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22"/>
  </p:notesMasterIdLst>
  <p:sldIdLst>
    <p:sldId id="271" r:id="rId3"/>
    <p:sldId id="337" r:id="rId4"/>
    <p:sldId id="277" r:id="rId5"/>
    <p:sldId id="260" r:id="rId6"/>
    <p:sldId id="281" r:id="rId7"/>
    <p:sldId id="278" r:id="rId8"/>
    <p:sldId id="282" r:id="rId9"/>
    <p:sldId id="262" r:id="rId10"/>
    <p:sldId id="279" r:id="rId11"/>
    <p:sldId id="287" r:id="rId12"/>
    <p:sldId id="331" r:id="rId13"/>
    <p:sldId id="332" r:id="rId14"/>
    <p:sldId id="333" r:id="rId15"/>
    <p:sldId id="334" r:id="rId16"/>
    <p:sldId id="335" r:id="rId17"/>
    <p:sldId id="288" r:id="rId18"/>
    <p:sldId id="336" r:id="rId19"/>
    <p:sldId id="266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799" autoAdjust="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1006D-9E38-428C-B583-411113A7EEA2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868FA-4DC4-4678-A83D-B45E9C0B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6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6fd8ccc017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6fd8ccc017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49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quả khế để đi đến câu hỏi</a:t>
            </a:r>
          </a:p>
          <a:p>
            <a:r>
              <a:rPr lang="en-US" baseline="0"/>
              <a:t>Tại slide câu hỏi, click vào con chim để quay về slide này</a:t>
            </a:r>
          </a:p>
          <a:p>
            <a:r>
              <a:rPr lang="en-US" baseline="0"/>
              <a:t>Chơi xong thì enter để xuất hiên người nông dân hạnh phúc</a:t>
            </a:r>
          </a:p>
          <a:p>
            <a:r>
              <a:rPr lang="en-US" baseline="0"/>
              <a:t>Click vào người nông dân để đi đến bài mới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163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7412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fd8ccc017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fd8ccc017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6fd8ccc017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6fd8ccc017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4230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752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Chia </a:t>
            </a:r>
            <a:r>
              <a:rPr lang="en-US" dirty="0" err="1"/>
              <a:t>làm</a:t>
            </a:r>
            <a:r>
              <a:rPr lang="en-US" dirty="0"/>
              <a:t> 2 </a:t>
            </a:r>
            <a:r>
              <a:rPr lang="en-US" dirty="0" err="1"/>
              <a:t>đội</a:t>
            </a:r>
            <a:r>
              <a:rPr lang="en-US" dirty="0"/>
              <a:t>.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ngựa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ngựa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3575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8282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546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6fd8ccc01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6fd8ccc01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516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 flipH="1">
            <a:off x="5308718" y="3412681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"/>
          <p:cNvSpPr/>
          <p:nvPr/>
        </p:nvSpPr>
        <p:spPr>
          <a:xfrm flipH="1">
            <a:off x="5369727" y="3784063"/>
            <a:ext cx="6802406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body" idx="1"/>
          </p:nvPr>
        </p:nvSpPr>
        <p:spPr>
          <a:xfrm>
            <a:off x="415600" y="30729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2"/>
          </p:nvPr>
        </p:nvSpPr>
        <p:spPr>
          <a:xfrm>
            <a:off x="415600" y="17290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041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4"/>
          <p:cNvGrpSpPr/>
          <p:nvPr/>
        </p:nvGrpSpPr>
        <p:grpSpPr>
          <a:xfrm rot="10800000">
            <a:off x="5511635" y="-112633"/>
            <a:ext cx="6816033" cy="7047333"/>
            <a:chOff x="258350" y="-84478"/>
            <a:chExt cx="5112025" cy="5285500"/>
          </a:xfrm>
        </p:grpSpPr>
        <p:sp>
          <p:nvSpPr>
            <p:cNvPr id="380" name="Google Shape;380;p14"/>
            <p:cNvSpPr/>
            <p:nvPr/>
          </p:nvSpPr>
          <p:spPr>
            <a:xfrm rot="5400000">
              <a:off x="297296" y="127943"/>
              <a:ext cx="5285497" cy="4860661"/>
            </a:xfrm>
            <a:custGeom>
              <a:avLst/>
              <a:gdLst/>
              <a:ahLst/>
              <a:cxnLst/>
              <a:rect l="l" t="t" r="r" b="b"/>
              <a:pathLst>
                <a:path w="227725" h="209421" extrusionOk="0">
                  <a:moveTo>
                    <a:pt x="72958" y="0"/>
                  </a:moveTo>
                  <a:cubicBezTo>
                    <a:pt x="46578" y="0"/>
                    <a:pt x="21728" y="6589"/>
                    <a:pt x="0" y="18261"/>
                  </a:cubicBezTo>
                  <a:lnTo>
                    <a:pt x="0" y="209421"/>
                  </a:lnTo>
                  <a:lnTo>
                    <a:pt x="217797" y="209421"/>
                  </a:lnTo>
                  <a:cubicBezTo>
                    <a:pt x="224236" y="192430"/>
                    <a:pt x="227724" y="174018"/>
                    <a:pt x="227724" y="154788"/>
                  </a:cubicBezTo>
                  <a:cubicBezTo>
                    <a:pt x="227724" y="69276"/>
                    <a:pt x="158449" y="0"/>
                    <a:pt x="72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258350" y="-84478"/>
              <a:ext cx="1585800" cy="5285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82" name="Google Shape;382;p14"/>
          <p:cNvSpPr txBox="1">
            <a:spLocks noGrp="1"/>
          </p:cNvSpPr>
          <p:nvPr>
            <p:ph type="ctrTitle"/>
          </p:nvPr>
        </p:nvSpPr>
        <p:spPr>
          <a:xfrm>
            <a:off x="6607767" y="3790567"/>
            <a:ext cx="4077600" cy="7540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"/>
          </p:nvPr>
        </p:nvSpPr>
        <p:spPr>
          <a:xfrm>
            <a:off x="6718167" y="4385600"/>
            <a:ext cx="3856800" cy="79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 sz="2100"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" hasCustomPrompt="1"/>
          </p:nvPr>
        </p:nvSpPr>
        <p:spPr>
          <a:xfrm>
            <a:off x="7240567" y="2407333"/>
            <a:ext cx="2812000" cy="145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85" name="Google Shape;385;p14"/>
          <p:cNvGrpSpPr/>
          <p:nvPr/>
        </p:nvGrpSpPr>
        <p:grpSpPr>
          <a:xfrm rot="10800000">
            <a:off x="124007" y="123442"/>
            <a:ext cx="4461187" cy="4421127"/>
            <a:chOff x="5740605" y="1760105"/>
            <a:chExt cx="3345890" cy="3315845"/>
          </a:xfrm>
        </p:grpSpPr>
        <p:sp>
          <p:nvSpPr>
            <p:cNvPr id="386" name="Google Shape;386;p1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7" name="Google Shape;387;p1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" name="Google Shape;388;p1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" name="Google Shape;389;p1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" name="Google Shape;390;p1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" name="Google Shape;391;p1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" name="Google Shape;392;p1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" name="Google Shape;393;p1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" name="Google Shape;394;p1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" name="Google Shape;395;p1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" name="Google Shape;396;p1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" name="Google Shape;397;p1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" name="Google Shape;398;p1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" name="Google Shape;399;p1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" name="Google Shape;400;p1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" name="Google Shape;401;p1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" name="Google Shape;402;p1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" name="Google Shape;403;p1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" name="Google Shape;404;p1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" name="Google Shape;405;p1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" name="Google Shape;406;p1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" name="Google Shape;407;p1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38868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428132" y="15432"/>
            <a:ext cx="4687196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5864" y="2346808"/>
            <a:ext cx="4461187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434465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24335" y="-93795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8" name="Google Shape;948;p28"/>
          <p:cNvSpPr/>
          <p:nvPr/>
        </p:nvSpPr>
        <p:spPr>
          <a:xfrm>
            <a:off x="-100966" y="2057629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93012" y="2140320"/>
            <a:ext cx="278024" cy="291559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55764" y="3694386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96836" y="61829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51496" y="363853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669" y="29406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81469" y="42036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300302" y="18599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6417" y="26168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9617" y="28200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1484" y="1697213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40251" y="5568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4550" y="493303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3151" y="5154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3284" y="55798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52150" y="6115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97884" y="38873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30417" y="14932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55751" y="11410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53951" y="54384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915453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47636" y="171174"/>
            <a:ext cx="2654263" cy="2466446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369" y="4316776"/>
            <a:ext cx="2654262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24335" y="2137208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966" y="-93794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094792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9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Title &amp; body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"/>
          <p:cNvSpPr txBox="1">
            <a:spLocks noGrp="1"/>
          </p:cNvSpPr>
          <p:nvPr>
            <p:ph type="body" idx="1"/>
          </p:nvPr>
        </p:nvSpPr>
        <p:spPr>
          <a:xfrm>
            <a:off x="1533650" y="1536642"/>
            <a:ext cx="89700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5" name="Google Shape;265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" name="Google Shape;266;p6"/>
          <p:cNvSpPr txBox="1">
            <a:spLocks noGrp="1"/>
          </p:cNvSpPr>
          <p:nvPr>
            <p:ph type="title"/>
          </p:nvPr>
        </p:nvSpPr>
        <p:spPr>
          <a:xfrm>
            <a:off x="1533650" y="593375"/>
            <a:ext cx="8970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7" name="Google Shape;267;p6"/>
          <p:cNvSpPr/>
          <p:nvPr/>
        </p:nvSpPr>
        <p:spPr>
          <a:xfrm>
            <a:off x="0" y="4083051"/>
            <a:ext cx="12201625" cy="2770846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"/>
          <p:cNvSpPr/>
          <p:nvPr/>
        </p:nvSpPr>
        <p:spPr>
          <a:xfrm>
            <a:off x="0" y="4381179"/>
            <a:ext cx="12079609" cy="24800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6"/>
          <p:cNvSpPr/>
          <p:nvPr/>
        </p:nvSpPr>
        <p:spPr>
          <a:xfrm rot="10800000" flipH="1">
            <a:off x="0" y="3699"/>
            <a:ext cx="6863414" cy="22662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6"/>
          <p:cNvSpPr/>
          <p:nvPr/>
        </p:nvSpPr>
        <p:spPr>
          <a:xfrm rot="238541">
            <a:off x="11382529" y="308684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6"/>
          <p:cNvSpPr/>
          <p:nvPr/>
        </p:nvSpPr>
        <p:spPr>
          <a:xfrm rot="-2448634">
            <a:off x="10924358" y="844085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4" descr="Arctic Clipart Mountains - Vector Landscape - Png Download (#1164599) -  PikPng">
            <a:extLst>
              <a:ext uri="{FF2B5EF4-FFF2-40B4-BE49-F238E27FC236}">
                <a16:creationId xmlns:a16="http://schemas.microsoft.com/office/drawing/2014/main" id="{5B59F10C-D6B5-4158-A3D2-6CA675CEDE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6" b="96535" l="4762" r="96429">
                        <a14:foregroundMark x1="5119" y1="39109" x2="9881" y2="60891"/>
                        <a14:foregroundMark x1="44524" y1="90347" x2="76310" y2="89851"/>
                        <a14:foregroundMark x1="69529" y1="79740" x2="86190" y2="84406"/>
                        <a14:foregroundMark x1="60139" y1="77111" x2="60260" y2="77145"/>
                        <a14:foregroundMark x1="57024" y1="76238" x2="59483" y2="76927"/>
                        <a14:foregroundMark x1="4762" y1="87871" x2="20119" y2="94307"/>
                        <a14:foregroundMark x1="90693" y1="79012" x2="91667" y2="96782"/>
                        <a14:foregroundMark x1="89048" y1="49010" x2="90210" y2="70210"/>
                        <a14:foregroundMark x1="96332" y1="79027" x2="96310" y2="85396"/>
                        <a14:foregroundMark x1="96429" y1="51485" x2="96355" y2="72690"/>
                        <a14:foregroundMark x1="55476" y1="42327" x2="51667" y2="41584"/>
                        <a14:foregroundMark x1="7857" y1="14356" x2="8690" y2="34158"/>
                        <a14:foregroundMark x1="8690" y1="34158" x2="8690" y2="34158"/>
                        <a14:foregroundMark x1="16667" y1="20297" x2="33571" y2="22772"/>
                        <a14:foregroundMark x1="33929" y1="16337" x2="35119" y2="16337"/>
                        <a14:foregroundMark x1="53095" y1="14356" x2="53095" y2="14356"/>
                        <a14:foregroundMark x1="5238" y1="12129" x2="5238" y2="12129"/>
                        <a14:foregroundMark x1="14643" y1="15842" x2="14643" y2="15842"/>
                        <a14:foregroundMark x1="8690" y1="14109" x2="8690" y2="14109"/>
                        <a14:foregroundMark x1="16667" y1="9406" x2="16667" y2="9406"/>
                        <a14:foregroundMark x1="86786" y1="68317" x2="86752" y2="68718"/>
                        <a14:backgroundMark x1="67262" y1="73020" x2="79524" y2="73515"/>
                        <a14:backgroundMark x1="85952" y1="74752" x2="93810" y2="74505"/>
                        <a14:backgroundMark x1="82024" y1="75248" x2="87024" y2="72525"/>
                        <a14:backgroundMark x1="62857" y1="75990" x2="71071" y2="75248"/>
                        <a14:backgroundMark x1="62381" y1="73762" x2="62381" y2="73762"/>
                        <a14:backgroundMark x1="63571" y1="74010" x2="63571" y2="74010"/>
                        <a14:backgroundMark x1="63095" y1="73267" x2="63929" y2="73267"/>
                        <a14:backgroundMark x1="60238" y1="77228" x2="66548" y2="73515"/>
                        <a14:backgroundMark x1="66548" y1="73515" x2="78571" y2="72030"/>
                        <a14:backgroundMark x1="78571" y1="72030" x2="83690" y2="73020"/>
                        <a14:backgroundMark x1="95833" y1="75990" x2="97262" y2="75990"/>
                        <a14:backgroundMark x1="59405" y1="77228" x2="60238" y2="76733"/>
                        <a14:backgroundMark x1="95833" y1="74257" x2="96786" y2="74505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127" y="-893464"/>
            <a:ext cx="12848253" cy="810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64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rgbClr val="6FA8DC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275" name="Google Shape;27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7"/>
          <p:cNvSpPr/>
          <p:nvPr/>
        </p:nvSpPr>
        <p:spPr>
          <a:xfrm rot="-338559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7"/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7"/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7"/>
          <p:cNvSpPr/>
          <p:nvPr/>
        </p:nvSpPr>
        <p:spPr>
          <a:xfrm rot="-848969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7"/>
          <p:cNvSpPr/>
          <p:nvPr/>
        </p:nvSpPr>
        <p:spPr>
          <a:xfrm flipH="1">
            <a:off x="0" y="3401275"/>
            <a:ext cx="12201625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7"/>
          <p:cNvSpPr/>
          <p:nvPr/>
        </p:nvSpPr>
        <p:spPr>
          <a:xfrm flipH="1">
            <a:off x="-729354" y="3770731"/>
            <a:ext cx="12930978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7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179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accen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286" name="Google Shape;286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7" name="Google Shape;287;p8"/>
          <p:cNvGrpSpPr/>
          <p:nvPr/>
        </p:nvGrpSpPr>
        <p:grpSpPr>
          <a:xfrm>
            <a:off x="88218" y="544708"/>
            <a:ext cx="12015759" cy="6112289"/>
            <a:chOff x="4516205" y="1482294"/>
            <a:chExt cx="5373774" cy="2733582"/>
          </a:xfrm>
        </p:grpSpPr>
        <p:grpSp>
          <p:nvGrpSpPr>
            <p:cNvPr id="288" name="Google Shape;288;p8"/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289" name="Google Shape;289;p8"/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8"/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295" name="Google Shape;295;p8"/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" name="Google Shape;297;p8"/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298" name="Google Shape;298;p8"/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7" name="Google Shape;347;p8"/>
          <p:cNvSpPr/>
          <p:nvPr/>
        </p:nvSpPr>
        <p:spPr>
          <a:xfrm rot="10800000">
            <a:off x="7707905" y="3432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8"/>
          <p:cNvSpPr/>
          <p:nvPr/>
        </p:nvSpPr>
        <p:spPr>
          <a:xfrm rot="10800000" flipH="1">
            <a:off x="5" y="-5118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D963A0A4-76CB-C20A-C97C-515D6CE32B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0" y="276225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7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Image">
  <p:cSld name="Background Image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9"/>
          <p:cNvGrpSpPr/>
          <p:nvPr/>
        </p:nvGrpSpPr>
        <p:grpSpPr>
          <a:xfrm>
            <a:off x="66259" y="4977963"/>
            <a:ext cx="2465020" cy="1604168"/>
            <a:chOff x="8313506" y="1158236"/>
            <a:chExt cx="1339030" cy="948370"/>
          </a:xfrm>
        </p:grpSpPr>
        <p:sp>
          <p:nvSpPr>
            <p:cNvPr id="352" name="Google Shape;352;p9"/>
            <p:cNvSpPr/>
            <p:nvPr/>
          </p:nvSpPr>
          <p:spPr>
            <a:xfrm>
              <a:off x="8313506" y="1158236"/>
              <a:ext cx="1339030" cy="948370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8335477" y="1742952"/>
              <a:ext cx="1276600" cy="331571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9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355" name="Google Shape;355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6" name="Google Shape;356;p9"/>
          <p:cNvSpPr/>
          <p:nvPr/>
        </p:nvSpPr>
        <p:spPr>
          <a:xfrm rot="10135448">
            <a:off x="203180" y="5129730"/>
            <a:ext cx="729500" cy="493434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9"/>
          <p:cNvSpPr/>
          <p:nvPr/>
        </p:nvSpPr>
        <p:spPr>
          <a:xfrm rot="8709156">
            <a:off x="228020" y="5315505"/>
            <a:ext cx="602823" cy="45318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9"/>
          <p:cNvSpPr/>
          <p:nvPr/>
        </p:nvSpPr>
        <p:spPr>
          <a:xfrm rot="10212306">
            <a:off x="376077" y="5244069"/>
            <a:ext cx="526029" cy="437811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9"/>
          <p:cNvSpPr/>
          <p:nvPr/>
        </p:nvSpPr>
        <p:spPr>
          <a:xfrm rot="-10275230">
            <a:off x="524027" y="5225151"/>
            <a:ext cx="488585" cy="42382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9"/>
          <p:cNvSpPr/>
          <p:nvPr/>
        </p:nvSpPr>
        <p:spPr>
          <a:xfrm rot="8705611">
            <a:off x="437741" y="5424664"/>
            <a:ext cx="463251" cy="314955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9"/>
          <p:cNvSpPr/>
          <p:nvPr/>
        </p:nvSpPr>
        <p:spPr>
          <a:xfrm rot="-344436">
            <a:off x="798174" y="4942478"/>
            <a:ext cx="1118529" cy="864729"/>
          </a:xfrm>
          <a:custGeom>
            <a:avLst/>
            <a:gdLst/>
            <a:ahLst/>
            <a:cxnLst/>
            <a:rect l="l" t="t" r="r" b="b"/>
            <a:pathLst>
              <a:path w="2355385" h="1820936" extrusionOk="0">
                <a:moveTo>
                  <a:pt x="1807046" y="0"/>
                </a:moveTo>
                <a:cubicBezTo>
                  <a:pt x="1816543" y="83805"/>
                  <a:pt x="1824289" y="154677"/>
                  <a:pt x="1830596" y="214803"/>
                </a:cubicBezTo>
                <a:lnTo>
                  <a:pt x="1832248" y="230975"/>
                </a:lnTo>
                <a:lnTo>
                  <a:pt x="1834676" y="203072"/>
                </a:lnTo>
                <a:lnTo>
                  <a:pt x="1889590" y="889920"/>
                </a:lnTo>
                <a:lnTo>
                  <a:pt x="2120543" y="1115740"/>
                </a:lnTo>
                <a:lnTo>
                  <a:pt x="2330965" y="1331295"/>
                </a:lnTo>
                <a:cubicBezTo>
                  <a:pt x="2317279" y="1473287"/>
                  <a:pt x="2426768" y="1492105"/>
                  <a:pt x="2269377" y="1752139"/>
                </a:cubicBezTo>
                <a:cubicBezTo>
                  <a:pt x="2170582" y="1756631"/>
                  <a:pt x="2154303" y="1780767"/>
                  <a:pt x="2003933" y="1772979"/>
                </a:cubicBezTo>
                <a:lnTo>
                  <a:pt x="2002813" y="1772896"/>
                </a:lnTo>
                <a:lnTo>
                  <a:pt x="1942126" y="1728193"/>
                </a:lnTo>
                <a:lnTo>
                  <a:pt x="1828907" y="1614925"/>
                </a:lnTo>
                <a:lnTo>
                  <a:pt x="1725358" y="1459601"/>
                </a:lnTo>
                <a:lnTo>
                  <a:pt x="1647545" y="1334919"/>
                </a:lnTo>
                <a:cubicBezTo>
                  <a:pt x="939481" y="1130148"/>
                  <a:pt x="948387" y="1275180"/>
                  <a:pt x="634945" y="1306993"/>
                </a:cubicBezTo>
                <a:lnTo>
                  <a:pt x="589764" y="1310159"/>
                </a:lnTo>
                <a:cubicBezTo>
                  <a:pt x="545362" y="1203457"/>
                  <a:pt x="466017" y="1129848"/>
                  <a:pt x="456557" y="990052"/>
                </a:cubicBezTo>
                <a:cubicBezTo>
                  <a:pt x="488411" y="1162567"/>
                  <a:pt x="605885" y="1291113"/>
                  <a:pt x="680549" y="1441643"/>
                </a:cubicBezTo>
                <a:cubicBezTo>
                  <a:pt x="645495" y="1570735"/>
                  <a:pt x="743732" y="1605404"/>
                  <a:pt x="557221" y="1820936"/>
                </a:cubicBezTo>
                <a:cubicBezTo>
                  <a:pt x="465191" y="1809500"/>
                  <a:pt x="446335" y="1829242"/>
                  <a:pt x="308569" y="1798319"/>
                </a:cubicBezTo>
                <a:lnTo>
                  <a:pt x="307546" y="1798065"/>
                </a:lnTo>
                <a:lnTo>
                  <a:pt x="258503" y="1747169"/>
                </a:lnTo>
                <a:lnTo>
                  <a:pt x="171720" y="1624606"/>
                </a:lnTo>
                <a:lnTo>
                  <a:pt x="100510" y="1464694"/>
                </a:lnTo>
                <a:cubicBezTo>
                  <a:pt x="76437" y="1344282"/>
                  <a:pt x="-14753" y="1065398"/>
                  <a:pt x="2054" y="878299"/>
                </a:cubicBezTo>
                <a:cubicBezTo>
                  <a:pt x="7173" y="645264"/>
                  <a:pt x="165920" y="447239"/>
                  <a:pt x="201351" y="342101"/>
                </a:cubicBezTo>
                <a:lnTo>
                  <a:pt x="203998" y="338413"/>
                </a:lnTo>
                <a:lnTo>
                  <a:pt x="202783" y="331571"/>
                </a:lnTo>
                <a:lnTo>
                  <a:pt x="348448" y="107440"/>
                </a:lnTo>
                <a:lnTo>
                  <a:pt x="325071" y="15570"/>
                </a:lnTo>
                <a:lnTo>
                  <a:pt x="1807046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9"/>
          <p:cNvSpPr/>
          <p:nvPr/>
        </p:nvSpPr>
        <p:spPr>
          <a:xfrm rot="-846593" flipH="1">
            <a:off x="692657" y="4421936"/>
            <a:ext cx="410624" cy="924137"/>
          </a:xfrm>
          <a:custGeom>
            <a:avLst/>
            <a:gdLst/>
            <a:ahLst/>
            <a:cxnLst/>
            <a:rect l="l" t="t" r="r" b="b"/>
            <a:pathLst>
              <a:path w="870461" h="1959028" extrusionOk="0">
                <a:moveTo>
                  <a:pt x="0" y="4044"/>
                </a:moveTo>
                <a:cubicBezTo>
                  <a:pt x="58553" y="-49697"/>
                  <a:pt x="440486" y="445721"/>
                  <a:pt x="598501" y="683144"/>
                </a:cubicBezTo>
                <a:cubicBezTo>
                  <a:pt x="740391" y="900726"/>
                  <a:pt x="570497" y="1040644"/>
                  <a:pt x="787539" y="1284870"/>
                </a:cubicBezTo>
                <a:cubicBezTo>
                  <a:pt x="1004581" y="1529096"/>
                  <a:pt x="734348" y="1948255"/>
                  <a:pt x="669663" y="1959028"/>
                </a:cubicBezTo>
                <a:cubicBezTo>
                  <a:pt x="694171" y="1530925"/>
                  <a:pt x="543289" y="1629198"/>
                  <a:pt x="430090" y="1304000"/>
                </a:cubicBezTo>
                <a:lnTo>
                  <a:pt x="0" y="4044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9"/>
          <p:cNvSpPr/>
          <p:nvPr/>
        </p:nvSpPr>
        <p:spPr>
          <a:xfrm rot="-1020297" flipH="1">
            <a:off x="603710" y="4180899"/>
            <a:ext cx="477133" cy="917203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9"/>
          <p:cNvSpPr/>
          <p:nvPr/>
        </p:nvSpPr>
        <p:spPr>
          <a:xfrm rot="263922">
            <a:off x="1619012" y="4936626"/>
            <a:ext cx="159237" cy="490058"/>
          </a:xfrm>
          <a:custGeom>
            <a:avLst/>
            <a:gdLst/>
            <a:ahLst/>
            <a:cxnLst/>
            <a:rect l="l" t="t" r="r" b="b"/>
            <a:pathLst>
              <a:path w="444107" h="1034716" extrusionOk="0">
                <a:moveTo>
                  <a:pt x="0" y="336884"/>
                </a:moveTo>
                <a:cubicBezTo>
                  <a:pt x="201112" y="742749"/>
                  <a:pt x="47915" y="797293"/>
                  <a:pt x="419647" y="1034716"/>
                </a:cubicBezTo>
                <a:cubicBezTo>
                  <a:pt x="311296" y="719490"/>
                  <a:pt x="435618" y="812532"/>
                  <a:pt x="443815" y="548639"/>
                </a:cubicBezTo>
                <a:cubicBezTo>
                  <a:pt x="452012" y="284746"/>
                  <a:pt x="285549" y="184484"/>
                  <a:pt x="279132" y="0"/>
                </a:cubicBezTo>
                <a:lnTo>
                  <a:pt x="0" y="336884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9"/>
          <p:cNvSpPr/>
          <p:nvPr/>
        </p:nvSpPr>
        <p:spPr>
          <a:xfrm rot="1334941">
            <a:off x="1443418" y="4349028"/>
            <a:ext cx="425798" cy="895891"/>
          </a:xfrm>
          <a:custGeom>
            <a:avLst/>
            <a:gdLst/>
            <a:ahLst/>
            <a:cxnLst/>
            <a:rect l="l" t="t" r="r" b="b"/>
            <a:pathLst>
              <a:path w="895672" h="1884520" extrusionOk="0">
                <a:moveTo>
                  <a:pt x="0" y="2781"/>
                </a:moveTo>
                <a:cubicBezTo>
                  <a:pt x="58553" y="-50960"/>
                  <a:pt x="419499" y="689383"/>
                  <a:pt x="577514" y="926806"/>
                </a:cubicBezTo>
                <a:cubicBezTo>
                  <a:pt x="735529" y="1164229"/>
                  <a:pt x="888667" y="1315714"/>
                  <a:pt x="895150" y="1475445"/>
                </a:cubicBezTo>
                <a:cubicBezTo>
                  <a:pt x="903973" y="1692816"/>
                  <a:pt x="800474" y="1808563"/>
                  <a:pt x="630454" y="1884520"/>
                </a:cubicBezTo>
                <a:cubicBezTo>
                  <a:pt x="718686" y="1496300"/>
                  <a:pt x="459393" y="1356624"/>
                  <a:pt x="379183" y="1132034"/>
                </a:cubicBezTo>
                <a:lnTo>
                  <a:pt x="0" y="2781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9"/>
          <p:cNvSpPr/>
          <p:nvPr/>
        </p:nvSpPr>
        <p:spPr>
          <a:xfrm rot="692801">
            <a:off x="1441033" y="4066587"/>
            <a:ext cx="420484" cy="828449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9"/>
          <p:cNvSpPr/>
          <p:nvPr/>
        </p:nvSpPr>
        <p:spPr>
          <a:xfrm rot="767453" flipH="1">
            <a:off x="838332" y="3951402"/>
            <a:ext cx="174274" cy="289039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9"/>
          <p:cNvSpPr/>
          <p:nvPr/>
        </p:nvSpPr>
        <p:spPr>
          <a:xfrm rot="236087">
            <a:off x="1571702" y="4042290"/>
            <a:ext cx="174035" cy="288641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9"/>
          <p:cNvSpPr/>
          <p:nvPr/>
        </p:nvSpPr>
        <p:spPr>
          <a:xfrm rot="236087">
            <a:off x="1038057" y="5302610"/>
            <a:ext cx="298593" cy="494724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9"/>
          <p:cNvSpPr/>
          <p:nvPr/>
        </p:nvSpPr>
        <p:spPr>
          <a:xfrm rot="-934353" flipH="1">
            <a:off x="1351676" y="5280610"/>
            <a:ext cx="299424" cy="496101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9"/>
          <p:cNvSpPr/>
          <p:nvPr/>
        </p:nvSpPr>
        <p:spPr>
          <a:xfrm rot="225104">
            <a:off x="806675" y="4004044"/>
            <a:ext cx="863468" cy="1088167"/>
          </a:xfrm>
          <a:custGeom>
            <a:avLst/>
            <a:gdLst/>
            <a:ahLst/>
            <a:cxnLst/>
            <a:rect l="l" t="t" r="r" b="b"/>
            <a:pathLst>
              <a:path w="1883317" h="2297570" extrusionOk="0">
                <a:moveTo>
                  <a:pt x="62501" y="1114799"/>
                </a:moveTo>
                <a:cubicBezTo>
                  <a:pt x="344039" y="294090"/>
                  <a:pt x="670314" y="11442"/>
                  <a:pt x="967276" y="213"/>
                </a:cubicBezTo>
                <a:cubicBezTo>
                  <a:pt x="1264238" y="-11016"/>
                  <a:pt x="1791334" y="422731"/>
                  <a:pt x="1844272" y="1047422"/>
                </a:cubicBezTo>
                <a:cubicBezTo>
                  <a:pt x="2051215" y="2066749"/>
                  <a:pt x="1388942" y="2275908"/>
                  <a:pt x="952838" y="2296762"/>
                </a:cubicBezTo>
                <a:cubicBezTo>
                  <a:pt x="516734" y="2317616"/>
                  <a:pt x="-219037" y="1935508"/>
                  <a:pt x="62501" y="1114799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9"/>
          <p:cNvSpPr/>
          <p:nvPr/>
        </p:nvSpPr>
        <p:spPr>
          <a:xfrm rot="237339">
            <a:off x="789951" y="4695609"/>
            <a:ext cx="830376" cy="405346"/>
          </a:xfrm>
          <a:custGeom>
            <a:avLst/>
            <a:gdLst/>
            <a:ahLst/>
            <a:cxnLst/>
            <a:rect l="l" t="t" r="r" b="b"/>
            <a:pathLst>
              <a:path w="1762549" h="855852" extrusionOk="0">
                <a:moveTo>
                  <a:pt x="766030" y="0"/>
                </a:moveTo>
                <a:cubicBezTo>
                  <a:pt x="1118955" y="0"/>
                  <a:pt x="1442646" y="91764"/>
                  <a:pt x="1695129" y="244521"/>
                </a:cubicBezTo>
                <a:lnTo>
                  <a:pt x="1762549" y="289443"/>
                </a:lnTo>
                <a:lnTo>
                  <a:pt x="1746067" y="342947"/>
                </a:lnTo>
                <a:cubicBezTo>
                  <a:pt x="1593365" y="737366"/>
                  <a:pt x="1199473" y="840707"/>
                  <a:pt x="909109" y="855044"/>
                </a:cubicBezTo>
                <a:cubicBezTo>
                  <a:pt x="592348" y="870685"/>
                  <a:pt x="112342" y="659659"/>
                  <a:pt x="7164" y="206932"/>
                </a:cubicBezTo>
                <a:lnTo>
                  <a:pt x="0" y="160331"/>
                </a:lnTo>
                <a:lnTo>
                  <a:pt x="69805" y="129241"/>
                </a:lnTo>
                <a:cubicBezTo>
                  <a:pt x="276767" y="46818"/>
                  <a:pt x="513941" y="0"/>
                  <a:pt x="766030" y="0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9"/>
          <p:cNvSpPr/>
          <p:nvPr/>
        </p:nvSpPr>
        <p:spPr>
          <a:xfrm rot="3070795">
            <a:off x="916473" y="5515923"/>
            <a:ext cx="133998" cy="251317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9"/>
          <p:cNvSpPr/>
          <p:nvPr/>
        </p:nvSpPr>
        <p:spPr>
          <a:xfrm rot="10417582">
            <a:off x="893583" y="5593437"/>
            <a:ext cx="212862" cy="138836"/>
          </a:xfrm>
          <a:custGeom>
            <a:avLst/>
            <a:gdLst/>
            <a:ahLst/>
            <a:cxnLst/>
            <a:rect l="l" t="t" r="r" b="b"/>
            <a:pathLst>
              <a:path w="450099" h="293570" extrusionOk="0">
                <a:moveTo>
                  <a:pt x="146785" y="0"/>
                </a:moveTo>
                <a:lnTo>
                  <a:pt x="303314" y="0"/>
                </a:lnTo>
                <a:cubicBezTo>
                  <a:pt x="384381" y="0"/>
                  <a:pt x="450099" y="65718"/>
                  <a:pt x="450099" y="146785"/>
                </a:cubicBezTo>
                <a:lnTo>
                  <a:pt x="450099" y="293570"/>
                </a:lnTo>
                <a:lnTo>
                  <a:pt x="450099" y="293570"/>
                </a:lnTo>
                <a:cubicBezTo>
                  <a:pt x="300066" y="293570"/>
                  <a:pt x="197449" y="224172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9"/>
          <p:cNvSpPr/>
          <p:nvPr/>
        </p:nvSpPr>
        <p:spPr>
          <a:xfrm rot="-377214">
            <a:off x="927785" y="5594138"/>
            <a:ext cx="249299" cy="275240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9"/>
          <p:cNvSpPr/>
          <p:nvPr/>
        </p:nvSpPr>
        <p:spPr>
          <a:xfrm rot="10417582">
            <a:off x="1399318" y="5649779"/>
            <a:ext cx="223320" cy="138836"/>
          </a:xfrm>
          <a:custGeom>
            <a:avLst/>
            <a:gdLst/>
            <a:ahLst/>
            <a:cxnLst/>
            <a:rect l="l" t="t" r="r" b="b"/>
            <a:pathLst>
              <a:path w="472213" h="293570" extrusionOk="0">
                <a:moveTo>
                  <a:pt x="146785" y="0"/>
                </a:moveTo>
                <a:lnTo>
                  <a:pt x="325428" y="0"/>
                </a:lnTo>
                <a:cubicBezTo>
                  <a:pt x="406495" y="0"/>
                  <a:pt x="472213" y="65718"/>
                  <a:pt x="472213" y="146785"/>
                </a:cubicBezTo>
                <a:lnTo>
                  <a:pt x="472213" y="293570"/>
                </a:lnTo>
                <a:lnTo>
                  <a:pt x="472213" y="293570"/>
                </a:lnTo>
                <a:cubicBezTo>
                  <a:pt x="314809" y="293570"/>
                  <a:pt x="269872" y="216889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9"/>
          <p:cNvSpPr/>
          <p:nvPr/>
        </p:nvSpPr>
        <p:spPr>
          <a:xfrm rot="236087">
            <a:off x="967051" y="3970063"/>
            <a:ext cx="382525" cy="410281"/>
          </a:xfrm>
          <a:custGeom>
            <a:avLst/>
            <a:gdLst/>
            <a:ahLst/>
            <a:cxnLst/>
            <a:rect l="l" t="t" r="r" b="b"/>
            <a:pathLst>
              <a:path w="807668" h="866273" extrusionOk="0">
                <a:moveTo>
                  <a:pt x="789272" y="72190"/>
                </a:moveTo>
                <a:cubicBezTo>
                  <a:pt x="826169" y="145984"/>
                  <a:pt x="819751" y="425917"/>
                  <a:pt x="654518" y="611203"/>
                </a:cubicBezTo>
                <a:cubicBezTo>
                  <a:pt x="489285" y="796489"/>
                  <a:pt x="72189" y="865471"/>
                  <a:pt x="0" y="866273"/>
                </a:cubicBezTo>
                <a:cubicBezTo>
                  <a:pt x="78606" y="758791"/>
                  <a:pt x="182078" y="712269"/>
                  <a:pt x="269508" y="567890"/>
                </a:cubicBezTo>
                <a:cubicBezTo>
                  <a:pt x="356938" y="423511"/>
                  <a:pt x="439555" y="60960"/>
                  <a:pt x="524578" y="0"/>
                </a:cubicBezTo>
                <a:lnTo>
                  <a:pt x="789272" y="72190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9"/>
          <p:cNvSpPr/>
          <p:nvPr/>
        </p:nvSpPr>
        <p:spPr>
          <a:xfrm rot="2579848" flipH="1">
            <a:off x="761266" y="4241307"/>
            <a:ext cx="237287" cy="386815"/>
          </a:xfrm>
          <a:custGeom>
            <a:avLst/>
            <a:gdLst/>
            <a:ahLst/>
            <a:cxnLst/>
            <a:rect l="l" t="t" r="r" b="b"/>
            <a:pathLst>
              <a:path w="938096" h="946818" extrusionOk="0">
                <a:moveTo>
                  <a:pt x="819577" y="0"/>
                </a:moveTo>
                <a:cubicBezTo>
                  <a:pt x="856474" y="73794"/>
                  <a:pt x="1099072" y="430957"/>
                  <a:pt x="760095" y="688725"/>
                </a:cubicBezTo>
                <a:cubicBezTo>
                  <a:pt x="421118" y="946493"/>
                  <a:pt x="72190" y="946016"/>
                  <a:pt x="1" y="946818"/>
                </a:cubicBezTo>
                <a:cubicBezTo>
                  <a:pt x="78607" y="839336"/>
                  <a:pt x="351849" y="721088"/>
                  <a:pt x="435773" y="527623"/>
                </a:cubicBezTo>
                <a:cubicBezTo>
                  <a:pt x="519697" y="334158"/>
                  <a:pt x="622322" y="153912"/>
                  <a:pt x="704327" y="58241"/>
                </a:cubicBezTo>
                <a:lnTo>
                  <a:pt x="819577" y="0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9"/>
          <p:cNvSpPr/>
          <p:nvPr/>
        </p:nvSpPr>
        <p:spPr>
          <a:xfrm rot="253146">
            <a:off x="1020608" y="4843916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9"/>
          <p:cNvSpPr/>
          <p:nvPr/>
        </p:nvSpPr>
        <p:spPr>
          <a:xfrm rot="253146">
            <a:off x="1328484" y="4876038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9"/>
          <p:cNvSpPr/>
          <p:nvPr/>
        </p:nvSpPr>
        <p:spPr>
          <a:xfrm rot="-647552">
            <a:off x="1379934" y="4476617"/>
            <a:ext cx="97729" cy="163335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9"/>
          <p:cNvSpPr/>
          <p:nvPr/>
        </p:nvSpPr>
        <p:spPr>
          <a:xfrm rot="1119473" flipH="1">
            <a:off x="1010097" y="4436485"/>
            <a:ext cx="97525" cy="163364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9"/>
          <p:cNvSpPr/>
          <p:nvPr/>
        </p:nvSpPr>
        <p:spPr>
          <a:xfrm rot="243691" flipH="1">
            <a:off x="1386273" y="4508844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9"/>
          <p:cNvSpPr/>
          <p:nvPr/>
        </p:nvSpPr>
        <p:spPr>
          <a:xfrm rot="231928" flipH="1">
            <a:off x="1433823" y="4581286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9"/>
          <p:cNvSpPr/>
          <p:nvPr/>
        </p:nvSpPr>
        <p:spPr>
          <a:xfrm rot="243691" flipH="1">
            <a:off x="1058312" y="4480657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9"/>
          <p:cNvSpPr/>
          <p:nvPr/>
        </p:nvSpPr>
        <p:spPr>
          <a:xfrm rot="231928" flipH="1">
            <a:off x="1027725" y="4559082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9"/>
          <p:cNvSpPr/>
          <p:nvPr/>
        </p:nvSpPr>
        <p:spPr>
          <a:xfrm rot="5827501">
            <a:off x="1198679" y="4548350"/>
            <a:ext cx="21768" cy="385354"/>
          </a:xfrm>
          <a:prstGeom prst="moon">
            <a:avLst>
              <a:gd name="adj" fmla="val 2601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9"/>
          <p:cNvSpPr/>
          <p:nvPr/>
        </p:nvSpPr>
        <p:spPr>
          <a:xfrm rot="6187657">
            <a:off x="1020236" y="5566595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9"/>
          <p:cNvSpPr/>
          <p:nvPr/>
        </p:nvSpPr>
        <p:spPr>
          <a:xfrm rot="-8078648" flipH="1">
            <a:off x="1600334" y="4082989"/>
            <a:ext cx="34154" cy="172470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9"/>
          <p:cNvSpPr/>
          <p:nvPr/>
        </p:nvSpPr>
        <p:spPr>
          <a:xfrm rot="-1504048" flipH="1">
            <a:off x="947056" y="4008142"/>
            <a:ext cx="41068" cy="166598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9"/>
          <p:cNvSpPr/>
          <p:nvPr/>
        </p:nvSpPr>
        <p:spPr>
          <a:xfrm rot="-2101337">
            <a:off x="1299943" y="3931881"/>
            <a:ext cx="302453" cy="442956"/>
          </a:xfrm>
          <a:custGeom>
            <a:avLst/>
            <a:gdLst/>
            <a:ahLst/>
            <a:cxnLst/>
            <a:rect l="l" t="t" r="r" b="b"/>
            <a:pathLst>
              <a:path w="780117" h="1012057" extrusionOk="0">
                <a:moveTo>
                  <a:pt x="530907" y="0"/>
                </a:moveTo>
                <a:cubicBezTo>
                  <a:pt x="567804" y="73794"/>
                  <a:pt x="936483" y="502118"/>
                  <a:pt x="703332" y="761536"/>
                </a:cubicBezTo>
                <a:cubicBezTo>
                  <a:pt x="470181" y="1020954"/>
                  <a:pt x="72189" y="1011255"/>
                  <a:pt x="0" y="1012057"/>
                </a:cubicBezTo>
                <a:cubicBezTo>
                  <a:pt x="78606" y="904575"/>
                  <a:pt x="210818" y="854954"/>
                  <a:pt x="288408" y="713075"/>
                </a:cubicBezTo>
                <a:cubicBezTo>
                  <a:pt x="365998" y="571196"/>
                  <a:pt x="383537" y="256454"/>
                  <a:pt x="465542" y="160783"/>
                </a:cubicBezTo>
                <a:lnTo>
                  <a:pt x="530907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9"/>
          <p:cNvSpPr/>
          <p:nvPr/>
        </p:nvSpPr>
        <p:spPr>
          <a:xfrm rot="236087">
            <a:off x="826990" y="3928888"/>
            <a:ext cx="399917" cy="415901"/>
          </a:xfrm>
          <a:custGeom>
            <a:avLst/>
            <a:gdLst/>
            <a:ahLst/>
            <a:cxnLst/>
            <a:rect l="l" t="t" r="r" b="b"/>
            <a:pathLst>
              <a:path w="844390" h="878139" extrusionOk="0">
                <a:moveTo>
                  <a:pt x="815514" y="37"/>
                </a:moveTo>
                <a:cubicBezTo>
                  <a:pt x="735304" y="-2369"/>
                  <a:pt x="554828" y="113133"/>
                  <a:pt x="444940" y="211792"/>
                </a:cubicBezTo>
                <a:cubicBezTo>
                  <a:pt x="335052" y="310451"/>
                  <a:pt x="227573" y="546270"/>
                  <a:pt x="156186" y="591990"/>
                </a:cubicBezTo>
                <a:cubicBezTo>
                  <a:pt x="84799" y="637710"/>
                  <a:pt x="66348" y="555094"/>
                  <a:pt x="16617" y="486113"/>
                </a:cubicBezTo>
                <a:cubicBezTo>
                  <a:pt x="-4238" y="507770"/>
                  <a:pt x="-29906" y="754015"/>
                  <a:pt x="108057" y="847060"/>
                </a:cubicBezTo>
                <a:cubicBezTo>
                  <a:pt x="246020" y="940105"/>
                  <a:pt x="464192" y="813372"/>
                  <a:pt x="642259" y="611241"/>
                </a:cubicBezTo>
                <a:cubicBezTo>
                  <a:pt x="820326" y="409110"/>
                  <a:pt x="777013" y="303232"/>
                  <a:pt x="844390" y="149228"/>
                </a:cubicBezTo>
                <a:lnTo>
                  <a:pt x="815514" y="37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9"/>
          <p:cNvSpPr/>
          <p:nvPr/>
        </p:nvSpPr>
        <p:spPr>
          <a:xfrm rot="-44356">
            <a:off x="1145964" y="3954684"/>
            <a:ext cx="312572" cy="434064"/>
          </a:xfrm>
          <a:custGeom>
            <a:avLst/>
            <a:gdLst/>
            <a:ahLst/>
            <a:cxnLst/>
            <a:rect l="l" t="t" r="r" b="b"/>
            <a:pathLst>
              <a:path w="806569" h="986446" extrusionOk="0">
                <a:moveTo>
                  <a:pt x="611374" y="0"/>
                </a:moveTo>
                <a:cubicBezTo>
                  <a:pt x="648271" y="73794"/>
                  <a:pt x="991187" y="599215"/>
                  <a:pt x="671267" y="815471"/>
                </a:cubicBezTo>
                <a:cubicBezTo>
                  <a:pt x="351347" y="1031727"/>
                  <a:pt x="72189" y="981024"/>
                  <a:pt x="0" y="981826"/>
                </a:cubicBezTo>
                <a:cubicBezTo>
                  <a:pt x="78606" y="874344"/>
                  <a:pt x="170089" y="857610"/>
                  <a:pt x="336604" y="662044"/>
                </a:cubicBezTo>
                <a:cubicBezTo>
                  <a:pt x="503119" y="466478"/>
                  <a:pt x="456900" y="278617"/>
                  <a:pt x="538905" y="182946"/>
                </a:cubicBezTo>
                <a:lnTo>
                  <a:pt x="611374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9"/>
          <p:cNvSpPr/>
          <p:nvPr/>
        </p:nvSpPr>
        <p:spPr>
          <a:xfrm rot="-10432592">
            <a:off x="1167586" y="3916668"/>
            <a:ext cx="255458" cy="151036"/>
          </a:xfrm>
          <a:custGeom>
            <a:avLst/>
            <a:gdLst/>
            <a:ahLst/>
            <a:cxnLst/>
            <a:rect l="l" t="t" r="r" b="b"/>
            <a:pathLst>
              <a:path w="10000" h="11737" extrusionOk="0">
                <a:moveTo>
                  <a:pt x="625" y="2928"/>
                </a:moveTo>
                <a:cubicBezTo>
                  <a:pt x="4924" y="-2692"/>
                  <a:pt x="8171" y="1271"/>
                  <a:pt x="9445" y="2573"/>
                </a:cubicBezTo>
                <a:cubicBezTo>
                  <a:pt x="10719" y="3875"/>
                  <a:pt x="9580" y="9377"/>
                  <a:pt x="8266" y="10738"/>
                </a:cubicBezTo>
                <a:cubicBezTo>
                  <a:pt x="6952" y="12100"/>
                  <a:pt x="2834" y="12040"/>
                  <a:pt x="1561" y="10738"/>
                </a:cubicBezTo>
                <a:cubicBezTo>
                  <a:pt x="287" y="9436"/>
                  <a:pt x="-689" y="4289"/>
                  <a:pt x="625" y="2928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9"/>
          <p:cNvSpPr/>
          <p:nvPr/>
        </p:nvSpPr>
        <p:spPr>
          <a:xfrm rot="-10432651">
            <a:off x="1209845" y="3818241"/>
            <a:ext cx="191523" cy="12648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E6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9"/>
          <p:cNvSpPr/>
          <p:nvPr/>
        </p:nvSpPr>
        <p:spPr>
          <a:xfrm rot="-10432939">
            <a:off x="1240404" y="3729502"/>
            <a:ext cx="159042" cy="107954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9"/>
          <p:cNvSpPr/>
          <p:nvPr/>
        </p:nvSpPr>
        <p:spPr>
          <a:xfrm rot="-10432793">
            <a:off x="1266177" y="3638128"/>
            <a:ext cx="128643" cy="10643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9"/>
          <p:cNvSpPr/>
          <p:nvPr/>
        </p:nvSpPr>
        <p:spPr>
          <a:xfrm rot="-10432112">
            <a:off x="1292366" y="3541799"/>
            <a:ext cx="89930" cy="107158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9"/>
          <p:cNvSpPr/>
          <p:nvPr/>
        </p:nvSpPr>
        <p:spPr>
          <a:xfrm rot="3068467">
            <a:off x="1702064" y="5419517"/>
            <a:ext cx="134841" cy="263076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9"/>
          <p:cNvSpPr/>
          <p:nvPr/>
        </p:nvSpPr>
        <p:spPr>
          <a:xfrm rot="-220067">
            <a:off x="1710906" y="5494796"/>
            <a:ext cx="257928" cy="275369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9"/>
          <p:cNvSpPr/>
          <p:nvPr/>
        </p:nvSpPr>
        <p:spPr>
          <a:xfrm rot="6187657">
            <a:off x="1816919" y="5472768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9"/>
          <p:cNvSpPr/>
          <p:nvPr/>
        </p:nvSpPr>
        <p:spPr>
          <a:xfrm>
            <a:off x="843983" y="4750056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38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9"/>
          <p:cNvSpPr/>
          <p:nvPr/>
        </p:nvSpPr>
        <p:spPr>
          <a:xfrm>
            <a:off x="1426554" y="4830143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40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9"/>
          <p:cNvSpPr/>
          <p:nvPr/>
        </p:nvSpPr>
        <p:spPr>
          <a:xfrm rot="10800000" flipH="1">
            <a:off x="6" y="-1639"/>
            <a:ext cx="6863414" cy="220641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9"/>
          <p:cNvSpPr/>
          <p:nvPr/>
        </p:nvSpPr>
        <p:spPr>
          <a:xfrm rot="10800000" flipH="1">
            <a:off x="0" y="-1513"/>
            <a:ext cx="6863414" cy="169329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6" name="Google Shape;406;p9"/>
          <p:cNvGrpSpPr/>
          <p:nvPr/>
        </p:nvGrpSpPr>
        <p:grpSpPr>
          <a:xfrm>
            <a:off x="9691421" y="195611"/>
            <a:ext cx="2336876" cy="1811906"/>
            <a:chOff x="9114068" y="534589"/>
            <a:chExt cx="2884320" cy="2236369"/>
          </a:xfrm>
        </p:grpSpPr>
        <p:sp>
          <p:nvSpPr>
            <p:cNvPr id="407" name="Google Shape;407;p9"/>
            <p:cNvSpPr/>
            <p:nvPr/>
          </p:nvSpPr>
          <p:spPr>
            <a:xfrm rot="-338559">
              <a:off x="9180433" y="613833"/>
              <a:ext cx="1680439" cy="1475829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 rot="583655">
              <a:off x="11347885" y="1676804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 rot="583655">
              <a:off x="11620195" y="2275721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 rot="-848969">
              <a:off x="10772492" y="2163944"/>
              <a:ext cx="614460" cy="540583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5265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or Process" userDrawn="1">
  <p:cSld name="Timeline or Proces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287;p8">
            <a:extLst>
              <a:ext uri="{FF2B5EF4-FFF2-40B4-BE49-F238E27FC236}">
                <a16:creationId xmlns:a16="http://schemas.microsoft.com/office/drawing/2014/main" id="{6C6C7933-F04A-49FF-8E76-49C8477D6006}"/>
              </a:ext>
            </a:extLst>
          </p:cNvPr>
          <p:cNvGrpSpPr/>
          <p:nvPr userDrawn="1"/>
        </p:nvGrpSpPr>
        <p:grpSpPr>
          <a:xfrm>
            <a:off x="415547" y="51618"/>
            <a:ext cx="12015759" cy="6112289"/>
            <a:chOff x="4516205" y="1482294"/>
            <a:chExt cx="5373774" cy="2733582"/>
          </a:xfrm>
        </p:grpSpPr>
        <p:grpSp>
          <p:nvGrpSpPr>
            <p:cNvPr id="32" name="Google Shape;288;p8">
              <a:extLst>
                <a:ext uri="{FF2B5EF4-FFF2-40B4-BE49-F238E27FC236}">
                  <a16:creationId xmlns:a16="http://schemas.microsoft.com/office/drawing/2014/main" id="{938A59F6-2D43-421B-B81C-639829E5CB7B}"/>
                </a:ext>
              </a:extLst>
            </p:cNvPr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39" name="Google Shape;289;p8">
                <a:extLst>
                  <a:ext uri="{FF2B5EF4-FFF2-40B4-BE49-F238E27FC236}">
                    <a16:creationId xmlns:a16="http://schemas.microsoft.com/office/drawing/2014/main" id="{439A2BDB-0D40-467B-8ACB-C980D8C64B7A}"/>
                  </a:ext>
                </a:extLst>
              </p:cNvPr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290;p8">
                <a:extLst>
                  <a:ext uri="{FF2B5EF4-FFF2-40B4-BE49-F238E27FC236}">
                    <a16:creationId xmlns:a16="http://schemas.microsoft.com/office/drawing/2014/main" id="{FCC667D0-5F46-4ABB-8063-601C82145CBC}"/>
                  </a:ext>
                </a:extLst>
              </p:cNvPr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291;p8">
                <a:extLst>
                  <a:ext uri="{FF2B5EF4-FFF2-40B4-BE49-F238E27FC236}">
                    <a16:creationId xmlns:a16="http://schemas.microsoft.com/office/drawing/2014/main" id="{2F9D945B-4728-4471-8233-C3B4DC29DFD3}"/>
                  </a:ext>
                </a:extLst>
              </p:cNvPr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292;p8">
                <a:extLst>
                  <a:ext uri="{FF2B5EF4-FFF2-40B4-BE49-F238E27FC236}">
                    <a16:creationId xmlns:a16="http://schemas.microsoft.com/office/drawing/2014/main" id="{FBDE83C3-05C3-43B2-89D1-56DDF7962555}"/>
                  </a:ext>
                </a:extLst>
              </p:cNvPr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293;p8">
                <a:extLst>
                  <a:ext uri="{FF2B5EF4-FFF2-40B4-BE49-F238E27FC236}">
                    <a16:creationId xmlns:a16="http://schemas.microsoft.com/office/drawing/2014/main" id="{690774FF-B975-485D-9635-B97EEF622A64}"/>
                  </a:ext>
                </a:extLst>
              </p:cNvPr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" name="Google Shape;294;p8">
              <a:extLst>
                <a:ext uri="{FF2B5EF4-FFF2-40B4-BE49-F238E27FC236}">
                  <a16:creationId xmlns:a16="http://schemas.microsoft.com/office/drawing/2014/main" id="{83A04142-3AA1-4AB4-B857-76B474090BB7}"/>
                </a:ext>
              </a:extLst>
            </p:cNvPr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37" name="Google Shape;295;p8">
                <a:extLst>
                  <a:ext uri="{FF2B5EF4-FFF2-40B4-BE49-F238E27FC236}">
                    <a16:creationId xmlns:a16="http://schemas.microsoft.com/office/drawing/2014/main" id="{B402D6F7-A892-4605-9B86-AB60E008A21A}"/>
                  </a:ext>
                </a:extLst>
              </p:cNvPr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296;p8">
                <a:extLst>
                  <a:ext uri="{FF2B5EF4-FFF2-40B4-BE49-F238E27FC236}">
                    <a16:creationId xmlns:a16="http://schemas.microsoft.com/office/drawing/2014/main" id="{FB34975A-1C39-4145-A5E5-47711294D8CE}"/>
                  </a:ext>
                </a:extLst>
              </p:cNvPr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" name="Google Shape;297;p8">
              <a:extLst>
                <a:ext uri="{FF2B5EF4-FFF2-40B4-BE49-F238E27FC236}">
                  <a16:creationId xmlns:a16="http://schemas.microsoft.com/office/drawing/2014/main" id="{324D84E4-A1F5-4215-A1FC-7FCCC83B640F}"/>
                </a:ext>
              </a:extLst>
            </p:cNvPr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35" name="Google Shape;298;p8">
                <a:extLst>
                  <a:ext uri="{FF2B5EF4-FFF2-40B4-BE49-F238E27FC236}">
                    <a16:creationId xmlns:a16="http://schemas.microsoft.com/office/drawing/2014/main" id="{F303F367-0CCB-4AF6-A120-C90F27356653}"/>
                  </a:ext>
                </a:extLst>
              </p:cNvPr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299;p8">
                <a:extLst>
                  <a:ext uri="{FF2B5EF4-FFF2-40B4-BE49-F238E27FC236}">
                    <a16:creationId xmlns:a16="http://schemas.microsoft.com/office/drawing/2014/main" id="{1FD06497-D761-41A6-92EA-A17330AC6427}"/>
                  </a:ext>
                </a:extLst>
              </p:cNvPr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2" name="Google Shape;442;p13"/>
          <p:cNvGrpSpPr/>
          <p:nvPr/>
        </p:nvGrpSpPr>
        <p:grpSpPr>
          <a:xfrm>
            <a:off x="2908851" y="2016296"/>
            <a:ext cx="1887477" cy="1129063"/>
            <a:chOff x="5582189" y="-750031"/>
            <a:chExt cx="1442805" cy="1021869"/>
          </a:xfrm>
        </p:grpSpPr>
        <p:sp>
          <p:nvSpPr>
            <p:cNvPr id="443" name="Google Shape;443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" name="Google Shape;445;p13"/>
          <p:cNvGrpSpPr/>
          <p:nvPr/>
        </p:nvGrpSpPr>
        <p:grpSpPr>
          <a:xfrm>
            <a:off x="337687" y="1825250"/>
            <a:ext cx="4741352" cy="3027166"/>
            <a:chOff x="5582189" y="-750031"/>
            <a:chExt cx="1442805" cy="1021869"/>
          </a:xfrm>
        </p:grpSpPr>
        <p:sp>
          <p:nvSpPr>
            <p:cNvPr id="446" name="Google Shape;446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8" name="Google Shape;448;p13"/>
          <p:cNvGrpSpPr/>
          <p:nvPr/>
        </p:nvGrpSpPr>
        <p:grpSpPr>
          <a:xfrm flipH="1">
            <a:off x="6183859" y="1959115"/>
            <a:ext cx="5020587" cy="3226392"/>
            <a:chOff x="5582189" y="-750031"/>
            <a:chExt cx="1442805" cy="1021869"/>
          </a:xfrm>
        </p:grpSpPr>
        <p:sp>
          <p:nvSpPr>
            <p:cNvPr id="449" name="Google Shape;449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1" name="Google Shape;451;p13"/>
          <p:cNvGrpSpPr/>
          <p:nvPr/>
        </p:nvGrpSpPr>
        <p:grpSpPr>
          <a:xfrm flipH="1">
            <a:off x="6774961" y="1539366"/>
            <a:ext cx="1887477" cy="1129063"/>
            <a:chOff x="5582189" y="-750031"/>
            <a:chExt cx="1442805" cy="1021869"/>
          </a:xfrm>
        </p:grpSpPr>
        <p:sp>
          <p:nvSpPr>
            <p:cNvPr id="452" name="Google Shape;452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4" name="Google Shape;454;p13"/>
          <p:cNvGrpSpPr/>
          <p:nvPr/>
        </p:nvGrpSpPr>
        <p:grpSpPr>
          <a:xfrm>
            <a:off x="9725890" y="769049"/>
            <a:ext cx="2191765" cy="1378296"/>
            <a:chOff x="5582189" y="-750031"/>
            <a:chExt cx="1442805" cy="1021869"/>
          </a:xfrm>
        </p:grpSpPr>
        <p:sp>
          <p:nvSpPr>
            <p:cNvPr id="455" name="Google Shape;455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7" name="Google Shape;457;p13"/>
          <p:cNvSpPr txBox="1">
            <a:spLocks noGrp="1"/>
          </p:cNvSpPr>
          <p:nvPr>
            <p:ph type="sldNum" idx="12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8" name="Google Shape;458;p13"/>
          <p:cNvSpPr txBox="1">
            <a:spLocks noGrp="1"/>
          </p:cNvSpPr>
          <p:nvPr>
            <p:ph type="body" idx="1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59" name="Google Shape;459;p13"/>
          <p:cNvSpPr txBox="1">
            <a:spLocks noGrp="1"/>
          </p:cNvSpPr>
          <p:nvPr>
            <p:ph type="subTitle" idx="2"/>
          </p:nvPr>
        </p:nvSpPr>
        <p:spPr>
          <a:xfrm>
            <a:off x="408738" y="2613933"/>
            <a:ext cx="2238062" cy="72245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13"/>
          <p:cNvSpPr txBox="1">
            <a:spLocks noGrp="1"/>
          </p:cNvSpPr>
          <p:nvPr>
            <p:ph type="body" idx="3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1" name="Google Shape;461;p13"/>
          <p:cNvSpPr txBox="1">
            <a:spLocks noGrp="1"/>
          </p:cNvSpPr>
          <p:nvPr>
            <p:ph type="subTitle" idx="4"/>
          </p:nvPr>
        </p:nvSpPr>
        <p:spPr>
          <a:xfrm>
            <a:off x="272730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2" name="Google Shape;462;p13"/>
          <p:cNvSpPr txBox="1">
            <a:spLocks noGrp="1"/>
          </p:cNvSpPr>
          <p:nvPr>
            <p:ph type="body" idx="5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3" name="Google Shape;463;p13"/>
          <p:cNvSpPr txBox="1">
            <a:spLocks noGrp="1"/>
          </p:cNvSpPr>
          <p:nvPr>
            <p:ph type="subTitle" idx="6"/>
          </p:nvPr>
        </p:nvSpPr>
        <p:spPr>
          <a:xfrm>
            <a:off x="5045864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3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body" idx="7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6" name="Google Shape;466;p13"/>
          <p:cNvSpPr txBox="1">
            <a:spLocks noGrp="1"/>
          </p:cNvSpPr>
          <p:nvPr>
            <p:ph type="body" idx="9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subTitle" idx="13"/>
          </p:nvPr>
        </p:nvSpPr>
        <p:spPr>
          <a:xfrm>
            <a:off x="968299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5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9" name="Google Shape;469;p13"/>
          <p:cNvSpPr/>
          <p:nvPr/>
        </p:nvSpPr>
        <p:spPr>
          <a:xfrm rot="10800000" flipH="1">
            <a:off x="0" y="-1922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3"/>
          <p:cNvSpPr/>
          <p:nvPr/>
        </p:nvSpPr>
        <p:spPr>
          <a:xfrm flipH="1">
            <a:off x="5328575" y="4395028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018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6467" y="560933"/>
            <a:ext cx="7886800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9600" y="1571767"/>
            <a:ext cx="10412800" cy="447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330" lvl="0" indent="-42291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600"/>
            </a:lvl1pPr>
            <a:lvl2pPr marL="1217295" lvl="1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5625" lvl="2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4590" lvl="3" indent="-42291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2920" lvl="4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1885" lvl="5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0215" lvl="6" indent="-42291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9180" lvl="7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7510" lvl="8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0967" y="5553936"/>
            <a:ext cx="1474899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845037" y="-91483"/>
            <a:ext cx="1448331" cy="133261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5864" y="15432"/>
            <a:ext cx="4687196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596106" y="1373908"/>
            <a:ext cx="116554" cy="7685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27" name="Google Shape;127;p4"/>
          <p:cNvGrpSpPr/>
          <p:nvPr/>
        </p:nvGrpSpPr>
        <p:grpSpPr>
          <a:xfrm>
            <a:off x="7654140" y="2346808"/>
            <a:ext cx="4461187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45050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4016" y="-38689"/>
            <a:ext cx="3327063" cy="305964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52200" y="410333"/>
            <a:ext cx="4368800" cy="100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966" y="1290835"/>
            <a:ext cx="6186529" cy="568927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52200" y="1523200"/>
            <a:ext cx="4368800" cy="38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59226" y="4257201"/>
            <a:ext cx="2654262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79604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31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476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 panose="02000506000000020004"/>
              <a:buNone/>
              <a:defRPr sz="2700">
                <a:solidFill>
                  <a:schemeClr val="dk1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2397867"/>
            <a:ext cx="11360800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8001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25.png"/><Relationship Id="rId18" Type="http://schemas.openxmlformats.org/officeDocument/2006/relationships/image" Target="../media/image28.png"/><Relationship Id="rId26" Type="http://schemas.microsoft.com/office/2007/relationships/hdphoto" Target="../media/hdphoto8.wdp"/><Relationship Id="rId3" Type="http://schemas.openxmlformats.org/officeDocument/2006/relationships/slideLayout" Target="../slideLayouts/slideLayout9.xml"/><Relationship Id="rId21" Type="http://schemas.openxmlformats.org/officeDocument/2006/relationships/slide" Target="slide15.xml"/><Relationship Id="rId7" Type="http://schemas.openxmlformats.org/officeDocument/2006/relationships/image" Target="../media/image20.GIF"/><Relationship Id="rId12" Type="http://schemas.openxmlformats.org/officeDocument/2006/relationships/image" Target="../media/image24.png"/><Relationship Id="rId17" Type="http://schemas.openxmlformats.org/officeDocument/2006/relationships/slide" Target="slide13.xml"/><Relationship Id="rId25" Type="http://schemas.openxmlformats.org/officeDocument/2006/relationships/image" Target="../media/image32.png"/><Relationship Id="rId2" Type="http://schemas.openxmlformats.org/officeDocument/2006/relationships/audio" Target="../media/media1.mp3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11" Type="http://schemas.openxmlformats.org/officeDocument/2006/relationships/image" Target="../media/image23.GIF"/><Relationship Id="rId24" Type="http://schemas.microsoft.com/office/2007/relationships/hdphoto" Target="../media/hdphoto7.wdp"/><Relationship Id="rId5" Type="http://schemas.openxmlformats.org/officeDocument/2006/relationships/image" Target="../media/image18.jpeg"/><Relationship Id="rId15" Type="http://schemas.openxmlformats.org/officeDocument/2006/relationships/slide" Target="slide12.xml"/><Relationship Id="rId23" Type="http://schemas.openxmlformats.org/officeDocument/2006/relationships/image" Target="../media/image31.png"/><Relationship Id="rId28" Type="http://schemas.openxmlformats.org/officeDocument/2006/relationships/image" Target="../media/image33.png"/><Relationship Id="rId10" Type="http://schemas.microsoft.com/office/2007/relationships/hdphoto" Target="../media/hdphoto6.wdp"/><Relationship Id="rId19" Type="http://schemas.openxmlformats.org/officeDocument/2006/relationships/slide" Target="slide14.xml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22.png"/><Relationship Id="rId14" Type="http://schemas.openxmlformats.org/officeDocument/2006/relationships/image" Target="../media/image26.png"/><Relationship Id="rId22" Type="http://schemas.openxmlformats.org/officeDocument/2006/relationships/image" Target="../media/image30.png"/><Relationship Id="rId27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.png"/><Relationship Id="rId7" Type="http://schemas.microsoft.com/office/2007/relationships/hdphoto" Target="../media/hdphoto9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microsoft.com/office/2007/relationships/hdphoto" Target="../media/hdphoto9.wdp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10" Type="http://schemas.openxmlformats.org/officeDocument/2006/relationships/slide" Target="slide8.xml"/><Relationship Id="rId4" Type="http://schemas.microsoft.com/office/2007/relationships/hdphoto" Target="../media/hdphoto3.wdp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图片 337">
            <a:extLst>
              <a:ext uri="{FF2B5EF4-FFF2-40B4-BE49-F238E27FC236}">
                <a16:creationId xmlns:a16="http://schemas.microsoft.com/office/drawing/2014/main" id="{8808C792-2E41-4511-9136-5053F7EE0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928283"/>
            <a:ext cx="10276534" cy="36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图片 337">
            <a:extLst>
              <a:ext uri="{FF2B5EF4-FFF2-40B4-BE49-F238E27FC236}">
                <a16:creationId xmlns:a16="http://schemas.microsoft.com/office/drawing/2014/main" id="{41BF6ED1-2252-4B68-B9C1-3591311D6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8025" y="383227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9" name="Google Shape;64;p2">
            <a:extLst>
              <a:ext uri="{FF2B5EF4-FFF2-40B4-BE49-F238E27FC236}">
                <a16:creationId xmlns:a16="http://schemas.microsoft.com/office/drawing/2014/main" id="{4118FC62-BA53-482A-818F-C3B6C5F3318D}"/>
              </a:ext>
            </a:extLst>
          </p:cNvPr>
          <p:cNvGrpSpPr/>
          <p:nvPr/>
        </p:nvGrpSpPr>
        <p:grpSpPr>
          <a:xfrm>
            <a:off x="3987808" y="4436928"/>
            <a:ext cx="4106700" cy="2470042"/>
            <a:chOff x="5582189" y="-750031"/>
            <a:chExt cx="1442805" cy="1021869"/>
          </a:xfrm>
        </p:grpSpPr>
        <p:sp>
          <p:nvSpPr>
            <p:cNvPr id="220" name="Google Shape;65;p2">
              <a:extLst>
                <a:ext uri="{FF2B5EF4-FFF2-40B4-BE49-F238E27FC236}">
                  <a16:creationId xmlns:a16="http://schemas.microsoft.com/office/drawing/2014/main" id="{26ECBAFC-E488-4203-99BE-0B6BB3A32BC5}"/>
                </a:ext>
              </a:extLst>
            </p:cNvPr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66;p2">
              <a:extLst>
                <a:ext uri="{FF2B5EF4-FFF2-40B4-BE49-F238E27FC236}">
                  <a16:creationId xmlns:a16="http://schemas.microsoft.com/office/drawing/2014/main" id="{348A05AB-412F-42B6-A630-191B4C8B586E}"/>
                </a:ext>
              </a:extLst>
            </p:cNvPr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61;p2">
            <a:extLst>
              <a:ext uri="{FF2B5EF4-FFF2-40B4-BE49-F238E27FC236}">
                <a16:creationId xmlns:a16="http://schemas.microsoft.com/office/drawing/2014/main" id="{EC270CDC-2EAF-43ED-8FCB-5DFBC6F0F721}"/>
              </a:ext>
            </a:extLst>
          </p:cNvPr>
          <p:cNvSpPr/>
          <p:nvPr/>
        </p:nvSpPr>
        <p:spPr>
          <a:xfrm rot="583655">
            <a:off x="10713158" y="2049883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62;p2">
            <a:extLst>
              <a:ext uri="{FF2B5EF4-FFF2-40B4-BE49-F238E27FC236}">
                <a16:creationId xmlns:a16="http://schemas.microsoft.com/office/drawing/2014/main" id="{78E1AEE1-64FC-4019-BF9D-C0782AC2441C}"/>
              </a:ext>
            </a:extLst>
          </p:cNvPr>
          <p:cNvSpPr/>
          <p:nvPr/>
        </p:nvSpPr>
        <p:spPr>
          <a:xfrm rot="583655">
            <a:off x="934140" y="1439143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63;p2">
            <a:extLst>
              <a:ext uri="{FF2B5EF4-FFF2-40B4-BE49-F238E27FC236}">
                <a16:creationId xmlns:a16="http://schemas.microsoft.com/office/drawing/2014/main" id="{3B454927-DF47-43DE-993E-4FCCDB1C6835}"/>
              </a:ext>
            </a:extLst>
          </p:cNvPr>
          <p:cNvSpPr/>
          <p:nvPr/>
        </p:nvSpPr>
        <p:spPr>
          <a:xfrm rot="20751031">
            <a:off x="10622762" y="937391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67;p2">
            <a:extLst>
              <a:ext uri="{FF2B5EF4-FFF2-40B4-BE49-F238E27FC236}">
                <a16:creationId xmlns:a16="http://schemas.microsoft.com/office/drawing/2014/main" id="{C417DA1F-61BE-4887-A56C-A2E6AECE6E22}"/>
              </a:ext>
            </a:extLst>
          </p:cNvPr>
          <p:cNvSpPr/>
          <p:nvPr/>
        </p:nvSpPr>
        <p:spPr>
          <a:xfrm rot="238541">
            <a:off x="1832166" y="2039749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68;p2">
            <a:extLst>
              <a:ext uri="{FF2B5EF4-FFF2-40B4-BE49-F238E27FC236}">
                <a16:creationId xmlns:a16="http://schemas.microsoft.com/office/drawing/2014/main" id="{A0E0EA92-7FA2-4BA8-A537-AAE75BAF8486}"/>
              </a:ext>
            </a:extLst>
          </p:cNvPr>
          <p:cNvSpPr/>
          <p:nvPr/>
        </p:nvSpPr>
        <p:spPr>
          <a:xfrm rot="19151366">
            <a:off x="4033039" y="4771028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Picture 4" descr="Transparent Background Unicorn Png Clipart (#5613213) - PinClipart">
            <a:extLst>
              <a:ext uri="{FF2B5EF4-FFF2-40B4-BE49-F238E27FC236}">
                <a16:creationId xmlns:a16="http://schemas.microsoft.com/office/drawing/2014/main" id="{FCC48214-17ED-45BA-96D6-6FAA454AC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18" y="2088844"/>
            <a:ext cx="2877136" cy="362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Little horse unicorn PNG - Similar PNG">
            <a:extLst>
              <a:ext uri="{FF2B5EF4-FFF2-40B4-BE49-F238E27FC236}">
                <a16:creationId xmlns:a16="http://schemas.microsoft.com/office/drawing/2014/main" id="{50134737-A0EA-4EB9-B7D9-E561C2CBE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530" y="3281214"/>
            <a:ext cx="3468379" cy="357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52DE91-DEF5-3A82-6CF5-673BBF9FE1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6361" y="-138428"/>
            <a:ext cx="2658086" cy="145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70C050-D113-7048-5FD3-D4F0FF5C55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9419" y="2143512"/>
            <a:ext cx="6840305" cy="16460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BDD229-90C1-E51E-63BD-12484A5791A4}"/>
              </a:ext>
            </a:extLst>
          </p:cNvPr>
          <p:cNvSpPr txBox="1"/>
          <p:nvPr/>
        </p:nvSpPr>
        <p:spPr>
          <a:xfrm>
            <a:off x="5097517" y="5433848"/>
            <a:ext cx="2196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</a:t>
            </a:r>
            <a:r>
              <a:rPr lang="en-US" sz="3600" dirty="0" err="1"/>
              <a:t>Tiết</a:t>
            </a:r>
            <a:r>
              <a:rPr lang="en-US" sz="3600" dirty="0"/>
              <a:t> 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4" y="133229"/>
            <a:ext cx="11691991" cy="1070934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28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4: </a:t>
            </a: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 liệu điều tra dân số của một số quốc gia tính đến ngày 21 tháng 6 năm 2022 được thống kê trong bảng dưới đây: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B1F9E3-AF83-C5B8-D65E-16898FAE6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708" y="1309954"/>
            <a:ext cx="5476875" cy="411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DC2E95-82F8-2ED2-C234-FB27BB8D7524}"/>
              </a:ext>
            </a:extLst>
          </p:cNvPr>
          <p:cNvSpPr txBox="1"/>
          <p:nvPr/>
        </p:nvSpPr>
        <p:spPr>
          <a:xfrm>
            <a:off x="770562" y="5424755"/>
            <a:ext cx="10870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493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19729" y="-89741"/>
            <a:ext cx="12211729" cy="7067550"/>
          </a:xfrm>
          <a:prstGeom prst="rect">
            <a:avLst/>
          </a:prstGeom>
        </p:spPr>
      </p:pic>
      <p:pic>
        <p:nvPicPr>
          <p:cNvPr id="1026" name="Picture 2" descr="Tree Cartoon Wallpapers - Top Free Tree Cartoon Backgrounds -  WallpaperAcc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304800"/>
            <a:ext cx="5938715" cy="62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07" y="1542697"/>
            <a:ext cx="1231686" cy="12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467" y="-107986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08" y="792877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6160">
            <a:off x="7170995" y="2353147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546" y="3200400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84464" y="3687124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rd GIFs - Get the best GIF on GIPH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583" y="179547"/>
            <a:ext cx="3435012" cy="24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15081" y="2197962"/>
            <a:ext cx="3551238" cy="2038350"/>
          </a:xfrm>
          <a:prstGeom prst="cloudCallout">
            <a:avLst>
              <a:gd name="adj1" fmla="val 61523"/>
              <a:gd name="adj2" fmla="val -61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b="1" kern="0">
                <a:solidFill>
                  <a:srgbClr val="FFFF00"/>
                </a:solidFill>
                <a:latin typeface="UTM Cookies" pitchFamily="18" charset="0"/>
                <a:sym typeface="Arial" panose="020B0604020202020204"/>
              </a:rPr>
              <a:t>ĂN KHẾ </a:t>
            </a:r>
          </a:p>
          <a:p>
            <a:pPr algn="ctr">
              <a:buClr>
                <a:srgbClr val="000000"/>
              </a:buClr>
            </a:pPr>
            <a:r>
              <a:rPr lang="en-US" sz="3600" b="1" kern="0">
                <a:solidFill>
                  <a:srgbClr val="FFFF00"/>
                </a:solidFill>
                <a:latin typeface="UTM Cookies" pitchFamily="18" charset="0"/>
                <a:sym typeface="Arial" panose="020B0604020202020204"/>
              </a:rPr>
              <a:t>TRẢ VÀNG</a:t>
            </a:r>
          </a:p>
        </p:txBody>
      </p:sp>
      <p:pic>
        <p:nvPicPr>
          <p:cNvPr id="22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649200" y="2765113"/>
            <a:ext cx="609600" cy="609600"/>
          </a:xfrm>
          <a:prstGeom prst="rect">
            <a:avLst/>
          </a:prstGeom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3800270"/>
            <a:ext cx="2477546" cy="285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Welcome to Bask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" y="5292726"/>
            <a:ext cx="2463484" cy="129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hế 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793" y="2150600"/>
            <a:ext cx="83502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khế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758" y="1021203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khế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575" y="2153775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khế 4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727" y="2252889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540" y="1981932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940" y="1447801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40" y="1514476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552" y="1546683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064" y="1945218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14109" r="85396">
                        <a14:foregroundMark x1="22277" y1="22819" x2="48020" y2="38255"/>
                        <a14:foregroundMark x1="16089" y1="2013" x2="22277" y2="16779"/>
                        <a14:foregroundMark x1="24010" y1="18792" x2="33168" y2="24161"/>
                        <a14:foregroundMark x1="36386" y1="27517" x2="50990" y2="30872"/>
                        <a14:foregroundMark x1="50990" y1="30872" x2="67079" y2="25503"/>
                        <a14:foregroundMark x1="68317" y1="24832" x2="79208" y2="14094"/>
                        <a14:foregroundMark x1="79950" y1="14094" x2="83416" y2="671"/>
                        <a14:foregroundMark x1="81436" y1="22819" x2="72277" y2="72483"/>
                        <a14:foregroundMark x1="83416" y1="14765" x2="71287" y2="83221"/>
                        <a14:foregroundMark x1="71040" y1="36242" x2="60149" y2="95973"/>
                        <a14:foregroundMark x1="48020" y1="44295" x2="45050" y2="91275"/>
                        <a14:foregroundMark x1="18812" y1="23490" x2="34158" y2="88591"/>
                        <a14:foregroundMark x1="25990" y1="77181" x2="28960" y2="85906"/>
                        <a14:foregroundMark x1="15842" y1="10067" x2="23267" y2="74497"/>
                        <a14:foregroundMark x1="32178" y1="91275" x2="43317" y2="97315"/>
                        <a14:foregroundMark x1="82921" y1="25503" x2="75495" y2="83893"/>
                        <a14:foregroundMark x1="82178" y1="36242" x2="81188" y2="61745"/>
                        <a14:foregroundMark x1="79455" y1="67114" x2="75248" y2="77181"/>
                        <a14:foregroundMark x1="73515" y1="79866" x2="69059" y2="92617"/>
                        <a14:backgroundMark x1="32426" y1="12752" x2="67327" y2="12752"/>
                        <a14:backgroundMark x1="21287" y1="5369" x2="31683" y2="16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9" y="5694303"/>
            <a:ext cx="2462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14" y="3793236"/>
            <a:ext cx="2086845" cy="295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745659" y="174774"/>
            <a:ext cx="6080125" cy="330859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Click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vào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quả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khế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để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đi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đến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câu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hỏi</a:t>
            </a:r>
            <a:endParaRPr lang="en-US" sz="1900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Tại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slide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câu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hỏi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, click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vào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con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chim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để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quay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về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slide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này</a:t>
            </a:r>
            <a:endParaRPr lang="en-US" sz="1900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Chơi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xong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thì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enter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để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xuất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hiên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người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nông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dân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hạnh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phúc</a:t>
            </a:r>
            <a:endParaRPr lang="en-US" sz="1900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marL="800100" lvl="1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Click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vào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người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nông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dân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hạnh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phúc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để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đi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đến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bài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mới</a:t>
            </a:r>
            <a:endParaRPr lang="en-US" sz="1900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900" kern="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Nên</a:t>
            </a:r>
            <a:r>
              <a:rPr lang="en-US" sz="1900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soạn</a:t>
            </a:r>
            <a:r>
              <a:rPr lang="en-US" sz="1900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bài</a:t>
            </a:r>
            <a:r>
              <a:rPr lang="en-US" sz="1900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trực</a:t>
            </a:r>
            <a:r>
              <a:rPr lang="en-US" sz="1900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tiếp</a:t>
            </a:r>
            <a:r>
              <a:rPr lang="en-US" sz="1900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trên</a:t>
            </a:r>
            <a:r>
              <a:rPr lang="en-US" sz="1900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ppt </a:t>
            </a:r>
            <a:r>
              <a:rPr lang="en-US" sz="1900" kern="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này</a:t>
            </a:r>
            <a:r>
              <a:rPr lang="en-US" sz="1900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chứ</a:t>
            </a:r>
            <a:r>
              <a:rPr lang="en-US" sz="1900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đừng</a:t>
            </a:r>
            <a:r>
              <a:rPr lang="en-US" sz="1900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copy </a:t>
            </a:r>
            <a:r>
              <a:rPr lang="en-US" sz="1900" kern="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các</a:t>
            </a:r>
            <a:r>
              <a:rPr lang="en-US" sz="1900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slide qua ppt </a:t>
            </a:r>
            <a:r>
              <a:rPr lang="en-US" sz="1900" kern="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khác</a:t>
            </a:r>
            <a:r>
              <a:rPr lang="en-US" sz="1900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, </a:t>
            </a:r>
            <a:r>
              <a:rPr lang="en-US" sz="1900" kern="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nó</a:t>
            </a:r>
            <a:r>
              <a:rPr lang="en-US" sz="1900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sẽ</a:t>
            </a:r>
            <a:r>
              <a:rPr lang="en-US" sz="1900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bị</a:t>
            </a:r>
            <a:r>
              <a:rPr lang="en-US" sz="1900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lệch</a:t>
            </a:r>
            <a:r>
              <a:rPr lang="en-US" sz="1900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và</a:t>
            </a:r>
            <a:r>
              <a:rPr lang="en-US" sz="1900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sai</a:t>
            </a:r>
            <a:r>
              <a:rPr lang="en-US" sz="1900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các</a:t>
            </a:r>
            <a:r>
              <a:rPr lang="en-US" sz="1900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hiệu</a:t>
            </a:r>
            <a:r>
              <a:rPr lang="en-US" sz="1900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ứng</a:t>
            </a:r>
            <a:r>
              <a:rPr lang="en-US" sz="1900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.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Đọc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xong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mn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xoá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ô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này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đi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nhé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0" numSld="999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966E-6 -4.85549E-6 C -0.00718 0.00486 -0.01214 0.01295 -0.01788 0.02128 C -0.02101 0.02567 -0.02154 0.02428 -0.02389 0.0296 C -0.02871 0.04024 -0.03511 0.05573 -0.04177 0.06336 C -0.0462 0.07561 -0.05247 0.0837 -0.05847 0.09295 C -0.06317 0.10012 -0.06643 0.10821 -0.07139 0.11422 C -0.07283 0.11769 -0.07426 0.12209 -0.07622 0.12486 C -0.07935 0.12925 -0.08575 0.13735 -0.08575 0.13758 C -0.08914 0.14659 -0.09489 0.15469 -0.10011 0.1607 C -0.10298 0.16787 -0.10637 0.17526 -0.10963 0.18174 C -0.11146 0.18544 -0.11407 0.18821 -0.11564 0.19237 C -0.1172 0.19654 -0.12034 0.20509 -0.12034 0.20532 C -0.12073 0.20787 -0.1206 0.2111 -0.12151 0.21365 C -0.12229 0.21573 -0.12412 0.21596 -0.12516 0.21781 C -0.12778 0.2222 -0.1296 0.22798 -0.13234 0.23261 C -0.13521 0.2481 -0.13287 0.24209 -0.13822 0.25157 C -0.1407 0.26405 -0.14435 0.27376 -0.14787 0.28532 C -0.15075 0.3059 -0.14827 0.29781 -0.15375 0.31076 C -0.15466 0.31561 -0.15479 0.32116 -0.15623 0.32555 C -0.15701 0.3281 -0.15884 0.32948 -0.15975 0.33203 C -0.16341 0.34128 -0.16393 0.35122 -0.17045 0.35515 C -0.17241 0.35862 -0.17489 0.36162 -0.17646 0.36579 C -0.17724 0.36787 -0.17776 0.37041 -0.17881 0.37203 C -0.18102 0.3755 -0.18598 0.38058 -0.18598 0.38081 C -0.18703 0.39584 -0.18677 0.39816 -0.19186 0.4081 C -0.19368 0.4229 -0.19525 0.43399 -0.19786 0.4481 C -0.19864 0.45226 -0.19943 0.45665 -0.20021 0.46081 C -0.2006 0.4629 -0.20139 0.46729 -0.20139 0.46752 C -0.20256 0.47492 -0.2237 0.54405 -0.22475 0.55029 " pathEditMode="relative" rAng="0" ptsTypes="fffffffffffffffffffffffffffff">
                                      <p:cBhvr>
                                        <p:cTn id="33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27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4.81481E-6 C -0.00365 0.00487 -0.0086 0.01297 -0.01434 0.0213 C -0.01747 0.0257 -0.01799 0.02431 -0.02034 0.02963 C -0.02517 0.04028 -0.03156 0.05579 -0.03821 0.06343 C -0.04264 0.0757 -0.0489 0.0838 -0.0549 0.09306 C -0.0596 0.10024 -0.06286 0.10811 -0.06781 0.11413 C -0.06925 0.1176 -0.07068 0.122 -0.07264 0.12477 C -0.07577 0.12917 -0.08229 0.13727 -0.08229 0.1375 C -0.08568 0.14653 -0.09142 0.15463 -0.09663 0.16065 C -0.0995 0.16783 -0.10289 0.17524 -0.10615 0.18172 C -0.10798 0.18542 -0.11059 0.1882 -0.11215 0.19237 C -0.11372 0.19653 -0.11685 0.2051 -0.11685 0.20533 C -0.11724 0.20788 -0.11711 0.21112 -0.11802 0.21366 C -0.1188 0.21575 -0.12063 0.21598 -0.12167 0.21783 C -0.12428 0.22223 -0.12611 0.22801 -0.12884 0.23264 C -0.13171 0.24815 -0.12937 0.24213 -0.13471 0.25163 C -0.13719 0.26413 -0.14084 0.27385 -0.14436 0.28542 C -0.14723 0.30579 -0.14476 0.29792 -0.15023 0.31065 C -0.15115 0.31551 -0.15128 0.32107 -0.15271 0.32547 C -0.15349 0.32801 -0.15532 0.3294 -0.15623 0.33195 C -0.15988 0.34121 -0.1604 0.35116 -0.16693 0.3551 C -0.16888 0.35857 -0.17136 0.36158 -0.17292 0.36575 C -0.17371 0.36783 -0.17423 0.37038 -0.17527 0.372 C -0.17749 0.37547 -0.18244 0.38056 -0.18244 0.38079 C -0.18349 0.39584 -0.18323 0.39815 -0.18831 0.40811 C -0.19014 0.42292 -0.1917 0.43403 -0.19431 0.44815 C -0.19509 0.45232 -0.19588 0.45672 -0.19666 0.46088 C -0.19705 0.46297 -0.19783 0.46737 -0.19783 0.4676 C -0.19901 0.475 -0.1887 0.59352 -0.18975 0.59977 " pathEditMode="relative" rAng="0" ptsTypes="fffffffffffffffffffffffffffff"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3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796E-6 2.96296E-6 C -0.00639 0.00301 -0.01135 0.0081 -0.01748 0.01203 C -0.02414 0.03032 -0.01553 0.00902 -0.02414 0.02384 C -0.02662 0.02824 -0.02845 0.03379 -0.03093 0.03819 C -0.03275 0.04791 -0.0351 0.0493 -0.04032 0.05254 C -0.04228 0.05787 -0.04384 0.06296 -0.04698 0.06666 C -0.04815 0.06805 -0.04972 0.06805 -0.05102 0.06921 C -0.05494 0.07315 -0.06342 0.08171 -0.06707 0.08819 C -0.06981 0.09305 -0.07203 0.09884 -0.07516 0.10254 C -0.0779 0.10578 -0.08326 0.11203 -0.08326 0.11227 C -0.08587 0.12615 -0.08247 0.11296 -0.08861 0.12384 C -0.08978 0.12592 -0.09004 0.12893 -0.09122 0.13102 C -0.09369 0.13541 -0.09683 0.13842 -0.09931 0.14282 C -0.10218 0.1581 -0.10792 0.15602 -0.11562 0.15949 C -0.11836 0.16088 -0.1224 0.16458 -0.12488 0.16666 C -0.13363 0.18264 -0.12306 0.16597 -0.13558 0.17615 C -0.14681 0.18518 -0.14107 0.18541 -0.15307 0.19051 C -0.15881 0.20092 -0.16442 0.20671 -0.17186 0.21203 C -0.17278 0.21527 -0.1733 0.21875 -0.17447 0.22152 C -0.17552 0.2243 -0.17747 0.22592 -0.17852 0.2287 C -0.1793 0.23078 -0.17917 0.23379 -0.17982 0.23588 C -0.18139 0.24074 -0.18413 0.24467 -0.18517 0.25 C -0.18844 0.26713 -0.18635 0.26018 -0.19065 0.27152 C -0.19261 0.28541 -0.19405 0.29652 -0.19731 0.30949 C -0.19809 0.31273 -0.19901 0.3162 -0.20005 0.31921 C -0.20175 0.32407 -0.2054 0.33333 -0.2054 0.33356 C -0.20866 0.35115 -0.20671 0.34328 -0.21075 0.35717 C -0.21219 0.36782 -0.21271 0.37268 -0.21884 0.37615 C -0.22119 0.38935 -0.22263 0.40277 -0.2268 0.41435 C -0.22811 0.42315 -0.23085 0.4294 -0.23215 0.43819 C -0.23502 0.45671 -0.23555 0.47338 -0.24024 0.49051 C -0.24207 0.49722 -0.2405 0.50602 -0.24298 0.51203 C -0.24403 0.51458 -0.24651 0.51365 -0.24833 0.51435 C -0.25055 0.52662 -0.25512 0.57338 -0.25656 0.58518 " pathEditMode="relative" rAng="0" ptsTypes="ffffffffffffffffffffffffffffffffff">
                                      <p:cBhvr>
                                        <p:cTn id="5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8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04E-6 1.48148E-6 C -0.00417 0.00741 -0.00665 0.01597 -0.0107 0.02384 C -0.01448 0.03125 -0.0197 0.03657 -0.02283 0.04514 C -0.02584 0.05347 -0.02884 0.05879 -0.03354 0.06435 C -0.03654 0.07199 -0.04006 0.07778 -0.04293 0.08565 C -0.04332 0.08889 -0.04345 0.09213 -0.04424 0.09514 C -0.04489 0.09768 -0.04645 0.09954 -0.04698 0.10231 C -0.05011 0.12083 -0.04711 0.12153 -0.05507 0.13565 C -0.05676 0.14514 -0.05911 0.15 -0.06303 0.15717 C -0.06485 0.17176 -0.06394 0.17986 -0.07112 0.18796 C -0.07477 0.19745 -0.07973 0.20463 -0.08456 0.2118 C -0.086 0.21389 -0.08743 0.21643 -0.08861 0.21898 C -0.08965 0.22106 -0.09004 0.2243 -0.09122 0.22616 C -0.09369 0.22986 -0.09657 0.23241 -0.09931 0.23565 C -0.10061 0.23727 -0.10335 0.24051 -0.10335 0.24074 C -0.1057 0.25301 -0.10348 0.24629 -0.11275 0.25717 C -0.11405 0.25879 -0.11679 0.2618 -0.11679 0.26204 C -0.11914 0.27454 -0.12097 0.26944 -0.12749 0.27384 C -0.13271 0.27731 -0.13676 0.28102 -0.14224 0.28333 C -0.14498 0.28819 -0.14681 0.29236 -0.15033 0.29514 C -0.15294 0.29722 -0.15842 0.3 -0.15842 0.30023 C -0.16025 0.30231 -0.16168 0.30602 -0.16377 0.30717 C -0.16925 0.31042 -0.17617 0.31042 -0.18256 0.31435 C -0.18583 0.32292 -0.18987 0.32523 -0.19457 0.33102 C -0.19653 0.34028 -0.19874 0.34537 -0.20266 0.35231 C -0.20462 0.36319 -0.20671 0.38565 -0.20671 0.38588 C -0.20723 0.39537 -0.20684 0.40717 -0.20945 0.41667 C -0.21349 0.43125 -0.20814 0.44282 -0.21101 0.45833 " pathEditMode="relative" rAng="0" ptsTypes="ffffffffffffffffffffffffffff">
                                      <p:cBhvr>
                                        <p:cTn id="7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5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1. </a:t>
            </a:r>
            <a:r>
              <a:rPr lang="vi-VN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Dân số Việt Nam là bao nhiêu người? </a:t>
            </a:r>
            <a:endParaRPr lang="en-US" sz="7200" kern="0" dirty="0">
              <a:solidFill>
                <a:srgbClr val="002060"/>
              </a:solidFill>
              <a:latin typeface="Arial" panose="020B0604020202020204"/>
              <a:sym typeface="Arial" panose="020B060402020202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98 932 814 người</a:t>
            </a:r>
            <a:endParaRPr lang="en-US" sz="7200" kern="0" dirty="0">
              <a:solidFill>
                <a:srgbClr val="002060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2. Trong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bảng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trên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,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quốc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gia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nào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đông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dân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nhất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>
                <a:solidFill>
                  <a:srgbClr val="002060"/>
                </a:solidFill>
                <a:sym typeface="Arial" panose="020B0604020202020204"/>
              </a:rPr>
              <a:t>Phi-líp-pin</a:t>
            </a:r>
            <a:endParaRPr lang="en-US" sz="7200" kern="0" dirty="0">
              <a:solidFill>
                <a:srgbClr val="002060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8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3. </a:t>
            </a:r>
            <a:r>
              <a:rPr lang="vi-VN" sz="48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Dân số Thái Lan tính đến ngày 21 tháng 6 2019 là bao nhiêu người?</a:t>
            </a:r>
            <a:endParaRPr lang="en-US" sz="4800" kern="0" dirty="0">
              <a:solidFill>
                <a:srgbClr val="002060"/>
              </a:solidFill>
              <a:latin typeface="Arial" panose="020B0604020202020204"/>
              <a:sym typeface="Arial" panose="020B060402020202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70 074 776 người</a:t>
            </a:r>
            <a:endParaRPr lang="en-US" sz="7200" kern="0" dirty="0">
              <a:solidFill>
                <a:srgbClr val="002060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4. </a:t>
            </a:r>
            <a:r>
              <a:rPr lang="vi-VN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Trong bảng trên, quốc gia nào ít dân nhất? Bao nhiêu người?</a:t>
            </a:r>
            <a:endParaRPr lang="en-US" sz="5400" kern="0" dirty="0">
              <a:solidFill>
                <a:srgbClr val="002060"/>
              </a:solidFill>
              <a:latin typeface="Arial" panose="020B0604020202020204"/>
              <a:sym typeface="Arial" panose="020B060402020202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7235" y="3733800"/>
            <a:ext cx="9477757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66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Lào với 7 478 294 người</a:t>
            </a:r>
            <a:endParaRPr lang="en-US" sz="6600" kern="0" dirty="0">
              <a:solidFill>
                <a:srgbClr val="002060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020" y="102407"/>
            <a:ext cx="9806151" cy="751616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kumimoji="0" lang="en-US" alt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5: </a:t>
            </a:r>
            <a:r>
              <a:rPr kumimoji="0" lang="en-US" altLang="en-US" sz="4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Trò</a:t>
            </a:r>
            <a:r>
              <a:rPr kumimoji="0" lang="en-US" alt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chơi</a:t>
            </a:r>
            <a:r>
              <a:rPr kumimoji="0" lang="en-US" alt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“</a:t>
            </a:r>
            <a:r>
              <a:rPr kumimoji="0" lang="en-US" altLang="en-US" sz="4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Truy</a:t>
            </a:r>
            <a:r>
              <a:rPr kumimoji="0" lang="en-US" alt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tìm</a:t>
            </a:r>
            <a:r>
              <a:rPr kumimoji="0" lang="en-US" alt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mật</a:t>
            </a:r>
            <a:r>
              <a:rPr kumimoji="0" lang="en-US" alt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mã</a:t>
            </a:r>
            <a:r>
              <a:rPr kumimoji="0" lang="en-US" alt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”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8" name="Picture 7" descr="Transparent Background Unicorn Png Clipart (#5613213) - PinClipart">
            <a:extLst>
              <a:ext uri="{FF2B5EF4-FFF2-40B4-BE49-F238E27FC236}">
                <a16:creationId xmlns:a16="http://schemas.microsoft.com/office/drawing/2014/main" id="{B18869F7-F8E4-7122-FB9C-A237562A2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9256"/>
            <a:ext cx="2925367" cy="36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3">
            <a:extLst>
              <a:ext uri="{FF2B5EF4-FFF2-40B4-BE49-F238E27FC236}">
                <a16:creationId xmlns:a16="http://schemas.microsoft.com/office/drawing/2014/main" id="{A31C66A1-5897-1DA9-1834-FAE47F916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201" y="1159105"/>
            <a:ext cx="9978115" cy="2553891"/>
          </a:xfrm>
          <a:prstGeom prst="roundRect">
            <a:avLst/>
          </a:prstGeom>
          <a:solidFill>
            <a:schemeClr val="accent4">
              <a:lumMod val="75000"/>
              <a:alpha val="71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buClr>
                <a:srgbClr val="000000"/>
              </a:buClr>
            </a:pPr>
            <a:r>
              <a:rPr lang="vi-VN" altLang="en-US" sz="36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Bạn A có mua 1 chiếc két nhỏ nhưng bạn đã quên mất mật mã của nó, các con hãy cùng nhau giúp bạn A tìm lại mật mã để mở được chiếc két này nhé! </a:t>
            </a:r>
            <a:endParaRPr lang="en-US" altLang="en-US" sz="3600" b="1" kern="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B14576-F1C7-6387-D886-2DFA27311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951" y="4014346"/>
            <a:ext cx="2690156" cy="236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5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434C82-70AF-A78F-326E-15C05FC597A3}"/>
              </a:ext>
            </a:extLst>
          </p:cNvPr>
          <p:cNvSpPr txBox="1"/>
          <p:nvPr/>
        </p:nvSpPr>
        <p:spPr>
          <a:xfrm>
            <a:off x="756745" y="367862"/>
            <a:ext cx="11004331" cy="5175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 mật mã để mở chiếc két, biết rằng đó là một số có sáu chữ số với những thông tin sau: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Chữ số hàng trăm nghìn lớn hơn 2 và nhỏ hơn 4.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Chữ số hàng đơn vị là số lớn nhất có một chữ số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Chữ số hàng chục bằng chữ số hàng trăm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Chữ số hàng nghìn là 7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Chữ số hàng chục là 2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Chữ số hàng chục nghìn là 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D7D0966-FF52-2CE8-E31F-5500A1718993}"/>
              </a:ext>
            </a:extLst>
          </p:cNvPr>
          <p:cNvSpPr/>
          <p:nvPr/>
        </p:nvSpPr>
        <p:spPr>
          <a:xfrm>
            <a:off x="8965326" y="1786759"/>
            <a:ext cx="935420" cy="5150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BAAE723-303F-A40C-4F64-78D90BEE218E}"/>
              </a:ext>
            </a:extLst>
          </p:cNvPr>
          <p:cNvSpPr/>
          <p:nvPr/>
        </p:nvSpPr>
        <p:spPr>
          <a:xfrm>
            <a:off x="5759670" y="4992414"/>
            <a:ext cx="935420" cy="5150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1F026E2-7CB1-FE10-399D-F9B103C5F8BF}"/>
              </a:ext>
            </a:extLst>
          </p:cNvPr>
          <p:cNvSpPr/>
          <p:nvPr/>
        </p:nvSpPr>
        <p:spPr>
          <a:xfrm>
            <a:off x="4992415" y="3731173"/>
            <a:ext cx="935420" cy="5150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7626CD7-1367-9FCA-FE46-636868F62A8A}"/>
              </a:ext>
            </a:extLst>
          </p:cNvPr>
          <p:cNvSpPr/>
          <p:nvPr/>
        </p:nvSpPr>
        <p:spPr>
          <a:xfrm>
            <a:off x="7756636" y="3090042"/>
            <a:ext cx="935420" cy="5150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1A91F43-94A9-1626-C0BA-9C8F3F09DA74}"/>
              </a:ext>
            </a:extLst>
          </p:cNvPr>
          <p:cNvSpPr/>
          <p:nvPr/>
        </p:nvSpPr>
        <p:spPr>
          <a:xfrm>
            <a:off x="4834760" y="4435366"/>
            <a:ext cx="935420" cy="5150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CFF330F-1CCD-F0D3-41BF-5FF885A3C899}"/>
              </a:ext>
            </a:extLst>
          </p:cNvPr>
          <p:cNvSpPr/>
          <p:nvPr/>
        </p:nvSpPr>
        <p:spPr>
          <a:xfrm>
            <a:off x="8912774" y="2522483"/>
            <a:ext cx="935420" cy="5150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8281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52969 0.586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2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18477 0.1187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5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-0.03998 0.2997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18399 0.396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6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13841 0.1986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4" y="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-0.11159 0.4775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86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3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5"/>
          <p:cNvSpPr txBox="1">
            <a:spLocks noGrp="1"/>
          </p:cNvSpPr>
          <p:nvPr>
            <p:ph type="subTitle" idx="2"/>
          </p:nvPr>
        </p:nvSpPr>
        <p:spPr>
          <a:xfrm>
            <a:off x="286298" y="3729741"/>
            <a:ext cx="503499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rgbClr val="CD2D66"/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Hoàn thành </a:t>
            </a:r>
          </a:p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rgbClr val="CD2D66"/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bài tập	</a:t>
            </a:r>
            <a:endParaRPr sz="4800" dirty="0">
              <a:solidFill>
                <a:srgbClr val="CD2D66"/>
              </a:solidFill>
              <a:latin typeface="Calibri" panose="020F0502020204030204" pitchFamily="34" charset="0"/>
              <a:ea typeface="Boogaloo"/>
              <a:cs typeface="Calibri" panose="020F0502020204030204" pitchFamily="34" charset="0"/>
              <a:sym typeface="Boogaloo"/>
            </a:endParaRPr>
          </a:p>
        </p:txBody>
      </p:sp>
      <p:sp>
        <p:nvSpPr>
          <p:cNvPr id="622" name="Google Shape;622;p25"/>
          <p:cNvSpPr txBox="1">
            <a:spLocks noGrp="1"/>
          </p:cNvSpPr>
          <p:nvPr>
            <p:ph type="subTitle" idx="6"/>
          </p:nvPr>
        </p:nvSpPr>
        <p:spPr>
          <a:xfrm>
            <a:off x="6582056" y="3346704"/>
            <a:ext cx="4341976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Chuẩn bị</a:t>
            </a:r>
          </a:p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 bài sau</a:t>
            </a:r>
            <a:endParaRPr sz="4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Boogaloo"/>
              <a:cs typeface="Calibri" panose="020F0502020204030204" pitchFamily="34" charset="0"/>
              <a:sym typeface="Boogaloo"/>
            </a:endParaRPr>
          </a:p>
        </p:txBody>
      </p:sp>
      <p:pic>
        <p:nvPicPr>
          <p:cNvPr id="33" name="Picture 32" descr="Transparent Background Unicorn Png Clipart (#5613213) - PinClipart">
            <a:extLst>
              <a:ext uri="{FF2B5EF4-FFF2-40B4-BE49-F238E27FC236}">
                <a16:creationId xmlns:a16="http://schemas.microsoft.com/office/drawing/2014/main" id="{AB2FD95F-742D-4438-B183-07E2B2846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74" y="3346704"/>
            <a:ext cx="2925367" cy="36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482787D-00F5-483A-AA50-3369280E35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777" y="3793538"/>
            <a:ext cx="986255" cy="1117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42D0937-2D4F-4F81-BA5B-F427C2AFDD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38" y="690165"/>
            <a:ext cx="2198775" cy="219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991AB0-31F2-9DB9-B6FD-84DCBC39B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B91F4B-E752-29A9-6AE0-909F629D39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933" y="84420"/>
            <a:ext cx="11363929" cy="1713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" grpId="0" uiExpand="1" build="p"/>
      <p:bldP spid="62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" name="Google Shape;836;p29"/>
          <p:cNvGrpSpPr/>
          <p:nvPr/>
        </p:nvGrpSpPr>
        <p:grpSpPr>
          <a:xfrm>
            <a:off x="434484" y="2103735"/>
            <a:ext cx="4332588" cy="4495057"/>
            <a:chOff x="5901071" y="3095975"/>
            <a:chExt cx="2944965" cy="3565376"/>
          </a:xfrm>
        </p:grpSpPr>
        <p:sp>
          <p:nvSpPr>
            <p:cNvPr id="837" name="Google Shape;837;p29"/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29"/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29"/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29"/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29"/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29"/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29"/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29"/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29"/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29"/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29"/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29"/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29"/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29"/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29"/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29"/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29"/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29"/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29"/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29"/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29"/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29"/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29"/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29"/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29"/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29"/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29"/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29"/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29"/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29"/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29"/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29"/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29"/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29"/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9"/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29"/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29"/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29"/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29"/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6" name="Google Shape;876;p29"/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877" name="Google Shape;877;p29"/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9"/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9"/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0" name="Google Shape;880;p29"/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29"/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9"/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3" name="Google Shape;883;p29"/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884" name="Google Shape;884;p29"/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885" name="Google Shape;885;p29"/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6" name="Google Shape;886;p29"/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7" name="Google Shape;887;p29"/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88" name="Google Shape;888;p29"/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29"/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29"/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91" name="Google Shape;891;p29"/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9"/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9"/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29"/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29"/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29"/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961B71AF-6191-4B31-96A4-DDC02291B8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511" y="4891282"/>
            <a:ext cx="1602293" cy="1815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A440C9AD-9EF0-42CA-B931-AA124352A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13" y="3170153"/>
            <a:ext cx="3995261" cy="3995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" name="Google Shape;276;p7">
            <a:extLst>
              <a:ext uri="{FF2B5EF4-FFF2-40B4-BE49-F238E27FC236}">
                <a16:creationId xmlns:a16="http://schemas.microsoft.com/office/drawing/2014/main" id="{B9E8FFB1-2EA6-4F0A-995C-18CD1B406CD3}"/>
              </a:ext>
            </a:extLst>
          </p:cNvPr>
          <p:cNvSpPr/>
          <p:nvPr/>
        </p:nvSpPr>
        <p:spPr>
          <a:xfrm rot="21261441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277;p7">
            <a:extLst>
              <a:ext uri="{FF2B5EF4-FFF2-40B4-BE49-F238E27FC236}">
                <a16:creationId xmlns:a16="http://schemas.microsoft.com/office/drawing/2014/main" id="{ED4D0128-6DAC-4574-9997-BB7B2E9BF5C9}"/>
              </a:ext>
            </a:extLst>
          </p:cNvPr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278;p7">
            <a:extLst>
              <a:ext uri="{FF2B5EF4-FFF2-40B4-BE49-F238E27FC236}">
                <a16:creationId xmlns:a16="http://schemas.microsoft.com/office/drawing/2014/main" id="{AA5DFFA8-FE68-4FE5-BABE-FF428BCEF621}"/>
              </a:ext>
            </a:extLst>
          </p:cNvPr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279;p7">
            <a:extLst>
              <a:ext uri="{FF2B5EF4-FFF2-40B4-BE49-F238E27FC236}">
                <a16:creationId xmlns:a16="http://schemas.microsoft.com/office/drawing/2014/main" id="{5D38BC91-7551-47AF-8CAA-9DFDD43B44A8}"/>
              </a:ext>
            </a:extLst>
          </p:cNvPr>
          <p:cNvSpPr/>
          <p:nvPr/>
        </p:nvSpPr>
        <p:spPr>
          <a:xfrm rot="20751031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BABBA-9FB0-D8F3-74B5-A71B625E87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819" y="330885"/>
            <a:ext cx="11357832" cy="326164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0216A9A-04FB-E9AE-8183-CA200D97B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143227" y="127449"/>
            <a:ext cx="11794733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29CE6-C983-AD4B-1AEE-C7B4ADD3F6AD}"/>
              </a:ext>
            </a:extLst>
          </p:cNvPr>
          <p:cNvSpPr txBox="1"/>
          <p:nvPr/>
        </p:nvSpPr>
        <p:spPr>
          <a:xfrm>
            <a:off x="500743" y="1763048"/>
            <a:ext cx="1124494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Đọc, viết được các số có nhiều chữ số (đến lớp triệu)</a:t>
            </a:r>
          </a:p>
          <a:p>
            <a:pPr marL="9144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 biết được cấu tạo thập phân của một số và giá trị theo vị trí của mỗi chữ số trong đó.</a:t>
            </a:r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C529B7BB-A202-C3E6-5204-63BFFD29E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625" y="95579"/>
            <a:ext cx="5969482" cy="1052587"/>
          </a:xfrm>
          <a:prstGeom prst="rect">
            <a:avLst/>
          </a:prstGeom>
        </p:spPr>
      </p:pic>
      <p:pic>
        <p:nvPicPr>
          <p:cNvPr id="6" name="Picture 5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6CDA8428-8CB0-468D-9960-959E246BD32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878" y="0"/>
            <a:ext cx="1093341" cy="12798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145495-E32C-9987-0621-23C755563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1121" y="90681"/>
            <a:ext cx="1205005" cy="12050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12A82F-3424-4E8E-1C22-3481D26C2B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3195" y="247508"/>
            <a:ext cx="487722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5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37">
            <a:extLst>
              <a:ext uri="{FF2B5EF4-FFF2-40B4-BE49-F238E27FC236}">
                <a16:creationId xmlns:a16="http://schemas.microsoft.com/office/drawing/2014/main" id="{30D0EFB7-1829-4F81-9624-BFA3A5898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39" y="512500"/>
            <a:ext cx="10954138" cy="297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ransparent Background Unicorn Png Clipart (#5613213) - PinClipart">
            <a:extLst>
              <a:ext uri="{FF2B5EF4-FFF2-40B4-BE49-F238E27FC236}">
                <a16:creationId xmlns:a16="http://schemas.microsoft.com/office/drawing/2014/main" id="{38E38FF7-1223-4C24-A41C-97B3A32E1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054" y="4082902"/>
            <a:ext cx="2406938" cy="303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8" name="Google Shape;578;p20"/>
          <p:cNvSpPr txBox="1">
            <a:spLocks noGrp="1"/>
          </p:cNvSpPr>
          <p:nvPr>
            <p:ph type="title"/>
          </p:nvPr>
        </p:nvSpPr>
        <p:spPr>
          <a:xfrm>
            <a:off x="589914" y="564975"/>
            <a:ext cx="11661179" cy="4300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>
                  <a:gsLst>
                    <a:gs pos="37000">
                      <a:schemeClr val="accent1">
                        <a:lumMod val="50000"/>
                      </a:schemeClr>
                    </a:gs>
                    <a:gs pos="0">
                      <a:schemeClr val="accent4">
                        <a:lumMod val="20000"/>
                        <a:lumOff val="80000"/>
                      </a:schemeClr>
                    </a:gs>
                    <a:gs pos="65000">
                      <a:schemeClr val="accent1">
                        <a:lumMod val="75000"/>
                      </a:schemeClr>
                    </a:gs>
                    <a:gs pos="83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UNICOR RACING</a:t>
            </a:r>
            <a:endParaRPr sz="120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gradFill>
                <a:gsLst>
                  <a:gs pos="37000">
                    <a:schemeClr val="accent1">
                      <a:lumMod val="50000"/>
                    </a:schemeClr>
                  </a:gs>
                  <a:gs pos="0">
                    <a:schemeClr val="accent4">
                      <a:lumMod val="20000"/>
                      <a:lumOff val="80000"/>
                    </a:schemeClr>
                  </a:gs>
                  <a:gs pos="65000">
                    <a:schemeClr val="accent1">
                      <a:lumMod val="75000"/>
                    </a:schemeClr>
                  </a:gs>
                  <a:gs pos="83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</a:gra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Little horse unicorn PNG - Similar PNG">
            <a:extLst>
              <a:ext uri="{FF2B5EF4-FFF2-40B4-BE49-F238E27FC236}">
                <a16:creationId xmlns:a16="http://schemas.microsoft.com/office/drawing/2014/main" id="{07BB3CE2-07B7-44F0-9FD8-ECC93CB3C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53538" y="3932199"/>
            <a:ext cx="3256225" cy="27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Wallpaper V - Unicornio Png Fundo Transparente - 2000x1666 Wallpaper -  teahub.io">
            <a:extLst>
              <a:ext uri="{FF2B5EF4-FFF2-40B4-BE49-F238E27FC236}">
                <a16:creationId xmlns:a16="http://schemas.microsoft.com/office/drawing/2014/main" id="{1BC00A95-C6FD-4500-ABB9-A6DE76B73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01740" y="3625457"/>
            <a:ext cx="3513658" cy="306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DABAD5-3E38-FD6F-3B7E-0739A162E0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3392" y="0"/>
            <a:ext cx="7193903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7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2" descr="Little horse unicorn PNG - Similar PNG">
            <a:extLst>
              <a:ext uri="{FF2B5EF4-FFF2-40B4-BE49-F238E27FC236}">
                <a16:creationId xmlns:a16="http://schemas.microsoft.com/office/drawing/2014/main" id="{520B971C-97C2-4591-B37C-7D7F13D97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77976" y="935336"/>
            <a:ext cx="3472173" cy="29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6" descr="Wallpaper V - Unicornio Png Fundo Transparente - 2000x1666 Wallpaper -  teahub.io">
            <a:extLst>
              <a:ext uri="{FF2B5EF4-FFF2-40B4-BE49-F238E27FC236}">
                <a16:creationId xmlns:a16="http://schemas.microsoft.com/office/drawing/2014/main" id="{12421249-254F-4FC6-BD28-13D2A13FA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000" y="4104483"/>
            <a:ext cx="3304220" cy="27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4CBBDC6-30F9-44A8-B3B1-10911D873FBB}"/>
              </a:ext>
            </a:extLst>
          </p:cNvPr>
          <p:cNvGrpSpPr/>
          <p:nvPr/>
        </p:nvGrpSpPr>
        <p:grpSpPr>
          <a:xfrm>
            <a:off x="4316933" y="-96119"/>
            <a:ext cx="1741320" cy="1569660"/>
            <a:chOff x="4316933" y="-96119"/>
            <a:chExt cx="1741320" cy="1569660"/>
          </a:xfrm>
        </p:grpSpPr>
        <p:grpSp>
          <p:nvGrpSpPr>
            <p:cNvPr id="172" name="Google Shape;64;p2">
              <a:extLst>
                <a:ext uri="{FF2B5EF4-FFF2-40B4-BE49-F238E27FC236}">
                  <a16:creationId xmlns:a16="http://schemas.microsoft.com/office/drawing/2014/main" id="{79802D61-FBFF-4154-A9E3-32A86D9454DE}"/>
                </a:ext>
              </a:extLst>
            </p:cNvPr>
            <p:cNvGrpSpPr/>
            <p:nvPr/>
          </p:nvGrpSpPr>
          <p:grpSpPr>
            <a:xfrm>
              <a:off x="4316933" y="216684"/>
              <a:ext cx="1741320" cy="1111978"/>
              <a:chOff x="5582189" y="-750031"/>
              <a:chExt cx="1442805" cy="1021869"/>
            </a:xfrm>
          </p:grpSpPr>
          <p:sp>
            <p:nvSpPr>
              <p:cNvPr id="173" name="Google Shape;65;p2">
                <a:extLst>
                  <a:ext uri="{FF2B5EF4-FFF2-40B4-BE49-F238E27FC236}">
                    <a16:creationId xmlns:a16="http://schemas.microsoft.com/office/drawing/2014/main" id="{5AFF2F2B-CFC5-4779-95B1-CDDFEBB6DD25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66;p2">
                <a:extLst>
                  <a:ext uri="{FF2B5EF4-FFF2-40B4-BE49-F238E27FC236}">
                    <a16:creationId xmlns:a16="http://schemas.microsoft.com/office/drawing/2014/main" id="{7A740C59-9BE0-4C0F-BA2F-27020C55D6E8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2" name="TextBox 181">
              <a:hlinkClick r:id="rId7" action="ppaction://hlinksldjump"/>
              <a:extLst>
                <a:ext uri="{FF2B5EF4-FFF2-40B4-BE49-F238E27FC236}">
                  <a16:creationId xmlns:a16="http://schemas.microsoft.com/office/drawing/2014/main" id="{408A5BB4-8C2D-44EF-B8B4-EFB8C7B5C884}"/>
                </a:ext>
              </a:extLst>
            </p:cNvPr>
            <p:cNvSpPr txBox="1"/>
            <p:nvPr/>
          </p:nvSpPr>
          <p:spPr>
            <a:xfrm>
              <a:off x="4843938" y="-96119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600" b="0" i="0" u="none" strike="noStrike" kern="0" cap="none" spc="0" normalizeH="0" baseline="0" noProof="0" dirty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ea typeface="+mn-ea"/>
                  <a:cs typeface="Arial"/>
                  <a:sym typeface="Arial"/>
                </a:rPr>
                <a:t>1</a:t>
              </a:r>
              <a:endPara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12" name="Group 511">
            <a:extLst>
              <a:ext uri="{FF2B5EF4-FFF2-40B4-BE49-F238E27FC236}">
                <a16:creationId xmlns:a16="http://schemas.microsoft.com/office/drawing/2014/main" id="{4A635295-7225-46ED-990A-915A5678BB4B}"/>
              </a:ext>
            </a:extLst>
          </p:cNvPr>
          <p:cNvGrpSpPr/>
          <p:nvPr/>
        </p:nvGrpSpPr>
        <p:grpSpPr>
          <a:xfrm>
            <a:off x="6738512" y="-161433"/>
            <a:ext cx="1663094" cy="1569660"/>
            <a:chOff x="6738512" y="-161433"/>
            <a:chExt cx="1663094" cy="1569660"/>
          </a:xfrm>
        </p:grpSpPr>
        <p:grpSp>
          <p:nvGrpSpPr>
            <p:cNvPr id="178" name="Google Shape;64;p2">
              <a:extLst>
                <a:ext uri="{FF2B5EF4-FFF2-40B4-BE49-F238E27FC236}">
                  <a16:creationId xmlns:a16="http://schemas.microsoft.com/office/drawing/2014/main" id="{F32DCAD2-2A46-4D58-88AC-DCB3170BAE8C}"/>
                </a:ext>
              </a:extLst>
            </p:cNvPr>
            <p:cNvGrpSpPr/>
            <p:nvPr/>
          </p:nvGrpSpPr>
          <p:grpSpPr>
            <a:xfrm>
              <a:off x="6738512" y="132722"/>
              <a:ext cx="1663094" cy="1111978"/>
              <a:chOff x="5582189" y="-750031"/>
              <a:chExt cx="1442805" cy="1021869"/>
            </a:xfrm>
          </p:grpSpPr>
          <p:sp>
            <p:nvSpPr>
              <p:cNvPr id="179" name="Google Shape;65;p2">
                <a:extLst>
                  <a:ext uri="{FF2B5EF4-FFF2-40B4-BE49-F238E27FC236}">
                    <a16:creationId xmlns:a16="http://schemas.microsoft.com/office/drawing/2014/main" id="{1A97B8F8-6225-4E77-B000-58FAAB75F9EB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66;p2">
                <a:extLst>
                  <a:ext uri="{FF2B5EF4-FFF2-40B4-BE49-F238E27FC236}">
                    <a16:creationId xmlns:a16="http://schemas.microsoft.com/office/drawing/2014/main" id="{766FA7ED-0535-4EA9-9663-DA278CAB486E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3" name="TextBox 182">
              <a:hlinkClick r:id="rId8" action="ppaction://hlinksldjump"/>
              <a:extLst>
                <a:ext uri="{FF2B5EF4-FFF2-40B4-BE49-F238E27FC236}">
                  <a16:creationId xmlns:a16="http://schemas.microsoft.com/office/drawing/2014/main" id="{5A5B3D1D-9B0E-4CD4-9C7C-B764F1C953F4}"/>
                </a:ext>
              </a:extLst>
            </p:cNvPr>
            <p:cNvSpPr txBox="1"/>
            <p:nvPr/>
          </p:nvSpPr>
          <p:spPr>
            <a:xfrm>
              <a:off x="7147018" y="-161433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600" b="0" i="0" u="none" strike="noStrike" kern="0" cap="none" spc="0" normalizeH="0" baseline="0" noProof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ea typeface="+mn-ea"/>
                  <a:cs typeface="Arial"/>
                  <a:sym typeface="Arial"/>
                </a:rPr>
                <a:t>2</a:t>
              </a: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F6364CF0-37DB-46D2-978C-E7D5DA135EFB}"/>
              </a:ext>
            </a:extLst>
          </p:cNvPr>
          <p:cNvGrpSpPr/>
          <p:nvPr/>
        </p:nvGrpSpPr>
        <p:grpSpPr>
          <a:xfrm>
            <a:off x="9395925" y="-161433"/>
            <a:ext cx="1472883" cy="1569660"/>
            <a:chOff x="9395925" y="-161433"/>
            <a:chExt cx="1472883" cy="1569660"/>
          </a:xfrm>
        </p:grpSpPr>
        <p:grpSp>
          <p:nvGrpSpPr>
            <p:cNvPr id="175" name="Google Shape;64;p2">
              <a:extLst>
                <a:ext uri="{FF2B5EF4-FFF2-40B4-BE49-F238E27FC236}">
                  <a16:creationId xmlns:a16="http://schemas.microsoft.com/office/drawing/2014/main" id="{6AF94AAE-9DCC-4871-BD25-CFD2F2BE59CA}"/>
                </a:ext>
              </a:extLst>
            </p:cNvPr>
            <p:cNvGrpSpPr/>
            <p:nvPr/>
          </p:nvGrpSpPr>
          <p:grpSpPr>
            <a:xfrm>
              <a:off x="9395925" y="132722"/>
              <a:ext cx="1472883" cy="1139390"/>
              <a:chOff x="5582189" y="-750031"/>
              <a:chExt cx="1442805" cy="1021869"/>
            </a:xfrm>
          </p:grpSpPr>
          <p:sp>
            <p:nvSpPr>
              <p:cNvPr id="176" name="Google Shape;65;p2">
                <a:extLst>
                  <a:ext uri="{FF2B5EF4-FFF2-40B4-BE49-F238E27FC236}">
                    <a16:creationId xmlns:a16="http://schemas.microsoft.com/office/drawing/2014/main" id="{2669E3E7-5D49-4918-901B-D9520B5E77DF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66;p2">
                <a:extLst>
                  <a:ext uri="{FF2B5EF4-FFF2-40B4-BE49-F238E27FC236}">
                    <a16:creationId xmlns:a16="http://schemas.microsoft.com/office/drawing/2014/main" id="{A0B96C7B-29A4-41F3-8A81-E059E5FEF236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" name="TextBox 183">
              <a:hlinkClick r:id="rId9" action="ppaction://hlinksldjump"/>
              <a:extLst>
                <a:ext uri="{FF2B5EF4-FFF2-40B4-BE49-F238E27FC236}">
                  <a16:creationId xmlns:a16="http://schemas.microsoft.com/office/drawing/2014/main" id="{EB82E6B6-E1A8-462B-87B6-4AF42E355362}"/>
                </a:ext>
              </a:extLst>
            </p:cNvPr>
            <p:cNvSpPr txBox="1"/>
            <p:nvPr/>
          </p:nvSpPr>
          <p:spPr>
            <a:xfrm>
              <a:off x="9702357" y="-161433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600" b="0" i="0" u="none" strike="noStrike" kern="0" cap="none" spc="0" normalizeH="0" baseline="0" noProof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ea typeface="+mn-ea"/>
                  <a:cs typeface="Arial"/>
                  <a:sym typeface="Arial"/>
                </a:rPr>
                <a:t>3</a:t>
              </a: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Rectangle: Rounded Corners 1">
            <a:hlinkClick r:id="rId10" action="ppaction://hlinksldjump"/>
            <a:extLst>
              <a:ext uri="{FF2B5EF4-FFF2-40B4-BE49-F238E27FC236}">
                <a16:creationId xmlns:a16="http://schemas.microsoft.com/office/drawing/2014/main" id="{AD632524-AD58-2057-0E1D-7C3E65F20168}"/>
              </a:ext>
            </a:extLst>
          </p:cNvPr>
          <p:cNvSpPr/>
          <p:nvPr/>
        </p:nvSpPr>
        <p:spPr>
          <a:xfrm>
            <a:off x="74428" y="0"/>
            <a:ext cx="1414130" cy="552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tiếp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37239 0.0115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39 0.01157 L 0.78008 0.029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78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0879 L 0.36575 -0.0053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75 -0.00533 L 0.72044 -0.0118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A731B5B0-0EC4-4D99-A2E1-3D3BF884E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08" y="418530"/>
            <a:ext cx="11055384" cy="1600438"/>
          </a:xfrm>
          <a:custGeom>
            <a:avLst/>
            <a:gdLst>
              <a:gd name="connsiteX0" fmla="*/ 266745 w 11055384"/>
              <a:gd name="connsiteY0" fmla="*/ 0 h 1600438"/>
              <a:gd name="connsiteX1" fmla="*/ 617376 w 11055384"/>
              <a:gd name="connsiteY1" fmla="*/ 0 h 1600438"/>
              <a:gd name="connsiteX2" fmla="*/ 1399552 w 11055384"/>
              <a:gd name="connsiteY2" fmla="*/ 0 h 1600438"/>
              <a:gd name="connsiteX3" fmla="*/ 2073842 w 11055384"/>
              <a:gd name="connsiteY3" fmla="*/ 0 h 1600438"/>
              <a:gd name="connsiteX4" fmla="*/ 2640246 w 11055384"/>
              <a:gd name="connsiteY4" fmla="*/ 0 h 1600438"/>
              <a:gd name="connsiteX5" fmla="*/ 3422422 w 11055384"/>
              <a:gd name="connsiteY5" fmla="*/ 0 h 1600438"/>
              <a:gd name="connsiteX6" fmla="*/ 3988825 w 11055384"/>
              <a:gd name="connsiteY6" fmla="*/ 0 h 1600438"/>
              <a:gd name="connsiteX7" fmla="*/ 4878888 w 11055384"/>
              <a:gd name="connsiteY7" fmla="*/ 0 h 1600438"/>
              <a:gd name="connsiteX8" fmla="*/ 5229519 w 11055384"/>
              <a:gd name="connsiteY8" fmla="*/ 0 h 1600438"/>
              <a:gd name="connsiteX9" fmla="*/ 5903809 w 11055384"/>
              <a:gd name="connsiteY9" fmla="*/ 0 h 1600438"/>
              <a:gd name="connsiteX10" fmla="*/ 6685985 w 11055384"/>
              <a:gd name="connsiteY10" fmla="*/ 0 h 1600438"/>
              <a:gd name="connsiteX11" fmla="*/ 7468162 w 11055384"/>
              <a:gd name="connsiteY11" fmla="*/ 0 h 1600438"/>
              <a:gd name="connsiteX12" fmla="*/ 7926679 w 11055384"/>
              <a:gd name="connsiteY12" fmla="*/ 0 h 1600438"/>
              <a:gd name="connsiteX13" fmla="*/ 8493082 w 11055384"/>
              <a:gd name="connsiteY13" fmla="*/ 0 h 1600438"/>
              <a:gd name="connsiteX14" fmla="*/ 8843713 w 11055384"/>
              <a:gd name="connsiteY14" fmla="*/ 0 h 1600438"/>
              <a:gd name="connsiteX15" fmla="*/ 9302230 w 11055384"/>
              <a:gd name="connsiteY15" fmla="*/ 0 h 1600438"/>
              <a:gd name="connsiteX16" fmla="*/ 9652861 w 11055384"/>
              <a:gd name="connsiteY16" fmla="*/ 0 h 1600438"/>
              <a:gd name="connsiteX17" fmla="*/ 10219264 w 11055384"/>
              <a:gd name="connsiteY17" fmla="*/ 0 h 1600438"/>
              <a:gd name="connsiteX18" fmla="*/ 11055384 w 11055384"/>
              <a:gd name="connsiteY18" fmla="*/ 0 h 1600438"/>
              <a:gd name="connsiteX19" fmla="*/ 11055384 w 11055384"/>
              <a:gd name="connsiteY19" fmla="*/ 0 h 1600438"/>
              <a:gd name="connsiteX20" fmla="*/ 11055384 w 11055384"/>
              <a:gd name="connsiteY20" fmla="*/ 693520 h 1600438"/>
              <a:gd name="connsiteX21" fmla="*/ 11055384 w 11055384"/>
              <a:gd name="connsiteY21" fmla="*/ 1333693 h 1600438"/>
              <a:gd name="connsiteX22" fmla="*/ 10788639 w 11055384"/>
              <a:gd name="connsiteY22" fmla="*/ 1600438 h 1600438"/>
              <a:gd name="connsiteX23" fmla="*/ 10006463 w 11055384"/>
              <a:gd name="connsiteY23" fmla="*/ 1600438 h 1600438"/>
              <a:gd name="connsiteX24" fmla="*/ 9332173 w 11055384"/>
              <a:gd name="connsiteY24" fmla="*/ 1600438 h 1600438"/>
              <a:gd name="connsiteX25" fmla="*/ 8765769 w 11055384"/>
              <a:gd name="connsiteY25" fmla="*/ 1600438 h 1600438"/>
              <a:gd name="connsiteX26" fmla="*/ 7983593 w 11055384"/>
              <a:gd name="connsiteY26" fmla="*/ 1600438 h 1600438"/>
              <a:gd name="connsiteX27" fmla="*/ 7201417 w 11055384"/>
              <a:gd name="connsiteY27" fmla="*/ 1600438 h 1600438"/>
              <a:gd name="connsiteX28" fmla="*/ 6635013 w 11055384"/>
              <a:gd name="connsiteY28" fmla="*/ 1600438 h 1600438"/>
              <a:gd name="connsiteX29" fmla="*/ 5744950 w 11055384"/>
              <a:gd name="connsiteY29" fmla="*/ 1600438 h 1600438"/>
              <a:gd name="connsiteX30" fmla="*/ 5070660 w 11055384"/>
              <a:gd name="connsiteY30" fmla="*/ 1600438 h 1600438"/>
              <a:gd name="connsiteX31" fmla="*/ 4288484 w 11055384"/>
              <a:gd name="connsiteY31" fmla="*/ 1600438 h 1600438"/>
              <a:gd name="connsiteX32" fmla="*/ 3829967 w 11055384"/>
              <a:gd name="connsiteY32" fmla="*/ 1600438 h 1600438"/>
              <a:gd name="connsiteX33" fmla="*/ 3371450 w 11055384"/>
              <a:gd name="connsiteY33" fmla="*/ 1600438 h 1600438"/>
              <a:gd name="connsiteX34" fmla="*/ 2481387 w 11055384"/>
              <a:gd name="connsiteY34" fmla="*/ 1600438 h 1600438"/>
              <a:gd name="connsiteX35" fmla="*/ 2130756 w 11055384"/>
              <a:gd name="connsiteY35" fmla="*/ 1600438 h 1600438"/>
              <a:gd name="connsiteX36" fmla="*/ 1780125 w 11055384"/>
              <a:gd name="connsiteY36" fmla="*/ 1600438 h 1600438"/>
              <a:gd name="connsiteX37" fmla="*/ 1105835 w 11055384"/>
              <a:gd name="connsiteY37" fmla="*/ 1600438 h 1600438"/>
              <a:gd name="connsiteX38" fmla="*/ 0 w 11055384"/>
              <a:gd name="connsiteY38" fmla="*/ 1600438 h 1600438"/>
              <a:gd name="connsiteX39" fmla="*/ 0 w 11055384"/>
              <a:gd name="connsiteY39" fmla="*/ 1600438 h 1600438"/>
              <a:gd name="connsiteX40" fmla="*/ 0 w 11055384"/>
              <a:gd name="connsiteY40" fmla="*/ 920255 h 1600438"/>
              <a:gd name="connsiteX41" fmla="*/ 0 w 11055384"/>
              <a:gd name="connsiteY41" fmla="*/ 266745 h 1600438"/>
              <a:gd name="connsiteX42" fmla="*/ 266745 w 11055384"/>
              <a:gd name="connsiteY42" fmla="*/ 0 h 160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055384" h="1600438" fill="none" extrusionOk="0">
                <a:moveTo>
                  <a:pt x="266745" y="0"/>
                </a:moveTo>
                <a:cubicBezTo>
                  <a:pt x="400679" y="-6771"/>
                  <a:pt x="480232" y="-14817"/>
                  <a:pt x="617376" y="0"/>
                </a:cubicBezTo>
                <a:cubicBezTo>
                  <a:pt x="754520" y="14817"/>
                  <a:pt x="1098745" y="10089"/>
                  <a:pt x="1399552" y="0"/>
                </a:cubicBezTo>
                <a:cubicBezTo>
                  <a:pt x="1700359" y="-10089"/>
                  <a:pt x="1815510" y="-22951"/>
                  <a:pt x="2073842" y="0"/>
                </a:cubicBezTo>
                <a:cubicBezTo>
                  <a:pt x="2332174" y="22951"/>
                  <a:pt x="2526244" y="4038"/>
                  <a:pt x="2640246" y="0"/>
                </a:cubicBezTo>
                <a:cubicBezTo>
                  <a:pt x="2754248" y="-4038"/>
                  <a:pt x="3088983" y="-7573"/>
                  <a:pt x="3422422" y="0"/>
                </a:cubicBezTo>
                <a:cubicBezTo>
                  <a:pt x="3755861" y="7573"/>
                  <a:pt x="3781870" y="14976"/>
                  <a:pt x="3988825" y="0"/>
                </a:cubicBezTo>
                <a:cubicBezTo>
                  <a:pt x="4195780" y="-14976"/>
                  <a:pt x="4570757" y="-18553"/>
                  <a:pt x="4878888" y="0"/>
                </a:cubicBezTo>
                <a:cubicBezTo>
                  <a:pt x="5187019" y="18553"/>
                  <a:pt x="5099193" y="5986"/>
                  <a:pt x="5229519" y="0"/>
                </a:cubicBezTo>
                <a:cubicBezTo>
                  <a:pt x="5359845" y="-5986"/>
                  <a:pt x="5674534" y="-12408"/>
                  <a:pt x="5903809" y="0"/>
                </a:cubicBezTo>
                <a:cubicBezTo>
                  <a:pt x="6133084" y="12408"/>
                  <a:pt x="6419513" y="29825"/>
                  <a:pt x="6685985" y="0"/>
                </a:cubicBezTo>
                <a:cubicBezTo>
                  <a:pt x="6952457" y="-29825"/>
                  <a:pt x="7161975" y="25988"/>
                  <a:pt x="7468162" y="0"/>
                </a:cubicBezTo>
                <a:cubicBezTo>
                  <a:pt x="7774349" y="-25988"/>
                  <a:pt x="7813228" y="9548"/>
                  <a:pt x="7926679" y="0"/>
                </a:cubicBezTo>
                <a:cubicBezTo>
                  <a:pt x="8040130" y="-9548"/>
                  <a:pt x="8362601" y="-21216"/>
                  <a:pt x="8493082" y="0"/>
                </a:cubicBezTo>
                <a:cubicBezTo>
                  <a:pt x="8623563" y="21216"/>
                  <a:pt x="8763306" y="-14203"/>
                  <a:pt x="8843713" y="0"/>
                </a:cubicBezTo>
                <a:cubicBezTo>
                  <a:pt x="8924120" y="14203"/>
                  <a:pt x="9107629" y="-4098"/>
                  <a:pt x="9302230" y="0"/>
                </a:cubicBezTo>
                <a:cubicBezTo>
                  <a:pt x="9496831" y="4098"/>
                  <a:pt x="9489591" y="16354"/>
                  <a:pt x="9652861" y="0"/>
                </a:cubicBezTo>
                <a:cubicBezTo>
                  <a:pt x="9816131" y="-16354"/>
                  <a:pt x="10039103" y="-11055"/>
                  <a:pt x="10219264" y="0"/>
                </a:cubicBezTo>
                <a:cubicBezTo>
                  <a:pt x="10399425" y="11055"/>
                  <a:pt x="10644033" y="-33453"/>
                  <a:pt x="11055384" y="0"/>
                </a:cubicBezTo>
                <a:lnTo>
                  <a:pt x="11055384" y="0"/>
                </a:lnTo>
                <a:cubicBezTo>
                  <a:pt x="11060700" y="199702"/>
                  <a:pt x="11080664" y="387179"/>
                  <a:pt x="11055384" y="693520"/>
                </a:cubicBezTo>
                <a:cubicBezTo>
                  <a:pt x="11030104" y="999861"/>
                  <a:pt x="11030127" y="1092008"/>
                  <a:pt x="11055384" y="1333693"/>
                </a:cubicBezTo>
                <a:cubicBezTo>
                  <a:pt x="11023190" y="1478668"/>
                  <a:pt x="10925591" y="1601145"/>
                  <a:pt x="10788639" y="1600438"/>
                </a:cubicBezTo>
                <a:cubicBezTo>
                  <a:pt x="10621342" y="1579280"/>
                  <a:pt x="10379890" y="1620090"/>
                  <a:pt x="10006463" y="1600438"/>
                </a:cubicBezTo>
                <a:cubicBezTo>
                  <a:pt x="9633036" y="1580786"/>
                  <a:pt x="9544242" y="1604261"/>
                  <a:pt x="9332173" y="1600438"/>
                </a:cubicBezTo>
                <a:cubicBezTo>
                  <a:pt x="9120104" y="1596616"/>
                  <a:pt x="9023478" y="1574582"/>
                  <a:pt x="8765769" y="1600438"/>
                </a:cubicBezTo>
                <a:cubicBezTo>
                  <a:pt x="8508060" y="1626294"/>
                  <a:pt x="8289936" y="1572112"/>
                  <a:pt x="7983593" y="1600438"/>
                </a:cubicBezTo>
                <a:cubicBezTo>
                  <a:pt x="7677250" y="1628764"/>
                  <a:pt x="7392170" y="1637647"/>
                  <a:pt x="7201417" y="1600438"/>
                </a:cubicBezTo>
                <a:cubicBezTo>
                  <a:pt x="7010664" y="1563229"/>
                  <a:pt x="6806177" y="1578069"/>
                  <a:pt x="6635013" y="1600438"/>
                </a:cubicBezTo>
                <a:cubicBezTo>
                  <a:pt x="6463849" y="1622807"/>
                  <a:pt x="5977107" y="1566010"/>
                  <a:pt x="5744950" y="1600438"/>
                </a:cubicBezTo>
                <a:cubicBezTo>
                  <a:pt x="5512793" y="1634866"/>
                  <a:pt x="5337856" y="1574405"/>
                  <a:pt x="5070660" y="1600438"/>
                </a:cubicBezTo>
                <a:cubicBezTo>
                  <a:pt x="4803464" y="1626472"/>
                  <a:pt x="4612997" y="1609235"/>
                  <a:pt x="4288484" y="1600438"/>
                </a:cubicBezTo>
                <a:cubicBezTo>
                  <a:pt x="3963971" y="1591641"/>
                  <a:pt x="3966347" y="1614319"/>
                  <a:pt x="3829967" y="1600438"/>
                </a:cubicBezTo>
                <a:cubicBezTo>
                  <a:pt x="3693587" y="1586557"/>
                  <a:pt x="3520314" y="1587317"/>
                  <a:pt x="3371450" y="1600438"/>
                </a:cubicBezTo>
                <a:cubicBezTo>
                  <a:pt x="3222586" y="1613559"/>
                  <a:pt x="2694570" y="1614607"/>
                  <a:pt x="2481387" y="1600438"/>
                </a:cubicBezTo>
                <a:cubicBezTo>
                  <a:pt x="2268204" y="1586269"/>
                  <a:pt x="2244428" y="1615433"/>
                  <a:pt x="2130756" y="1600438"/>
                </a:cubicBezTo>
                <a:cubicBezTo>
                  <a:pt x="2017084" y="1585443"/>
                  <a:pt x="1882269" y="1588216"/>
                  <a:pt x="1780125" y="1600438"/>
                </a:cubicBezTo>
                <a:cubicBezTo>
                  <a:pt x="1677981" y="1612660"/>
                  <a:pt x="1283107" y="1617445"/>
                  <a:pt x="1105835" y="1600438"/>
                </a:cubicBezTo>
                <a:cubicBezTo>
                  <a:pt x="928563" y="1583432"/>
                  <a:pt x="325803" y="1643563"/>
                  <a:pt x="0" y="1600438"/>
                </a:cubicBezTo>
                <a:lnTo>
                  <a:pt x="0" y="1600438"/>
                </a:lnTo>
                <a:cubicBezTo>
                  <a:pt x="-19508" y="1446609"/>
                  <a:pt x="-26466" y="1240851"/>
                  <a:pt x="0" y="920255"/>
                </a:cubicBezTo>
                <a:cubicBezTo>
                  <a:pt x="26466" y="599659"/>
                  <a:pt x="5310" y="409502"/>
                  <a:pt x="0" y="266745"/>
                </a:cubicBezTo>
                <a:cubicBezTo>
                  <a:pt x="19520" y="91327"/>
                  <a:pt x="134278" y="-2180"/>
                  <a:pt x="266745" y="0"/>
                </a:cubicBezTo>
                <a:close/>
              </a:path>
              <a:path w="11055384" h="1600438" stroke="0" extrusionOk="0">
                <a:moveTo>
                  <a:pt x="266745" y="0"/>
                </a:moveTo>
                <a:cubicBezTo>
                  <a:pt x="554609" y="-5752"/>
                  <a:pt x="764207" y="-31170"/>
                  <a:pt x="941035" y="0"/>
                </a:cubicBezTo>
                <a:cubicBezTo>
                  <a:pt x="1117863" y="31170"/>
                  <a:pt x="1389381" y="-19756"/>
                  <a:pt x="1723211" y="0"/>
                </a:cubicBezTo>
                <a:cubicBezTo>
                  <a:pt x="2057041" y="19756"/>
                  <a:pt x="2242689" y="-9836"/>
                  <a:pt x="2613274" y="0"/>
                </a:cubicBezTo>
                <a:cubicBezTo>
                  <a:pt x="2983859" y="9836"/>
                  <a:pt x="3108605" y="-39819"/>
                  <a:pt x="3503337" y="0"/>
                </a:cubicBezTo>
                <a:cubicBezTo>
                  <a:pt x="3898069" y="39819"/>
                  <a:pt x="3934849" y="15467"/>
                  <a:pt x="4069740" y="0"/>
                </a:cubicBezTo>
                <a:cubicBezTo>
                  <a:pt x="4204631" y="-15467"/>
                  <a:pt x="4618617" y="26368"/>
                  <a:pt x="4959803" y="0"/>
                </a:cubicBezTo>
                <a:cubicBezTo>
                  <a:pt x="5300989" y="-26368"/>
                  <a:pt x="5303280" y="-22831"/>
                  <a:pt x="5418320" y="0"/>
                </a:cubicBezTo>
                <a:cubicBezTo>
                  <a:pt x="5533360" y="22831"/>
                  <a:pt x="5778303" y="5519"/>
                  <a:pt x="5984724" y="0"/>
                </a:cubicBezTo>
                <a:cubicBezTo>
                  <a:pt x="6191145" y="-5519"/>
                  <a:pt x="6327691" y="-12560"/>
                  <a:pt x="6443241" y="0"/>
                </a:cubicBezTo>
                <a:cubicBezTo>
                  <a:pt x="6558791" y="12560"/>
                  <a:pt x="6959295" y="2085"/>
                  <a:pt x="7117531" y="0"/>
                </a:cubicBezTo>
                <a:cubicBezTo>
                  <a:pt x="7275767" y="-2085"/>
                  <a:pt x="7344973" y="-6222"/>
                  <a:pt x="7468162" y="0"/>
                </a:cubicBezTo>
                <a:cubicBezTo>
                  <a:pt x="7591351" y="6222"/>
                  <a:pt x="7658408" y="15338"/>
                  <a:pt x="7818792" y="0"/>
                </a:cubicBezTo>
                <a:cubicBezTo>
                  <a:pt x="7979176" y="-15338"/>
                  <a:pt x="8249611" y="6441"/>
                  <a:pt x="8600969" y="0"/>
                </a:cubicBezTo>
                <a:cubicBezTo>
                  <a:pt x="8952327" y="-6441"/>
                  <a:pt x="8954830" y="-3447"/>
                  <a:pt x="9059486" y="0"/>
                </a:cubicBezTo>
                <a:cubicBezTo>
                  <a:pt x="9164142" y="3447"/>
                  <a:pt x="9592475" y="-14444"/>
                  <a:pt x="9733776" y="0"/>
                </a:cubicBezTo>
                <a:cubicBezTo>
                  <a:pt x="9875077" y="14444"/>
                  <a:pt x="10256283" y="-5218"/>
                  <a:pt x="10408066" y="0"/>
                </a:cubicBezTo>
                <a:cubicBezTo>
                  <a:pt x="10559849" y="5218"/>
                  <a:pt x="10824460" y="31170"/>
                  <a:pt x="11055384" y="0"/>
                </a:cubicBezTo>
                <a:lnTo>
                  <a:pt x="11055384" y="0"/>
                </a:lnTo>
                <a:cubicBezTo>
                  <a:pt x="11081627" y="281117"/>
                  <a:pt x="11039314" y="427379"/>
                  <a:pt x="11055384" y="666847"/>
                </a:cubicBezTo>
                <a:cubicBezTo>
                  <a:pt x="11071454" y="906315"/>
                  <a:pt x="11042985" y="1174607"/>
                  <a:pt x="11055384" y="1333693"/>
                </a:cubicBezTo>
                <a:cubicBezTo>
                  <a:pt x="11065155" y="1486592"/>
                  <a:pt x="10971324" y="1597224"/>
                  <a:pt x="10788639" y="1600438"/>
                </a:cubicBezTo>
                <a:cubicBezTo>
                  <a:pt x="10572387" y="1593676"/>
                  <a:pt x="10422973" y="1597647"/>
                  <a:pt x="10330122" y="1600438"/>
                </a:cubicBezTo>
                <a:cubicBezTo>
                  <a:pt x="10237271" y="1603229"/>
                  <a:pt x="9901057" y="1606668"/>
                  <a:pt x="9655832" y="1600438"/>
                </a:cubicBezTo>
                <a:cubicBezTo>
                  <a:pt x="9410607" y="1594209"/>
                  <a:pt x="9323881" y="1613247"/>
                  <a:pt x="9197315" y="1600438"/>
                </a:cubicBezTo>
                <a:cubicBezTo>
                  <a:pt x="9070749" y="1587629"/>
                  <a:pt x="8866245" y="1617388"/>
                  <a:pt x="8738798" y="1600438"/>
                </a:cubicBezTo>
                <a:cubicBezTo>
                  <a:pt x="8611351" y="1583488"/>
                  <a:pt x="8514235" y="1615583"/>
                  <a:pt x="8388167" y="1600438"/>
                </a:cubicBezTo>
                <a:cubicBezTo>
                  <a:pt x="8262099" y="1585293"/>
                  <a:pt x="7900097" y="1576590"/>
                  <a:pt x="7713877" y="1600438"/>
                </a:cubicBezTo>
                <a:cubicBezTo>
                  <a:pt x="7527657" y="1624287"/>
                  <a:pt x="7433220" y="1578859"/>
                  <a:pt x="7255360" y="1600438"/>
                </a:cubicBezTo>
                <a:cubicBezTo>
                  <a:pt x="7077500" y="1622017"/>
                  <a:pt x="6907727" y="1591765"/>
                  <a:pt x="6796843" y="1600438"/>
                </a:cubicBezTo>
                <a:cubicBezTo>
                  <a:pt x="6685959" y="1609111"/>
                  <a:pt x="6555026" y="1614668"/>
                  <a:pt x="6446212" y="1600438"/>
                </a:cubicBezTo>
                <a:cubicBezTo>
                  <a:pt x="6337398" y="1586208"/>
                  <a:pt x="6036573" y="1623365"/>
                  <a:pt x="5664035" y="1600438"/>
                </a:cubicBezTo>
                <a:cubicBezTo>
                  <a:pt x="5291497" y="1577511"/>
                  <a:pt x="5231467" y="1593201"/>
                  <a:pt x="4881859" y="1600438"/>
                </a:cubicBezTo>
                <a:cubicBezTo>
                  <a:pt x="4532251" y="1607675"/>
                  <a:pt x="4664013" y="1612780"/>
                  <a:pt x="4531228" y="1600438"/>
                </a:cubicBezTo>
                <a:cubicBezTo>
                  <a:pt x="4398443" y="1588096"/>
                  <a:pt x="4350296" y="1583901"/>
                  <a:pt x="4180598" y="1600438"/>
                </a:cubicBezTo>
                <a:cubicBezTo>
                  <a:pt x="4010900" y="1616976"/>
                  <a:pt x="3958019" y="1588452"/>
                  <a:pt x="3829967" y="1600438"/>
                </a:cubicBezTo>
                <a:cubicBezTo>
                  <a:pt x="3701915" y="1612424"/>
                  <a:pt x="3227528" y="1605828"/>
                  <a:pt x="3047791" y="1600438"/>
                </a:cubicBezTo>
                <a:cubicBezTo>
                  <a:pt x="2868054" y="1595048"/>
                  <a:pt x="2631659" y="1582381"/>
                  <a:pt x="2373501" y="1600438"/>
                </a:cubicBezTo>
                <a:cubicBezTo>
                  <a:pt x="2115343" y="1618496"/>
                  <a:pt x="2028455" y="1604272"/>
                  <a:pt x="1807097" y="1600438"/>
                </a:cubicBezTo>
                <a:cubicBezTo>
                  <a:pt x="1585739" y="1596604"/>
                  <a:pt x="1376086" y="1608844"/>
                  <a:pt x="1024921" y="1600438"/>
                </a:cubicBezTo>
                <a:cubicBezTo>
                  <a:pt x="673756" y="1592032"/>
                  <a:pt x="477521" y="1606812"/>
                  <a:pt x="0" y="1600438"/>
                </a:cubicBezTo>
                <a:lnTo>
                  <a:pt x="0" y="1600438"/>
                </a:lnTo>
                <a:cubicBezTo>
                  <a:pt x="-6492" y="1331004"/>
                  <a:pt x="335" y="1271099"/>
                  <a:pt x="0" y="946928"/>
                </a:cubicBezTo>
                <a:cubicBezTo>
                  <a:pt x="-335" y="622757"/>
                  <a:pt x="3669" y="408084"/>
                  <a:pt x="0" y="266745"/>
                </a:cubicBezTo>
                <a:cubicBezTo>
                  <a:pt x="9488" y="131285"/>
                  <a:pt x="122557" y="13054"/>
                  <a:pt x="266745" y="0"/>
                </a:cubicBezTo>
                <a:close/>
              </a:path>
            </a:pathLst>
          </a:custGeom>
          <a:solidFill>
            <a:schemeClr val="accent4">
              <a:lumMod val="75000"/>
              <a:alpha val="59000"/>
            </a:schemeClr>
          </a:solidFill>
          <a:ln w="28575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861350445">
                  <a:prstGeom prst="round2Diag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0" algn="ctr" eaLnBrk="1" hangingPunct="1">
              <a:buClr>
                <a:srgbClr val="000000"/>
              </a:buClr>
            </a:pPr>
            <a:r>
              <a:rPr lang="vi-VN" altLang="vi-VN" sz="44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Câu 1: Số  gồm:  8 triệu, 5 trăm nghìn, 5 nghìn, 7 trăm và 2 đơn vị được viết là: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2D2484-0CD8-4466-9495-AF6C7D2ADED2}"/>
              </a:ext>
            </a:extLst>
          </p:cNvPr>
          <p:cNvSpPr txBox="1"/>
          <p:nvPr/>
        </p:nvSpPr>
        <p:spPr>
          <a:xfrm>
            <a:off x="4668954" y="2314914"/>
            <a:ext cx="5004901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A. 8 505 702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6F31D8-9B95-47D4-B96E-2C2C942909AC}"/>
              </a:ext>
            </a:extLst>
          </p:cNvPr>
          <p:cNvSpPr txBox="1"/>
          <p:nvPr/>
        </p:nvSpPr>
        <p:spPr>
          <a:xfrm>
            <a:off x="4757473" y="3441079"/>
            <a:ext cx="4931058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B. 8 505 720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C23417-8CBA-4C83-8AAC-496825444A3F}"/>
              </a:ext>
            </a:extLst>
          </p:cNvPr>
          <p:cNvSpPr txBox="1"/>
          <p:nvPr/>
        </p:nvSpPr>
        <p:spPr>
          <a:xfrm>
            <a:off x="4683506" y="4586431"/>
            <a:ext cx="5173854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C. 8 550 702</a:t>
            </a:r>
          </a:p>
        </p:txBody>
      </p:sp>
      <p:pic>
        <p:nvPicPr>
          <p:cNvPr id="12" name="Picture 2" descr="Little horse unicorn PNG - Similar PNG">
            <a:extLst>
              <a:ext uri="{FF2B5EF4-FFF2-40B4-BE49-F238E27FC236}">
                <a16:creationId xmlns:a16="http://schemas.microsoft.com/office/drawing/2014/main" id="{C53C516B-3507-460A-B91B-A04097F3C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6502" y="2415245"/>
            <a:ext cx="4440661" cy="4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627;p25">
            <a:extLst>
              <a:ext uri="{FF2B5EF4-FFF2-40B4-BE49-F238E27FC236}">
                <a16:creationId xmlns:a16="http://schemas.microsoft.com/office/drawing/2014/main" id="{47D71200-A102-4775-9EB1-012EA325C0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88175" y="6022492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5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5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68425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id="{1EC5D832-7EA7-42FD-964A-1CDD4E919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" y="469811"/>
            <a:ext cx="11020465" cy="806648"/>
          </a:xfrm>
          <a:custGeom>
            <a:avLst/>
            <a:gdLst>
              <a:gd name="connsiteX0" fmla="*/ 134444 w 11020465"/>
              <a:gd name="connsiteY0" fmla="*/ 0 h 806648"/>
              <a:gd name="connsiteX1" fmla="*/ 1021449 w 11020465"/>
              <a:gd name="connsiteY1" fmla="*/ 0 h 806648"/>
              <a:gd name="connsiteX2" fmla="*/ 1908454 w 11020465"/>
              <a:gd name="connsiteY2" fmla="*/ 0 h 806648"/>
              <a:gd name="connsiteX3" fmla="*/ 2257880 w 11020465"/>
              <a:gd name="connsiteY3" fmla="*/ 0 h 806648"/>
              <a:gd name="connsiteX4" fmla="*/ 3037370 w 11020465"/>
              <a:gd name="connsiteY4" fmla="*/ 0 h 806648"/>
              <a:gd name="connsiteX5" fmla="*/ 3601828 w 11020465"/>
              <a:gd name="connsiteY5" fmla="*/ 0 h 806648"/>
              <a:gd name="connsiteX6" fmla="*/ 4381317 w 11020465"/>
              <a:gd name="connsiteY6" fmla="*/ 0 h 806648"/>
              <a:gd name="connsiteX7" fmla="*/ 5053290 w 11020465"/>
              <a:gd name="connsiteY7" fmla="*/ 0 h 806648"/>
              <a:gd name="connsiteX8" fmla="*/ 5402717 w 11020465"/>
              <a:gd name="connsiteY8" fmla="*/ 0 h 806648"/>
              <a:gd name="connsiteX9" fmla="*/ 6074690 w 11020465"/>
              <a:gd name="connsiteY9" fmla="*/ 0 h 806648"/>
              <a:gd name="connsiteX10" fmla="*/ 6961695 w 11020465"/>
              <a:gd name="connsiteY10" fmla="*/ 0 h 806648"/>
              <a:gd name="connsiteX11" fmla="*/ 7633669 w 11020465"/>
              <a:gd name="connsiteY11" fmla="*/ 0 h 806648"/>
              <a:gd name="connsiteX12" fmla="*/ 8090611 w 11020465"/>
              <a:gd name="connsiteY12" fmla="*/ 0 h 806648"/>
              <a:gd name="connsiteX13" fmla="*/ 8977616 w 11020465"/>
              <a:gd name="connsiteY13" fmla="*/ 0 h 806648"/>
              <a:gd name="connsiteX14" fmla="*/ 9327042 w 11020465"/>
              <a:gd name="connsiteY14" fmla="*/ 0 h 806648"/>
              <a:gd name="connsiteX15" fmla="*/ 9783984 w 11020465"/>
              <a:gd name="connsiteY15" fmla="*/ 0 h 806648"/>
              <a:gd name="connsiteX16" fmla="*/ 10886021 w 11020465"/>
              <a:gd name="connsiteY16" fmla="*/ 0 h 806648"/>
              <a:gd name="connsiteX17" fmla="*/ 11020465 w 11020465"/>
              <a:gd name="connsiteY17" fmla="*/ 134444 h 806648"/>
              <a:gd name="connsiteX18" fmla="*/ 11020465 w 11020465"/>
              <a:gd name="connsiteY18" fmla="*/ 806648 h 806648"/>
              <a:gd name="connsiteX19" fmla="*/ 11020465 w 11020465"/>
              <a:gd name="connsiteY19" fmla="*/ 806648 h 806648"/>
              <a:gd name="connsiteX20" fmla="*/ 10331686 w 11020465"/>
              <a:gd name="connsiteY20" fmla="*/ 806648 h 806648"/>
              <a:gd name="connsiteX21" fmla="*/ 9642907 w 11020465"/>
              <a:gd name="connsiteY21" fmla="*/ 806648 h 806648"/>
              <a:gd name="connsiteX22" fmla="*/ 8733719 w 11020465"/>
              <a:gd name="connsiteY22" fmla="*/ 806648 h 806648"/>
              <a:gd name="connsiteX23" fmla="*/ 8155144 w 11020465"/>
              <a:gd name="connsiteY23" fmla="*/ 806648 h 806648"/>
              <a:gd name="connsiteX24" fmla="*/ 7356160 w 11020465"/>
              <a:gd name="connsiteY24" fmla="*/ 806648 h 806648"/>
              <a:gd name="connsiteX25" fmla="*/ 6557177 w 11020465"/>
              <a:gd name="connsiteY25" fmla="*/ 806648 h 806648"/>
              <a:gd name="connsiteX26" fmla="*/ 5868398 w 11020465"/>
              <a:gd name="connsiteY26" fmla="*/ 806648 h 806648"/>
              <a:gd name="connsiteX27" fmla="*/ 5510233 w 11020465"/>
              <a:gd name="connsiteY27" fmla="*/ 806648 h 806648"/>
              <a:gd name="connsiteX28" fmla="*/ 4931658 w 11020465"/>
              <a:gd name="connsiteY28" fmla="*/ 806648 h 806648"/>
              <a:gd name="connsiteX29" fmla="*/ 4463288 w 11020465"/>
              <a:gd name="connsiteY29" fmla="*/ 806648 h 806648"/>
              <a:gd name="connsiteX30" fmla="*/ 3994919 w 11020465"/>
              <a:gd name="connsiteY30" fmla="*/ 806648 h 806648"/>
              <a:gd name="connsiteX31" fmla="*/ 3085730 w 11020465"/>
              <a:gd name="connsiteY31" fmla="*/ 806648 h 806648"/>
              <a:gd name="connsiteX32" fmla="*/ 2286746 w 11020465"/>
              <a:gd name="connsiteY32" fmla="*/ 806648 h 806648"/>
              <a:gd name="connsiteX33" fmla="*/ 1928581 w 11020465"/>
              <a:gd name="connsiteY33" fmla="*/ 806648 h 806648"/>
              <a:gd name="connsiteX34" fmla="*/ 1570416 w 11020465"/>
              <a:gd name="connsiteY34" fmla="*/ 806648 h 806648"/>
              <a:gd name="connsiteX35" fmla="*/ 1212251 w 11020465"/>
              <a:gd name="connsiteY35" fmla="*/ 806648 h 806648"/>
              <a:gd name="connsiteX36" fmla="*/ 0 w 11020465"/>
              <a:gd name="connsiteY36" fmla="*/ 806648 h 806648"/>
              <a:gd name="connsiteX37" fmla="*/ 0 w 11020465"/>
              <a:gd name="connsiteY37" fmla="*/ 806648 h 806648"/>
              <a:gd name="connsiteX38" fmla="*/ 0 w 11020465"/>
              <a:gd name="connsiteY38" fmla="*/ 134444 h 806648"/>
              <a:gd name="connsiteX39" fmla="*/ 134444 w 11020465"/>
              <a:gd name="connsiteY39" fmla="*/ 0 h 80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020465" h="806648" fill="none" extrusionOk="0">
                <a:moveTo>
                  <a:pt x="134444" y="0"/>
                </a:moveTo>
                <a:cubicBezTo>
                  <a:pt x="414087" y="-1265"/>
                  <a:pt x="748603" y="39261"/>
                  <a:pt x="1021449" y="0"/>
                </a:cubicBezTo>
                <a:cubicBezTo>
                  <a:pt x="1294296" y="-39261"/>
                  <a:pt x="1608957" y="-28305"/>
                  <a:pt x="1908454" y="0"/>
                </a:cubicBezTo>
                <a:cubicBezTo>
                  <a:pt x="2207951" y="28305"/>
                  <a:pt x="2097605" y="-16775"/>
                  <a:pt x="2257880" y="0"/>
                </a:cubicBezTo>
                <a:cubicBezTo>
                  <a:pt x="2418155" y="16775"/>
                  <a:pt x="2757075" y="-10525"/>
                  <a:pt x="3037370" y="0"/>
                </a:cubicBezTo>
                <a:cubicBezTo>
                  <a:pt x="3317665" y="10525"/>
                  <a:pt x="3476599" y="-27516"/>
                  <a:pt x="3601828" y="0"/>
                </a:cubicBezTo>
                <a:cubicBezTo>
                  <a:pt x="3727057" y="27516"/>
                  <a:pt x="4023967" y="14468"/>
                  <a:pt x="4381317" y="0"/>
                </a:cubicBezTo>
                <a:cubicBezTo>
                  <a:pt x="4738667" y="-14468"/>
                  <a:pt x="4894450" y="31277"/>
                  <a:pt x="5053290" y="0"/>
                </a:cubicBezTo>
                <a:cubicBezTo>
                  <a:pt x="5212130" y="-31277"/>
                  <a:pt x="5232306" y="14639"/>
                  <a:pt x="5402717" y="0"/>
                </a:cubicBezTo>
                <a:cubicBezTo>
                  <a:pt x="5573128" y="-14639"/>
                  <a:pt x="5928933" y="-28593"/>
                  <a:pt x="6074690" y="0"/>
                </a:cubicBezTo>
                <a:cubicBezTo>
                  <a:pt x="6220447" y="28593"/>
                  <a:pt x="6633930" y="30798"/>
                  <a:pt x="6961695" y="0"/>
                </a:cubicBezTo>
                <a:cubicBezTo>
                  <a:pt x="7289461" y="-30798"/>
                  <a:pt x="7351113" y="-20369"/>
                  <a:pt x="7633669" y="0"/>
                </a:cubicBezTo>
                <a:cubicBezTo>
                  <a:pt x="7916225" y="20369"/>
                  <a:pt x="7928739" y="-8220"/>
                  <a:pt x="8090611" y="0"/>
                </a:cubicBezTo>
                <a:cubicBezTo>
                  <a:pt x="8252483" y="8220"/>
                  <a:pt x="8709794" y="41436"/>
                  <a:pt x="8977616" y="0"/>
                </a:cubicBezTo>
                <a:cubicBezTo>
                  <a:pt x="9245438" y="-41436"/>
                  <a:pt x="9170353" y="10082"/>
                  <a:pt x="9327042" y="0"/>
                </a:cubicBezTo>
                <a:cubicBezTo>
                  <a:pt x="9483731" y="-10082"/>
                  <a:pt x="9597306" y="13864"/>
                  <a:pt x="9783984" y="0"/>
                </a:cubicBezTo>
                <a:cubicBezTo>
                  <a:pt x="9970662" y="-13864"/>
                  <a:pt x="10627443" y="15899"/>
                  <a:pt x="10886021" y="0"/>
                </a:cubicBezTo>
                <a:cubicBezTo>
                  <a:pt x="10957005" y="4003"/>
                  <a:pt x="11022076" y="54365"/>
                  <a:pt x="11020465" y="134444"/>
                </a:cubicBezTo>
                <a:cubicBezTo>
                  <a:pt x="11006482" y="447776"/>
                  <a:pt x="11000714" y="481051"/>
                  <a:pt x="11020465" y="806648"/>
                </a:cubicBezTo>
                <a:lnTo>
                  <a:pt x="11020465" y="806648"/>
                </a:lnTo>
                <a:cubicBezTo>
                  <a:pt x="10806010" y="799666"/>
                  <a:pt x="10521428" y="806516"/>
                  <a:pt x="10331686" y="806648"/>
                </a:cubicBezTo>
                <a:cubicBezTo>
                  <a:pt x="10141944" y="806780"/>
                  <a:pt x="9842996" y="818745"/>
                  <a:pt x="9642907" y="806648"/>
                </a:cubicBezTo>
                <a:cubicBezTo>
                  <a:pt x="9442818" y="794551"/>
                  <a:pt x="9171868" y="821292"/>
                  <a:pt x="8733719" y="806648"/>
                </a:cubicBezTo>
                <a:cubicBezTo>
                  <a:pt x="8295570" y="792004"/>
                  <a:pt x="8421426" y="819477"/>
                  <a:pt x="8155144" y="806648"/>
                </a:cubicBezTo>
                <a:cubicBezTo>
                  <a:pt x="7888863" y="793819"/>
                  <a:pt x="7580190" y="821208"/>
                  <a:pt x="7356160" y="806648"/>
                </a:cubicBezTo>
                <a:cubicBezTo>
                  <a:pt x="7132130" y="792088"/>
                  <a:pt x="6879280" y="845720"/>
                  <a:pt x="6557177" y="806648"/>
                </a:cubicBezTo>
                <a:cubicBezTo>
                  <a:pt x="6235074" y="767576"/>
                  <a:pt x="6130148" y="824273"/>
                  <a:pt x="5868398" y="806648"/>
                </a:cubicBezTo>
                <a:cubicBezTo>
                  <a:pt x="5606648" y="789023"/>
                  <a:pt x="5660684" y="817169"/>
                  <a:pt x="5510233" y="806648"/>
                </a:cubicBezTo>
                <a:cubicBezTo>
                  <a:pt x="5359783" y="796127"/>
                  <a:pt x="5091877" y="786141"/>
                  <a:pt x="4931658" y="806648"/>
                </a:cubicBezTo>
                <a:cubicBezTo>
                  <a:pt x="4771440" y="827155"/>
                  <a:pt x="4649528" y="797185"/>
                  <a:pt x="4463288" y="806648"/>
                </a:cubicBezTo>
                <a:cubicBezTo>
                  <a:pt x="4277048" y="816112"/>
                  <a:pt x="4192547" y="791972"/>
                  <a:pt x="3994919" y="806648"/>
                </a:cubicBezTo>
                <a:cubicBezTo>
                  <a:pt x="3797291" y="821324"/>
                  <a:pt x="3473904" y="774623"/>
                  <a:pt x="3085730" y="806648"/>
                </a:cubicBezTo>
                <a:cubicBezTo>
                  <a:pt x="2697556" y="838673"/>
                  <a:pt x="2636876" y="833302"/>
                  <a:pt x="2286746" y="806648"/>
                </a:cubicBezTo>
                <a:cubicBezTo>
                  <a:pt x="1936616" y="779994"/>
                  <a:pt x="2066319" y="789649"/>
                  <a:pt x="1928581" y="806648"/>
                </a:cubicBezTo>
                <a:cubicBezTo>
                  <a:pt x="1790844" y="823647"/>
                  <a:pt x="1667450" y="814439"/>
                  <a:pt x="1570416" y="806648"/>
                </a:cubicBezTo>
                <a:cubicBezTo>
                  <a:pt x="1473383" y="798857"/>
                  <a:pt x="1310224" y="818855"/>
                  <a:pt x="1212251" y="806648"/>
                </a:cubicBezTo>
                <a:cubicBezTo>
                  <a:pt x="1114278" y="794441"/>
                  <a:pt x="472605" y="829274"/>
                  <a:pt x="0" y="806648"/>
                </a:cubicBezTo>
                <a:lnTo>
                  <a:pt x="0" y="806648"/>
                </a:lnTo>
                <a:cubicBezTo>
                  <a:pt x="33610" y="527850"/>
                  <a:pt x="21340" y="465078"/>
                  <a:pt x="0" y="134444"/>
                </a:cubicBezTo>
                <a:cubicBezTo>
                  <a:pt x="-8930" y="63303"/>
                  <a:pt x="60013" y="-7669"/>
                  <a:pt x="134444" y="0"/>
                </a:cubicBezTo>
                <a:close/>
              </a:path>
              <a:path w="11020465" h="806648" stroke="0" extrusionOk="0">
                <a:moveTo>
                  <a:pt x="134444" y="0"/>
                </a:moveTo>
                <a:cubicBezTo>
                  <a:pt x="271299" y="-13952"/>
                  <a:pt x="365219" y="-6935"/>
                  <a:pt x="591386" y="0"/>
                </a:cubicBezTo>
                <a:cubicBezTo>
                  <a:pt x="817553" y="6935"/>
                  <a:pt x="1026952" y="3075"/>
                  <a:pt x="1263360" y="0"/>
                </a:cubicBezTo>
                <a:cubicBezTo>
                  <a:pt x="1499768" y="-3075"/>
                  <a:pt x="1765619" y="38625"/>
                  <a:pt x="2150365" y="0"/>
                </a:cubicBezTo>
                <a:cubicBezTo>
                  <a:pt x="2535112" y="-38625"/>
                  <a:pt x="2394551" y="9037"/>
                  <a:pt x="2499791" y="0"/>
                </a:cubicBezTo>
                <a:cubicBezTo>
                  <a:pt x="2605031" y="-9037"/>
                  <a:pt x="2722670" y="7499"/>
                  <a:pt x="2849217" y="0"/>
                </a:cubicBezTo>
                <a:cubicBezTo>
                  <a:pt x="2975764" y="-7499"/>
                  <a:pt x="3149784" y="3048"/>
                  <a:pt x="3413675" y="0"/>
                </a:cubicBezTo>
                <a:cubicBezTo>
                  <a:pt x="3677566" y="-3048"/>
                  <a:pt x="3711598" y="20496"/>
                  <a:pt x="3870617" y="0"/>
                </a:cubicBezTo>
                <a:cubicBezTo>
                  <a:pt x="4029636" y="-20496"/>
                  <a:pt x="4059984" y="-13224"/>
                  <a:pt x="4220043" y="0"/>
                </a:cubicBezTo>
                <a:cubicBezTo>
                  <a:pt x="4380102" y="13224"/>
                  <a:pt x="4428556" y="-15355"/>
                  <a:pt x="4569470" y="0"/>
                </a:cubicBezTo>
                <a:cubicBezTo>
                  <a:pt x="4710384" y="15355"/>
                  <a:pt x="4780045" y="-3862"/>
                  <a:pt x="4918896" y="0"/>
                </a:cubicBezTo>
                <a:cubicBezTo>
                  <a:pt x="5057747" y="3862"/>
                  <a:pt x="5209090" y="-10206"/>
                  <a:pt x="5375838" y="0"/>
                </a:cubicBezTo>
                <a:cubicBezTo>
                  <a:pt x="5542586" y="10206"/>
                  <a:pt x="5564087" y="14918"/>
                  <a:pt x="5725264" y="0"/>
                </a:cubicBezTo>
                <a:cubicBezTo>
                  <a:pt x="5886441" y="-14918"/>
                  <a:pt x="5981342" y="5003"/>
                  <a:pt x="6182206" y="0"/>
                </a:cubicBezTo>
                <a:cubicBezTo>
                  <a:pt x="6383070" y="-5003"/>
                  <a:pt x="6665070" y="-28742"/>
                  <a:pt x="7069211" y="0"/>
                </a:cubicBezTo>
                <a:cubicBezTo>
                  <a:pt x="7473353" y="28742"/>
                  <a:pt x="7270026" y="14264"/>
                  <a:pt x="7418637" y="0"/>
                </a:cubicBezTo>
                <a:cubicBezTo>
                  <a:pt x="7567248" y="-14264"/>
                  <a:pt x="7773191" y="1540"/>
                  <a:pt x="8090611" y="0"/>
                </a:cubicBezTo>
                <a:cubicBezTo>
                  <a:pt x="8408031" y="-1540"/>
                  <a:pt x="8360258" y="15721"/>
                  <a:pt x="8440037" y="0"/>
                </a:cubicBezTo>
                <a:cubicBezTo>
                  <a:pt x="8519816" y="-15721"/>
                  <a:pt x="9019540" y="-22050"/>
                  <a:pt x="9327042" y="0"/>
                </a:cubicBezTo>
                <a:cubicBezTo>
                  <a:pt x="9634544" y="22050"/>
                  <a:pt x="9713231" y="-16494"/>
                  <a:pt x="9891500" y="0"/>
                </a:cubicBezTo>
                <a:cubicBezTo>
                  <a:pt x="10069769" y="16494"/>
                  <a:pt x="10680088" y="-7927"/>
                  <a:pt x="10886021" y="0"/>
                </a:cubicBezTo>
                <a:cubicBezTo>
                  <a:pt x="10948769" y="4861"/>
                  <a:pt x="11033400" y="47605"/>
                  <a:pt x="11020465" y="134444"/>
                </a:cubicBezTo>
                <a:cubicBezTo>
                  <a:pt x="11007701" y="444100"/>
                  <a:pt x="10988448" y="530204"/>
                  <a:pt x="11020465" y="806648"/>
                </a:cubicBezTo>
                <a:lnTo>
                  <a:pt x="11020465" y="806648"/>
                </a:lnTo>
                <a:cubicBezTo>
                  <a:pt x="10637234" y="794230"/>
                  <a:pt x="10467976" y="794706"/>
                  <a:pt x="10221481" y="806648"/>
                </a:cubicBezTo>
                <a:cubicBezTo>
                  <a:pt x="9974986" y="818590"/>
                  <a:pt x="9745637" y="774032"/>
                  <a:pt x="9532702" y="806648"/>
                </a:cubicBezTo>
                <a:cubicBezTo>
                  <a:pt x="9319767" y="839264"/>
                  <a:pt x="9050384" y="835282"/>
                  <a:pt x="8623514" y="806648"/>
                </a:cubicBezTo>
                <a:cubicBezTo>
                  <a:pt x="8196644" y="778014"/>
                  <a:pt x="8401759" y="799184"/>
                  <a:pt x="8265349" y="806648"/>
                </a:cubicBezTo>
                <a:cubicBezTo>
                  <a:pt x="8128939" y="814112"/>
                  <a:pt x="7751466" y="791083"/>
                  <a:pt x="7576570" y="806648"/>
                </a:cubicBezTo>
                <a:cubicBezTo>
                  <a:pt x="7401674" y="822213"/>
                  <a:pt x="7024616" y="842145"/>
                  <a:pt x="6667381" y="806648"/>
                </a:cubicBezTo>
                <a:cubicBezTo>
                  <a:pt x="6310146" y="771151"/>
                  <a:pt x="6410533" y="815055"/>
                  <a:pt x="6199012" y="806648"/>
                </a:cubicBezTo>
                <a:cubicBezTo>
                  <a:pt x="5987491" y="798241"/>
                  <a:pt x="5942231" y="786799"/>
                  <a:pt x="5730642" y="806648"/>
                </a:cubicBezTo>
                <a:cubicBezTo>
                  <a:pt x="5519053" y="826498"/>
                  <a:pt x="5106897" y="833812"/>
                  <a:pt x="4821453" y="806648"/>
                </a:cubicBezTo>
                <a:cubicBezTo>
                  <a:pt x="4536009" y="779484"/>
                  <a:pt x="4527694" y="804666"/>
                  <a:pt x="4353084" y="806648"/>
                </a:cubicBezTo>
                <a:cubicBezTo>
                  <a:pt x="4178474" y="808630"/>
                  <a:pt x="4075213" y="815827"/>
                  <a:pt x="3994919" y="806648"/>
                </a:cubicBezTo>
                <a:cubicBezTo>
                  <a:pt x="3914626" y="797469"/>
                  <a:pt x="3555465" y="809950"/>
                  <a:pt x="3416344" y="806648"/>
                </a:cubicBezTo>
                <a:cubicBezTo>
                  <a:pt x="3277224" y="803346"/>
                  <a:pt x="2830275" y="787081"/>
                  <a:pt x="2507156" y="806648"/>
                </a:cubicBezTo>
                <a:cubicBezTo>
                  <a:pt x="2184037" y="826215"/>
                  <a:pt x="2216847" y="809072"/>
                  <a:pt x="1928581" y="806648"/>
                </a:cubicBezTo>
                <a:cubicBezTo>
                  <a:pt x="1640315" y="804224"/>
                  <a:pt x="1274466" y="792295"/>
                  <a:pt x="1019393" y="806648"/>
                </a:cubicBezTo>
                <a:cubicBezTo>
                  <a:pt x="764320" y="821001"/>
                  <a:pt x="417616" y="762001"/>
                  <a:pt x="0" y="806648"/>
                </a:cubicBezTo>
                <a:lnTo>
                  <a:pt x="0" y="806648"/>
                </a:lnTo>
                <a:cubicBezTo>
                  <a:pt x="17136" y="629230"/>
                  <a:pt x="7645" y="334324"/>
                  <a:pt x="0" y="134444"/>
                </a:cubicBezTo>
                <a:cubicBezTo>
                  <a:pt x="2608" y="55567"/>
                  <a:pt x="60503" y="-2235"/>
                  <a:pt x="134444" y="0"/>
                </a:cubicBezTo>
                <a:close/>
              </a:path>
            </a:pathLst>
          </a:custGeom>
          <a:solidFill>
            <a:schemeClr val="accent4">
              <a:lumMod val="50000"/>
              <a:alpha val="69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92968586">
                  <a:prstGeom prst="round2Same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0" algn="ctr" eaLnBrk="1" hangingPunct="1">
              <a:buClr>
                <a:srgbClr val="000000"/>
              </a:buClr>
            </a:pPr>
            <a:r>
              <a:rPr kumimoji="0" lang="fr-FR" altLang="vi-VN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Câu</a:t>
            </a:r>
            <a:r>
              <a:rPr kumimoji="0" lang="fr-FR" alt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2: </a:t>
            </a:r>
            <a:r>
              <a:rPr kumimoji="0" lang="fr-FR" altLang="vi-VN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kumimoji="0" lang="fr-FR" alt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fr-FR" altLang="vi-VN" sz="44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200 312 345 </a:t>
            </a:r>
            <a:r>
              <a:rPr lang="fr-FR" altLang="vi-VN" sz="44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đọc</a:t>
            </a:r>
            <a:r>
              <a:rPr lang="fr-FR" altLang="vi-VN" sz="44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fr-FR" alt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là 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E26A14-7A38-4D40-9149-6E18BAE2C91D}"/>
              </a:ext>
            </a:extLst>
          </p:cNvPr>
          <p:cNvSpPr txBox="1"/>
          <p:nvPr/>
        </p:nvSpPr>
        <p:spPr>
          <a:xfrm>
            <a:off x="4495226" y="5455646"/>
            <a:ext cx="5734624" cy="954107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C.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Hai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trăm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triệu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ba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trăm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mười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hai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nghìn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ba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trăm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bốn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mươi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lăm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5C8C21-A9A4-46A8-A9D6-C397C048C035}"/>
              </a:ext>
            </a:extLst>
          </p:cNvPr>
          <p:cNvSpPr txBox="1"/>
          <p:nvPr/>
        </p:nvSpPr>
        <p:spPr>
          <a:xfrm>
            <a:off x="4473833" y="4090106"/>
            <a:ext cx="6530865" cy="954107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</a:t>
            </a:r>
            <a:r>
              <a:rPr lang="vi-VN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 </a:t>
            </a:r>
            <a:r>
              <a:rPr 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trăm</a:t>
            </a:r>
            <a:r>
              <a:rPr 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triệu</a:t>
            </a:r>
            <a:r>
              <a:rPr 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ba</a:t>
            </a:r>
            <a:r>
              <a:rPr 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trăm</a:t>
            </a:r>
            <a:r>
              <a:rPr 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mươi</a:t>
            </a:r>
            <a:r>
              <a:rPr 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nghìn</a:t>
            </a:r>
            <a:r>
              <a:rPr 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ba</a:t>
            </a:r>
            <a:r>
              <a:rPr 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trăm</a:t>
            </a:r>
            <a:r>
              <a:rPr 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bốn</a:t>
            </a:r>
            <a:r>
              <a:rPr 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mươi</a:t>
            </a:r>
            <a:r>
              <a:rPr 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lăm</a:t>
            </a:r>
            <a:endParaRPr lang="vi-VN" sz="28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2C8577-F2EE-47A9-8E37-EE8E18ED778F}"/>
              </a:ext>
            </a:extLst>
          </p:cNvPr>
          <p:cNvSpPr txBox="1"/>
          <p:nvPr/>
        </p:nvSpPr>
        <p:spPr>
          <a:xfrm>
            <a:off x="4463070" y="2569809"/>
            <a:ext cx="6681180" cy="1077218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A. Hai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trăm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triệu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ba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trăm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nghìn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ba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trăm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bốn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mươi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lăm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pic>
        <p:nvPicPr>
          <p:cNvPr id="15" name="Picture 2" descr="Little horse unicorn PNG - Similar PNG">
            <a:extLst>
              <a:ext uri="{FF2B5EF4-FFF2-40B4-BE49-F238E27FC236}">
                <a16:creationId xmlns:a16="http://schemas.microsoft.com/office/drawing/2014/main" id="{42552C19-C6C4-4A9F-A661-141400C58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9698" y="2273843"/>
            <a:ext cx="4440661" cy="4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627;p25">
            <a:extLst>
              <a:ext uri="{FF2B5EF4-FFF2-40B4-BE49-F238E27FC236}">
                <a16:creationId xmlns:a16="http://schemas.microsoft.com/office/drawing/2014/main" id="{24E44FE8-218F-4659-AAB4-7CDF59D3F3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88175" y="6022492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6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6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103377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3">
            <a:extLst>
              <a:ext uri="{FF2B5EF4-FFF2-40B4-BE49-F238E27FC236}">
                <a16:creationId xmlns:a16="http://schemas.microsoft.com/office/drawing/2014/main" id="{265D4020-4B98-473B-87E7-0D1C7FC30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496" y="255215"/>
            <a:ext cx="10818943" cy="1600438"/>
          </a:xfrm>
          <a:prstGeom prst="roundRect">
            <a:avLst/>
          </a:prstGeom>
          <a:solidFill>
            <a:schemeClr val="accent4">
              <a:lumMod val="75000"/>
              <a:alpha val="71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buClr>
                <a:srgbClr val="000000"/>
              </a:buClr>
            </a:pPr>
            <a:r>
              <a:rPr lang="en-US" altLang="en-US" sz="44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Câu</a:t>
            </a:r>
            <a:r>
              <a:rPr lang="en-US" altLang="en-US" sz="44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3: </a:t>
            </a:r>
            <a:r>
              <a:rPr lang="en-US" altLang="en-US" sz="44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Giá</a:t>
            </a:r>
            <a:r>
              <a:rPr lang="en-US" altLang="en-US" sz="44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trị</a:t>
            </a:r>
            <a:r>
              <a:rPr lang="en-US" altLang="en-US" sz="44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lang="en-US" altLang="en-US" sz="44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chữ</a:t>
            </a:r>
            <a:r>
              <a:rPr lang="en-US" altLang="en-US" sz="44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altLang="en-US" sz="44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7 </a:t>
            </a:r>
            <a:r>
              <a:rPr lang="en-US" altLang="en-US" sz="44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trong</a:t>
            </a:r>
            <a:r>
              <a:rPr lang="en-US" altLang="en-US" sz="44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altLang="en-US" sz="44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10 275 104 </a:t>
            </a:r>
            <a:r>
              <a:rPr lang="en-US" altLang="en-US" sz="44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là</a:t>
            </a:r>
            <a:r>
              <a:rPr lang="en-US" altLang="en-US" sz="44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</a:t>
            </a:r>
          </a:p>
        </p:txBody>
      </p:sp>
      <p:sp>
        <p:nvSpPr>
          <p:cNvPr id="6" name="Text Box 70">
            <a:extLst>
              <a:ext uri="{FF2B5EF4-FFF2-40B4-BE49-F238E27FC236}">
                <a16:creationId xmlns:a16="http://schemas.microsoft.com/office/drawing/2014/main" id="{966B4010-359B-4D35-AE8A-856EA5522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641458"/>
            <a:ext cx="6840218" cy="830997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Đáp</a:t>
            </a: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 </a:t>
            </a:r>
            <a:r>
              <a:rPr kumimoji="0" lang="en-US" alt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án</a:t>
            </a: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: 70 000</a:t>
            </a:r>
          </a:p>
        </p:txBody>
      </p:sp>
      <p:pic>
        <p:nvPicPr>
          <p:cNvPr id="9" name="Picture 6" descr="Wallpaper V - Unicornio Png Fundo Transparente - 2000x1666 Wallpaper -  teahub.io">
            <a:extLst>
              <a:ext uri="{FF2B5EF4-FFF2-40B4-BE49-F238E27FC236}">
                <a16:creationId xmlns:a16="http://schemas.microsoft.com/office/drawing/2014/main" id="{7F944AF9-E71B-4BEC-90CD-A48905EF9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80171" y="3849268"/>
            <a:ext cx="3492502" cy="27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627;p25">
            <a:extLst>
              <a:ext uri="{FF2B5EF4-FFF2-40B4-BE49-F238E27FC236}">
                <a16:creationId xmlns:a16="http://schemas.microsoft.com/office/drawing/2014/main" id="{76F39812-FB98-4299-A51E-5233D8F78D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3519" y="6024045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5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5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06023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83;p21">
            <a:extLst>
              <a:ext uri="{FF2B5EF4-FFF2-40B4-BE49-F238E27FC236}">
                <a16:creationId xmlns:a16="http://schemas.microsoft.com/office/drawing/2014/main" id="{33D2B234-419D-4E3F-BF6C-54C232FDE558}"/>
              </a:ext>
            </a:extLst>
          </p:cNvPr>
          <p:cNvSpPr txBox="1">
            <a:spLocks/>
          </p:cNvSpPr>
          <p:nvPr/>
        </p:nvSpPr>
        <p:spPr>
          <a:xfrm>
            <a:off x="578489" y="-154348"/>
            <a:ext cx="10317735" cy="473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Unkempt"/>
              <a:buNone/>
              <a:tabLst/>
              <a:defRPr/>
            </a:pPr>
            <a:r>
              <a:rPr kumimoji="0" lang="en-US" sz="13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UT Triumph" panose="00000500000000000000" pitchFamily="2" charset="0"/>
                <a:sym typeface="Unkempt"/>
              </a:rPr>
              <a:t>Luyện tập</a:t>
            </a:r>
          </a:p>
        </p:txBody>
      </p:sp>
      <p:sp>
        <p:nvSpPr>
          <p:cNvPr id="4" name="Google Shape;583;p21">
            <a:extLst>
              <a:ext uri="{FF2B5EF4-FFF2-40B4-BE49-F238E27FC236}">
                <a16:creationId xmlns:a16="http://schemas.microsoft.com/office/drawing/2014/main" id="{744B5B9F-914E-4194-9B27-9DABB41BD629}"/>
              </a:ext>
            </a:extLst>
          </p:cNvPr>
          <p:cNvSpPr txBox="1">
            <a:spLocks/>
          </p:cNvSpPr>
          <p:nvPr/>
        </p:nvSpPr>
        <p:spPr>
          <a:xfrm>
            <a:off x="531770" y="-71087"/>
            <a:ext cx="10317735" cy="473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Unkempt"/>
              <a:buNone/>
              <a:tabLst/>
              <a:defRPr/>
            </a:pPr>
            <a:r>
              <a:rPr kumimoji="0" lang="en-US" sz="13000" b="1" i="0" u="none" strike="noStrike" kern="0" cap="none" spc="0" normalizeH="0" baseline="0" noProof="0">
                <a:ln>
                  <a:noFill/>
                </a:ln>
                <a:solidFill>
                  <a:srgbClr val="EA9999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UT Triumph" panose="00000500000000000000" pitchFamily="2" charset="0"/>
                <a:sym typeface="Unkempt"/>
              </a:rPr>
              <a:t>Luyện tập</a:t>
            </a:r>
          </a:p>
        </p:txBody>
      </p:sp>
      <p:sp>
        <p:nvSpPr>
          <p:cNvPr id="583" name="Google Shape;583;p21"/>
          <p:cNvSpPr txBox="1">
            <a:spLocks noGrp="1"/>
          </p:cNvSpPr>
          <p:nvPr>
            <p:ph type="title"/>
          </p:nvPr>
        </p:nvSpPr>
        <p:spPr>
          <a:xfrm>
            <a:off x="443631" y="32580"/>
            <a:ext cx="10317735" cy="47361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37000">
                      <a:srgbClr val="CD2D66"/>
                    </a:gs>
                    <a:gs pos="72000">
                      <a:srgbClr val="DB6B96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anose="00000500000000000000" pitchFamily="2" charset="0"/>
              </a:rPr>
              <a:t>Luyện tập</a:t>
            </a:r>
            <a:endParaRPr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7000">
                    <a:srgbClr val="CD2D66"/>
                  </a:gs>
                  <a:gs pos="72000">
                    <a:srgbClr val="DB6B96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UT Triumph" panose="00000500000000000000" pitchFamily="2" charset="0"/>
            </a:endParaRPr>
          </a:p>
        </p:txBody>
      </p:sp>
      <p:grpSp>
        <p:nvGrpSpPr>
          <p:cNvPr id="5" name="Google Shape;1264;p32">
            <a:extLst>
              <a:ext uri="{FF2B5EF4-FFF2-40B4-BE49-F238E27FC236}">
                <a16:creationId xmlns:a16="http://schemas.microsoft.com/office/drawing/2014/main" id="{BF7D813D-DBDA-4A28-8819-D3800C826C05}"/>
              </a:ext>
            </a:extLst>
          </p:cNvPr>
          <p:cNvGrpSpPr/>
          <p:nvPr/>
        </p:nvGrpSpPr>
        <p:grpSpPr>
          <a:xfrm>
            <a:off x="2038587" y="4014269"/>
            <a:ext cx="2179909" cy="2633256"/>
            <a:chOff x="5901071" y="3095975"/>
            <a:chExt cx="2944965" cy="3565376"/>
          </a:xfrm>
        </p:grpSpPr>
        <p:sp>
          <p:nvSpPr>
            <p:cNvPr id="6" name="Google Shape;1265;p32">
              <a:extLst>
                <a:ext uri="{FF2B5EF4-FFF2-40B4-BE49-F238E27FC236}">
                  <a16:creationId xmlns:a16="http://schemas.microsoft.com/office/drawing/2014/main" id="{56D0F7A9-75DA-4542-86F3-32FFD09E50F1}"/>
                </a:ext>
              </a:extLst>
            </p:cNvPr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266;p32">
              <a:extLst>
                <a:ext uri="{FF2B5EF4-FFF2-40B4-BE49-F238E27FC236}">
                  <a16:creationId xmlns:a16="http://schemas.microsoft.com/office/drawing/2014/main" id="{897F3DCD-1454-4074-A70E-AB75C0B6C1C3}"/>
                </a:ext>
              </a:extLst>
            </p:cNvPr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267;p32">
              <a:extLst>
                <a:ext uri="{FF2B5EF4-FFF2-40B4-BE49-F238E27FC236}">
                  <a16:creationId xmlns:a16="http://schemas.microsoft.com/office/drawing/2014/main" id="{72099433-82C1-4352-BF19-B4C973A19322}"/>
                </a:ext>
              </a:extLst>
            </p:cNvPr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268;p32">
              <a:extLst>
                <a:ext uri="{FF2B5EF4-FFF2-40B4-BE49-F238E27FC236}">
                  <a16:creationId xmlns:a16="http://schemas.microsoft.com/office/drawing/2014/main" id="{06C72183-A73F-4EF0-8D55-28822C2BC286}"/>
                </a:ext>
              </a:extLst>
            </p:cNvPr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269;p32">
              <a:extLst>
                <a:ext uri="{FF2B5EF4-FFF2-40B4-BE49-F238E27FC236}">
                  <a16:creationId xmlns:a16="http://schemas.microsoft.com/office/drawing/2014/main" id="{1B3D1C6A-1B70-44F9-819C-44A9EEAF0692}"/>
                </a:ext>
              </a:extLst>
            </p:cNvPr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270;p32">
              <a:extLst>
                <a:ext uri="{FF2B5EF4-FFF2-40B4-BE49-F238E27FC236}">
                  <a16:creationId xmlns:a16="http://schemas.microsoft.com/office/drawing/2014/main" id="{8684BB42-A269-4908-A9FE-204F5200A768}"/>
                </a:ext>
              </a:extLst>
            </p:cNvPr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71;p32">
              <a:extLst>
                <a:ext uri="{FF2B5EF4-FFF2-40B4-BE49-F238E27FC236}">
                  <a16:creationId xmlns:a16="http://schemas.microsoft.com/office/drawing/2014/main" id="{AB80772C-F225-4095-9DC8-345341DA46EC}"/>
                </a:ext>
              </a:extLst>
            </p:cNvPr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272;p32">
              <a:extLst>
                <a:ext uri="{FF2B5EF4-FFF2-40B4-BE49-F238E27FC236}">
                  <a16:creationId xmlns:a16="http://schemas.microsoft.com/office/drawing/2014/main" id="{FC214F11-7479-4E32-A7BC-C35FF37994BD}"/>
                </a:ext>
              </a:extLst>
            </p:cNvPr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273;p32">
              <a:extLst>
                <a:ext uri="{FF2B5EF4-FFF2-40B4-BE49-F238E27FC236}">
                  <a16:creationId xmlns:a16="http://schemas.microsoft.com/office/drawing/2014/main" id="{D7CD76DE-3717-4E66-A6AC-F1963BD39DE1}"/>
                </a:ext>
              </a:extLst>
            </p:cNvPr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274;p32">
              <a:extLst>
                <a:ext uri="{FF2B5EF4-FFF2-40B4-BE49-F238E27FC236}">
                  <a16:creationId xmlns:a16="http://schemas.microsoft.com/office/drawing/2014/main" id="{D9F4BC4D-E3CA-48B6-8444-72CB180208F6}"/>
                </a:ext>
              </a:extLst>
            </p:cNvPr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275;p32">
              <a:extLst>
                <a:ext uri="{FF2B5EF4-FFF2-40B4-BE49-F238E27FC236}">
                  <a16:creationId xmlns:a16="http://schemas.microsoft.com/office/drawing/2014/main" id="{2FD0039B-CD8F-403C-996A-3E6A954D95BA}"/>
                </a:ext>
              </a:extLst>
            </p:cNvPr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276;p32">
              <a:extLst>
                <a:ext uri="{FF2B5EF4-FFF2-40B4-BE49-F238E27FC236}">
                  <a16:creationId xmlns:a16="http://schemas.microsoft.com/office/drawing/2014/main" id="{F682B34E-06CD-4323-B304-7A87E8CDF674}"/>
                </a:ext>
              </a:extLst>
            </p:cNvPr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277;p32">
              <a:extLst>
                <a:ext uri="{FF2B5EF4-FFF2-40B4-BE49-F238E27FC236}">
                  <a16:creationId xmlns:a16="http://schemas.microsoft.com/office/drawing/2014/main" id="{C8414D50-BBFB-49EC-9637-BA95CFF9E1F3}"/>
                </a:ext>
              </a:extLst>
            </p:cNvPr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278;p32">
              <a:extLst>
                <a:ext uri="{FF2B5EF4-FFF2-40B4-BE49-F238E27FC236}">
                  <a16:creationId xmlns:a16="http://schemas.microsoft.com/office/drawing/2014/main" id="{8F9E9434-C948-44FA-96C1-A9E34DA96170}"/>
                </a:ext>
              </a:extLst>
            </p:cNvPr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279;p32">
              <a:extLst>
                <a:ext uri="{FF2B5EF4-FFF2-40B4-BE49-F238E27FC236}">
                  <a16:creationId xmlns:a16="http://schemas.microsoft.com/office/drawing/2014/main" id="{DFDB7B60-5189-4981-ADC5-E3EC8A8383FD}"/>
                </a:ext>
              </a:extLst>
            </p:cNvPr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280;p32">
              <a:extLst>
                <a:ext uri="{FF2B5EF4-FFF2-40B4-BE49-F238E27FC236}">
                  <a16:creationId xmlns:a16="http://schemas.microsoft.com/office/drawing/2014/main" id="{7C97A4D5-E0E1-40C6-A84A-81D9DBC0F931}"/>
                </a:ext>
              </a:extLst>
            </p:cNvPr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281;p32">
              <a:extLst>
                <a:ext uri="{FF2B5EF4-FFF2-40B4-BE49-F238E27FC236}">
                  <a16:creationId xmlns:a16="http://schemas.microsoft.com/office/drawing/2014/main" id="{317748C2-8E23-4D54-95D5-A52A75C768DE}"/>
                </a:ext>
              </a:extLst>
            </p:cNvPr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282;p32">
              <a:extLst>
                <a:ext uri="{FF2B5EF4-FFF2-40B4-BE49-F238E27FC236}">
                  <a16:creationId xmlns:a16="http://schemas.microsoft.com/office/drawing/2014/main" id="{859A8A59-6814-4782-9ECF-305C1967B6F4}"/>
                </a:ext>
              </a:extLst>
            </p:cNvPr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283;p32">
              <a:extLst>
                <a:ext uri="{FF2B5EF4-FFF2-40B4-BE49-F238E27FC236}">
                  <a16:creationId xmlns:a16="http://schemas.microsoft.com/office/drawing/2014/main" id="{F2902744-D90F-479A-9F30-B93A4F438336}"/>
                </a:ext>
              </a:extLst>
            </p:cNvPr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284;p32">
              <a:extLst>
                <a:ext uri="{FF2B5EF4-FFF2-40B4-BE49-F238E27FC236}">
                  <a16:creationId xmlns:a16="http://schemas.microsoft.com/office/drawing/2014/main" id="{A46C50F5-0904-4311-B0D0-8B1D8204C6B3}"/>
                </a:ext>
              </a:extLst>
            </p:cNvPr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285;p32">
              <a:extLst>
                <a:ext uri="{FF2B5EF4-FFF2-40B4-BE49-F238E27FC236}">
                  <a16:creationId xmlns:a16="http://schemas.microsoft.com/office/drawing/2014/main" id="{C2B04C12-D2D6-40BA-9279-BC5BBAE6DF30}"/>
                </a:ext>
              </a:extLst>
            </p:cNvPr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286;p32">
              <a:extLst>
                <a:ext uri="{FF2B5EF4-FFF2-40B4-BE49-F238E27FC236}">
                  <a16:creationId xmlns:a16="http://schemas.microsoft.com/office/drawing/2014/main" id="{25DBCB68-8322-46D2-A651-72B5A64805A6}"/>
                </a:ext>
              </a:extLst>
            </p:cNvPr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287;p32">
              <a:extLst>
                <a:ext uri="{FF2B5EF4-FFF2-40B4-BE49-F238E27FC236}">
                  <a16:creationId xmlns:a16="http://schemas.microsoft.com/office/drawing/2014/main" id="{8BC3EAF9-47D6-4170-BF05-ED50EE8C143E}"/>
                </a:ext>
              </a:extLst>
            </p:cNvPr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288;p32">
              <a:extLst>
                <a:ext uri="{FF2B5EF4-FFF2-40B4-BE49-F238E27FC236}">
                  <a16:creationId xmlns:a16="http://schemas.microsoft.com/office/drawing/2014/main" id="{2AA2DAE3-8EFE-4CC8-BCC4-B895076BE1EB}"/>
                </a:ext>
              </a:extLst>
            </p:cNvPr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289;p32">
              <a:extLst>
                <a:ext uri="{FF2B5EF4-FFF2-40B4-BE49-F238E27FC236}">
                  <a16:creationId xmlns:a16="http://schemas.microsoft.com/office/drawing/2014/main" id="{DA577D0C-5F0D-42A3-B2AA-9BA76E1C7383}"/>
                </a:ext>
              </a:extLst>
            </p:cNvPr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290;p32">
              <a:extLst>
                <a:ext uri="{FF2B5EF4-FFF2-40B4-BE49-F238E27FC236}">
                  <a16:creationId xmlns:a16="http://schemas.microsoft.com/office/drawing/2014/main" id="{B06E9199-0D75-4F2D-8F11-C06F768110ED}"/>
                </a:ext>
              </a:extLst>
            </p:cNvPr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291;p32">
              <a:extLst>
                <a:ext uri="{FF2B5EF4-FFF2-40B4-BE49-F238E27FC236}">
                  <a16:creationId xmlns:a16="http://schemas.microsoft.com/office/drawing/2014/main" id="{7E0B4E24-18E2-44BA-85FE-208939B9FFE1}"/>
                </a:ext>
              </a:extLst>
            </p:cNvPr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292;p32">
              <a:extLst>
                <a:ext uri="{FF2B5EF4-FFF2-40B4-BE49-F238E27FC236}">
                  <a16:creationId xmlns:a16="http://schemas.microsoft.com/office/drawing/2014/main" id="{77F417DB-475C-4DE0-95C7-8BABB0B4705F}"/>
                </a:ext>
              </a:extLst>
            </p:cNvPr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293;p32">
              <a:extLst>
                <a:ext uri="{FF2B5EF4-FFF2-40B4-BE49-F238E27FC236}">
                  <a16:creationId xmlns:a16="http://schemas.microsoft.com/office/drawing/2014/main" id="{3CD97D08-F284-4FF1-9C74-178C29E5998A}"/>
                </a:ext>
              </a:extLst>
            </p:cNvPr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294;p32">
              <a:extLst>
                <a:ext uri="{FF2B5EF4-FFF2-40B4-BE49-F238E27FC236}">
                  <a16:creationId xmlns:a16="http://schemas.microsoft.com/office/drawing/2014/main" id="{9185AB7B-E14B-4E18-8895-EF2B34266238}"/>
                </a:ext>
              </a:extLst>
            </p:cNvPr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295;p32">
              <a:extLst>
                <a:ext uri="{FF2B5EF4-FFF2-40B4-BE49-F238E27FC236}">
                  <a16:creationId xmlns:a16="http://schemas.microsoft.com/office/drawing/2014/main" id="{F036C4A2-0A5C-482C-BD6C-A6D93F803F12}"/>
                </a:ext>
              </a:extLst>
            </p:cNvPr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296;p32">
              <a:extLst>
                <a:ext uri="{FF2B5EF4-FFF2-40B4-BE49-F238E27FC236}">
                  <a16:creationId xmlns:a16="http://schemas.microsoft.com/office/drawing/2014/main" id="{20E961F5-C7CE-4CD5-8F89-E50B4C0D0CD8}"/>
                </a:ext>
              </a:extLst>
            </p:cNvPr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297;p32">
              <a:extLst>
                <a:ext uri="{FF2B5EF4-FFF2-40B4-BE49-F238E27FC236}">
                  <a16:creationId xmlns:a16="http://schemas.microsoft.com/office/drawing/2014/main" id="{24DAD82E-8C4A-4AD0-A711-49CE025352C4}"/>
                </a:ext>
              </a:extLst>
            </p:cNvPr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298;p32">
              <a:extLst>
                <a:ext uri="{FF2B5EF4-FFF2-40B4-BE49-F238E27FC236}">
                  <a16:creationId xmlns:a16="http://schemas.microsoft.com/office/drawing/2014/main" id="{FDFEF1EF-B87D-4EA3-8F6F-7B4B5E8782AF}"/>
                </a:ext>
              </a:extLst>
            </p:cNvPr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299;p32">
              <a:extLst>
                <a:ext uri="{FF2B5EF4-FFF2-40B4-BE49-F238E27FC236}">
                  <a16:creationId xmlns:a16="http://schemas.microsoft.com/office/drawing/2014/main" id="{0CDF0238-7187-4976-9A2A-DB54F0F54AAB}"/>
                </a:ext>
              </a:extLst>
            </p:cNvPr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300;p32">
              <a:extLst>
                <a:ext uri="{FF2B5EF4-FFF2-40B4-BE49-F238E27FC236}">
                  <a16:creationId xmlns:a16="http://schemas.microsoft.com/office/drawing/2014/main" id="{0732B802-B5F3-4CA5-81D1-07E1BB7E59CD}"/>
                </a:ext>
              </a:extLst>
            </p:cNvPr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301;p32">
              <a:extLst>
                <a:ext uri="{FF2B5EF4-FFF2-40B4-BE49-F238E27FC236}">
                  <a16:creationId xmlns:a16="http://schemas.microsoft.com/office/drawing/2014/main" id="{2CD08A04-DD13-4503-B79D-1D237B3206CE}"/>
                </a:ext>
              </a:extLst>
            </p:cNvPr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302;p32">
              <a:extLst>
                <a:ext uri="{FF2B5EF4-FFF2-40B4-BE49-F238E27FC236}">
                  <a16:creationId xmlns:a16="http://schemas.microsoft.com/office/drawing/2014/main" id="{A4E047D9-E183-441B-8300-3538D97DD801}"/>
                </a:ext>
              </a:extLst>
            </p:cNvPr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303;p32">
              <a:extLst>
                <a:ext uri="{FF2B5EF4-FFF2-40B4-BE49-F238E27FC236}">
                  <a16:creationId xmlns:a16="http://schemas.microsoft.com/office/drawing/2014/main" id="{30D275F1-5203-4CE1-B530-AEC21CAB460C}"/>
                </a:ext>
              </a:extLst>
            </p:cNvPr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" name="Google Shape;1304;p32">
              <a:extLst>
                <a:ext uri="{FF2B5EF4-FFF2-40B4-BE49-F238E27FC236}">
                  <a16:creationId xmlns:a16="http://schemas.microsoft.com/office/drawing/2014/main" id="{B341630D-1943-4589-82B9-152200C74A51}"/>
                </a:ext>
              </a:extLst>
            </p:cNvPr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63" name="Google Shape;1305;p32">
                <a:extLst>
                  <a:ext uri="{FF2B5EF4-FFF2-40B4-BE49-F238E27FC236}">
                    <a16:creationId xmlns:a16="http://schemas.microsoft.com/office/drawing/2014/main" id="{30A10258-1449-4486-899C-C3F2387E2A80}"/>
                  </a:ext>
                </a:extLst>
              </p:cNvPr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306;p32">
                <a:extLst>
                  <a:ext uri="{FF2B5EF4-FFF2-40B4-BE49-F238E27FC236}">
                    <a16:creationId xmlns:a16="http://schemas.microsoft.com/office/drawing/2014/main" id="{18A24AA0-15B6-4F47-8AE7-2F6D938AA683}"/>
                  </a:ext>
                </a:extLst>
              </p:cNvPr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1307;p32">
                <a:extLst>
                  <a:ext uri="{FF2B5EF4-FFF2-40B4-BE49-F238E27FC236}">
                    <a16:creationId xmlns:a16="http://schemas.microsoft.com/office/drawing/2014/main" id="{9FBBB5B2-F9E8-4F01-84B7-682817163B91}"/>
                  </a:ext>
                </a:extLst>
              </p:cNvPr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" name="Google Shape;1308;p32">
              <a:extLst>
                <a:ext uri="{FF2B5EF4-FFF2-40B4-BE49-F238E27FC236}">
                  <a16:creationId xmlns:a16="http://schemas.microsoft.com/office/drawing/2014/main" id="{02BBAA24-02A7-45CB-B9C4-CCB567B51907}"/>
                </a:ext>
              </a:extLst>
            </p:cNvPr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309;p32">
              <a:extLst>
                <a:ext uri="{FF2B5EF4-FFF2-40B4-BE49-F238E27FC236}">
                  <a16:creationId xmlns:a16="http://schemas.microsoft.com/office/drawing/2014/main" id="{35563333-7E6C-4F49-9EEE-FEA39BB37739}"/>
                </a:ext>
              </a:extLst>
            </p:cNvPr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310;p32">
              <a:extLst>
                <a:ext uri="{FF2B5EF4-FFF2-40B4-BE49-F238E27FC236}">
                  <a16:creationId xmlns:a16="http://schemas.microsoft.com/office/drawing/2014/main" id="{A48AD596-E0E0-4601-8F53-740ED0A4D198}"/>
                </a:ext>
              </a:extLst>
            </p:cNvPr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1311;p32">
              <a:extLst>
                <a:ext uri="{FF2B5EF4-FFF2-40B4-BE49-F238E27FC236}">
                  <a16:creationId xmlns:a16="http://schemas.microsoft.com/office/drawing/2014/main" id="{098A3AF0-2FF6-40B5-B098-596D6F6EF2FD}"/>
                </a:ext>
              </a:extLst>
            </p:cNvPr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56" name="Google Shape;1312;p32">
                <a:extLst>
                  <a:ext uri="{FF2B5EF4-FFF2-40B4-BE49-F238E27FC236}">
                    <a16:creationId xmlns:a16="http://schemas.microsoft.com/office/drawing/2014/main" id="{B0F1CD58-AB31-45A7-9DFD-BB661D1D9781}"/>
                  </a:ext>
                </a:extLst>
              </p:cNvPr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60" name="Google Shape;1313;p32">
                  <a:extLst>
                    <a:ext uri="{FF2B5EF4-FFF2-40B4-BE49-F238E27FC236}">
                      <a16:creationId xmlns:a16="http://schemas.microsoft.com/office/drawing/2014/main" id="{8C0B0473-1361-4237-8B89-9E269A32284D}"/>
                    </a:ext>
                  </a:extLst>
                </p:cNvPr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1314;p32">
                  <a:extLst>
                    <a:ext uri="{FF2B5EF4-FFF2-40B4-BE49-F238E27FC236}">
                      <a16:creationId xmlns:a16="http://schemas.microsoft.com/office/drawing/2014/main" id="{A20AC540-2D1C-4183-AE34-CCE03A49199D}"/>
                    </a:ext>
                  </a:extLst>
                </p:cNvPr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1315;p32">
                  <a:extLst>
                    <a:ext uri="{FF2B5EF4-FFF2-40B4-BE49-F238E27FC236}">
                      <a16:creationId xmlns:a16="http://schemas.microsoft.com/office/drawing/2014/main" id="{33D7FB98-9A25-46A4-907E-FE85122DB7F3}"/>
                    </a:ext>
                  </a:extLst>
                </p:cNvPr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7" name="Google Shape;1316;p32">
                <a:extLst>
                  <a:ext uri="{FF2B5EF4-FFF2-40B4-BE49-F238E27FC236}">
                    <a16:creationId xmlns:a16="http://schemas.microsoft.com/office/drawing/2014/main" id="{7A25DF6B-CAC4-4FEF-A196-CD59513BF3FF}"/>
                  </a:ext>
                </a:extLst>
              </p:cNvPr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1317;p32">
                <a:extLst>
                  <a:ext uri="{FF2B5EF4-FFF2-40B4-BE49-F238E27FC236}">
                    <a16:creationId xmlns:a16="http://schemas.microsoft.com/office/drawing/2014/main" id="{F5CE3CBF-4880-4182-A42F-17E781792B22}"/>
                  </a:ext>
                </a:extLst>
              </p:cNvPr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318;p32">
                <a:extLst>
                  <a:ext uri="{FF2B5EF4-FFF2-40B4-BE49-F238E27FC236}">
                    <a16:creationId xmlns:a16="http://schemas.microsoft.com/office/drawing/2014/main" id="{EF95EB64-8BBD-4D68-B930-75D4BAE38BB1}"/>
                  </a:ext>
                </a:extLst>
              </p:cNvPr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" name="Google Shape;1319;p32">
              <a:extLst>
                <a:ext uri="{FF2B5EF4-FFF2-40B4-BE49-F238E27FC236}">
                  <a16:creationId xmlns:a16="http://schemas.microsoft.com/office/drawing/2014/main" id="{C3C381AB-9DE9-4B52-A74F-171F444C51D9}"/>
                </a:ext>
              </a:extLst>
            </p:cNvPr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320;p32">
              <a:extLst>
                <a:ext uri="{FF2B5EF4-FFF2-40B4-BE49-F238E27FC236}">
                  <a16:creationId xmlns:a16="http://schemas.microsoft.com/office/drawing/2014/main" id="{ECCEFFB1-6EBB-4A87-B842-C0AC5EB14C33}"/>
                </a:ext>
              </a:extLst>
            </p:cNvPr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321;p32">
              <a:extLst>
                <a:ext uri="{FF2B5EF4-FFF2-40B4-BE49-F238E27FC236}">
                  <a16:creationId xmlns:a16="http://schemas.microsoft.com/office/drawing/2014/main" id="{F2589C9A-4EF4-4A0D-89B1-03C69530AF98}"/>
                </a:ext>
              </a:extLst>
            </p:cNvPr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322;p32">
              <a:extLst>
                <a:ext uri="{FF2B5EF4-FFF2-40B4-BE49-F238E27FC236}">
                  <a16:creationId xmlns:a16="http://schemas.microsoft.com/office/drawing/2014/main" id="{B510E901-AE13-4EAF-BFAF-2FFA899B9F0F}"/>
                </a:ext>
              </a:extLst>
            </p:cNvPr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323;p32">
              <a:extLst>
                <a:ext uri="{FF2B5EF4-FFF2-40B4-BE49-F238E27FC236}">
                  <a16:creationId xmlns:a16="http://schemas.microsoft.com/office/drawing/2014/main" id="{3BF287FC-D07B-401D-8DF2-309750E60D46}"/>
                </a:ext>
              </a:extLst>
            </p:cNvPr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324;p32">
              <a:extLst>
                <a:ext uri="{FF2B5EF4-FFF2-40B4-BE49-F238E27FC236}">
                  <a16:creationId xmlns:a16="http://schemas.microsoft.com/office/drawing/2014/main" id="{AE5EFBAF-D018-4FD4-A3FA-504D74F881AC}"/>
                </a:ext>
              </a:extLst>
            </p:cNvPr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" name="Google Shape;1325;p32">
            <a:extLst>
              <a:ext uri="{FF2B5EF4-FFF2-40B4-BE49-F238E27FC236}">
                <a16:creationId xmlns:a16="http://schemas.microsoft.com/office/drawing/2014/main" id="{0DE5F2E1-8329-4B82-AEBF-2BEF24B867A7}"/>
              </a:ext>
            </a:extLst>
          </p:cNvPr>
          <p:cNvGrpSpPr/>
          <p:nvPr/>
        </p:nvGrpSpPr>
        <p:grpSpPr>
          <a:xfrm>
            <a:off x="7539103" y="3761021"/>
            <a:ext cx="2343423" cy="2759151"/>
            <a:chOff x="153418" y="3042888"/>
            <a:chExt cx="2261347" cy="2857768"/>
          </a:xfrm>
        </p:grpSpPr>
        <p:sp>
          <p:nvSpPr>
            <p:cNvPr id="67" name="Google Shape;1326;p32">
              <a:extLst>
                <a:ext uri="{FF2B5EF4-FFF2-40B4-BE49-F238E27FC236}">
                  <a16:creationId xmlns:a16="http://schemas.microsoft.com/office/drawing/2014/main" id="{C36631F5-2B60-4E3A-8AE5-63015A7DE09F}"/>
                </a:ext>
              </a:extLst>
            </p:cNvPr>
            <p:cNvSpPr/>
            <p:nvPr/>
          </p:nvSpPr>
          <p:spPr>
            <a:xfrm rot="10138173">
              <a:off x="213213" y="4968214"/>
              <a:ext cx="882490" cy="59671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327;p32">
              <a:extLst>
                <a:ext uri="{FF2B5EF4-FFF2-40B4-BE49-F238E27FC236}">
                  <a16:creationId xmlns:a16="http://schemas.microsoft.com/office/drawing/2014/main" id="{99D50464-2369-4AFF-841D-7015A560333E}"/>
                </a:ext>
              </a:extLst>
            </p:cNvPr>
            <p:cNvSpPr/>
            <p:nvPr/>
          </p:nvSpPr>
          <p:spPr>
            <a:xfrm rot="8705698">
              <a:off x="244420" y="5193820"/>
              <a:ext cx="728836" cy="547498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1328;p32">
              <a:extLst>
                <a:ext uri="{FF2B5EF4-FFF2-40B4-BE49-F238E27FC236}">
                  <a16:creationId xmlns:a16="http://schemas.microsoft.com/office/drawing/2014/main" id="{3FAA344B-C6C5-4705-B945-61FE7428EC1C}"/>
                </a:ext>
              </a:extLst>
            </p:cNvPr>
            <p:cNvSpPr/>
            <p:nvPr/>
          </p:nvSpPr>
          <p:spPr>
            <a:xfrm rot="10212745">
              <a:off x="423000" y="5106848"/>
              <a:ext cx="635676" cy="52932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329;p32">
              <a:extLst>
                <a:ext uri="{FF2B5EF4-FFF2-40B4-BE49-F238E27FC236}">
                  <a16:creationId xmlns:a16="http://schemas.microsoft.com/office/drawing/2014/main" id="{B20C5BE8-22AD-43EF-918E-46A38EAC37C2}"/>
                </a:ext>
              </a:extLst>
            </p:cNvPr>
            <p:cNvSpPr/>
            <p:nvPr/>
          </p:nvSpPr>
          <p:spPr>
            <a:xfrm rot="-10277470">
              <a:off x="601264" y="5084828"/>
              <a:ext cx="591026" cy="511713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330;p32">
              <a:extLst>
                <a:ext uri="{FF2B5EF4-FFF2-40B4-BE49-F238E27FC236}">
                  <a16:creationId xmlns:a16="http://schemas.microsoft.com/office/drawing/2014/main" id="{D050D264-8599-47A2-A199-231B73DF8235}"/>
                </a:ext>
              </a:extLst>
            </p:cNvPr>
            <p:cNvSpPr/>
            <p:nvPr/>
          </p:nvSpPr>
          <p:spPr>
            <a:xfrm rot="8703874">
              <a:off x="497222" y="5325584"/>
              <a:ext cx="560217" cy="3807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331;p32">
              <a:extLst>
                <a:ext uri="{FF2B5EF4-FFF2-40B4-BE49-F238E27FC236}">
                  <a16:creationId xmlns:a16="http://schemas.microsoft.com/office/drawing/2014/main" id="{82A16D5E-BF82-4147-BE95-88564A8FAC28}"/>
                </a:ext>
              </a:extLst>
            </p:cNvPr>
            <p:cNvSpPr/>
            <p:nvPr/>
          </p:nvSpPr>
          <p:spPr>
            <a:xfrm rot="-344122">
              <a:off x="933359" y="4742014"/>
              <a:ext cx="1355242" cy="1047731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332;p32">
              <a:extLst>
                <a:ext uri="{FF2B5EF4-FFF2-40B4-BE49-F238E27FC236}">
                  <a16:creationId xmlns:a16="http://schemas.microsoft.com/office/drawing/2014/main" id="{5C0425A8-4256-4521-9828-6C25A228B3C8}"/>
                </a:ext>
              </a:extLst>
            </p:cNvPr>
            <p:cNvSpPr/>
            <p:nvPr/>
          </p:nvSpPr>
          <p:spPr>
            <a:xfrm rot="-853146" flipH="1">
              <a:off x="807151" y="4112790"/>
              <a:ext cx="496129" cy="1116571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333;p32">
              <a:extLst>
                <a:ext uri="{FF2B5EF4-FFF2-40B4-BE49-F238E27FC236}">
                  <a16:creationId xmlns:a16="http://schemas.microsoft.com/office/drawing/2014/main" id="{A8B6C5C3-6108-476B-9726-643A352B306D}"/>
                </a:ext>
              </a:extLst>
            </p:cNvPr>
            <p:cNvSpPr/>
            <p:nvPr/>
          </p:nvSpPr>
          <p:spPr>
            <a:xfrm rot="-1018397" flipH="1">
              <a:off x="698952" y="3820820"/>
              <a:ext cx="576631" cy="111005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334;p32">
              <a:extLst>
                <a:ext uri="{FF2B5EF4-FFF2-40B4-BE49-F238E27FC236}">
                  <a16:creationId xmlns:a16="http://schemas.microsoft.com/office/drawing/2014/main" id="{F7FF8E57-0C01-4895-8201-84A11BB3219E}"/>
                </a:ext>
              </a:extLst>
            </p:cNvPr>
            <p:cNvSpPr/>
            <p:nvPr/>
          </p:nvSpPr>
          <p:spPr>
            <a:xfrm rot="257843">
              <a:off x="1925544" y="4734820"/>
              <a:ext cx="192618" cy="593819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335;p32">
              <a:extLst>
                <a:ext uri="{FF2B5EF4-FFF2-40B4-BE49-F238E27FC236}">
                  <a16:creationId xmlns:a16="http://schemas.microsoft.com/office/drawing/2014/main" id="{292BE3CC-355E-4E0F-A9D8-05314E693E5A}"/>
                </a:ext>
              </a:extLst>
            </p:cNvPr>
            <p:cNvSpPr/>
            <p:nvPr/>
          </p:nvSpPr>
          <p:spPr>
            <a:xfrm rot="1333056">
              <a:off x="1713753" y="4024482"/>
              <a:ext cx="515196" cy="1083988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336;p32">
              <a:extLst>
                <a:ext uri="{FF2B5EF4-FFF2-40B4-BE49-F238E27FC236}">
                  <a16:creationId xmlns:a16="http://schemas.microsoft.com/office/drawing/2014/main" id="{6AF19B84-D94C-4D84-8CA7-466C7326DD1A}"/>
                </a:ext>
              </a:extLst>
            </p:cNvPr>
            <p:cNvSpPr/>
            <p:nvPr/>
          </p:nvSpPr>
          <p:spPr>
            <a:xfrm rot="693275">
              <a:off x="1710557" y="3682973"/>
              <a:ext cx="508664" cy="1003086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337;p32">
              <a:extLst>
                <a:ext uri="{FF2B5EF4-FFF2-40B4-BE49-F238E27FC236}">
                  <a16:creationId xmlns:a16="http://schemas.microsoft.com/office/drawing/2014/main" id="{1507FF6C-99B1-4D18-9449-C15B387F8582}"/>
                </a:ext>
              </a:extLst>
            </p:cNvPr>
            <p:cNvSpPr/>
            <p:nvPr/>
          </p:nvSpPr>
          <p:spPr>
            <a:xfrm rot="769583" flipH="1">
              <a:off x="981417" y="3543513"/>
              <a:ext cx="211043" cy="35002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338;p32">
              <a:extLst>
                <a:ext uri="{FF2B5EF4-FFF2-40B4-BE49-F238E27FC236}">
                  <a16:creationId xmlns:a16="http://schemas.microsoft.com/office/drawing/2014/main" id="{13AD7DB7-1531-40F3-B17C-05B0C63DD5FD}"/>
                </a:ext>
              </a:extLst>
            </p:cNvPr>
            <p:cNvSpPr/>
            <p:nvPr/>
          </p:nvSpPr>
          <p:spPr>
            <a:xfrm rot="239802">
              <a:off x="1868463" y="3653662"/>
              <a:ext cx="210883" cy="349756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339;p32">
              <a:extLst>
                <a:ext uri="{FF2B5EF4-FFF2-40B4-BE49-F238E27FC236}">
                  <a16:creationId xmlns:a16="http://schemas.microsoft.com/office/drawing/2014/main" id="{4ACA4F69-47F0-48CD-A047-759B346724C5}"/>
                </a:ext>
              </a:extLst>
            </p:cNvPr>
            <p:cNvSpPr/>
            <p:nvPr/>
          </p:nvSpPr>
          <p:spPr>
            <a:xfrm rot="239802">
              <a:off x="1223000" y="5177769"/>
              <a:ext cx="361815" cy="59947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340;p32">
              <a:extLst>
                <a:ext uri="{FF2B5EF4-FFF2-40B4-BE49-F238E27FC236}">
                  <a16:creationId xmlns:a16="http://schemas.microsoft.com/office/drawing/2014/main" id="{C6821A0B-B082-46CD-88E4-21F468C7B13D}"/>
                </a:ext>
              </a:extLst>
            </p:cNvPr>
            <p:cNvSpPr/>
            <p:nvPr/>
          </p:nvSpPr>
          <p:spPr>
            <a:xfrm rot="-940265" flipH="1">
              <a:off x="1603430" y="5151099"/>
              <a:ext cx="361774" cy="599404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1341;p32">
              <a:extLst>
                <a:ext uri="{FF2B5EF4-FFF2-40B4-BE49-F238E27FC236}">
                  <a16:creationId xmlns:a16="http://schemas.microsoft.com/office/drawing/2014/main" id="{102028E1-1E86-4574-ACD9-06B66E33AE7A}"/>
                </a:ext>
              </a:extLst>
            </p:cNvPr>
            <p:cNvSpPr/>
            <p:nvPr/>
          </p:nvSpPr>
          <p:spPr>
            <a:xfrm rot="232974">
              <a:off x="942702" y="3608397"/>
              <a:ext cx="1042927" cy="1318565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1342;p32">
              <a:extLst>
                <a:ext uri="{FF2B5EF4-FFF2-40B4-BE49-F238E27FC236}">
                  <a16:creationId xmlns:a16="http://schemas.microsoft.com/office/drawing/2014/main" id="{05A377AD-1B4E-4CF1-8BA7-D62B77DADDD2}"/>
                </a:ext>
              </a:extLst>
            </p:cNvPr>
            <p:cNvSpPr/>
            <p:nvPr/>
          </p:nvSpPr>
          <p:spPr>
            <a:xfrm rot="241908">
              <a:off x="923016" y="4444161"/>
              <a:ext cx="1002728" cy="4911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1343;p32">
              <a:extLst>
                <a:ext uri="{FF2B5EF4-FFF2-40B4-BE49-F238E27FC236}">
                  <a16:creationId xmlns:a16="http://schemas.microsoft.com/office/drawing/2014/main" id="{EC841845-7563-4364-894C-FEC28119B84D}"/>
                </a:ext>
              </a:extLst>
            </p:cNvPr>
            <p:cNvSpPr/>
            <p:nvPr/>
          </p:nvSpPr>
          <p:spPr>
            <a:xfrm rot="3069485">
              <a:off x="1076421" y="5435592"/>
              <a:ext cx="162156" cy="303792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1344;p32">
              <a:extLst>
                <a:ext uri="{FF2B5EF4-FFF2-40B4-BE49-F238E27FC236}">
                  <a16:creationId xmlns:a16="http://schemas.microsoft.com/office/drawing/2014/main" id="{23DCF060-5F67-4C7F-A97A-AC6185777A79}"/>
                </a:ext>
              </a:extLst>
            </p:cNvPr>
            <p:cNvSpPr/>
            <p:nvPr/>
          </p:nvSpPr>
          <p:spPr>
            <a:xfrm rot="-377012">
              <a:off x="1090047" y="5530104"/>
              <a:ext cx="301511" cy="332885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1345;p32">
              <a:extLst>
                <a:ext uri="{FF2B5EF4-FFF2-40B4-BE49-F238E27FC236}">
                  <a16:creationId xmlns:a16="http://schemas.microsoft.com/office/drawing/2014/main" id="{87CED96C-4EFF-4C3E-9FB8-9CB01F55AA09}"/>
                </a:ext>
              </a:extLst>
            </p:cNvPr>
            <p:cNvSpPr/>
            <p:nvPr/>
          </p:nvSpPr>
          <p:spPr>
            <a:xfrm rot="10422913">
              <a:off x="1660798" y="5597412"/>
              <a:ext cx="269601" cy="16760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1346;p32">
              <a:extLst>
                <a:ext uri="{FF2B5EF4-FFF2-40B4-BE49-F238E27FC236}">
                  <a16:creationId xmlns:a16="http://schemas.microsoft.com/office/drawing/2014/main" id="{EABF071C-7ADB-41BA-978D-74BCBA4A54AB}"/>
                </a:ext>
              </a:extLst>
            </p:cNvPr>
            <p:cNvSpPr/>
            <p:nvPr/>
          </p:nvSpPr>
          <p:spPr>
            <a:xfrm rot="239802">
              <a:off x="1137195" y="3566470"/>
              <a:ext cx="463517" cy="497150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1347;p32">
              <a:extLst>
                <a:ext uri="{FF2B5EF4-FFF2-40B4-BE49-F238E27FC236}">
                  <a16:creationId xmlns:a16="http://schemas.microsoft.com/office/drawing/2014/main" id="{1EEA7273-ED0D-436A-8EF6-A0758EBC1F61}"/>
                </a:ext>
              </a:extLst>
            </p:cNvPr>
            <p:cNvSpPr/>
            <p:nvPr/>
          </p:nvSpPr>
          <p:spPr>
            <a:xfrm rot="2580127" flipH="1">
              <a:off x="890520" y="3895102"/>
              <a:ext cx="285407" cy="467220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348;p32">
              <a:extLst>
                <a:ext uri="{FF2B5EF4-FFF2-40B4-BE49-F238E27FC236}">
                  <a16:creationId xmlns:a16="http://schemas.microsoft.com/office/drawing/2014/main" id="{C131B678-2C37-4FD2-B34F-94009E0940EA}"/>
                </a:ext>
              </a:extLst>
            </p:cNvPr>
            <p:cNvSpPr/>
            <p:nvPr/>
          </p:nvSpPr>
          <p:spPr>
            <a:xfrm rot="255039">
              <a:off x="1202268" y="4622919"/>
              <a:ext cx="44522" cy="71582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349;p32">
              <a:extLst>
                <a:ext uri="{FF2B5EF4-FFF2-40B4-BE49-F238E27FC236}">
                  <a16:creationId xmlns:a16="http://schemas.microsoft.com/office/drawing/2014/main" id="{7C12CE17-413F-4CC5-AF48-9262BD96D310}"/>
                </a:ext>
              </a:extLst>
            </p:cNvPr>
            <p:cNvSpPr/>
            <p:nvPr/>
          </p:nvSpPr>
          <p:spPr>
            <a:xfrm rot="255039">
              <a:off x="1574564" y="4661762"/>
              <a:ext cx="44522" cy="71582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350;p32">
              <a:extLst>
                <a:ext uri="{FF2B5EF4-FFF2-40B4-BE49-F238E27FC236}">
                  <a16:creationId xmlns:a16="http://schemas.microsoft.com/office/drawing/2014/main" id="{C6347E3B-7554-414F-BEE6-F56D652BD31A}"/>
                </a:ext>
              </a:extLst>
            </p:cNvPr>
            <p:cNvSpPr/>
            <p:nvPr/>
          </p:nvSpPr>
          <p:spPr>
            <a:xfrm rot="-649507">
              <a:off x="1636765" y="4178719"/>
              <a:ext cx="118203" cy="197521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351;p32">
              <a:extLst>
                <a:ext uri="{FF2B5EF4-FFF2-40B4-BE49-F238E27FC236}">
                  <a16:creationId xmlns:a16="http://schemas.microsoft.com/office/drawing/2014/main" id="{ECB6548D-155E-4F9A-8878-12EE3CA5735A}"/>
                </a:ext>
              </a:extLst>
            </p:cNvPr>
            <p:cNvSpPr/>
            <p:nvPr/>
          </p:nvSpPr>
          <p:spPr>
            <a:xfrm rot="1122704" flipH="1">
              <a:off x="1189749" y="4130206"/>
              <a:ext cx="117828" cy="197517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352;p32">
              <a:extLst>
                <a:ext uri="{FF2B5EF4-FFF2-40B4-BE49-F238E27FC236}">
                  <a16:creationId xmlns:a16="http://schemas.microsoft.com/office/drawing/2014/main" id="{2ADABBA2-9904-43F2-A1BD-C83036147B3B}"/>
                </a:ext>
              </a:extLst>
            </p:cNvPr>
            <p:cNvSpPr/>
            <p:nvPr/>
          </p:nvSpPr>
          <p:spPr>
            <a:xfrm rot="252321" flipH="1">
              <a:off x="1644486" y="4217643"/>
              <a:ext cx="61365" cy="6046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353;p32">
              <a:extLst>
                <a:ext uri="{FF2B5EF4-FFF2-40B4-BE49-F238E27FC236}">
                  <a16:creationId xmlns:a16="http://schemas.microsoft.com/office/drawing/2014/main" id="{F823DFAB-3E5F-4653-B923-AE17D9C16468}"/>
                </a:ext>
              </a:extLst>
            </p:cNvPr>
            <p:cNvSpPr/>
            <p:nvPr/>
          </p:nvSpPr>
          <p:spPr>
            <a:xfrm rot="231408" flipH="1">
              <a:off x="1702108" y="4305328"/>
              <a:ext cx="26761" cy="261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354;p32">
              <a:extLst>
                <a:ext uri="{FF2B5EF4-FFF2-40B4-BE49-F238E27FC236}">
                  <a16:creationId xmlns:a16="http://schemas.microsoft.com/office/drawing/2014/main" id="{09A0CAE2-5013-41B5-BD91-3CC342BA872A}"/>
                </a:ext>
              </a:extLst>
            </p:cNvPr>
            <p:cNvSpPr/>
            <p:nvPr/>
          </p:nvSpPr>
          <p:spPr>
            <a:xfrm rot="252321" flipH="1">
              <a:off x="1247902" y="4183557"/>
              <a:ext cx="61365" cy="6046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355;p32">
              <a:extLst>
                <a:ext uri="{FF2B5EF4-FFF2-40B4-BE49-F238E27FC236}">
                  <a16:creationId xmlns:a16="http://schemas.microsoft.com/office/drawing/2014/main" id="{1ACC821A-4A50-4AE8-BA2C-3D654DE86401}"/>
                </a:ext>
              </a:extLst>
            </p:cNvPr>
            <p:cNvSpPr/>
            <p:nvPr/>
          </p:nvSpPr>
          <p:spPr>
            <a:xfrm rot="231408" flipH="1">
              <a:off x="1211038" y="4278478"/>
              <a:ext cx="26761" cy="261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1356;p32">
              <a:extLst>
                <a:ext uri="{FF2B5EF4-FFF2-40B4-BE49-F238E27FC236}">
                  <a16:creationId xmlns:a16="http://schemas.microsoft.com/office/drawing/2014/main" id="{B7BF48C0-B56A-4F55-A95F-5BD473430BE9}"/>
                </a:ext>
              </a:extLst>
            </p:cNvPr>
            <p:cNvSpPr/>
            <p:nvPr/>
          </p:nvSpPr>
          <p:spPr>
            <a:xfrm rot="5832363">
              <a:off x="1417535" y="4265472"/>
              <a:ext cx="26308" cy="466100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1357;p32">
              <a:extLst>
                <a:ext uri="{FF2B5EF4-FFF2-40B4-BE49-F238E27FC236}">
                  <a16:creationId xmlns:a16="http://schemas.microsoft.com/office/drawing/2014/main" id="{4833A882-527D-4A8A-A9A9-3377F81455D6}"/>
                </a:ext>
              </a:extLst>
            </p:cNvPr>
            <p:cNvSpPr/>
            <p:nvPr/>
          </p:nvSpPr>
          <p:spPr>
            <a:xfrm rot="6189948">
              <a:off x="1201771" y="5496632"/>
              <a:ext cx="105370" cy="243276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1358;p32">
              <a:extLst>
                <a:ext uri="{FF2B5EF4-FFF2-40B4-BE49-F238E27FC236}">
                  <a16:creationId xmlns:a16="http://schemas.microsoft.com/office/drawing/2014/main" id="{7914F648-4CC4-4FA9-8BC7-CF06ECCEABA7}"/>
                </a:ext>
              </a:extLst>
            </p:cNvPr>
            <p:cNvSpPr/>
            <p:nvPr/>
          </p:nvSpPr>
          <p:spPr>
            <a:xfrm rot="-8082371" flipH="1">
              <a:off x="1903345" y="3702828"/>
              <a:ext cx="41366" cy="208535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359;p32">
              <a:extLst>
                <a:ext uri="{FF2B5EF4-FFF2-40B4-BE49-F238E27FC236}">
                  <a16:creationId xmlns:a16="http://schemas.microsoft.com/office/drawing/2014/main" id="{5BD65B7C-080C-4759-9C51-5A9E8B67A609}"/>
                </a:ext>
              </a:extLst>
            </p:cNvPr>
            <p:cNvSpPr/>
            <p:nvPr/>
          </p:nvSpPr>
          <p:spPr>
            <a:xfrm rot="-1501014" flipH="1">
              <a:off x="1113281" y="3612259"/>
              <a:ext cx="49659" cy="20150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360;p32">
              <a:extLst>
                <a:ext uri="{FF2B5EF4-FFF2-40B4-BE49-F238E27FC236}">
                  <a16:creationId xmlns:a16="http://schemas.microsoft.com/office/drawing/2014/main" id="{22CF7BCB-6236-49CF-80F5-2A4D7C6E24A2}"/>
                </a:ext>
              </a:extLst>
            </p:cNvPr>
            <p:cNvSpPr/>
            <p:nvPr/>
          </p:nvSpPr>
          <p:spPr>
            <a:xfrm rot="-2102516">
              <a:off x="1539758" y="3519783"/>
              <a:ext cx="366842" cy="535608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361;p32">
              <a:extLst>
                <a:ext uri="{FF2B5EF4-FFF2-40B4-BE49-F238E27FC236}">
                  <a16:creationId xmlns:a16="http://schemas.microsoft.com/office/drawing/2014/main" id="{C594F0BB-0861-4706-8C4D-D37A20A3EB55}"/>
                </a:ext>
              </a:extLst>
            </p:cNvPr>
            <p:cNvSpPr/>
            <p:nvPr/>
          </p:nvSpPr>
          <p:spPr>
            <a:xfrm rot="239802">
              <a:off x="967823" y="3516692"/>
              <a:ext cx="484592" cy="50396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362;p32">
              <a:extLst>
                <a:ext uri="{FF2B5EF4-FFF2-40B4-BE49-F238E27FC236}">
                  <a16:creationId xmlns:a16="http://schemas.microsoft.com/office/drawing/2014/main" id="{D39FD430-89E4-44C0-BDC2-6C5D13DACA41}"/>
                </a:ext>
              </a:extLst>
            </p:cNvPr>
            <p:cNvSpPr/>
            <p:nvPr/>
          </p:nvSpPr>
          <p:spPr>
            <a:xfrm rot="-36766">
              <a:off x="1353354" y="3548038"/>
              <a:ext cx="377093" cy="5253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363;p32">
              <a:extLst>
                <a:ext uri="{FF2B5EF4-FFF2-40B4-BE49-F238E27FC236}">
                  <a16:creationId xmlns:a16="http://schemas.microsoft.com/office/drawing/2014/main" id="{05D1B794-A319-4843-86EF-7A416F09DEB1}"/>
                </a:ext>
              </a:extLst>
            </p:cNvPr>
            <p:cNvSpPr/>
            <p:nvPr/>
          </p:nvSpPr>
          <p:spPr>
            <a:xfrm rot="-10432615">
              <a:off x="1380010" y="3501637"/>
              <a:ext cx="308912" cy="182643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364;p32">
              <a:extLst>
                <a:ext uri="{FF2B5EF4-FFF2-40B4-BE49-F238E27FC236}">
                  <a16:creationId xmlns:a16="http://schemas.microsoft.com/office/drawing/2014/main" id="{1233CC44-44C7-4A0A-A787-9C7F1B210D56}"/>
                </a:ext>
              </a:extLst>
            </p:cNvPr>
            <p:cNvSpPr/>
            <p:nvPr/>
          </p:nvSpPr>
          <p:spPr>
            <a:xfrm rot="-10432583">
              <a:off x="1431101" y="3382608"/>
              <a:ext cx="231608" cy="152956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365;p32">
              <a:extLst>
                <a:ext uri="{FF2B5EF4-FFF2-40B4-BE49-F238E27FC236}">
                  <a16:creationId xmlns:a16="http://schemas.microsoft.com/office/drawing/2014/main" id="{CADEE38E-19F7-4437-AAE9-28CCF72ECBD7}"/>
                </a:ext>
              </a:extLst>
            </p:cNvPr>
            <p:cNvSpPr/>
            <p:nvPr/>
          </p:nvSpPr>
          <p:spPr>
            <a:xfrm rot="-10432885">
              <a:off x="1468061" y="3275322"/>
              <a:ext cx="192328" cy="13053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366;p32">
              <a:extLst>
                <a:ext uri="{FF2B5EF4-FFF2-40B4-BE49-F238E27FC236}">
                  <a16:creationId xmlns:a16="http://schemas.microsoft.com/office/drawing/2014/main" id="{791FB91A-4EEB-4FD8-A0E9-08BB16D5F3CF}"/>
                </a:ext>
              </a:extLst>
            </p:cNvPr>
            <p:cNvSpPr/>
            <p:nvPr/>
          </p:nvSpPr>
          <p:spPr>
            <a:xfrm rot="-10432822">
              <a:off x="1499216" y="3164823"/>
              <a:ext cx="155570" cy="12869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367;p32">
              <a:extLst>
                <a:ext uri="{FF2B5EF4-FFF2-40B4-BE49-F238E27FC236}">
                  <a16:creationId xmlns:a16="http://schemas.microsoft.com/office/drawing/2014/main" id="{5B5E8C7A-7A4B-4905-A632-1E6934C8DE5B}"/>
                </a:ext>
              </a:extLst>
            </p:cNvPr>
            <p:cNvSpPr/>
            <p:nvPr/>
          </p:nvSpPr>
          <p:spPr>
            <a:xfrm rot="-10431814">
              <a:off x="1530904" y="3048330"/>
              <a:ext cx="108739" cy="129579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368;p32">
              <a:extLst>
                <a:ext uri="{FF2B5EF4-FFF2-40B4-BE49-F238E27FC236}">
                  <a16:creationId xmlns:a16="http://schemas.microsoft.com/office/drawing/2014/main" id="{562C640B-29F6-4AE6-B180-4909268FAE82}"/>
                </a:ext>
              </a:extLst>
            </p:cNvPr>
            <p:cNvSpPr/>
            <p:nvPr/>
          </p:nvSpPr>
          <p:spPr>
            <a:xfrm rot="3067566">
              <a:off x="2026336" y="5318890"/>
              <a:ext cx="163000" cy="31812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369;p32">
              <a:extLst>
                <a:ext uri="{FF2B5EF4-FFF2-40B4-BE49-F238E27FC236}">
                  <a16:creationId xmlns:a16="http://schemas.microsoft.com/office/drawing/2014/main" id="{0011AAD6-6CB4-4A53-8625-7E879AF82736}"/>
                </a:ext>
              </a:extLst>
            </p:cNvPr>
            <p:cNvSpPr/>
            <p:nvPr/>
          </p:nvSpPr>
          <p:spPr>
            <a:xfrm rot="-221590">
              <a:off x="2036959" y="5409900"/>
              <a:ext cx="312048" cy="333082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370;p32">
              <a:extLst>
                <a:ext uri="{FF2B5EF4-FFF2-40B4-BE49-F238E27FC236}">
                  <a16:creationId xmlns:a16="http://schemas.microsoft.com/office/drawing/2014/main" id="{E18F0352-8A22-4A92-8E79-A46D40A8F1CC}"/>
                </a:ext>
              </a:extLst>
            </p:cNvPr>
            <p:cNvSpPr/>
            <p:nvPr/>
          </p:nvSpPr>
          <p:spPr>
            <a:xfrm rot="6189948">
              <a:off x="2165152" y="5383173"/>
              <a:ext cx="105370" cy="243276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371;p32">
              <a:extLst>
                <a:ext uri="{FF2B5EF4-FFF2-40B4-BE49-F238E27FC236}">
                  <a16:creationId xmlns:a16="http://schemas.microsoft.com/office/drawing/2014/main" id="{C97EDF0D-31CE-4FD4-BCD1-EDF92ADADBFE}"/>
                </a:ext>
              </a:extLst>
            </p:cNvPr>
            <p:cNvSpPr/>
            <p:nvPr/>
          </p:nvSpPr>
          <p:spPr>
            <a:xfrm>
              <a:off x="988698" y="4509403"/>
              <a:ext cx="161400" cy="1614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372;p32">
              <a:extLst>
                <a:ext uri="{FF2B5EF4-FFF2-40B4-BE49-F238E27FC236}">
                  <a16:creationId xmlns:a16="http://schemas.microsoft.com/office/drawing/2014/main" id="{9F06FD2C-83BF-4868-870C-D159C1400C2C}"/>
                </a:ext>
              </a:extLst>
            </p:cNvPr>
            <p:cNvSpPr/>
            <p:nvPr/>
          </p:nvSpPr>
          <p:spPr>
            <a:xfrm>
              <a:off x="1693165" y="4606247"/>
              <a:ext cx="161400" cy="1614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374;p32">
            <a:extLst>
              <a:ext uri="{FF2B5EF4-FFF2-40B4-BE49-F238E27FC236}">
                <a16:creationId xmlns:a16="http://schemas.microsoft.com/office/drawing/2014/main" id="{E42B938E-A9FB-460B-89DD-7E57E91A2043}"/>
              </a:ext>
            </a:extLst>
          </p:cNvPr>
          <p:cNvGrpSpPr/>
          <p:nvPr/>
        </p:nvGrpSpPr>
        <p:grpSpPr>
          <a:xfrm flipH="1">
            <a:off x="9552655" y="2398573"/>
            <a:ext cx="2740364" cy="3463006"/>
            <a:chOff x="2140370" y="2821443"/>
            <a:chExt cx="2740364" cy="3463006"/>
          </a:xfrm>
        </p:grpSpPr>
        <p:sp>
          <p:nvSpPr>
            <p:cNvPr id="115" name="Google Shape;1375;p32">
              <a:extLst>
                <a:ext uri="{FF2B5EF4-FFF2-40B4-BE49-F238E27FC236}">
                  <a16:creationId xmlns:a16="http://schemas.microsoft.com/office/drawing/2014/main" id="{5B3D69CD-05BD-4B84-BBF9-324B95188C14}"/>
                </a:ext>
              </a:extLst>
            </p:cNvPr>
            <p:cNvSpPr/>
            <p:nvPr/>
          </p:nvSpPr>
          <p:spPr>
            <a:xfrm rot="10133122">
              <a:off x="2214478" y="5154849"/>
              <a:ext cx="1068584" cy="72386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376;p32">
              <a:extLst>
                <a:ext uri="{FF2B5EF4-FFF2-40B4-BE49-F238E27FC236}">
                  <a16:creationId xmlns:a16="http://schemas.microsoft.com/office/drawing/2014/main" id="{E9F9B765-B811-4146-84A8-5C3E84FAD05F}"/>
                </a:ext>
              </a:extLst>
            </p:cNvPr>
            <p:cNvSpPr/>
            <p:nvPr/>
          </p:nvSpPr>
          <p:spPr>
            <a:xfrm rot="8707480">
              <a:off x="2250852" y="5428360"/>
              <a:ext cx="882931" cy="66331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377;p32">
              <a:extLst>
                <a:ext uri="{FF2B5EF4-FFF2-40B4-BE49-F238E27FC236}">
                  <a16:creationId xmlns:a16="http://schemas.microsoft.com/office/drawing/2014/main" id="{2D6E8393-9FD8-415C-B978-E1E684925060}"/>
                </a:ext>
              </a:extLst>
            </p:cNvPr>
            <p:cNvSpPr/>
            <p:nvPr/>
          </p:nvSpPr>
          <p:spPr>
            <a:xfrm rot="10217406">
              <a:off x="2467247" y="5322542"/>
              <a:ext cx="770856" cy="64137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378;p32">
              <a:extLst>
                <a:ext uri="{FF2B5EF4-FFF2-40B4-BE49-F238E27FC236}">
                  <a16:creationId xmlns:a16="http://schemas.microsoft.com/office/drawing/2014/main" id="{79A3503D-A3DA-47F7-AD21-E10D5AE4A5F5}"/>
                </a:ext>
              </a:extLst>
            </p:cNvPr>
            <p:cNvSpPr/>
            <p:nvPr/>
          </p:nvSpPr>
          <p:spPr>
            <a:xfrm rot="-10280152">
              <a:off x="2682710" y="5296132"/>
              <a:ext cx="717345" cy="62064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379;p32">
              <a:extLst>
                <a:ext uri="{FF2B5EF4-FFF2-40B4-BE49-F238E27FC236}">
                  <a16:creationId xmlns:a16="http://schemas.microsoft.com/office/drawing/2014/main" id="{BCA0FF85-665D-4E99-B1C0-564A878D8854}"/>
                </a:ext>
              </a:extLst>
            </p:cNvPr>
            <p:cNvSpPr/>
            <p:nvPr/>
          </p:nvSpPr>
          <p:spPr>
            <a:xfrm rot="8702584">
              <a:off x="2557417" y="5587375"/>
              <a:ext cx="677793" cy="46238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380;p32">
              <a:extLst>
                <a:ext uri="{FF2B5EF4-FFF2-40B4-BE49-F238E27FC236}">
                  <a16:creationId xmlns:a16="http://schemas.microsoft.com/office/drawing/2014/main" id="{19429149-99C5-4941-8E5B-FD6718190ECF}"/>
                </a:ext>
              </a:extLst>
            </p:cNvPr>
            <p:cNvSpPr/>
            <p:nvPr/>
          </p:nvSpPr>
          <p:spPr>
            <a:xfrm rot="-346322">
              <a:off x="3085852" y="4880382"/>
              <a:ext cx="1639416" cy="126742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381;p32">
              <a:extLst>
                <a:ext uri="{FF2B5EF4-FFF2-40B4-BE49-F238E27FC236}">
                  <a16:creationId xmlns:a16="http://schemas.microsoft.com/office/drawing/2014/main" id="{2566577A-EE55-46B5-AABE-0C8EAB3BB9EF}"/>
                </a:ext>
              </a:extLst>
            </p:cNvPr>
            <p:cNvSpPr/>
            <p:nvPr/>
          </p:nvSpPr>
          <p:spPr>
            <a:xfrm rot="-839167" flipH="1">
              <a:off x="2928286" y="4117808"/>
              <a:ext cx="603269" cy="1357696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382;p32">
              <a:extLst>
                <a:ext uri="{FF2B5EF4-FFF2-40B4-BE49-F238E27FC236}">
                  <a16:creationId xmlns:a16="http://schemas.microsoft.com/office/drawing/2014/main" id="{D210D1E3-82A3-4E12-8099-9A61FDC63E10}"/>
                </a:ext>
              </a:extLst>
            </p:cNvPr>
            <p:cNvSpPr/>
            <p:nvPr/>
          </p:nvSpPr>
          <p:spPr>
            <a:xfrm rot="-1016557" flipH="1">
              <a:off x="2801775" y="3763926"/>
              <a:ext cx="699254" cy="1344517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383;p32">
              <a:extLst>
                <a:ext uri="{FF2B5EF4-FFF2-40B4-BE49-F238E27FC236}">
                  <a16:creationId xmlns:a16="http://schemas.microsoft.com/office/drawing/2014/main" id="{0D2897B9-3A90-49C7-887F-23863318723C}"/>
                </a:ext>
              </a:extLst>
            </p:cNvPr>
            <p:cNvSpPr/>
            <p:nvPr/>
          </p:nvSpPr>
          <p:spPr>
            <a:xfrm rot="245137">
              <a:off x="4288685" y="4871675"/>
              <a:ext cx="233750" cy="718224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384;p32">
              <a:extLst>
                <a:ext uri="{FF2B5EF4-FFF2-40B4-BE49-F238E27FC236}">
                  <a16:creationId xmlns:a16="http://schemas.microsoft.com/office/drawing/2014/main" id="{FBB4542E-7DBD-4AD1-B0E4-8EF902D7A25D}"/>
                </a:ext>
              </a:extLst>
            </p:cNvPr>
            <p:cNvSpPr/>
            <p:nvPr/>
          </p:nvSpPr>
          <p:spPr>
            <a:xfrm rot="1328711">
              <a:off x="4032677" y="4010991"/>
              <a:ext cx="623719" cy="1312323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385;p32">
              <a:extLst>
                <a:ext uri="{FF2B5EF4-FFF2-40B4-BE49-F238E27FC236}">
                  <a16:creationId xmlns:a16="http://schemas.microsoft.com/office/drawing/2014/main" id="{32176524-6E1F-4245-BC73-3213ACDE571E}"/>
                </a:ext>
              </a:extLst>
            </p:cNvPr>
            <p:cNvSpPr/>
            <p:nvPr/>
          </p:nvSpPr>
          <p:spPr>
            <a:xfrm rot="698018">
              <a:off x="4026968" y="3597351"/>
              <a:ext cx="615093" cy="1213863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386;p32">
              <a:extLst>
                <a:ext uri="{FF2B5EF4-FFF2-40B4-BE49-F238E27FC236}">
                  <a16:creationId xmlns:a16="http://schemas.microsoft.com/office/drawing/2014/main" id="{EF3AB17C-EDCE-4F13-9DB3-DDDDF3AD3E3C}"/>
                </a:ext>
              </a:extLst>
            </p:cNvPr>
            <p:cNvSpPr/>
            <p:nvPr/>
          </p:nvSpPr>
          <p:spPr>
            <a:xfrm rot="761125" flipH="1">
              <a:off x="3145006" y="3428682"/>
              <a:ext cx="255182" cy="42322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387;p32">
              <a:extLst>
                <a:ext uri="{FF2B5EF4-FFF2-40B4-BE49-F238E27FC236}">
                  <a16:creationId xmlns:a16="http://schemas.microsoft.com/office/drawing/2014/main" id="{77A48CA0-689B-4AAE-9586-41427722CD3E}"/>
                </a:ext>
              </a:extLst>
            </p:cNvPr>
            <p:cNvSpPr/>
            <p:nvPr/>
          </p:nvSpPr>
          <p:spPr>
            <a:xfrm rot="235433">
              <a:off x="4219275" y="3561523"/>
              <a:ext cx="255063" cy="423030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388;p32">
              <a:extLst>
                <a:ext uri="{FF2B5EF4-FFF2-40B4-BE49-F238E27FC236}">
                  <a16:creationId xmlns:a16="http://schemas.microsoft.com/office/drawing/2014/main" id="{AE05B514-E80B-4013-B925-2105B3BF11A3}"/>
                </a:ext>
              </a:extLst>
            </p:cNvPr>
            <p:cNvSpPr/>
            <p:nvPr/>
          </p:nvSpPr>
          <p:spPr>
            <a:xfrm rot="235433">
              <a:off x="3437192" y="5408645"/>
              <a:ext cx="437615" cy="72506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389;p32">
              <a:extLst>
                <a:ext uri="{FF2B5EF4-FFF2-40B4-BE49-F238E27FC236}">
                  <a16:creationId xmlns:a16="http://schemas.microsoft.com/office/drawing/2014/main" id="{163FC956-8178-47E6-9378-FC6D0E8EF5F1}"/>
                </a:ext>
              </a:extLst>
            </p:cNvPr>
            <p:cNvSpPr/>
            <p:nvPr/>
          </p:nvSpPr>
          <p:spPr>
            <a:xfrm rot="-938059" flipH="1">
              <a:off x="3897358" y="5376540"/>
              <a:ext cx="438633" cy="726749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90;p32">
              <a:extLst>
                <a:ext uri="{FF2B5EF4-FFF2-40B4-BE49-F238E27FC236}">
                  <a16:creationId xmlns:a16="http://schemas.microsoft.com/office/drawing/2014/main" id="{AEFD0428-E729-4E42-97D4-FDA1F5DF1322}"/>
                </a:ext>
              </a:extLst>
            </p:cNvPr>
            <p:cNvSpPr/>
            <p:nvPr/>
          </p:nvSpPr>
          <p:spPr>
            <a:xfrm rot="230547">
              <a:off x="3098094" y="3506471"/>
              <a:ext cx="1264665" cy="1594806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91;p32">
              <a:extLst>
                <a:ext uri="{FF2B5EF4-FFF2-40B4-BE49-F238E27FC236}">
                  <a16:creationId xmlns:a16="http://schemas.microsoft.com/office/drawing/2014/main" id="{DF28BA91-0469-47B1-AECB-148D9A11415B}"/>
                </a:ext>
              </a:extLst>
            </p:cNvPr>
            <p:cNvSpPr/>
            <p:nvPr/>
          </p:nvSpPr>
          <p:spPr>
            <a:xfrm rot="238003">
              <a:off x="3073552" y="4518942"/>
              <a:ext cx="1210245" cy="5940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92;p32">
              <a:extLst>
                <a:ext uri="{FF2B5EF4-FFF2-40B4-BE49-F238E27FC236}">
                  <a16:creationId xmlns:a16="http://schemas.microsoft.com/office/drawing/2014/main" id="{7FDEEA00-B6E9-419D-BDAA-E1F8A0600FE6}"/>
                </a:ext>
              </a:extLst>
            </p:cNvPr>
            <p:cNvSpPr/>
            <p:nvPr/>
          </p:nvSpPr>
          <p:spPr>
            <a:xfrm rot="3068911">
              <a:off x="3258963" y="5721061"/>
              <a:ext cx="196077" cy="368260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93;p32">
              <a:extLst>
                <a:ext uri="{FF2B5EF4-FFF2-40B4-BE49-F238E27FC236}">
                  <a16:creationId xmlns:a16="http://schemas.microsoft.com/office/drawing/2014/main" id="{F70A0C94-5847-4812-991E-C23F52DC0899}"/>
                </a:ext>
              </a:extLst>
            </p:cNvPr>
            <p:cNvSpPr/>
            <p:nvPr/>
          </p:nvSpPr>
          <p:spPr>
            <a:xfrm rot="10401762">
              <a:off x="3553929" y="5945431"/>
              <a:ext cx="311531" cy="203191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94;p32">
              <a:extLst>
                <a:ext uri="{FF2B5EF4-FFF2-40B4-BE49-F238E27FC236}">
                  <a16:creationId xmlns:a16="http://schemas.microsoft.com/office/drawing/2014/main" id="{55D449C3-B353-47D4-B76D-E682C731CC6E}"/>
                </a:ext>
              </a:extLst>
            </p:cNvPr>
            <p:cNvSpPr/>
            <p:nvPr/>
          </p:nvSpPr>
          <p:spPr>
            <a:xfrm rot="-376049">
              <a:off x="3275729" y="5835981"/>
              <a:ext cx="365484" cy="403550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95;p32">
              <a:extLst>
                <a:ext uri="{FF2B5EF4-FFF2-40B4-BE49-F238E27FC236}">
                  <a16:creationId xmlns:a16="http://schemas.microsoft.com/office/drawing/2014/main" id="{86127F5D-A399-4746-9FBD-E51B9BDDB350}"/>
                </a:ext>
              </a:extLst>
            </p:cNvPr>
            <p:cNvSpPr/>
            <p:nvPr/>
          </p:nvSpPr>
          <p:spPr>
            <a:xfrm rot="10401762">
              <a:off x="3966684" y="5918559"/>
              <a:ext cx="326837" cy="203191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96;p32">
              <a:extLst>
                <a:ext uri="{FF2B5EF4-FFF2-40B4-BE49-F238E27FC236}">
                  <a16:creationId xmlns:a16="http://schemas.microsoft.com/office/drawing/2014/main" id="{BD2A1837-EF0A-4ADD-86F5-83B20984368F}"/>
                </a:ext>
              </a:extLst>
            </p:cNvPr>
            <p:cNvSpPr/>
            <p:nvPr/>
          </p:nvSpPr>
          <p:spPr>
            <a:xfrm rot="235433">
              <a:off x="3333115" y="3455637"/>
              <a:ext cx="560624" cy="6013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97;p32">
              <a:extLst>
                <a:ext uri="{FF2B5EF4-FFF2-40B4-BE49-F238E27FC236}">
                  <a16:creationId xmlns:a16="http://schemas.microsoft.com/office/drawing/2014/main" id="{36C0FE64-5B35-4FFF-8F90-375EE0BC32A2}"/>
                </a:ext>
              </a:extLst>
            </p:cNvPr>
            <p:cNvSpPr/>
            <p:nvPr/>
          </p:nvSpPr>
          <p:spPr>
            <a:xfrm rot="2584903" flipH="1">
              <a:off x="3032654" y="3853684"/>
              <a:ext cx="346786" cy="56770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98;p32">
              <a:extLst>
                <a:ext uri="{FF2B5EF4-FFF2-40B4-BE49-F238E27FC236}">
                  <a16:creationId xmlns:a16="http://schemas.microsoft.com/office/drawing/2014/main" id="{2C682A52-80DE-447A-BBA8-A2E482B1E5CC}"/>
                </a:ext>
              </a:extLst>
            </p:cNvPr>
            <p:cNvSpPr/>
            <p:nvPr/>
          </p:nvSpPr>
          <p:spPr>
            <a:xfrm rot="250626">
              <a:off x="3411477" y="4736382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9;p32">
              <a:extLst>
                <a:ext uri="{FF2B5EF4-FFF2-40B4-BE49-F238E27FC236}">
                  <a16:creationId xmlns:a16="http://schemas.microsoft.com/office/drawing/2014/main" id="{325AD901-646A-4803-8017-B21769324C8C}"/>
                </a:ext>
              </a:extLst>
            </p:cNvPr>
            <p:cNvSpPr/>
            <p:nvPr/>
          </p:nvSpPr>
          <p:spPr>
            <a:xfrm rot="250626">
              <a:off x="3862702" y="4783461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0;p32">
              <a:extLst>
                <a:ext uri="{FF2B5EF4-FFF2-40B4-BE49-F238E27FC236}">
                  <a16:creationId xmlns:a16="http://schemas.microsoft.com/office/drawing/2014/main" id="{390C7C3D-C628-41BE-8E96-945495DCC443}"/>
                </a:ext>
              </a:extLst>
            </p:cNvPr>
            <p:cNvSpPr/>
            <p:nvPr/>
          </p:nvSpPr>
          <p:spPr>
            <a:xfrm rot="-644700">
              <a:off x="3938185" y="4198161"/>
              <a:ext cx="143211" cy="239649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01;p32">
              <a:extLst>
                <a:ext uri="{FF2B5EF4-FFF2-40B4-BE49-F238E27FC236}">
                  <a16:creationId xmlns:a16="http://schemas.microsoft.com/office/drawing/2014/main" id="{A8CA7E56-9322-4C78-86F8-72D808594433}"/>
                </a:ext>
              </a:extLst>
            </p:cNvPr>
            <p:cNvSpPr/>
            <p:nvPr/>
          </p:nvSpPr>
          <p:spPr>
            <a:xfrm rot="1122044" flipH="1">
              <a:off x="3395943" y="4139184"/>
              <a:ext cx="143158" cy="23907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02;p32">
              <a:extLst>
                <a:ext uri="{FF2B5EF4-FFF2-40B4-BE49-F238E27FC236}">
                  <a16:creationId xmlns:a16="http://schemas.microsoft.com/office/drawing/2014/main" id="{17A924D9-4C15-4AB9-8A5D-87737D38AD6B}"/>
                </a:ext>
              </a:extLst>
            </p:cNvPr>
            <p:cNvSpPr/>
            <p:nvPr/>
          </p:nvSpPr>
          <p:spPr>
            <a:xfrm rot="236234" flipH="1">
              <a:off x="3947768" y="4245425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03;p32">
              <a:extLst>
                <a:ext uri="{FF2B5EF4-FFF2-40B4-BE49-F238E27FC236}">
                  <a16:creationId xmlns:a16="http://schemas.microsoft.com/office/drawing/2014/main" id="{D1383D9E-B3BA-47AC-9808-87205DFCF0ED}"/>
                </a:ext>
              </a:extLst>
            </p:cNvPr>
            <p:cNvSpPr/>
            <p:nvPr/>
          </p:nvSpPr>
          <p:spPr>
            <a:xfrm rot="222506" flipH="1">
              <a:off x="4017346" y="4351554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04;p32">
              <a:extLst>
                <a:ext uri="{FF2B5EF4-FFF2-40B4-BE49-F238E27FC236}">
                  <a16:creationId xmlns:a16="http://schemas.microsoft.com/office/drawing/2014/main" id="{08D7C61C-BEA7-421B-9022-3EC47F576F6F}"/>
                </a:ext>
              </a:extLst>
            </p:cNvPr>
            <p:cNvSpPr/>
            <p:nvPr/>
          </p:nvSpPr>
          <p:spPr>
            <a:xfrm rot="236234" flipH="1">
              <a:off x="3467107" y="4204113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05;p32">
              <a:extLst>
                <a:ext uri="{FF2B5EF4-FFF2-40B4-BE49-F238E27FC236}">
                  <a16:creationId xmlns:a16="http://schemas.microsoft.com/office/drawing/2014/main" id="{425E5908-2B44-4F17-9283-A054F16DBDAD}"/>
                </a:ext>
              </a:extLst>
            </p:cNvPr>
            <p:cNvSpPr/>
            <p:nvPr/>
          </p:nvSpPr>
          <p:spPr>
            <a:xfrm rot="222506" flipH="1">
              <a:off x="3422167" y="4319013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06;p32">
              <a:extLst>
                <a:ext uri="{FF2B5EF4-FFF2-40B4-BE49-F238E27FC236}">
                  <a16:creationId xmlns:a16="http://schemas.microsoft.com/office/drawing/2014/main" id="{4DDC506A-F7A4-4DAF-A7A7-5C4A393A6DDE}"/>
                </a:ext>
              </a:extLst>
            </p:cNvPr>
            <p:cNvSpPr/>
            <p:nvPr/>
          </p:nvSpPr>
          <p:spPr>
            <a:xfrm rot="5823471">
              <a:off x="3672665" y="4303071"/>
              <a:ext cx="31741" cy="564747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07;p32">
              <a:extLst>
                <a:ext uri="{FF2B5EF4-FFF2-40B4-BE49-F238E27FC236}">
                  <a16:creationId xmlns:a16="http://schemas.microsoft.com/office/drawing/2014/main" id="{B083DF49-2804-4DDE-99EE-978944AF0FDE}"/>
                </a:ext>
              </a:extLst>
            </p:cNvPr>
            <p:cNvSpPr/>
            <p:nvPr/>
          </p:nvSpPr>
          <p:spPr>
            <a:xfrm rot="6181492">
              <a:off x="3411108" y="5795496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08;p32">
              <a:extLst>
                <a:ext uri="{FF2B5EF4-FFF2-40B4-BE49-F238E27FC236}">
                  <a16:creationId xmlns:a16="http://schemas.microsoft.com/office/drawing/2014/main" id="{B177E869-FA8F-4B8C-A33E-7D0A4DA25C8E}"/>
                </a:ext>
              </a:extLst>
            </p:cNvPr>
            <p:cNvSpPr/>
            <p:nvPr/>
          </p:nvSpPr>
          <p:spPr>
            <a:xfrm rot="-8056487" flipH="1">
              <a:off x="4260912" y="3621645"/>
              <a:ext cx="50279" cy="25244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09;p32">
              <a:extLst>
                <a:ext uri="{FF2B5EF4-FFF2-40B4-BE49-F238E27FC236}">
                  <a16:creationId xmlns:a16="http://schemas.microsoft.com/office/drawing/2014/main" id="{6DB634EF-89B7-48C4-8C78-72EF6ECC3C6D}"/>
                </a:ext>
              </a:extLst>
            </p:cNvPr>
            <p:cNvSpPr/>
            <p:nvPr/>
          </p:nvSpPr>
          <p:spPr>
            <a:xfrm rot="-1486508" flipH="1">
              <a:off x="3303805" y="3511315"/>
              <a:ext cx="60135" cy="24418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410;p32">
              <a:extLst>
                <a:ext uri="{FF2B5EF4-FFF2-40B4-BE49-F238E27FC236}">
                  <a16:creationId xmlns:a16="http://schemas.microsoft.com/office/drawing/2014/main" id="{DF36F34F-8DA0-4391-9045-B56BFC1FB97F}"/>
                </a:ext>
              </a:extLst>
            </p:cNvPr>
            <p:cNvSpPr/>
            <p:nvPr/>
          </p:nvSpPr>
          <p:spPr>
            <a:xfrm rot="-2097039">
              <a:off x="3821131" y="3400272"/>
              <a:ext cx="442575" cy="650025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411;p32">
              <a:extLst>
                <a:ext uri="{FF2B5EF4-FFF2-40B4-BE49-F238E27FC236}">
                  <a16:creationId xmlns:a16="http://schemas.microsoft.com/office/drawing/2014/main" id="{8C7F969F-0DA9-435C-A581-FD2B0F990F62}"/>
                </a:ext>
              </a:extLst>
            </p:cNvPr>
            <p:cNvSpPr/>
            <p:nvPr/>
          </p:nvSpPr>
          <p:spPr>
            <a:xfrm rot="235433">
              <a:off x="3127843" y="3395288"/>
              <a:ext cx="586114" cy="60954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412;p32">
              <a:extLst>
                <a:ext uri="{FF2B5EF4-FFF2-40B4-BE49-F238E27FC236}">
                  <a16:creationId xmlns:a16="http://schemas.microsoft.com/office/drawing/2014/main" id="{7EA02644-AB96-4AEA-BDCD-217E611D5C81}"/>
                </a:ext>
              </a:extLst>
            </p:cNvPr>
            <p:cNvSpPr/>
            <p:nvPr/>
          </p:nvSpPr>
          <p:spPr>
            <a:xfrm rot="-30288">
              <a:off x="3594131" y="3434097"/>
              <a:ext cx="457746" cy="636277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413;p32">
              <a:extLst>
                <a:ext uri="{FF2B5EF4-FFF2-40B4-BE49-F238E27FC236}">
                  <a16:creationId xmlns:a16="http://schemas.microsoft.com/office/drawing/2014/main" id="{CCDBDAB5-1A88-4632-935A-426E14357BC2}"/>
                </a:ext>
              </a:extLst>
            </p:cNvPr>
            <p:cNvSpPr/>
            <p:nvPr/>
          </p:nvSpPr>
          <p:spPr>
            <a:xfrm rot="-10432516">
              <a:off x="3626913" y="3377425"/>
              <a:ext cx="374437" cy="221359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414;p32">
              <a:extLst>
                <a:ext uri="{FF2B5EF4-FFF2-40B4-BE49-F238E27FC236}">
                  <a16:creationId xmlns:a16="http://schemas.microsoft.com/office/drawing/2014/main" id="{666564BB-C3CD-4822-B0A4-8C2AF3B97CD8}"/>
                </a:ext>
              </a:extLst>
            </p:cNvPr>
            <p:cNvSpPr/>
            <p:nvPr/>
          </p:nvSpPr>
          <p:spPr>
            <a:xfrm rot="-10432710">
              <a:off x="3688862" y="3233189"/>
              <a:ext cx="280717" cy="18536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415;p32">
              <a:extLst>
                <a:ext uri="{FF2B5EF4-FFF2-40B4-BE49-F238E27FC236}">
                  <a16:creationId xmlns:a16="http://schemas.microsoft.com/office/drawing/2014/main" id="{421054AE-7F39-4DB9-A0AC-FBEF296253F8}"/>
                </a:ext>
              </a:extLst>
            </p:cNvPr>
            <p:cNvSpPr/>
            <p:nvPr/>
          </p:nvSpPr>
          <p:spPr>
            <a:xfrm rot="-10432420">
              <a:off x="3733680" y="3103103"/>
              <a:ext cx="233101" cy="158217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416;p32">
              <a:extLst>
                <a:ext uri="{FF2B5EF4-FFF2-40B4-BE49-F238E27FC236}">
                  <a16:creationId xmlns:a16="http://schemas.microsoft.com/office/drawing/2014/main" id="{A31E5FCD-1007-4119-882F-C5A2029DBD9A}"/>
                </a:ext>
              </a:extLst>
            </p:cNvPr>
            <p:cNvSpPr/>
            <p:nvPr/>
          </p:nvSpPr>
          <p:spPr>
            <a:xfrm rot="-10432613">
              <a:off x="3771446" y="2969212"/>
              <a:ext cx="188539" cy="155970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417;p32">
              <a:extLst>
                <a:ext uri="{FF2B5EF4-FFF2-40B4-BE49-F238E27FC236}">
                  <a16:creationId xmlns:a16="http://schemas.microsoft.com/office/drawing/2014/main" id="{AB897315-5E17-4FB8-B433-E933B1D7B857}"/>
                </a:ext>
              </a:extLst>
            </p:cNvPr>
            <p:cNvSpPr/>
            <p:nvPr/>
          </p:nvSpPr>
          <p:spPr>
            <a:xfrm rot="-10432687">
              <a:off x="3809830" y="2828023"/>
              <a:ext cx="131799" cy="15705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418;p32">
              <a:extLst>
                <a:ext uri="{FF2B5EF4-FFF2-40B4-BE49-F238E27FC236}">
                  <a16:creationId xmlns:a16="http://schemas.microsoft.com/office/drawing/2014/main" id="{8F0E083B-C9C5-49FD-BC39-2D187A1AB23D}"/>
                </a:ext>
              </a:extLst>
            </p:cNvPr>
            <p:cNvSpPr/>
            <p:nvPr/>
          </p:nvSpPr>
          <p:spPr>
            <a:xfrm rot="3066537">
              <a:off x="4410537" y="5579991"/>
              <a:ext cx="197343" cy="385314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419;p32">
              <a:extLst>
                <a:ext uri="{FF2B5EF4-FFF2-40B4-BE49-F238E27FC236}">
                  <a16:creationId xmlns:a16="http://schemas.microsoft.com/office/drawing/2014/main" id="{5EB7CBA9-2CB5-409C-A288-C843522ED7CA}"/>
                </a:ext>
              </a:extLst>
            </p:cNvPr>
            <p:cNvSpPr/>
            <p:nvPr/>
          </p:nvSpPr>
          <p:spPr>
            <a:xfrm rot="-221220">
              <a:off x="4423176" y="5690298"/>
              <a:ext cx="377882" cy="403426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420;p32">
              <a:extLst>
                <a:ext uri="{FF2B5EF4-FFF2-40B4-BE49-F238E27FC236}">
                  <a16:creationId xmlns:a16="http://schemas.microsoft.com/office/drawing/2014/main" id="{7006AAD4-8171-4D8B-BBE8-B2E8CE9C33CF}"/>
                </a:ext>
              </a:extLst>
            </p:cNvPr>
            <p:cNvSpPr/>
            <p:nvPr/>
          </p:nvSpPr>
          <p:spPr>
            <a:xfrm rot="6181492">
              <a:off x="4578729" y="5657981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421;p32">
              <a:extLst>
                <a:ext uri="{FF2B5EF4-FFF2-40B4-BE49-F238E27FC236}">
                  <a16:creationId xmlns:a16="http://schemas.microsoft.com/office/drawing/2014/main" id="{2489B4A6-9AFA-494C-8A72-74D7AD5C8A31}"/>
                </a:ext>
              </a:extLst>
            </p:cNvPr>
            <p:cNvSpPr/>
            <p:nvPr/>
          </p:nvSpPr>
          <p:spPr>
            <a:xfrm>
              <a:off x="3152686" y="4598853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422;p32">
              <a:extLst>
                <a:ext uri="{FF2B5EF4-FFF2-40B4-BE49-F238E27FC236}">
                  <a16:creationId xmlns:a16="http://schemas.microsoft.com/office/drawing/2014/main" id="{ED1F1E5F-F78E-4D9D-A3E1-A58893E8875B}"/>
                </a:ext>
              </a:extLst>
            </p:cNvPr>
            <p:cNvSpPr/>
            <p:nvPr/>
          </p:nvSpPr>
          <p:spPr>
            <a:xfrm>
              <a:off x="4006503" y="4716229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208;p32">
            <a:extLst>
              <a:ext uri="{FF2B5EF4-FFF2-40B4-BE49-F238E27FC236}">
                <a16:creationId xmlns:a16="http://schemas.microsoft.com/office/drawing/2014/main" id="{DD6176FB-F838-4C9A-BCC6-850D988DB1E1}"/>
              </a:ext>
            </a:extLst>
          </p:cNvPr>
          <p:cNvGrpSpPr/>
          <p:nvPr/>
        </p:nvGrpSpPr>
        <p:grpSpPr>
          <a:xfrm>
            <a:off x="-206011" y="2412783"/>
            <a:ext cx="2549637" cy="3160896"/>
            <a:chOff x="52548" y="3107240"/>
            <a:chExt cx="2875172" cy="3634043"/>
          </a:xfrm>
        </p:grpSpPr>
        <p:sp>
          <p:nvSpPr>
            <p:cNvPr id="164" name="Google Shape;1209;p32">
              <a:extLst>
                <a:ext uri="{FF2B5EF4-FFF2-40B4-BE49-F238E27FC236}">
                  <a16:creationId xmlns:a16="http://schemas.microsoft.com/office/drawing/2014/main" id="{0B034D1A-EE2A-4BFD-BCC0-595B154C9171}"/>
                </a:ext>
              </a:extLst>
            </p:cNvPr>
            <p:cNvSpPr/>
            <p:nvPr/>
          </p:nvSpPr>
          <p:spPr>
            <a:xfrm rot="10131496">
              <a:off x="130885" y="5556789"/>
              <a:ext cx="1121536" cy="759152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210;p32">
              <a:extLst>
                <a:ext uri="{FF2B5EF4-FFF2-40B4-BE49-F238E27FC236}">
                  <a16:creationId xmlns:a16="http://schemas.microsoft.com/office/drawing/2014/main" id="{29689E17-4F1C-47E9-96E2-0043212CDE83}"/>
                </a:ext>
              </a:extLst>
            </p:cNvPr>
            <p:cNvSpPr/>
            <p:nvPr/>
          </p:nvSpPr>
          <p:spPr>
            <a:xfrm rot="8707903">
              <a:off x="168799" y="5843337"/>
              <a:ext cx="926364" cy="69595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211;p32">
              <a:extLst>
                <a:ext uri="{FF2B5EF4-FFF2-40B4-BE49-F238E27FC236}">
                  <a16:creationId xmlns:a16="http://schemas.microsoft.com/office/drawing/2014/main" id="{C8ADF437-3011-4B1D-ACCA-2DAF46F14C0C}"/>
                </a:ext>
              </a:extLst>
            </p:cNvPr>
            <p:cNvSpPr/>
            <p:nvPr/>
          </p:nvSpPr>
          <p:spPr>
            <a:xfrm rot="10219453">
              <a:off x="395859" y="5732166"/>
              <a:ext cx="808178" cy="672804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212;p32">
              <a:extLst>
                <a:ext uri="{FF2B5EF4-FFF2-40B4-BE49-F238E27FC236}">
                  <a16:creationId xmlns:a16="http://schemas.microsoft.com/office/drawing/2014/main" id="{EF0679F2-3559-4ECF-A5B2-EAE4598C639F}"/>
                </a:ext>
              </a:extLst>
            </p:cNvPr>
            <p:cNvSpPr/>
            <p:nvPr/>
          </p:nvSpPr>
          <p:spPr>
            <a:xfrm rot="-10275760">
              <a:off x="621809" y="5704411"/>
              <a:ext cx="753535" cy="65076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213;p32">
              <a:extLst>
                <a:ext uri="{FF2B5EF4-FFF2-40B4-BE49-F238E27FC236}">
                  <a16:creationId xmlns:a16="http://schemas.microsoft.com/office/drawing/2014/main" id="{82CE3A94-9A73-4FBA-8167-836B4014A3EC}"/>
                </a:ext>
              </a:extLst>
            </p:cNvPr>
            <p:cNvSpPr/>
            <p:nvPr/>
          </p:nvSpPr>
          <p:spPr>
            <a:xfrm rot="8708949">
              <a:off x="490946" y="6008666"/>
              <a:ext cx="710434" cy="48575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214;p32">
              <a:extLst>
                <a:ext uri="{FF2B5EF4-FFF2-40B4-BE49-F238E27FC236}">
                  <a16:creationId xmlns:a16="http://schemas.microsoft.com/office/drawing/2014/main" id="{52B1518D-2D1A-40C4-A647-4A8A1DE555C2}"/>
                </a:ext>
              </a:extLst>
            </p:cNvPr>
            <p:cNvSpPr/>
            <p:nvPr/>
          </p:nvSpPr>
          <p:spPr>
            <a:xfrm rot="-341575">
              <a:off x="1044247" y="5269461"/>
              <a:ext cx="1717017" cy="1327417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215;p32">
              <a:extLst>
                <a:ext uri="{FF2B5EF4-FFF2-40B4-BE49-F238E27FC236}">
                  <a16:creationId xmlns:a16="http://schemas.microsoft.com/office/drawing/2014/main" id="{06602E68-FDF9-45D1-95A7-45C9768B3327}"/>
                </a:ext>
              </a:extLst>
            </p:cNvPr>
            <p:cNvSpPr/>
            <p:nvPr/>
          </p:nvSpPr>
          <p:spPr>
            <a:xfrm rot="-852537" flipH="1">
              <a:off x="882816" y="4468244"/>
              <a:ext cx="633079" cy="1424785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216;p32">
              <a:extLst>
                <a:ext uri="{FF2B5EF4-FFF2-40B4-BE49-F238E27FC236}">
                  <a16:creationId xmlns:a16="http://schemas.microsoft.com/office/drawing/2014/main" id="{113BEA83-92FA-4771-AEAA-D36481957464}"/>
                </a:ext>
              </a:extLst>
            </p:cNvPr>
            <p:cNvSpPr/>
            <p:nvPr/>
          </p:nvSpPr>
          <p:spPr>
            <a:xfrm rot="-1017209" flipH="1">
              <a:off x="745289" y="4096802"/>
              <a:ext cx="734650" cy="140974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217;p32">
              <a:extLst>
                <a:ext uri="{FF2B5EF4-FFF2-40B4-BE49-F238E27FC236}">
                  <a16:creationId xmlns:a16="http://schemas.microsoft.com/office/drawing/2014/main" id="{9126A45E-0A4A-461C-A11C-AB3968F9C785}"/>
                </a:ext>
              </a:extLst>
            </p:cNvPr>
            <p:cNvSpPr/>
            <p:nvPr/>
          </p:nvSpPr>
          <p:spPr>
            <a:xfrm rot="238156">
              <a:off x="2307581" y="5258668"/>
              <a:ext cx="246466" cy="754655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218;p32">
              <a:extLst>
                <a:ext uri="{FF2B5EF4-FFF2-40B4-BE49-F238E27FC236}">
                  <a16:creationId xmlns:a16="http://schemas.microsoft.com/office/drawing/2014/main" id="{DBB362C2-F82F-4AAB-9FA2-C95BE7276CDF}"/>
                </a:ext>
              </a:extLst>
            </p:cNvPr>
            <p:cNvSpPr/>
            <p:nvPr/>
          </p:nvSpPr>
          <p:spPr>
            <a:xfrm rot="1331806">
              <a:off x="2038556" y="4355561"/>
              <a:ext cx="653612" cy="1375220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219;p32">
              <a:extLst>
                <a:ext uri="{FF2B5EF4-FFF2-40B4-BE49-F238E27FC236}">
                  <a16:creationId xmlns:a16="http://schemas.microsoft.com/office/drawing/2014/main" id="{DB07EAD3-6645-4F58-9B36-57778F64468A}"/>
                </a:ext>
              </a:extLst>
            </p:cNvPr>
            <p:cNvSpPr/>
            <p:nvPr/>
          </p:nvSpPr>
          <p:spPr>
            <a:xfrm rot="697404">
              <a:off x="2034859" y="3921936"/>
              <a:ext cx="645897" cy="1274486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220;p32">
              <a:extLst>
                <a:ext uri="{FF2B5EF4-FFF2-40B4-BE49-F238E27FC236}">
                  <a16:creationId xmlns:a16="http://schemas.microsoft.com/office/drawing/2014/main" id="{7D6FB8EB-BE28-4D51-A155-299475D88E4B}"/>
                </a:ext>
              </a:extLst>
            </p:cNvPr>
            <p:cNvSpPr/>
            <p:nvPr/>
          </p:nvSpPr>
          <p:spPr>
            <a:xfrm rot="762121" flipH="1">
              <a:off x="1106815" y="3744430"/>
              <a:ext cx="268127" cy="444696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221;p32">
              <a:extLst>
                <a:ext uri="{FF2B5EF4-FFF2-40B4-BE49-F238E27FC236}">
                  <a16:creationId xmlns:a16="http://schemas.microsoft.com/office/drawing/2014/main" id="{5637665F-949A-4279-8D86-1B00CFE6F9FB}"/>
                </a:ext>
              </a:extLst>
            </p:cNvPr>
            <p:cNvSpPr/>
            <p:nvPr/>
          </p:nvSpPr>
          <p:spPr>
            <a:xfrm rot="234513">
              <a:off x="2234695" y="3883912"/>
              <a:ext cx="268001" cy="44448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222;p32">
              <a:extLst>
                <a:ext uri="{FF2B5EF4-FFF2-40B4-BE49-F238E27FC236}">
                  <a16:creationId xmlns:a16="http://schemas.microsoft.com/office/drawing/2014/main" id="{8F583D91-355A-40B7-9EC4-B3DFD74C3756}"/>
                </a:ext>
              </a:extLst>
            </p:cNvPr>
            <p:cNvSpPr/>
            <p:nvPr/>
          </p:nvSpPr>
          <p:spPr>
            <a:xfrm rot="234513">
              <a:off x="1413960" y="5822357"/>
              <a:ext cx="459813" cy="761840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223;p32">
              <a:extLst>
                <a:ext uri="{FF2B5EF4-FFF2-40B4-BE49-F238E27FC236}">
                  <a16:creationId xmlns:a16="http://schemas.microsoft.com/office/drawing/2014/main" id="{5EF45B45-CA18-435D-B427-48BE64C5DAC2}"/>
                </a:ext>
              </a:extLst>
            </p:cNvPr>
            <p:cNvSpPr/>
            <p:nvPr/>
          </p:nvSpPr>
          <p:spPr>
            <a:xfrm rot="-927455" flipH="1">
              <a:off x="1895968" y="5788268"/>
              <a:ext cx="459700" cy="761654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224;p32">
              <a:extLst>
                <a:ext uri="{FF2B5EF4-FFF2-40B4-BE49-F238E27FC236}">
                  <a16:creationId xmlns:a16="http://schemas.microsoft.com/office/drawing/2014/main" id="{E4B6F35B-3674-4C84-A710-037C8ADC729F}"/>
                </a:ext>
              </a:extLst>
            </p:cNvPr>
            <p:cNvSpPr/>
            <p:nvPr/>
          </p:nvSpPr>
          <p:spPr>
            <a:xfrm rot="242005">
              <a:off x="1058012" y="3828517"/>
              <a:ext cx="1331114" cy="1675700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225;p32">
              <a:extLst>
                <a:ext uri="{FF2B5EF4-FFF2-40B4-BE49-F238E27FC236}">
                  <a16:creationId xmlns:a16="http://schemas.microsoft.com/office/drawing/2014/main" id="{72352B12-F403-4107-9577-B6AA7DA48BF3}"/>
                </a:ext>
              </a:extLst>
            </p:cNvPr>
            <p:cNvSpPr/>
            <p:nvPr/>
          </p:nvSpPr>
          <p:spPr>
            <a:xfrm rot="236711">
              <a:off x="1032329" y="4888583"/>
              <a:ext cx="1273569" cy="624204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226;p32">
              <a:extLst>
                <a:ext uri="{FF2B5EF4-FFF2-40B4-BE49-F238E27FC236}">
                  <a16:creationId xmlns:a16="http://schemas.microsoft.com/office/drawing/2014/main" id="{632C59A2-6D59-4C6C-B6BF-2DB6A3187CB1}"/>
                </a:ext>
              </a:extLst>
            </p:cNvPr>
            <p:cNvSpPr/>
            <p:nvPr/>
          </p:nvSpPr>
          <p:spPr>
            <a:xfrm rot="3071930">
              <a:off x="1226724" y="6150394"/>
              <a:ext cx="205989" cy="386485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227;p32">
              <a:extLst>
                <a:ext uri="{FF2B5EF4-FFF2-40B4-BE49-F238E27FC236}">
                  <a16:creationId xmlns:a16="http://schemas.microsoft.com/office/drawing/2014/main" id="{86FD6FE2-B783-452C-854D-C996B9AAE249}"/>
                </a:ext>
              </a:extLst>
            </p:cNvPr>
            <p:cNvSpPr/>
            <p:nvPr/>
          </p:nvSpPr>
          <p:spPr>
            <a:xfrm rot="10393670">
              <a:off x="1535341" y="6385646"/>
              <a:ext cx="327762" cy="21377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228;p32">
              <a:extLst>
                <a:ext uri="{FF2B5EF4-FFF2-40B4-BE49-F238E27FC236}">
                  <a16:creationId xmlns:a16="http://schemas.microsoft.com/office/drawing/2014/main" id="{1CE73B29-A065-4627-AE73-604055CE92B0}"/>
                </a:ext>
              </a:extLst>
            </p:cNvPr>
            <p:cNvSpPr/>
            <p:nvPr/>
          </p:nvSpPr>
          <p:spPr>
            <a:xfrm rot="-377459">
              <a:off x="1244314" y="6270794"/>
              <a:ext cx="383575" cy="42340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229;p32">
              <a:extLst>
                <a:ext uri="{FF2B5EF4-FFF2-40B4-BE49-F238E27FC236}">
                  <a16:creationId xmlns:a16="http://schemas.microsoft.com/office/drawing/2014/main" id="{B5EFE71D-5538-4C8D-BB53-B232EA2EBBD2}"/>
                </a:ext>
              </a:extLst>
            </p:cNvPr>
            <p:cNvSpPr/>
            <p:nvPr/>
          </p:nvSpPr>
          <p:spPr>
            <a:xfrm rot="10393670">
              <a:off x="1968474" y="6357467"/>
              <a:ext cx="343866" cy="21377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230;p32">
              <a:extLst>
                <a:ext uri="{FF2B5EF4-FFF2-40B4-BE49-F238E27FC236}">
                  <a16:creationId xmlns:a16="http://schemas.microsoft.com/office/drawing/2014/main" id="{60BE3CAB-E5C9-4102-AEB9-D40D78672F12}"/>
                </a:ext>
              </a:extLst>
            </p:cNvPr>
            <p:cNvSpPr/>
            <p:nvPr/>
          </p:nvSpPr>
          <p:spPr>
            <a:xfrm rot="234513">
              <a:off x="1304723" y="3772763"/>
              <a:ext cx="589061" cy="6318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231;p32">
              <a:extLst>
                <a:ext uri="{FF2B5EF4-FFF2-40B4-BE49-F238E27FC236}">
                  <a16:creationId xmlns:a16="http://schemas.microsoft.com/office/drawing/2014/main" id="{4EE301F7-7D05-4DFF-83F9-4A847D42C09E}"/>
                </a:ext>
              </a:extLst>
            </p:cNvPr>
            <p:cNvSpPr/>
            <p:nvPr/>
          </p:nvSpPr>
          <p:spPr>
            <a:xfrm rot="2586397" flipH="1">
              <a:off x="989618" y="4190625"/>
              <a:ext cx="362949" cy="59792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232;p32">
              <a:extLst>
                <a:ext uri="{FF2B5EF4-FFF2-40B4-BE49-F238E27FC236}">
                  <a16:creationId xmlns:a16="http://schemas.microsoft.com/office/drawing/2014/main" id="{CBC5DCB4-676A-41D5-B737-2AACEE2BF900}"/>
                </a:ext>
              </a:extLst>
            </p:cNvPr>
            <p:cNvSpPr/>
            <p:nvPr/>
          </p:nvSpPr>
          <p:spPr>
            <a:xfrm rot="248677">
              <a:off x="1387086" y="5116889"/>
              <a:ext cx="56279" cy="9132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233;p32">
              <a:extLst>
                <a:ext uri="{FF2B5EF4-FFF2-40B4-BE49-F238E27FC236}">
                  <a16:creationId xmlns:a16="http://schemas.microsoft.com/office/drawing/2014/main" id="{D71388AD-98C9-4212-A134-59117F086860}"/>
                </a:ext>
              </a:extLst>
            </p:cNvPr>
            <p:cNvSpPr/>
            <p:nvPr/>
          </p:nvSpPr>
          <p:spPr>
            <a:xfrm rot="248677">
              <a:off x="1860630" y="5166295"/>
              <a:ext cx="56279" cy="9132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234;p32">
              <a:extLst>
                <a:ext uri="{FF2B5EF4-FFF2-40B4-BE49-F238E27FC236}">
                  <a16:creationId xmlns:a16="http://schemas.microsoft.com/office/drawing/2014/main" id="{2EC2E31D-48AC-4551-9CE9-256807DB7F60}"/>
                </a:ext>
              </a:extLst>
            </p:cNvPr>
            <p:cNvSpPr/>
            <p:nvPr/>
          </p:nvSpPr>
          <p:spPr>
            <a:xfrm rot="-643282">
              <a:off x="1939688" y="4552091"/>
              <a:ext cx="150137" cy="251134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235;p32">
              <a:extLst>
                <a:ext uri="{FF2B5EF4-FFF2-40B4-BE49-F238E27FC236}">
                  <a16:creationId xmlns:a16="http://schemas.microsoft.com/office/drawing/2014/main" id="{919E815F-A72C-44CE-A77A-E12482E26920}"/>
                </a:ext>
              </a:extLst>
            </p:cNvPr>
            <p:cNvSpPr/>
            <p:nvPr/>
          </p:nvSpPr>
          <p:spPr>
            <a:xfrm rot="1117870" flipH="1">
              <a:off x="1370577" y="4490252"/>
              <a:ext cx="150237" cy="25099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236;p32">
              <a:extLst>
                <a:ext uri="{FF2B5EF4-FFF2-40B4-BE49-F238E27FC236}">
                  <a16:creationId xmlns:a16="http://schemas.microsoft.com/office/drawing/2014/main" id="{FC0CB54A-D26E-491D-B83A-0C069531FD96}"/>
                </a:ext>
              </a:extLst>
            </p:cNvPr>
            <p:cNvSpPr/>
            <p:nvPr/>
          </p:nvSpPr>
          <p:spPr>
            <a:xfrm rot="238350" flipH="1">
              <a:off x="1949346" y="4601616"/>
              <a:ext cx="78285" cy="766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237;p32">
              <a:extLst>
                <a:ext uri="{FF2B5EF4-FFF2-40B4-BE49-F238E27FC236}">
                  <a16:creationId xmlns:a16="http://schemas.microsoft.com/office/drawing/2014/main" id="{CB1F9089-FAAE-40BB-B828-E161F0C2D3CA}"/>
                </a:ext>
              </a:extLst>
            </p:cNvPr>
            <p:cNvSpPr/>
            <p:nvPr/>
          </p:nvSpPr>
          <p:spPr>
            <a:xfrm rot="219716" flipH="1">
              <a:off x="2022860" y="4713050"/>
              <a:ext cx="33966" cy="33424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238;p32">
              <a:extLst>
                <a:ext uri="{FF2B5EF4-FFF2-40B4-BE49-F238E27FC236}">
                  <a16:creationId xmlns:a16="http://schemas.microsoft.com/office/drawing/2014/main" id="{C8547FD5-87E0-4584-9621-E17339658DE1}"/>
                </a:ext>
              </a:extLst>
            </p:cNvPr>
            <p:cNvSpPr/>
            <p:nvPr/>
          </p:nvSpPr>
          <p:spPr>
            <a:xfrm rot="238350" flipH="1">
              <a:off x="1444910" y="4558261"/>
              <a:ext cx="78285" cy="766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239;p32">
              <a:extLst>
                <a:ext uri="{FF2B5EF4-FFF2-40B4-BE49-F238E27FC236}">
                  <a16:creationId xmlns:a16="http://schemas.microsoft.com/office/drawing/2014/main" id="{57F2871F-C512-4F85-A8F6-FD880168D03E}"/>
                </a:ext>
              </a:extLst>
            </p:cNvPr>
            <p:cNvSpPr/>
            <p:nvPr/>
          </p:nvSpPr>
          <p:spPr>
            <a:xfrm rot="219716" flipH="1">
              <a:off x="1398242" y="4678899"/>
              <a:ext cx="33966" cy="33424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240;p32">
              <a:extLst>
                <a:ext uri="{FF2B5EF4-FFF2-40B4-BE49-F238E27FC236}">
                  <a16:creationId xmlns:a16="http://schemas.microsoft.com/office/drawing/2014/main" id="{07915C0C-2C63-469D-A388-29479542676C}"/>
                </a:ext>
              </a:extLst>
            </p:cNvPr>
            <p:cNvSpPr/>
            <p:nvPr/>
          </p:nvSpPr>
          <p:spPr>
            <a:xfrm rot="5820563">
              <a:off x="1660961" y="4661931"/>
              <a:ext cx="33332" cy="592814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241;p32">
              <a:extLst>
                <a:ext uri="{FF2B5EF4-FFF2-40B4-BE49-F238E27FC236}">
                  <a16:creationId xmlns:a16="http://schemas.microsoft.com/office/drawing/2014/main" id="{9F79F0AE-813D-4366-9AD2-5FF8799CE0D2}"/>
                </a:ext>
              </a:extLst>
            </p:cNvPr>
            <p:cNvSpPr/>
            <p:nvPr/>
          </p:nvSpPr>
          <p:spPr>
            <a:xfrm rot="6186460">
              <a:off x="1386546" y="6228233"/>
              <a:ext cx="133922" cy="309287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242;p32">
              <a:extLst>
                <a:ext uri="{FF2B5EF4-FFF2-40B4-BE49-F238E27FC236}">
                  <a16:creationId xmlns:a16="http://schemas.microsoft.com/office/drawing/2014/main" id="{51E99F55-91FE-425A-BE51-18F4DA64F828}"/>
                </a:ext>
              </a:extLst>
            </p:cNvPr>
            <p:cNvSpPr/>
            <p:nvPr/>
          </p:nvSpPr>
          <p:spPr>
            <a:xfrm rot="-8074153" flipH="1">
              <a:off x="2285667" y="3929269"/>
              <a:ext cx="76509" cy="295488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243;p32">
              <a:extLst>
                <a:ext uri="{FF2B5EF4-FFF2-40B4-BE49-F238E27FC236}">
                  <a16:creationId xmlns:a16="http://schemas.microsoft.com/office/drawing/2014/main" id="{9A619D39-727D-40F8-9840-BFEE8E5DAFF9}"/>
                </a:ext>
              </a:extLst>
            </p:cNvPr>
            <p:cNvSpPr/>
            <p:nvPr/>
          </p:nvSpPr>
          <p:spPr>
            <a:xfrm rot="-1478806" flipH="1">
              <a:off x="1253278" y="3796303"/>
              <a:ext cx="76079" cy="29558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244;p32">
              <a:extLst>
                <a:ext uri="{FF2B5EF4-FFF2-40B4-BE49-F238E27FC236}">
                  <a16:creationId xmlns:a16="http://schemas.microsoft.com/office/drawing/2014/main" id="{AD42D23D-7E05-43F2-9D50-8015CAA62243}"/>
                </a:ext>
              </a:extLst>
            </p:cNvPr>
            <p:cNvSpPr/>
            <p:nvPr/>
          </p:nvSpPr>
          <p:spPr>
            <a:xfrm rot="-2104881">
              <a:off x="1816820" y="3714786"/>
              <a:ext cx="463155" cy="684607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1245;p32">
              <a:extLst>
                <a:ext uri="{FF2B5EF4-FFF2-40B4-BE49-F238E27FC236}">
                  <a16:creationId xmlns:a16="http://schemas.microsoft.com/office/drawing/2014/main" id="{FCE0BBD5-9401-4B99-9005-7905555F4BBA}"/>
                </a:ext>
              </a:extLst>
            </p:cNvPr>
            <p:cNvSpPr/>
            <p:nvPr/>
          </p:nvSpPr>
          <p:spPr>
            <a:xfrm rot="234513">
              <a:off x="1089298" y="3709427"/>
              <a:ext cx="615844" cy="640458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1246;p32">
              <a:extLst>
                <a:ext uri="{FF2B5EF4-FFF2-40B4-BE49-F238E27FC236}">
                  <a16:creationId xmlns:a16="http://schemas.microsoft.com/office/drawing/2014/main" id="{A34606CC-5C43-46B7-B106-18AD3D14DF04}"/>
                </a:ext>
              </a:extLst>
            </p:cNvPr>
            <p:cNvSpPr/>
            <p:nvPr/>
          </p:nvSpPr>
          <p:spPr>
            <a:xfrm rot="-26142">
              <a:off x="1579345" y="3750494"/>
              <a:ext cx="479369" cy="666541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1247;p32">
              <a:extLst>
                <a:ext uri="{FF2B5EF4-FFF2-40B4-BE49-F238E27FC236}">
                  <a16:creationId xmlns:a16="http://schemas.microsoft.com/office/drawing/2014/main" id="{928D9032-7C70-41EC-AC05-7FA09367BC19}"/>
                </a:ext>
              </a:extLst>
            </p:cNvPr>
            <p:cNvSpPr/>
            <p:nvPr/>
          </p:nvSpPr>
          <p:spPr>
            <a:xfrm rot="-10432775">
              <a:off x="1613003" y="3690742"/>
              <a:ext cx="392951" cy="232311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1248;p32">
              <a:extLst>
                <a:ext uri="{FF2B5EF4-FFF2-40B4-BE49-F238E27FC236}">
                  <a16:creationId xmlns:a16="http://schemas.microsoft.com/office/drawing/2014/main" id="{9603595A-5CFC-4160-B839-74F8570A97C0}"/>
                </a:ext>
              </a:extLst>
            </p:cNvPr>
            <p:cNvSpPr/>
            <p:nvPr/>
          </p:nvSpPr>
          <p:spPr>
            <a:xfrm rot="-10432760">
              <a:off x="1678012" y="3539362"/>
              <a:ext cx="294593" cy="19453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1249;p32">
              <a:extLst>
                <a:ext uri="{FF2B5EF4-FFF2-40B4-BE49-F238E27FC236}">
                  <a16:creationId xmlns:a16="http://schemas.microsoft.com/office/drawing/2014/main" id="{7D92B120-5703-4244-B443-12CD61F79E73}"/>
                </a:ext>
              </a:extLst>
            </p:cNvPr>
            <p:cNvSpPr/>
            <p:nvPr/>
          </p:nvSpPr>
          <p:spPr>
            <a:xfrm rot="-10432653">
              <a:off x="1725038" y="3402863"/>
              <a:ext cx="244633" cy="16603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1250;p32">
              <a:extLst>
                <a:ext uri="{FF2B5EF4-FFF2-40B4-BE49-F238E27FC236}">
                  <a16:creationId xmlns:a16="http://schemas.microsoft.com/office/drawing/2014/main" id="{9C4BE89F-D871-4562-B352-E9F76FA2F76B}"/>
                </a:ext>
              </a:extLst>
            </p:cNvPr>
            <p:cNvSpPr/>
            <p:nvPr/>
          </p:nvSpPr>
          <p:spPr>
            <a:xfrm rot="-10432663">
              <a:off x="1764691" y="3262344"/>
              <a:ext cx="197855" cy="163676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1251;p32">
              <a:extLst>
                <a:ext uri="{FF2B5EF4-FFF2-40B4-BE49-F238E27FC236}">
                  <a16:creationId xmlns:a16="http://schemas.microsoft.com/office/drawing/2014/main" id="{A2E21CEE-46AC-4617-BCA5-4C402F056BEA}"/>
                </a:ext>
              </a:extLst>
            </p:cNvPr>
            <p:cNvSpPr/>
            <p:nvPr/>
          </p:nvSpPr>
          <p:spPr>
            <a:xfrm rot="-10432740">
              <a:off x="1804949" y="3114144"/>
              <a:ext cx="138321" cy="164844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1252;p32">
              <a:extLst>
                <a:ext uri="{FF2B5EF4-FFF2-40B4-BE49-F238E27FC236}">
                  <a16:creationId xmlns:a16="http://schemas.microsoft.com/office/drawing/2014/main" id="{AAE6B03F-BF7C-4303-8BD2-D1E7DCCC954B}"/>
                </a:ext>
              </a:extLst>
            </p:cNvPr>
            <p:cNvSpPr/>
            <p:nvPr/>
          </p:nvSpPr>
          <p:spPr>
            <a:xfrm rot="3069186">
              <a:off x="2435242" y="6002387"/>
              <a:ext cx="207514" cy="40422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1253;p32">
              <a:extLst>
                <a:ext uri="{FF2B5EF4-FFF2-40B4-BE49-F238E27FC236}">
                  <a16:creationId xmlns:a16="http://schemas.microsoft.com/office/drawing/2014/main" id="{6ABA7C1F-354E-4024-A761-12176293DC1F}"/>
                </a:ext>
              </a:extLst>
            </p:cNvPr>
            <p:cNvSpPr/>
            <p:nvPr/>
          </p:nvSpPr>
          <p:spPr>
            <a:xfrm rot="-220878">
              <a:off x="2448661" y="6117978"/>
              <a:ext cx="396999" cy="423352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1254;p32">
              <a:extLst>
                <a:ext uri="{FF2B5EF4-FFF2-40B4-BE49-F238E27FC236}">
                  <a16:creationId xmlns:a16="http://schemas.microsoft.com/office/drawing/2014/main" id="{F485835B-6D2F-4E62-86A6-DEE4886B0529}"/>
                </a:ext>
              </a:extLst>
            </p:cNvPr>
            <p:cNvSpPr/>
            <p:nvPr/>
          </p:nvSpPr>
          <p:spPr>
            <a:xfrm rot="6186460">
              <a:off x="2611922" y="6083919"/>
              <a:ext cx="133922" cy="309287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1255;p32">
              <a:extLst>
                <a:ext uri="{FF2B5EF4-FFF2-40B4-BE49-F238E27FC236}">
                  <a16:creationId xmlns:a16="http://schemas.microsoft.com/office/drawing/2014/main" id="{70E3DA08-9A26-429C-A0FE-6940CF968D42}"/>
                </a:ext>
              </a:extLst>
            </p:cNvPr>
            <p:cNvSpPr/>
            <p:nvPr/>
          </p:nvSpPr>
          <p:spPr>
            <a:xfrm>
              <a:off x="1115307" y="4972558"/>
              <a:ext cx="205276" cy="205276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1256;p32">
              <a:extLst>
                <a:ext uri="{FF2B5EF4-FFF2-40B4-BE49-F238E27FC236}">
                  <a16:creationId xmlns:a16="http://schemas.microsoft.com/office/drawing/2014/main" id="{BE160233-D89B-42DF-A70E-0E675768C5F5}"/>
                </a:ext>
              </a:extLst>
            </p:cNvPr>
            <p:cNvSpPr/>
            <p:nvPr/>
          </p:nvSpPr>
          <p:spPr>
            <a:xfrm>
              <a:off x="2011356" y="5095738"/>
              <a:ext cx="205276" cy="205276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1257;p32">
              <a:extLst>
                <a:ext uri="{FF2B5EF4-FFF2-40B4-BE49-F238E27FC236}">
                  <a16:creationId xmlns:a16="http://schemas.microsoft.com/office/drawing/2014/main" id="{5F5DD29A-34D6-4B8D-9E3B-FACDC5F01FB5}"/>
                </a:ext>
              </a:extLst>
            </p:cNvPr>
            <p:cNvSpPr/>
            <p:nvPr/>
          </p:nvSpPr>
          <p:spPr>
            <a:xfrm rot="3825383" flipH="1">
              <a:off x="2010252" y="4496382"/>
              <a:ext cx="94537" cy="121142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1258;p32">
              <a:extLst>
                <a:ext uri="{FF2B5EF4-FFF2-40B4-BE49-F238E27FC236}">
                  <a16:creationId xmlns:a16="http://schemas.microsoft.com/office/drawing/2014/main" id="{B62636E2-DF56-4631-B417-00533B0909D5}"/>
                </a:ext>
              </a:extLst>
            </p:cNvPr>
            <p:cNvSpPr/>
            <p:nvPr/>
          </p:nvSpPr>
          <p:spPr>
            <a:xfrm rot="4604951" flipH="1">
              <a:off x="2038876" y="4531062"/>
              <a:ext cx="94422" cy="120995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1259;p32">
              <a:extLst>
                <a:ext uri="{FF2B5EF4-FFF2-40B4-BE49-F238E27FC236}">
                  <a16:creationId xmlns:a16="http://schemas.microsoft.com/office/drawing/2014/main" id="{9D409D8C-F34C-46A9-88F6-55D3C4997E48}"/>
                </a:ext>
              </a:extLst>
            </p:cNvPr>
            <p:cNvSpPr/>
            <p:nvPr/>
          </p:nvSpPr>
          <p:spPr>
            <a:xfrm rot="5529259" flipH="1">
              <a:off x="2048387" y="4583048"/>
              <a:ext cx="94643" cy="12127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1260;p32">
              <a:extLst>
                <a:ext uri="{FF2B5EF4-FFF2-40B4-BE49-F238E27FC236}">
                  <a16:creationId xmlns:a16="http://schemas.microsoft.com/office/drawing/2014/main" id="{694570C1-D775-48FB-A954-856DDA3BBF7F}"/>
                </a:ext>
              </a:extLst>
            </p:cNvPr>
            <p:cNvSpPr/>
            <p:nvPr/>
          </p:nvSpPr>
          <p:spPr>
            <a:xfrm rot="-3825383">
              <a:off x="1363740" y="4460700"/>
              <a:ext cx="94537" cy="121142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1261;p32">
              <a:extLst>
                <a:ext uri="{FF2B5EF4-FFF2-40B4-BE49-F238E27FC236}">
                  <a16:creationId xmlns:a16="http://schemas.microsoft.com/office/drawing/2014/main" id="{426287FD-C638-4013-B46F-93F43FD74C79}"/>
                </a:ext>
              </a:extLst>
            </p:cNvPr>
            <p:cNvSpPr/>
            <p:nvPr/>
          </p:nvSpPr>
          <p:spPr>
            <a:xfrm rot="-4604951">
              <a:off x="1335232" y="4495380"/>
              <a:ext cx="94422" cy="120995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1262;p32">
              <a:extLst>
                <a:ext uri="{FF2B5EF4-FFF2-40B4-BE49-F238E27FC236}">
                  <a16:creationId xmlns:a16="http://schemas.microsoft.com/office/drawing/2014/main" id="{96587A60-62BC-4483-9AFB-4654D230DF71}"/>
                </a:ext>
              </a:extLst>
            </p:cNvPr>
            <p:cNvSpPr/>
            <p:nvPr/>
          </p:nvSpPr>
          <p:spPr>
            <a:xfrm rot="-5529259">
              <a:off x="1325500" y="4547367"/>
              <a:ext cx="94643" cy="12127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8" name="Picture 217">
            <a:extLst>
              <a:ext uri="{FF2B5EF4-FFF2-40B4-BE49-F238E27FC236}">
                <a16:creationId xmlns:a16="http://schemas.microsoft.com/office/drawing/2014/main" id="{1B9F83F7-9E48-4D46-909B-A40FB9E10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18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96" y="3745221"/>
            <a:ext cx="3213153" cy="365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154112" y="236306"/>
            <a:ext cx="11794733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19" y="164052"/>
            <a:ext cx="11541439" cy="619785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3: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Viết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mỗi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sau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thành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tổng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(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theo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mẫu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)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FEDF95-FDFE-CE0F-DDF6-07ADD73FA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60" y="1059836"/>
            <a:ext cx="11195405" cy="96076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EB84507-BE4E-5747-5A93-1B1FDF6056F5}"/>
              </a:ext>
            </a:extLst>
          </p:cNvPr>
          <p:cNvSpPr/>
          <p:nvPr/>
        </p:nvSpPr>
        <p:spPr>
          <a:xfrm>
            <a:off x="472611" y="2280863"/>
            <a:ext cx="2887038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3 195 204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76F7B86-E5B5-B1E6-AF36-948829801EFC}"/>
              </a:ext>
            </a:extLst>
          </p:cNvPr>
          <p:cNvSpPr/>
          <p:nvPr/>
        </p:nvSpPr>
        <p:spPr>
          <a:xfrm>
            <a:off x="452062" y="3421295"/>
            <a:ext cx="2887038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704 090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110BBC0-46CA-20FD-5902-BE127529AA52}"/>
              </a:ext>
            </a:extLst>
          </p:cNvPr>
          <p:cNvSpPr/>
          <p:nvPr/>
        </p:nvSpPr>
        <p:spPr>
          <a:xfrm>
            <a:off x="462336" y="4520630"/>
            <a:ext cx="3050094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32 000 450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616E1E9-F70B-9D91-0F0B-5380DCCC98B2}"/>
              </a:ext>
            </a:extLst>
          </p:cNvPr>
          <p:cNvSpPr/>
          <p:nvPr/>
        </p:nvSpPr>
        <p:spPr>
          <a:xfrm>
            <a:off x="513706" y="5619965"/>
            <a:ext cx="2989782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68 041 071</a:t>
            </a:r>
          </a:p>
        </p:txBody>
      </p:sp>
      <p:sp>
        <p:nvSpPr>
          <p:cNvPr id="15" name="Google Shape;8143;p35">
            <a:extLst>
              <a:ext uri="{FF2B5EF4-FFF2-40B4-BE49-F238E27FC236}">
                <a16:creationId xmlns:a16="http://schemas.microsoft.com/office/drawing/2014/main" id="{7E2EE635-B730-D92A-43B7-AA484A7CFDD5}"/>
              </a:ext>
            </a:extLst>
          </p:cNvPr>
          <p:cNvSpPr txBox="1">
            <a:spLocks/>
          </p:cNvSpPr>
          <p:nvPr/>
        </p:nvSpPr>
        <p:spPr>
          <a:xfrm>
            <a:off x="3374938" y="2089817"/>
            <a:ext cx="8817062" cy="104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algn="just" defTabSz="1219170">
              <a:buClr>
                <a:srgbClr val="04596F"/>
              </a:buClr>
            </a:pPr>
            <a:r>
              <a:rPr lang="es" sz="28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3 000 000 + 100 000 + 90 000 + 5 000 + 200 + 4</a:t>
            </a:r>
            <a:endParaRPr kumimoji="0" lang="es" sz="2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6" name="Google Shape;8143;p35">
            <a:extLst>
              <a:ext uri="{FF2B5EF4-FFF2-40B4-BE49-F238E27FC236}">
                <a16:creationId xmlns:a16="http://schemas.microsoft.com/office/drawing/2014/main" id="{435614CA-0F3F-1760-A72B-945F96E1BFE7}"/>
              </a:ext>
            </a:extLst>
          </p:cNvPr>
          <p:cNvSpPr txBox="1">
            <a:spLocks/>
          </p:cNvSpPr>
          <p:nvPr/>
        </p:nvSpPr>
        <p:spPr>
          <a:xfrm>
            <a:off x="3374938" y="3230249"/>
            <a:ext cx="4823840" cy="104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algn="just" defTabSz="1219170">
              <a:buClr>
                <a:srgbClr val="04596F"/>
              </a:buClr>
            </a:pPr>
            <a:r>
              <a:rPr lang="es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700 000 + 4 000 + 90</a:t>
            </a:r>
            <a:endParaRPr kumimoji="0" lang="e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7" name="Google Shape;8143;p35">
            <a:extLst>
              <a:ext uri="{FF2B5EF4-FFF2-40B4-BE49-F238E27FC236}">
                <a16:creationId xmlns:a16="http://schemas.microsoft.com/office/drawing/2014/main" id="{4EA475CA-7C14-8757-3A59-3D542F0C5806}"/>
              </a:ext>
            </a:extLst>
          </p:cNvPr>
          <p:cNvSpPr txBox="1">
            <a:spLocks/>
          </p:cNvSpPr>
          <p:nvPr/>
        </p:nvSpPr>
        <p:spPr>
          <a:xfrm>
            <a:off x="3498228" y="4309035"/>
            <a:ext cx="7289637" cy="104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algn="just" defTabSz="1219170">
              <a:buClr>
                <a:srgbClr val="04596F"/>
              </a:buClr>
            </a:pPr>
            <a:r>
              <a:rPr lang="es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30 000 000 + 2 000 000 + 400 + 50</a:t>
            </a:r>
            <a:endParaRPr kumimoji="0" lang="e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8" name="Google Shape;8143;p35">
            <a:extLst>
              <a:ext uri="{FF2B5EF4-FFF2-40B4-BE49-F238E27FC236}">
                <a16:creationId xmlns:a16="http://schemas.microsoft.com/office/drawing/2014/main" id="{9704EAD6-0D52-749F-9F97-B89B98C15F3F}"/>
              </a:ext>
            </a:extLst>
          </p:cNvPr>
          <p:cNvSpPr txBox="1">
            <a:spLocks/>
          </p:cNvSpPr>
          <p:nvPr/>
        </p:nvSpPr>
        <p:spPr>
          <a:xfrm>
            <a:off x="3503489" y="5408370"/>
            <a:ext cx="8794678" cy="104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algn="just" defTabSz="1219170">
              <a:buClr>
                <a:srgbClr val="04596F"/>
              </a:buClr>
            </a:pPr>
            <a:r>
              <a:rPr lang="es" sz="2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60 000 000 + 8 000 000 + 40 000 + 1 000 + 70 + 1</a:t>
            </a:r>
            <a:endParaRPr kumimoji="0" lang="es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405641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0178 Mateo · 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D5A6BD"/>
      </a:accent1>
      <a:accent2>
        <a:srgbClr val="B4A7D6"/>
      </a:accent2>
      <a:accent3>
        <a:srgbClr val="A4C2F4"/>
      </a:accent3>
      <a:accent4>
        <a:srgbClr val="EA9999"/>
      </a:accent4>
      <a:accent5>
        <a:srgbClr val="B6D7A8"/>
      </a:accent5>
      <a:accent6>
        <a:srgbClr val="3D85C6"/>
      </a:accent6>
      <a:hlink>
        <a:srgbClr val="A64D7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671</Words>
  <Application>Microsoft Office PowerPoint</Application>
  <PresentationFormat>Widescreen</PresentationFormat>
  <Paragraphs>75</Paragraphs>
  <Slides>19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Karla Regular</vt:lpstr>
      <vt:lpstr>Kavoon</vt:lpstr>
      <vt:lpstr>Luckiest Guy</vt:lpstr>
      <vt:lpstr>Unkempt</vt:lpstr>
      <vt:lpstr>UVF TypoSlabserif</vt:lpstr>
      <vt:lpstr>#9Slide05 SVNUT Triumph</vt:lpstr>
      <vt:lpstr>#9Slide07 IcielBC Cubano Normal</vt:lpstr>
      <vt:lpstr>Arial</vt:lpstr>
      <vt:lpstr>Calibri</vt:lpstr>
      <vt:lpstr>Cambria</vt:lpstr>
      <vt:lpstr>Karla</vt:lpstr>
      <vt:lpstr>SVN-Billo</vt:lpstr>
      <vt:lpstr>Tahoma</vt:lpstr>
      <vt:lpstr>Times New Roman</vt:lpstr>
      <vt:lpstr>UTM Cookies</vt:lpstr>
      <vt:lpstr>0178 Mateo · SlidesMania</vt:lpstr>
      <vt:lpstr>Building Siblings Relationships by Slidesgo</vt:lpstr>
      <vt:lpstr>PowerPoint Presentation</vt:lpstr>
      <vt:lpstr>PowerPoint Presentation</vt:lpstr>
      <vt:lpstr>UNICOR RACING</vt:lpstr>
      <vt:lpstr>PowerPoint Presentation</vt:lpstr>
      <vt:lpstr>TRỞ VỀ</vt:lpstr>
      <vt:lpstr>TRỞ VỀ</vt:lpstr>
      <vt:lpstr>TRỞ VỀ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25</cp:revision>
  <dcterms:created xsi:type="dcterms:W3CDTF">2023-08-24T01:27:53Z</dcterms:created>
  <dcterms:modified xsi:type="dcterms:W3CDTF">2023-08-24T09:51:03Z</dcterms:modified>
</cp:coreProperties>
</file>