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5" r:id="rId4"/>
    <p:sldId id="286" r:id="rId5"/>
    <p:sldId id="287" r:id="rId6"/>
    <p:sldId id="263" r:id="rId7"/>
    <p:sldId id="264" r:id="rId8"/>
    <p:sldId id="265" r:id="rId9"/>
    <p:sldId id="266" r:id="rId10"/>
    <p:sldId id="267" r:id="rId11"/>
    <p:sldId id="272" r:id="rId12"/>
    <p:sldId id="288" r:id="rId13"/>
    <p:sldId id="259" r:id="rId14"/>
    <p:sldId id="280" r:id="rId15"/>
    <p:sldId id="289" r:id="rId16"/>
    <p:sldId id="281" r:id="rId17"/>
    <p:sldId id="282" r:id="rId18"/>
    <p:sldId id="283" r:id="rId19"/>
    <p:sldId id="284" r:id="rId20"/>
    <p:sldId id="290" r:id="rId21"/>
    <p:sldId id="261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FFCC"/>
    <a:srgbClr val="CC99FF"/>
    <a:srgbClr val="FF7C80"/>
    <a:srgbClr val="FF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699AA-042D-47B7-B5BB-CBC65E41F14E}" v="883" dt="2023-01-11T05:55:30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75" autoAdjust="0"/>
  </p:normalViewPr>
  <p:slideViewPr>
    <p:cSldViewPr snapToGrid="0">
      <p:cViewPr>
        <p:scale>
          <a:sx n="68" d="100"/>
          <a:sy n="68" d="100"/>
        </p:scale>
        <p:origin x="126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04E699AA-042D-47B7-B5BB-CBC65E41F14E}"/>
    <pc:docChg chg="undo redo custSel addSld delSld modSld sldOrd">
      <pc:chgData name="NGUYEN PHAM ANH THU" userId="baf72463-252b-4d5f-a6ca-5a6327a9888d" providerId="ADAL" clId="{04E699AA-042D-47B7-B5BB-CBC65E41F14E}" dt="2023-01-11T06:05:49.337" v="1662" actId="1076"/>
      <pc:docMkLst>
        <pc:docMk/>
      </pc:docMkLst>
      <pc:sldChg chg="addSp delSp modSp mod modAnim">
        <pc:chgData name="NGUYEN PHAM ANH THU" userId="baf72463-252b-4d5f-a6ca-5a6327a9888d" providerId="ADAL" clId="{04E699AA-042D-47B7-B5BB-CBC65E41F14E}" dt="2023-01-11T05:03:43.053" v="292"/>
        <pc:sldMkLst>
          <pc:docMk/>
          <pc:sldMk cId="2229904371" sldId="257"/>
        </pc:sldMkLst>
        <pc:spChg chg="add del mod">
          <ac:chgData name="NGUYEN PHAM ANH THU" userId="baf72463-252b-4d5f-a6ca-5a6327a9888d" providerId="ADAL" clId="{04E699AA-042D-47B7-B5BB-CBC65E41F14E}" dt="2023-01-11T04:49:38.974" v="2" actId="478"/>
          <ac:spMkLst>
            <pc:docMk/>
            <pc:sldMk cId="2229904371" sldId="257"/>
            <ac:spMk id="13" creationId="{DB28BE89-E5A9-28B8-49BF-F9BC4D78061B}"/>
          </ac:spMkLst>
        </pc:spChg>
        <pc:spChg chg="add mod">
          <ac:chgData name="NGUYEN PHAM ANH THU" userId="baf72463-252b-4d5f-a6ca-5a6327a9888d" providerId="ADAL" clId="{04E699AA-042D-47B7-B5BB-CBC65E41F14E}" dt="2023-01-11T04:58:59.660" v="230" actId="1076"/>
          <ac:spMkLst>
            <pc:docMk/>
            <pc:sldMk cId="2229904371" sldId="257"/>
            <ac:spMk id="14" creationId="{E1F6540A-18DF-9157-E10D-E4827C5AEBF2}"/>
          </ac:spMkLst>
        </pc:spChg>
        <pc:spChg chg="add mod">
          <ac:chgData name="NGUYEN PHAM ANH THU" userId="baf72463-252b-4d5f-a6ca-5a6327a9888d" providerId="ADAL" clId="{04E699AA-042D-47B7-B5BB-CBC65E41F14E}" dt="2023-01-11T05:03:06.474" v="283" actId="403"/>
          <ac:spMkLst>
            <pc:docMk/>
            <pc:sldMk cId="2229904371" sldId="257"/>
            <ac:spMk id="15" creationId="{48E1DB4F-0875-3F6E-CC1B-4926F28C462D}"/>
          </ac:spMkLst>
        </pc:spChg>
        <pc:spChg chg="mod">
          <ac:chgData name="NGUYEN PHAM ANH THU" userId="baf72463-252b-4d5f-a6ca-5a6327a9888d" providerId="ADAL" clId="{04E699AA-042D-47B7-B5BB-CBC65E41F14E}" dt="2023-01-11T04:58:29.021" v="204" actId="403"/>
          <ac:spMkLst>
            <pc:docMk/>
            <pc:sldMk cId="2229904371" sldId="257"/>
            <ac:spMk id="17" creationId="{24B7FE45-EBB1-BDCD-1120-26971BAEB2BA}"/>
          </ac:spMkLst>
        </pc:spChg>
        <pc:spChg chg="mod">
          <ac:chgData name="NGUYEN PHAM ANH THU" userId="baf72463-252b-4d5f-a6ca-5a6327a9888d" providerId="ADAL" clId="{04E699AA-042D-47B7-B5BB-CBC65E41F14E}" dt="2023-01-11T04:58:48.839" v="227" actId="20577"/>
          <ac:spMkLst>
            <pc:docMk/>
            <pc:sldMk cId="2229904371" sldId="257"/>
            <ac:spMk id="20" creationId="{36B95794-7652-9948-E9AE-25C03CBAF491}"/>
          </ac:spMkLst>
        </pc:spChg>
        <pc:spChg chg="mod">
          <ac:chgData name="NGUYEN PHAM ANH THU" userId="baf72463-252b-4d5f-a6ca-5a6327a9888d" providerId="ADAL" clId="{04E699AA-042D-47B7-B5BB-CBC65E41F14E}" dt="2023-01-11T04:59:17.428" v="260" actId="20577"/>
          <ac:spMkLst>
            <pc:docMk/>
            <pc:sldMk cId="2229904371" sldId="257"/>
            <ac:spMk id="23" creationId="{DD8219D0-313B-142F-183E-CD7E372E0FAA}"/>
          </ac:spMkLst>
        </pc:spChg>
        <pc:grpChg chg="add mod">
          <ac:chgData name="NGUYEN PHAM ANH THU" userId="baf72463-252b-4d5f-a6ca-5a6327a9888d" providerId="ADAL" clId="{04E699AA-042D-47B7-B5BB-CBC65E41F14E}" dt="2023-01-11T04:58:09.925" v="185" actId="1076"/>
          <ac:grpSpMkLst>
            <pc:docMk/>
            <pc:sldMk cId="2229904371" sldId="257"/>
            <ac:grpSpMk id="16" creationId="{E3210E28-1D4C-921B-05D1-D89C0F12155E}"/>
          </ac:grpSpMkLst>
        </pc:grpChg>
        <pc:grpChg chg="add mod">
          <ac:chgData name="NGUYEN PHAM ANH THU" userId="baf72463-252b-4d5f-a6ca-5a6327a9888d" providerId="ADAL" clId="{04E699AA-042D-47B7-B5BB-CBC65E41F14E}" dt="2023-01-11T04:58:35.723" v="206" actId="1076"/>
          <ac:grpSpMkLst>
            <pc:docMk/>
            <pc:sldMk cId="2229904371" sldId="257"/>
            <ac:grpSpMk id="19" creationId="{D9A59829-8ED3-A980-57F1-5E0CAFFD2E90}"/>
          </ac:grpSpMkLst>
        </pc:grpChg>
        <pc:grpChg chg="add mod">
          <ac:chgData name="NGUYEN PHAM ANH THU" userId="baf72463-252b-4d5f-a6ca-5a6327a9888d" providerId="ADAL" clId="{04E699AA-042D-47B7-B5BB-CBC65E41F14E}" dt="2023-01-11T04:59:09.879" v="231" actId="1076"/>
          <ac:grpSpMkLst>
            <pc:docMk/>
            <pc:sldMk cId="2229904371" sldId="257"/>
            <ac:grpSpMk id="22" creationId="{8032349E-99DD-4584-B05E-04E9849B33FB}"/>
          </ac:grpSpMkLst>
        </pc:grpChg>
        <pc:picChg chg="mod">
          <ac:chgData name="NGUYEN PHAM ANH THU" userId="baf72463-252b-4d5f-a6ca-5a6327a9888d" providerId="ADAL" clId="{04E699AA-042D-47B7-B5BB-CBC65E41F14E}" dt="2023-01-11T04:58:07.322" v="184"/>
          <ac:picMkLst>
            <pc:docMk/>
            <pc:sldMk cId="2229904371" sldId="257"/>
            <ac:picMk id="18" creationId="{B03F73E0-DCD3-87D6-AEF1-B5C7C3E48B6E}"/>
          </ac:picMkLst>
        </pc:picChg>
        <pc:picChg chg="mod">
          <ac:chgData name="NGUYEN PHAM ANH THU" userId="baf72463-252b-4d5f-a6ca-5a6327a9888d" providerId="ADAL" clId="{04E699AA-042D-47B7-B5BB-CBC65E41F14E}" dt="2023-01-11T04:58:32.668" v="205"/>
          <ac:picMkLst>
            <pc:docMk/>
            <pc:sldMk cId="2229904371" sldId="257"/>
            <ac:picMk id="21" creationId="{6FB8C61E-A69F-0389-6E3D-5B6EAA43DDC4}"/>
          </ac:picMkLst>
        </pc:picChg>
        <pc:picChg chg="mod">
          <ac:chgData name="NGUYEN PHAM ANH THU" userId="baf72463-252b-4d5f-a6ca-5a6327a9888d" providerId="ADAL" clId="{04E699AA-042D-47B7-B5BB-CBC65E41F14E}" dt="2023-01-11T04:58:51.076" v="228"/>
          <ac:picMkLst>
            <pc:docMk/>
            <pc:sldMk cId="2229904371" sldId="257"/>
            <ac:picMk id="24" creationId="{F1E93C45-A47C-0D08-1D12-DCE2158B073D}"/>
          </ac:picMkLst>
        </pc:picChg>
        <pc:picChg chg="add mod">
          <ac:chgData name="NGUYEN PHAM ANH THU" userId="baf72463-252b-4d5f-a6ca-5a6327a9888d" providerId="ADAL" clId="{04E699AA-042D-47B7-B5BB-CBC65E41F14E}" dt="2023-01-11T05:03:01.957" v="280" actId="1076"/>
          <ac:picMkLst>
            <pc:docMk/>
            <pc:sldMk cId="2229904371" sldId="257"/>
            <ac:picMk id="25" creationId="{998D6BF9-A918-40CD-79B2-B59D249AFFF5}"/>
          </ac:picMkLst>
        </pc:picChg>
        <pc:picChg chg="add mod">
          <ac:chgData name="NGUYEN PHAM ANH THU" userId="baf72463-252b-4d5f-a6ca-5a6327a9888d" providerId="ADAL" clId="{04E699AA-042D-47B7-B5BB-CBC65E41F14E}" dt="2023-01-11T05:03:04.295" v="282" actId="1076"/>
          <ac:picMkLst>
            <pc:docMk/>
            <pc:sldMk cId="2229904371" sldId="257"/>
            <ac:picMk id="26" creationId="{0398873E-C486-5DE6-8226-07B4A632F2DB}"/>
          </ac:picMkLst>
        </pc:picChg>
        <pc:picChg chg="add mod">
          <ac:chgData name="NGUYEN PHAM ANH THU" userId="baf72463-252b-4d5f-a6ca-5a6327a9888d" providerId="ADAL" clId="{04E699AA-042D-47B7-B5BB-CBC65E41F14E}" dt="2023-01-11T05:03:02.875" v="281" actId="1076"/>
          <ac:picMkLst>
            <pc:docMk/>
            <pc:sldMk cId="2229904371" sldId="257"/>
            <ac:picMk id="1026" creationId="{618ADCC8-831C-8D5B-6B2D-6EF0BE58671A}"/>
          </ac:picMkLst>
        </pc:picChg>
      </pc:sldChg>
      <pc:sldChg chg="addSp modSp new mod ord modAnim">
        <pc:chgData name="NGUYEN PHAM ANH THU" userId="baf72463-252b-4d5f-a6ca-5a6327a9888d" providerId="ADAL" clId="{04E699AA-042D-47B7-B5BB-CBC65E41F14E}" dt="2023-01-11T04:55:42.652" v="104"/>
        <pc:sldMkLst>
          <pc:docMk/>
          <pc:sldMk cId="532908957" sldId="258"/>
        </pc:sldMkLst>
        <pc:spChg chg="add mod">
          <ac:chgData name="NGUYEN PHAM ANH THU" userId="baf72463-252b-4d5f-a6ca-5a6327a9888d" providerId="ADAL" clId="{04E699AA-042D-47B7-B5BB-CBC65E41F14E}" dt="2023-01-11T04:55:27.450" v="101" actId="1582"/>
          <ac:spMkLst>
            <pc:docMk/>
            <pc:sldMk cId="532908957" sldId="258"/>
            <ac:spMk id="5" creationId="{43E1AA2B-EEEF-0227-5151-4989AA235746}"/>
          </ac:spMkLst>
        </pc:spChg>
        <pc:picChg chg="add mod modCrop">
          <ac:chgData name="NGUYEN PHAM ANH THU" userId="baf72463-252b-4d5f-a6ca-5a6327a9888d" providerId="ADAL" clId="{04E699AA-042D-47B7-B5BB-CBC65E41F14E}" dt="2023-01-11T04:50:55.737" v="10" actId="14100"/>
          <ac:picMkLst>
            <pc:docMk/>
            <pc:sldMk cId="532908957" sldId="258"/>
            <ac:picMk id="4" creationId="{2F4697C5-E4B1-AEAD-42E1-03EC068FF7F2}"/>
          </ac:picMkLst>
        </pc:picChg>
      </pc:sldChg>
      <pc:sldChg chg="addSp delSp modSp add mod modAnim">
        <pc:chgData name="NGUYEN PHAM ANH THU" userId="baf72463-252b-4d5f-a6ca-5a6327a9888d" providerId="ADAL" clId="{04E699AA-042D-47B7-B5BB-CBC65E41F14E}" dt="2023-01-11T05:41:59.234" v="1048" actId="22"/>
        <pc:sldMkLst>
          <pc:docMk/>
          <pc:sldMk cId="3129704423" sldId="259"/>
        </pc:sldMkLst>
        <pc:spChg chg="add mod">
          <ac:chgData name="NGUYEN PHAM ANH THU" userId="baf72463-252b-4d5f-a6ca-5a6327a9888d" providerId="ADAL" clId="{04E699AA-042D-47B7-B5BB-CBC65E41F14E}" dt="2023-01-11T05:06:02.167" v="545" actId="207"/>
          <ac:spMkLst>
            <pc:docMk/>
            <pc:sldMk cId="3129704423" sldId="259"/>
            <ac:spMk id="5" creationId="{E17C8514-2052-0737-455F-285839C3EC70}"/>
          </ac:spMkLst>
        </pc:spChg>
        <pc:spChg chg="add mod">
          <ac:chgData name="NGUYEN PHAM ANH THU" userId="baf72463-252b-4d5f-a6ca-5a6327a9888d" providerId="ADAL" clId="{04E699AA-042D-47B7-B5BB-CBC65E41F14E}" dt="2023-01-11T05:21:56.412" v="696" actId="1076"/>
          <ac:spMkLst>
            <pc:docMk/>
            <pc:sldMk cId="3129704423" sldId="259"/>
            <ac:spMk id="8" creationId="{798CE22C-0ECD-F8D8-8CC2-FEAE91BF8DA4}"/>
          </ac:spMkLst>
        </pc:spChg>
        <pc:spChg chg="add del mod">
          <ac:chgData name="NGUYEN PHAM ANH THU" userId="baf72463-252b-4d5f-a6ca-5a6327a9888d" providerId="ADAL" clId="{04E699AA-042D-47B7-B5BB-CBC65E41F14E}" dt="2023-01-11T05:20:25.407" v="661"/>
          <ac:spMkLst>
            <pc:docMk/>
            <pc:sldMk cId="3129704423" sldId="259"/>
            <ac:spMk id="9" creationId="{516337A8-33F1-BDF8-4892-6B8BD60CC501}"/>
          </ac:spMkLst>
        </pc:spChg>
        <pc:spChg chg="add del">
          <ac:chgData name="NGUYEN PHAM ANH THU" userId="baf72463-252b-4d5f-a6ca-5a6327a9888d" providerId="ADAL" clId="{04E699AA-042D-47B7-B5BB-CBC65E41F14E}" dt="2023-01-11T05:41:59.234" v="1048" actId="22"/>
          <ac:spMkLst>
            <pc:docMk/>
            <pc:sldMk cId="3129704423" sldId="259"/>
            <ac:spMk id="11" creationId="{694E31CF-3BAB-2A58-AB8F-712D88BC98BE}"/>
          </ac:spMkLst>
        </pc:spChg>
        <pc:picChg chg="add mod">
          <ac:chgData name="NGUYEN PHAM ANH THU" userId="baf72463-252b-4d5f-a6ca-5a6327a9888d" providerId="ADAL" clId="{04E699AA-042D-47B7-B5BB-CBC65E41F14E}" dt="2023-01-11T05:05:52.332" v="544" actId="1076"/>
          <ac:picMkLst>
            <pc:docMk/>
            <pc:sldMk cId="3129704423" sldId="259"/>
            <ac:picMk id="6" creationId="{9B7C7618-F32A-49CF-1542-3E6C8C5524B9}"/>
          </ac:picMkLst>
        </pc:picChg>
        <pc:picChg chg="del">
          <ac:chgData name="NGUYEN PHAM ANH THU" userId="baf72463-252b-4d5f-a6ca-5a6327a9888d" providerId="ADAL" clId="{04E699AA-042D-47B7-B5BB-CBC65E41F14E}" dt="2023-01-11T05:04:20.575" v="294" actId="478"/>
          <ac:picMkLst>
            <pc:docMk/>
            <pc:sldMk cId="3129704423" sldId="259"/>
            <ac:picMk id="25" creationId="{998D6BF9-A918-40CD-79B2-B59D249AFFF5}"/>
          </ac:picMkLst>
        </pc:picChg>
        <pc:picChg chg="del">
          <ac:chgData name="NGUYEN PHAM ANH THU" userId="baf72463-252b-4d5f-a6ca-5a6327a9888d" providerId="ADAL" clId="{04E699AA-042D-47B7-B5BB-CBC65E41F14E}" dt="2023-01-11T05:04:20.575" v="294" actId="478"/>
          <ac:picMkLst>
            <pc:docMk/>
            <pc:sldMk cId="3129704423" sldId="259"/>
            <ac:picMk id="26" creationId="{0398873E-C486-5DE6-8226-07B4A632F2DB}"/>
          </ac:picMkLst>
        </pc:picChg>
        <pc:picChg chg="del">
          <ac:chgData name="NGUYEN PHAM ANH THU" userId="baf72463-252b-4d5f-a6ca-5a6327a9888d" providerId="ADAL" clId="{04E699AA-042D-47B7-B5BB-CBC65E41F14E}" dt="2023-01-11T05:04:20.575" v="294" actId="478"/>
          <ac:picMkLst>
            <pc:docMk/>
            <pc:sldMk cId="3129704423" sldId="259"/>
            <ac:picMk id="1026" creationId="{618ADCC8-831C-8D5B-6B2D-6EF0BE58671A}"/>
          </ac:picMkLst>
        </pc:picChg>
      </pc:sldChg>
      <pc:sldChg chg="addSp modSp add mod ord modAnim">
        <pc:chgData name="NGUYEN PHAM ANH THU" userId="baf72463-252b-4d5f-a6ca-5a6327a9888d" providerId="ADAL" clId="{04E699AA-042D-47B7-B5BB-CBC65E41F14E}" dt="2023-01-11T05:13:34.469" v="645"/>
        <pc:sldMkLst>
          <pc:docMk/>
          <pc:sldMk cId="1412321922" sldId="260"/>
        </pc:sldMkLst>
        <pc:spChg chg="mod">
          <ac:chgData name="NGUYEN PHAM ANH THU" userId="baf72463-252b-4d5f-a6ca-5a6327a9888d" providerId="ADAL" clId="{04E699AA-042D-47B7-B5BB-CBC65E41F14E}" dt="2023-01-11T05:13:28.583" v="643" actId="242"/>
          <ac:spMkLst>
            <pc:docMk/>
            <pc:sldMk cId="1412321922" sldId="260"/>
            <ac:spMk id="6" creationId="{6159313D-C418-FCEE-F553-6C3A0C50B3E2}"/>
          </ac:spMkLst>
        </pc:spChg>
        <pc:grpChg chg="add mod">
          <ac:chgData name="NGUYEN PHAM ANH THU" userId="baf72463-252b-4d5f-a6ca-5a6327a9888d" providerId="ADAL" clId="{04E699AA-042D-47B7-B5BB-CBC65E41F14E}" dt="2023-01-11T05:13:31.460" v="644" actId="1076"/>
          <ac:grpSpMkLst>
            <pc:docMk/>
            <pc:sldMk cId="1412321922" sldId="260"/>
            <ac:grpSpMk id="5" creationId="{09C41D96-FA59-8C09-6420-4F40683492DD}"/>
          </ac:grpSpMkLst>
        </pc:grpChg>
        <pc:grpChg chg="mod">
          <ac:chgData name="NGUYEN PHAM ANH THU" userId="baf72463-252b-4d5f-a6ca-5a6327a9888d" providerId="ADAL" clId="{04E699AA-042D-47B7-B5BB-CBC65E41F14E}" dt="2023-01-11T05:13:00.343" v="595"/>
          <ac:grpSpMkLst>
            <pc:docMk/>
            <pc:sldMk cId="1412321922" sldId="260"/>
            <ac:grpSpMk id="7" creationId="{DD68C822-36B6-097E-9050-260B2EA1ADD0}"/>
          </ac:grpSpMkLst>
        </pc:grpChg>
        <pc:grpChg chg="mod">
          <ac:chgData name="NGUYEN PHAM ANH THU" userId="baf72463-252b-4d5f-a6ca-5a6327a9888d" providerId="ADAL" clId="{04E699AA-042D-47B7-B5BB-CBC65E41F14E}" dt="2023-01-11T05:12:46.896" v="591" actId="1076"/>
          <ac:grpSpMkLst>
            <pc:docMk/>
            <pc:sldMk cId="1412321922" sldId="260"/>
            <ac:grpSpMk id="16" creationId="{E3210E28-1D4C-921B-05D1-D89C0F12155E}"/>
          </ac:grpSpMkLst>
        </pc:grpChg>
        <pc:grpChg chg="mod">
          <ac:chgData name="NGUYEN PHAM ANH THU" userId="baf72463-252b-4d5f-a6ca-5a6327a9888d" providerId="ADAL" clId="{04E699AA-042D-47B7-B5BB-CBC65E41F14E}" dt="2023-01-11T05:12:46.896" v="591" actId="1076"/>
          <ac:grpSpMkLst>
            <pc:docMk/>
            <pc:sldMk cId="1412321922" sldId="260"/>
            <ac:grpSpMk id="19" creationId="{D9A59829-8ED3-A980-57F1-5E0CAFFD2E90}"/>
          </ac:grpSpMkLst>
        </pc:grpChg>
        <pc:grpChg chg="mod">
          <ac:chgData name="NGUYEN PHAM ANH THU" userId="baf72463-252b-4d5f-a6ca-5a6327a9888d" providerId="ADAL" clId="{04E699AA-042D-47B7-B5BB-CBC65E41F14E}" dt="2023-01-11T05:12:46.896" v="591" actId="1076"/>
          <ac:grpSpMkLst>
            <pc:docMk/>
            <pc:sldMk cId="1412321922" sldId="260"/>
            <ac:grpSpMk id="22" creationId="{8032349E-99DD-4584-B05E-04E9849B33FB}"/>
          </ac:grpSpMkLst>
        </pc:grpChg>
        <pc:picChg chg="mod">
          <ac:chgData name="NGUYEN PHAM ANH THU" userId="baf72463-252b-4d5f-a6ca-5a6327a9888d" providerId="ADAL" clId="{04E699AA-042D-47B7-B5BB-CBC65E41F14E}" dt="2023-01-11T05:13:10.311" v="599" actId="1076"/>
          <ac:picMkLst>
            <pc:docMk/>
            <pc:sldMk cId="1412321922" sldId="260"/>
            <ac:picMk id="8" creationId="{6B2287DD-601F-B94E-F0E1-474BE3DD9B5C}"/>
          </ac:picMkLst>
        </pc:picChg>
        <pc:picChg chg="mod">
          <ac:chgData name="NGUYEN PHAM ANH THU" userId="baf72463-252b-4d5f-a6ca-5a6327a9888d" providerId="ADAL" clId="{04E699AA-042D-47B7-B5BB-CBC65E41F14E}" dt="2023-01-11T05:13:00.343" v="595"/>
          <ac:picMkLst>
            <pc:docMk/>
            <pc:sldMk cId="1412321922" sldId="260"/>
            <ac:picMk id="9" creationId="{D6CF5064-C360-9518-5011-A608F0BF426B}"/>
          </ac:picMkLst>
        </pc:picChg>
        <pc:picChg chg="mod">
          <ac:chgData name="NGUYEN PHAM ANH THU" userId="baf72463-252b-4d5f-a6ca-5a6327a9888d" providerId="ADAL" clId="{04E699AA-042D-47B7-B5BB-CBC65E41F14E}" dt="2023-01-11T05:12:54.211" v="594" actId="1076"/>
          <ac:picMkLst>
            <pc:docMk/>
            <pc:sldMk cId="1412321922" sldId="260"/>
            <ac:picMk id="25" creationId="{998D6BF9-A918-40CD-79B2-B59D249AFFF5}"/>
          </ac:picMkLst>
        </pc:picChg>
        <pc:picChg chg="mod">
          <ac:chgData name="NGUYEN PHAM ANH THU" userId="baf72463-252b-4d5f-a6ca-5a6327a9888d" providerId="ADAL" clId="{04E699AA-042D-47B7-B5BB-CBC65E41F14E}" dt="2023-01-11T05:12:37.762" v="589" actId="1076"/>
          <ac:picMkLst>
            <pc:docMk/>
            <pc:sldMk cId="1412321922" sldId="260"/>
            <ac:picMk id="26" creationId="{0398873E-C486-5DE6-8226-07B4A632F2DB}"/>
          </ac:picMkLst>
        </pc:picChg>
        <pc:picChg chg="mod">
          <ac:chgData name="NGUYEN PHAM ANH THU" userId="baf72463-252b-4d5f-a6ca-5a6327a9888d" providerId="ADAL" clId="{04E699AA-042D-47B7-B5BB-CBC65E41F14E}" dt="2023-01-11T05:12:36.435" v="588" actId="1076"/>
          <ac:picMkLst>
            <pc:docMk/>
            <pc:sldMk cId="1412321922" sldId="260"/>
            <ac:picMk id="1026" creationId="{618ADCC8-831C-8D5B-6B2D-6EF0BE58671A}"/>
          </ac:picMkLst>
        </pc:picChg>
      </pc:sldChg>
      <pc:sldChg chg="addSp delSp modSp add mod ord modAnim">
        <pc:chgData name="NGUYEN PHAM ANH THU" userId="baf72463-252b-4d5f-a6ca-5a6327a9888d" providerId="ADAL" clId="{04E699AA-042D-47B7-B5BB-CBC65E41F14E}" dt="2023-01-11T05:22:50.242" v="698"/>
        <pc:sldMkLst>
          <pc:docMk/>
          <pc:sldMk cId="2245218660" sldId="261"/>
        </pc:sldMkLst>
        <pc:spChg chg="add mod">
          <ac:chgData name="NGUYEN PHAM ANH THU" userId="baf72463-252b-4d5f-a6ca-5a6327a9888d" providerId="ADAL" clId="{04E699AA-042D-47B7-B5BB-CBC65E41F14E}" dt="2023-01-11T05:22:43.157" v="697" actId="403"/>
          <ac:spMkLst>
            <pc:docMk/>
            <pc:sldMk cId="2245218660" sldId="261"/>
            <ac:spMk id="6" creationId="{2C4D5466-6E6C-75B4-7D59-E943CAF9EB5D}"/>
          </ac:spMkLst>
        </pc:spChg>
        <pc:grpChg chg="mod">
          <ac:chgData name="NGUYEN PHAM ANH THU" userId="baf72463-252b-4d5f-a6ca-5a6327a9888d" providerId="ADAL" clId="{04E699AA-042D-47B7-B5BB-CBC65E41F14E}" dt="2023-01-11T05:20:11.454" v="659" actId="1076"/>
          <ac:grpSpMkLst>
            <pc:docMk/>
            <pc:sldMk cId="2245218660" sldId="261"/>
            <ac:grpSpMk id="16" creationId="{E3210E28-1D4C-921B-05D1-D89C0F12155E}"/>
          </ac:grpSpMkLst>
        </pc:grpChg>
        <pc:grpChg chg="del mod">
          <ac:chgData name="NGUYEN PHAM ANH THU" userId="baf72463-252b-4d5f-a6ca-5a6327a9888d" providerId="ADAL" clId="{04E699AA-042D-47B7-B5BB-CBC65E41F14E}" dt="2023-01-11T05:19:58.379" v="653" actId="478"/>
          <ac:grpSpMkLst>
            <pc:docMk/>
            <pc:sldMk cId="2245218660" sldId="261"/>
            <ac:grpSpMk id="19" creationId="{D9A59829-8ED3-A980-57F1-5E0CAFFD2E90}"/>
          </ac:grpSpMkLst>
        </pc:grpChg>
        <pc:grpChg chg="del mod">
          <ac:chgData name="NGUYEN PHAM ANH THU" userId="baf72463-252b-4d5f-a6ca-5a6327a9888d" providerId="ADAL" clId="{04E699AA-042D-47B7-B5BB-CBC65E41F14E}" dt="2023-01-11T05:19:58.379" v="653" actId="478"/>
          <ac:grpSpMkLst>
            <pc:docMk/>
            <pc:sldMk cId="2245218660" sldId="261"/>
            <ac:grpSpMk id="22" creationId="{8032349E-99DD-4584-B05E-04E9849B33FB}"/>
          </ac:grpSpMkLst>
        </pc:grpChg>
        <pc:picChg chg="add mod">
          <ac:chgData name="NGUYEN PHAM ANH THU" userId="baf72463-252b-4d5f-a6ca-5a6327a9888d" providerId="ADAL" clId="{04E699AA-042D-47B7-B5BB-CBC65E41F14E}" dt="2023-01-11T05:20:43.842" v="667" actId="1076"/>
          <ac:picMkLst>
            <pc:docMk/>
            <pc:sldMk cId="2245218660" sldId="261"/>
            <ac:picMk id="5" creationId="{1321EF0A-E92A-2165-3C63-3EA8A36DDA8E}"/>
          </ac:picMkLst>
        </pc:picChg>
        <pc:picChg chg="del">
          <ac:chgData name="NGUYEN PHAM ANH THU" userId="baf72463-252b-4d5f-a6ca-5a6327a9888d" providerId="ADAL" clId="{04E699AA-042D-47B7-B5BB-CBC65E41F14E}" dt="2023-01-11T05:19:49.309" v="650" actId="478"/>
          <ac:picMkLst>
            <pc:docMk/>
            <pc:sldMk cId="2245218660" sldId="261"/>
            <ac:picMk id="25" creationId="{998D6BF9-A918-40CD-79B2-B59D249AFFF5}"/>
          </ac:picMkLst>
        </pc:picChg>
        <pc:picChg chg="del">
          <ac:chgData name="NGUYEN PHAM ANH THU" userId="baf72463-252b-4d5f-a6ca-5a6327a9888d" providerId="ADAL" clId="{04E699AA-042D-47B7-B5BB-CBC65E41F14E}" dt="2023-01-11T05:19:49.309" v="650" actId="478"/>
          <ac:picMkLst>
            <pc:docMk/>
            <pc:sldMk cId="2245218660" sldId="261"/>
            <ac:picMk id="26" creationId="{0398873E-C486-5DE6-8226-07B4A632F2DB}"/>
          </ac:picMkLst>
        </pc:picChg>
        <pc:picChg chg="del">
          <ac:chgData name="NGUYEN PHAM ANH THU" userId="baf72463-252b-4d5f-a6ca-5a6327a9888d" providerId="ADAL" clId="{04E699AA-042D-47B7-B5BB-CBC65E41F14E}" dt="2023-01-11T05:19:49.309" v="650" actId="478"/>
          <ac:picMkLst>
            <pc:docMk/>
            <pc:sldMk cId="2245218660" sldId="261"/>
            <ac:picMk id="1026" creationId="{618ADCC8-831C-8D5B-6B2D-6EF0BE58671A}"/>
          </ac:picMkLst>
        </pc:picChg>
      </pc:sldChg>
      <pc:sldChg chg="addSp delSp modSp add mod">
        <pc:chgData name="NGUYEN PHAM ANH THU" userId="baf72463-252b-4d5f-a6ca-5a6327a9888d" providerId="ADAL" clId="{04E699AA-042D-47B7-B5BB-CBC65E41F14E}" dt="2023-01-11T05:24:10.140" v="711" actId="1076"/>
        <pc:sldMkLst>
          <pc:docMk/>
          <pc:sldMk cId="2721046116" sldId="262"/>
        </pc:sldMkLst>
        <pc:spChg chg="mod">
          <ac:chgData name="NGUYEN PHAM ANH THU" userId="baf72463-252b-4d5f-a6ca-5a6327a9888d" providerId="ADAL" clId="{04E699AA-042D-47B7-B5BB-CBC65E41F14E}" dt="2023-01-11T05:24:05.275" v="710" actId="1076"/>
          <ac:spMkLst>
            <pc:docMk/>
            <pc:sldMk cId="2721046116" sldId="262"/>
            <ac:spMk id="6" creationId="{2C4D5466-6E6C-75B4-7D59-E943CAF9EB5D}"/>
          </ac:spMkLst>
        </pc:spChg>
        <pc:spChg chg="mod">
          <ac:chgData name="NGUYEN PHAM ANH THU" userId="baf72463-252b-4d5f-a6ca-5a6327a9888d" providerId="ADAL" clId="{04E699AA-042D-47B7-B5BB-CBC65E41F14E}" dt="2023-01-11T05:22:58.150" v="700"/>
          <ac:spMkLst>
            <pc:docMk/>
            <pc:sldMk cId="2721046116" sldId="262"/>
            <ac:spMk id="17" creationId="{24B7FE45-EBB1-BDCD-1120-26971BAEB2BA}"/>
          </ac:spMkLst>
        </pc:spChg>
        <pc:picChg chg="del mod">
          <ac:chgData name="NGUYEN PHAM ANH THU" userId="baf72463-252b-4d5f-a6ca-5a6327a9888d" providerId="ADAL" clId="{04E699AA-042D-47B7-B5BB-CBC65E41F14E}" dt="2023-01-11T05:23:07.248" v="703" actId="478"/>
          <ac:picMkLst>
            <pc:docMk/>
            <pc:sldMk cId="2721046116" sldId="262"/>
            <ac:picMk id="5" creationId="{1321EF0A-E92A-2165-3C63-3EA8A36DDA8E}"/>
          </ac:picMkLst>
        </pc:picChg>
        <pc:picChg chg="add mod">
          <ac:chgData name="NGUYEN PHAM ANH THU" userId="baf72463-252b-4d5f-a6ca-5a6327a9888d" providerId="ADAL" clId="{04E699AA-042D-47B7-B5BB-CBC65E41F14E}" dt="2023-01-11T05:24:10.140" v="711" actId="1076"/>
          <ac:picMkLst>
            <pc:docMk/>
            <pc:sldMk cId="2721046116" sldId="262"/>
            <ac:picMk id="7" creationId="{AC6FBEEF-141F-2AA0-B9E8-D75DD56970CE}"/>
          </ac:picMkLst>
        </pc:picChg>
      </pc:sldChg>
      <pc:sldChg chg="addSp delSp modSp add mod">
        <pc:chgData name="NGUYEN PHAM ANH THU" userId="baf72463-252b-4d5f-a6ca-5a6327a9888d" providerId="ADAL" clId="{04E699AA-042D-47B7-B5BB-CBC65E41F14E}" dt="2023-01-11T05:25:02.666" v="722" actId="1076"/>
        <pc:sldMkLst>
          <pc:docMk/>
          <pc:sldMk cId="3694934110" sldId="263"/>
        </pc:sldMkLst>
        <pc:spChg chg="mod">
          <ac:chgData name="NGUYEN PHAM ANH THU" userId="baf72463-252b-4d5f-a6ca-5a6327a9888d" providerId="ADAL" clId="{04E699AA-042D-47B7-B5BB-CBC65E41F14E}" dt="2023-01-11T05:24:54.812" v="720" actId="14100"/>
          <ac:spMkLst>
            <pc:docMk/>
            <pc:sldMk cId="3694934110" sldId="263"/>
            <ac:spMk id="6" creationId="{2C4D5466-6E6C-75B4-7D59-E943CAF9EB5D}"/>
          </ac:spMkLst>
        </pc:spChg>
        <pc:spChg chg="mod">
          <ac:chgData name="NGUYEN PHAM ANH THU" userId="baf72463-252b-4d5f-a6ca-5a6327a9888d" providerId="ADAL" clId="{04E699AA-042D-47B7-B5BB-CBC65E41F14E}" dt="2023-01-11T05:24:39.865" v="716"/>
          <ac:spMkLst>
            <pc:docMk/>
            <pc:sldMk cId="3694934110" sldId="263"/>
            <ac:spMk id="17" creationId="{24B7FE45-EBB1-BDCD-1120-26971BAEB2BA}"/>
          </ac:spMkLst>
        </pc:spChg>
        <pc:picChg chg="add mod">
          <ac:chgData name="NGUYEN PHAM ANH THU" userId="baf72463-252b-4d5f-a6ca-5a6327a9888d" providerId="ADAL" clId="{04E699AA-042D-47B7-B5BB-CBC65E41F14E}" dt="2023-01-11T05:25:02.666" v="722" actId="1076"/>
          <ac:picMkLst>
            <pc:docMk/>
            <pc:sldMk cId="3694934110" sldId="263"/>
            <ac:picMk id="5" creationId="{28E19EB1-5C2B-DDE7-A982-7067405D0759}"/>
          </ac:picMkLst>
        </pc:picChg>
        <pc:picChg chg="del">
          <ac:chgData name="NGUYEN PHAM ANH THU" userId="baf72463-252b-4d5f-a6ca-5a6327a9888d" providerId="ADAL" clId="{04E699AA-042D-47B7-B5BB-CBC65E41F14E}" dt="2023-01-11T05:24:45.212" v="717" actId="478"/>
          <ac:picMkLst>
            <pc:docMk/>
            <pc:sldMk cId="3694934110" sldId="263"/>
            <ac:picMk id="7" creationId="{AC6FBEEF-141F-2AA0-B9E8-D75DD56970CE}"/>
          </ac:picMkLst>
        </pc:picChg>
      </pc:sldChg>
      <pc:sldChg chg="modSp add ord">
        <pc:chgData name="NGUYEN PHAM ANH THU" userId="baf72463-252b-4d5f-a6ca-5a6327a9888d" providerId="ADAL" clId="{04E699AA-042D-47B7-B5BB-CBC65E41F14E}" dt="2023-01-11T05:25:29.528" v="743" actId="403"/>
        <pc:sldMkLst>
          <pc:docMk/>
          <pc:sldMk cId="1491775924" sldId="264"/>
        </pc:sldMkLst>
        <pc:spChg chg="mod">
          <ac:chgData name="NGUYEN PHAM ANH THU" userId="baf72463-252b-4d5f-a6ca-5a6327a9888d" providerId="ADAL" clId="{04E699AA-042D-47B7-B5BB-CBC65E41F14E}" dt="2023-01-11T05:25:29.528" v="743" actId="403"/>
          <ac:spMkLst>
            <pc:docMk/>
            <pc:sldMk cId="1491775924" sldId="264"/>
            <ac:spMk id="5" creationId="{43E1AA2B-EEEF-0227-5151-4989AA235746}"/>
          </ac:spMkLst>
        </pc:spChg>
      </pc:sldChg>
      <pc:sldChg chg="addSp delSp modSp add mod ord delAnim modAnim">
        <pc:chgData name="NGUYEN PHAM ANH THU" userId="baf72463-252b-4d5f-a6ca-5a6327a9888d" providerId="ADAL" clId="{04E699AA-042D-47B7-B5BB-CBC65E41F14E}" dt="2023-01-11T05:40:39.146" v="1037"/>
        <pc:sldMkLst>
          <pc:docMk/>
          <pc:sldMk cId="4273999378" sldId="265"/>
        </pc:sldMkLst>
        <pc:spChg chg="add del mod">
          <ac:chgData name="NGUYEN PHAM ANH THU" userId="baf72463-252b-4d5f-a6ca-5a6327a9888d" providerId="ADAL" clId="{04E699AA-042D-47B7-B5BB-CBC65E41F14E}" dt="2023-01-11T05:30:49.084" v="780" actId="478"/>
          <ac:spMkLst>
            <pc:docMk/>
            <pc:sldMk cId="4273999378" sldId="265"/>
            <ac:spMk id="6" creationId="{5F92F409-BF48-82A1-5DC4-4E5D6E30E7E7}"/>
          </ac:spMkLst>
        </pc:spChg>
        <pc:spChg chg="mod">
          <ac:chgData name="NGUYEN PHAM ANH THU" userId="baf72463-252b-4d5f-a6ca-5a6327a9888d" providerId="ADAL" clId="{04E699AA-042D-47B7-B5BB-CBC65E41F14E}" dt="2023-01-11T05:35:42.922" v="895" actId="1076"/>
          <ac:spMkLst>
            <pc:docMk/>
            <pc:sldMk cId="4273999378" sldId="265"/>
            <ac:spMk id="14" creationId="{E1F6540A-18DF-9157-E10D-E4827C5AEBF2}"/>
          </ac:spMkLst>
        </pc:spChg>
        <pc:spChg chg="mod">
          <ac:chgData name="NGUYEN PHAM ANH THU" userId="baf72463-252b-4d5f-a6ca-5a6327a9888d" providerId="ADAL" clId="{04E699AA-042D-47B7-B5BB-CBC65E41F14E}" dt="2023-01-11T05:26:39.009" v="759" actId="1076"/>
          <ac:spMkLst>
            <pc:docMk/>
            <pc:sldMk cId="4273999378" sldId="265"/>
            <ac:spMk id="15" creationId="{48E1DB4F-0875-3F6E-CC1B-4926F28C462D}"/>
          </ac:spMkLst>
        </pc:spChg>
        <pc:spChg chg="add mod">
          <ac:chgData name="NGUYEN PHAM ANH THU" userId="baf72463-252b-4d5f-a6ca-5a6327a9888d" providerId="ADAL" clId="{04E699AA-042D-47B7-B5BB-CBC65E41F14E}" dt="2023-01-11T05:40:14.490" v="1029" actId="164"/>
          <ac:spMkLst>
            <pc:docMk/>
            <pc:sldMk cId="4273999378" sldId="265"/>
            <ac:spMk id="27" creationId="{4605DE54-186A-BA16-9FD2-B2E4DFC8F9CB}"/>
          </ac:spMkLst>
        </pc:spChg>
        <pc:spChg chg="add mod">
          <ac:chgData name="NGUYEN PHAM ANH THU" userId="baf72463-252b-4d5f-a6ca-5a6327a9888d" providerId="ADAL" clId="{04E699AA-042D-47B7-B5BB-CBC65E41F14E}" dt="2023-01-11T05:40:14.490" v="1029" actId="164"/>
          <ac:spMkLst>
            <pc:docMk/>
            <pc:sldMk cId="4273999378" sldId="265"/>
            <ac:spMk id="28" creationId="{2993659C-4C28-84F0-A9E0-339EA531956C}"/>
          </ac:spMkLst>
        </pc:spChg>
        <pc:spChg chg="add mod">
          <ac:chgData name="NGUYEN PHAM ANH THU" userId="baf72463-252b-4d5f-a6ca-5a6327a9888d" providerId="ADAL" clId="{04E699AA-042D-47B7-B5BB-CBC65E41F14E}" dt="2023-01-11T05:40:14.490" v="1029" actId="164"/>
          <ac:spMkLst>
            <pc:docMk/>
            <pc:sldMk cId="4273999378" sldId="265"/>
            <ac:spMk id="29" creationId="{B188E43F-BBFF-5193-9D67-EAB8556F0AD0}"/>
          </ac:spMkLst>
        </pc:spChg>
        <pc:spChg chg="add mod">
          <ac:chgData name="NGUYEN PHAM ANH THU" userId="baf72463-252b-4d5f-a6ca-5a6327a9888d" providerId="ADAL" clId="{04E699AA-042D-47B7-B5BB-CBC65E41F14E}" dt="2023-01-11T05:40:14.490" v="1029" actId="164"/>
          <ac:spMkLst>
            <pc:docMk/>
            <pc:sldMk cId="4273999378" sldId="265"/>
            <ac:spMk id="30" creationId="{C0694D99-7EE6-086D-296A-BE4B47FA61BF}"/>
          </ac:spMkLst>
        </pc:spChg>
        <pc:spChg chg="add mod">
          <ac:chgData name="NGUYEN PHAM ANH THU" userId="baf72463-252b-4d5f-a6ca-5a6327a9888d" providerId="ADAL" clId="{04E699AA-042D-47B7-B5BB-CBC65E41F14E}" dt="2023-01-11T05:40:19.417" v="1031" actId="164"/>
          <ac:spMkLst>
            <pc:docMk/>
            <pc:sldMk cId="4273999378" sldId="265"/>
            <ac:spMk id="31" creationId="{38D1165B-1F41-55C8-D3C0-BC57F9C7D34C}"/>
          </ac:spMkLst>
        </pc:spChg>
        <pc:spChg chg="add mod">
          <ac:chgData name="NGUYEN PHAM ANH THU" userId="baf72463-252b-4d5f-a6ca-5a6327a9888d" providerId="ADAL" clId="{04E699AA-042D-47B7-B5BB-CBC65E41F14E}" dt="2023-01-11T05:40:19.417" v="1031" actId="164"/>
          <ac:spMkLst>
            <pc:docMk/>
            <pc:sldMk cId="4273999378" sldId="265"/>
            <ac:spMk id="32" creationId="{0F70634C-EDFE-EBD5-8202-D0DB244FE04C}"/>
          </ac:spMkLst>
        </pc:spChg>
        <pc:spChg chg="add mod">
          <ac:chgData name="NGUYEN PHAM ANH THU" userId="baf72463-252b-4d5f-a6ca-5a6327a9888d" providerId="ADAL" clId="{04E699AA-042D-47B7-B5BB-CBC65E41F14E}" dt="2023-01-11T05:40:19.417" v="1031" actId="164"/>
          <ac:spMkLst>
            <pc:docMk/>
            <pc:sldMk cId="4273999378" sldId="265"/>
            <ac:spMk id="33" creationId="{15BBF54C-A6CB-2BDE-2692-F494163C0FF7}"/>
          </ac:spMkLst>
        </pc:spChg>
        <pc:spChg chg="add mod">
          <ac:chgData name="NGUYEN PHAM ANH THU" userId="baf72463-252b-4d5f-a6ca-5a6327a9888d" providerId="ADAL" clId="{04E699AA-042D-47B7-B5BB-CBC65E41F14E}" dt="2023-01-11T05:40:19.417" v="1031" actId="164"/>
          <ac:spMkLst>
            <pc:docMk/>
            <pc:sldMk cId="4273999378" sldId="265"/>
            <ac:spMk id="34" creationId="{9918A361-586C-07F5-B7AB-08A2F585F06E}"/>
          </ac:spMkLst>
        </pc:spChg>
        <pc:spChg chg="add mod">
          <ac:chgData name="NGUYEN PHAM ANH THU" userId="baf72463-252b-4d5f-a6ca-5a6327a9888d" providerId="ADAL" clId="{04E699AA-042D-47B7-B5BB-CBC65E41F14E}" dt="2023-01-11T05:40:14.490" v="1029" actId="164"/>
          <ac:spMkLst>
            <pc:docMk/>
            <pc:sldMk cId="4273999378" sldId="265"/>
            <ac:spMk id="35" creationId="{94606F9A-A8FB-861D-B72B-6827AFBDF6FC}"/>
          </ac:spMkLst>
        </pc:spChg>
        <pc:spChg chg="add mod">
          <ac:chgData name="NGUYEN PHAM ANH THU" userId="baf72463-252b-4d5f-a6ca-5a6327a9888d" providerId="ADAL" clId="{04E699AA-042D-47B7-B5BB-CBC65E41F14E}" dt="2023-01-11T05:40:19.417" v="1031" actId="164"/>
          <ac:spMkLst>
            <pc:docMk/>
            <pc:sldMk cId="4273999378" sldId="265"/>
            <ac:spMk id="36" creationId="{E84DE092-4EF4-DCE9-CFA0-DD6B531DF15D}"/>
          </ac:spMkLst>
        </pc:spChg>
        <pc:spChg chg="add mod">
          <ac:chgData name="NGUYEN PHAM ANH THU" userId="baf72463-252b-4d5f-a6ca-5a6327a9888d" providerId="ADAL" clId="{04E699AA-042D-47B7-B5BB-CBC65E41F14E}" dt="2023-01-11T05:40:17.365" v="1030" actId="164"/>
          <ac:spMkLst>
            <pc:docMk/>
            <pc:sldMk cId="4273999378" sldId="265"/>
            <ac:spMk id="37" creationId="{70140ABE-BA0E-125F-3634-1EB50B3F66D9}"/>
          </ac:spMkLst>
        </pc:spChg>
        <pc:spChg chg="add mod">
          <ac:chgData name="NGUYEN PHAM ANH THU" userId="baf72463-252b-4d5f-a6ca-5a6327a9888d" providerId="ADAL" clId="{04E699AA-042D-47B7-B5BB-CBC65E41F14E}" dt="2023-01-11T05:40:17.365" v="1030" actId="164"/>
          <ac:spMkLst>
            <pc:docMk/>
            <pc:sldMk cId="4273999378" sldId="265"/>
            <ac:spMk id="38" creationId="{0376DF4A-A222-1BFE-649E-DD1DB80DADD9}"/>
          </ac:spMkLst>
        </pc:spChg>
        <pc:spChg chg="add mod">
          <ac:chgData name="NGUYEN PHAM ANH THU" userId="baf72463-252b-4d5f-a6ca-5a6327a9888d" providerId="ADAL" clId="{04E699AA-042D-47B7-B5BB-CBC65E41F14E}" dt="2023-01-11T05:40:17.365" v="1030" actId="164"/>
          <ac:spMkLst>
            <pc:docMk/>
            <pc:sldMk cId="4273999378" sldId="265"/>
            <ac:spMk id="39" creationId="{7FB2F763-D3A7-3489-D02B-943B48A311E3}"/>
          </ac:spMkLst>
        </pc:spChg>
        <pc:grpChg chg="del">
          <ac:chgData name="NGUYEN PHAM ANH THU" userId="baf72463-252b-4d5f-a6ca-5a6327a9888d" providerId="ADAL" clId="{04E699AA-042D-47B7-B5BB-CBC65E41F14E}" dt="2023-01-11T05:26:06.040" v="749" actId="478"/>
          <ac:grpSpMkLst>
            <pc:docMk/>
            <pc:sldMk cId="4273999378" sldId="265"/>
            <ac:grpSpMk id="16" creationId="{E3210E28-1D4C-921B-05D1-D89C0F12155E}"/>
          </ac:grpSpMkLst>
        </pc:grpChg>
        <pc:grpChg chg="del">
          <ac:chgData name="NGUYEN PHAM ANH THU" userId="baf72463-252b-4d5f-a6ca-5a6327a9888d" providerId="ADAL" clId="{04E699AA-042D-47B7-B5BB-CBC65E41F14E}" dt="2023-01-11T05:26:06.040" v="749" actId="478"/>
          <ac:grpSpMkLst>
            <pc:docMk/>
            <pc:sldMk cId="4273999378" sldId="265"/>
            <ac:grpSpMk id="19" creationId="{D9A59829-8ED3-A980-57F1-5E0CAFFD2E90}"/>
          </ac:grpSpMkLst>
        </pc:grpChg>
        <pc:grpChg chg="del">
          <ac:chgData name="NGUYEN PHAM ANH THU" userId="baf72463-252b-4d5f-a6ca-5a6327a9888d" providerId="ADAL" clId="{04E699AA-042D-47B7-B5BB-CBC65E41F14E}" dt="2023-01-11T05:26:06.040" v="749" actId="478"/>
          <ac:grpSpMkLst>
            <pc:docMk/>
            <pc:sldMk cId="4273999378" sldId="265"/>
            <ac:grpSpMk id="22" creationId="{8032349E-99DD-4584-B05E-04E9849B33FB}"/>
          </ac:grpSpMkLst>
        </pc:grpChg>
        <pc:grpChg chg="add mod">
          <ac:chgData name="NGUYEN PHAM ANH THU" userId="baf72463-252b-4d5f-a6ca-5a6327a9888d" providerId="ADAL" clId="{04E699AA-042D-47B7-B5BB-CBC65E41F14E}" dt="2023-01-11T05:40:14.490" v="1029" actId="164"/>
          <ac:grpSpMkLst>
            <pc:docMk/>
            <pc:sldMk cId="4273999378" sldId="265"/>
            <ac:grpSpMk id="45" creationId="{E592872A-5DF2-6584-9DEE-501C9F37CC7C}"/>
          </ac:grpSpMkLst>
        </pc:grpChg>
        <pc:grpChg chg="add mod">
          <ac:chgData name="NGUYEN PHAM ANH THU" userId="baf72463-252b-4d5f-a6ca-5a6327a9888d" providerId="ADAL" clId="{04E699AA-042D-47B7-B5BB-CBC65E41F14E}" dt="2023-01-11T05:40:17.365" v="1030" actId="164"/>
          <ac:grpSpMkLst>
            <pc:docMk/>
            <pc:sldMk cId="4273999378" sldId="265"/>
            <ac:grpSpMk id="46" creationId="{E52763EA-C7C4-2E0E-C260-9437A89FCB54}"/>
          </ac:grpSpMkLst>
        </pc:grpChg>
        <pc:grpChg chg="add mod">
          <ac:chgData name="NGUYEN PHAM ANH THU" userId="baf72463-252b-4d5f-a6ca-5a6327a9888d" providerId="ADAL" clId="{04E699AA-042D-47B7-B5BB-CBC65E41F14E}" dt="2023-01-11T05:40:19.417" v="1031" actId="164"/>
          <ac:grpSpMkLst>
            <pc:docMk/>
            <pc:sldMk cId="4273999378" sldId="265"/>
            <ac:grpSpMk id="47" creationId="{2EDBABFF-ECFC-6AAC-9BC6-C4EA32AAD364}"/>
          </ac:grpSpMkLst>
        </pc:grpChg>
        <pc:picChg chg="add del mod modCrop">
          <ac:chgData name="NGUYEN PHAM ANH THU" userId="baf72463-252b-4d5f-a6ca-5a6327a9888d" providerId="ADAL" clId="{04E699AA-042D-47B7-B5BB-CBC65E41F14E}" dt="2023-01-11T05:30:49.084" v="780" actId="478"/>
          <ac:picMkLst>
            <pc:docMk/>
            <pc:sldMk cId="4273999378" sldId="265"/>
            <ac:picMk id="5" creationId="{63BDFFA9-EAD3-628F-EBF5-B0563AB709AD}"/>
          </ac:picMkLst>
        </pc:picChg>
        <pc:picChg chg="add del mod">
          <ac:chgData name="NGUYEN PHAM ANH THU" userId="baf72463-252b-4d5f-a6ca-5a6327a9888d" providerId="ADAL" clId="{04E699AA-042D-47B7-B5BB-CBC65E41F14E}" dt="2023-01-11T05:30:49.084" v="780" actId="478"/>
          <ac:picMkLst>
            <pc:docMk/>
            <pc:sldMk cId="4273999378" sldId="265"/>
            <ac:picMk id="8" creationId="{F9086C59-8555-2FAB-65CF-AA3F7C0C9124}"/>
          </ac:picMkLst>
        </pc:picChg>
        <pc:picChg chg="add del mod">
          <ac:chgData name="NGUYEN PHAM ANH THU" userId="baf72463-252b-4d5f-a6ca-5a6327a9888d" providerId="ADAL" clId="{04E699AA-042D-47B7-B5BB-CBC65E41F14E}" dt="2023-01-11T05:30:49.084" v="780" actId="478"/>
          <ac:picMkLst>
            <pc:docMk/>
            <pc:sldMk cId="4273999378" sldId="265"/>
            <ac:picMk id="10" creationId="{E0AD73D5-F563-1B9E-26CF-28B6EC70D5F9}"/>
          </ac:picMkLst>
        </pc:picChg>
        <pc:picChg chg="add mod">
          <ac:chgData name="NGUYEN PHAM ANH THU" userId="baf72463-252b-4d5f-a6ca-5a6327a9888d" providerId="ADAL" clId="{04E699AA-042D-47B7-B5BB-CBC65E41F14E}" dt="2023-01-11T05:30:56.935" v="782" actId="1076"/>
          <ac:picMkLst>
            <pc:docMk/>
            <pc:sldMk cId="4273999378" sldId="265"/>
            <ac:picMk id="11" creationId="{186BF64F-12DF-EE31-DA5F-A3D96559B396}"/>
          </ac:picMkLst>
        </pc:picChg>
        <pc:picChg chg="del">
          <ac:chgData name="NGUYEN PHAM ANH THU" userId="baf72463-252b-4d5f-a6ca-5a6327a9888d" providerId="ADAL" clId="{04E699AA-042D-47B7-B5BB-CBC65E41F14E}" dt="2023-01-11T05:26:04.362" v="748" actId="478"/>
          <ac:picMkLst>
            <pc:docMk/>
            <pc:sldMk cId="4273999378" sldId="265"/>
            <ac:picMk id="25" creationId="{998D6BF9-A918-40CD-79B2-B59D249AFFF5}"/>
          </ac:picMkLst>
        </pc:picChg>
        <pc:picChg chg="del">
          <ac:chgData name="NGUYEN PHAM ANH THU" userId="baf72463-252b-4d5f-a6ca-5a6327a9888d" providerId="ADAL" clId="{04E699AA-042D-47B7-B5BB-CBC65E41F14E}" dt="2023-01-11T05:26:04.362" v="748" actId="478"/>
          <ac:picMkLst>
            <pc:docMk/>
            <pc:sldMk cId="4273999378" sldId="265"/>
            <ac:picMk id="26" creationId="{0398873E-C486-5DE6-8226-07B4A632F2DB}"/>
          </ac:picMkLst>
        </pc:picChg>
        <pc:picChg chg="add mod">
          <ac:chgData name="NGUYEN PHAM ANH THU" userId="baf72463-252b-4d5f-a6ca-5a6327a9888d" providerId="ADAL" clId="{04E699AA-042D-47B7-B5BB-CBC65E41F14E}" dt="2023-01-11T05:40:17.365" v="1030" actId="164"/>
          <ac:picMkLst>
            <pc:docMk/>
            <pc:sldMk cId="4273999378" sldId="265"/>
            <ac:picMk id="42" creationId="{EAE91E5F-9FF2-D50C-D14A-F86B2798222F}"/>
          </ac:picMkLst>
        </pc:picChg>
        <pc:picChg chg="add mod">
          <ac:chgData name="NGUYEN PHAM ANH THU" userId="baf72463-252b-4d5f-a6ca-5a6327a9888d" providerId="ADAL" clId="{04E699AA-042D-47B7-B5BB-CBC65E41F14E}" dt="2023-01-11T05:40:17.365" v="1030" actId="164"/>
          <ac:picMkLst>
            <pc:docMk/>
            <pc:sldMk cId="4273999378" sldId="265"/>
            <ac:picMk id="43" creationId="{DAE4BF36-3D13-8DE1-B18B-5950987BC284}"/>
          </ac:picMkLst>
        </pc:picChg>
        <pc:picChg chg="add mod">
          <ac:chgData name="NGUYEN PHAM ANH THU" userId="baf72463-252b-4d5f-a6ca-5a6327a9888d" providerId="ADAL" clId="{04E699AA-042D-47B7-B5BB-CBC65E41F14E}" dt="2023-01-11T05:40:17.365" v="1030" actId="164"/>
          <ac:picMkLst>
            <pc:docMk/>
            <pc:sldMk cId="4273999378" sldId="265"/>
            <ac:picMk id="44" creationId="{A0EA7924-00BA-FA39-1873-944F95CB71CF}"/>
          </ac:picMkLst>
        </pc:picChg>
        <pc:picChg chg="del">
          <ac:chgData name="NGUYEN PHAM ANH THU" userId="baf72463-252b-4d5f-a6ca-5a6327a9888d" providerId="ADAL" clId="{04E699AA-042D-47B7-B5BB-CBC65E41F14E}" dt="2023-01-11T05:26:04.362" v="748" actId="478"/>
          <ac:picMkLst>
            <pc:docMk/>
            <pc:sldMk cId="4273999378" sldId="265"/>
            <ac:picMk id="1026" creationId="{618ADCC8-831C-8D5B-6B2D-6EF0BE58671A}"/>
          </ac:picMkLst>
        </pc:picChg>
        <pc:cxnChg chg="add del">
          <ac:chgData name="NGUYEN PHAM ANH THU" userId="baf72463-252b-4d5f-a6ca-5a6327a9888d" providerId="ADAL" clId="{04E699AA-042D-47B7-B5BB-CBC65E41F14E}" dt="2023-01-11T05:31:05.442" v="784" actId="478"/>
          <ac:cxnSpMkLst>
            <pc:docMk/>
            <pc:sldMk cId="4273999378" sldId="265"/>
            <ac:cxnSpMk id="13" creationId="{EBCB4B99-C081-DC36-57D1-3C3113782C21}"/>
          </ac:cxnSpMkLst>
        </pc:cxnChg>
        <pc:cxnChg chg="add mod">
          <ac:chgData name="NGUYEN PHAM ANH THU" userId="baf72463-252b-4d5f-a6ca-5a6327a9888d" providerId="ADAL" clId="{04E699AA-042D-47B7-B5BB-CBC65E41F14E}" dt="2023-01-11T05:40:17.365" v="1030" actId="164"/>
          <ac:cxnSpMkLst>
            <pc:docMk/>
            <pc:sldMk cId="4273999378" sldId="265"/>
            <ac:cxnSpMk id="41" creationId="{1BAB6830-50F6-7D25-08E8-DFD9589704E8}"/>
          </ac:cxnSpMkLst>
        </pc:cxnChg>
      </pc:sldChg>
      <pc:sldChg chg="addSp delSp modSp add mod modAnim">
        <pc:chgData name="NGUYEN PHAM ANH THU" userId="baf72463-252b-4d5f-a6ca-5a6327a9888d" providerId="ADAL" clId="{04E699AA-042D-47B7-B5BB-CBC65E41F14E}" dt="2023-01-11T05:43:46.737" v="1200" actId="1076"/>
        <pc:sldMkLst>
          <pc:docMk/>
          <pc:sldMk cId="1578025869" sldId="266"/>
        </pc:sldMkLst>
        <pc:spChg chg="del">
          <ac:chgData name="NGUYEN PHAM ANH THU" userId="baf72463-252b-4d5f-a6ca-5a6327a9888d" providerId="ADAL" clId="{04E699AA-042D-47B7-B5BB-CBC65E41F14E}" dt="2023-01-11T05:41:12.604" v="1041" actId="478"/>
          <ac:spMkLst>
            <pc:docMk/>
            <pc:sldMk cId="1578025869" sldId="266"/>
            <ac:spMk id="3" creationId="{6361EEB9-C93F-1216-355D-58651C42D4C0}"/>
          </ac:spMkLst>
        </pc:spChg>
        <pc:spChg chg="add del">
          <ac:chgData name="NGUYEN PHAM ANH THU" userId="baf72463-252b-4d5f-a6ca-5a6327a9888d" providerId="ADAL" clId="{04E699AA-042D-47B7-B5BB-CBC65E41F14E}" dt="2023-01-11T05:42:18.057" v="1054" actId="478"/>
          <ac:spMkLst>
            <pc:docMk/>
            <pc:sldMk cId="1578025869" sldId="266"/>
            <ac:spMk id="7" creationId="{C83DA6D4-AAC4-A297-48B5-71B15DDA148D}"/>
          </ac:spMkLst>
        </pc:spChg>
        <pc:spChg chg="add del">
          <ac:chgData name="NGUYEN PHAM ANH THU" userId="baf72463-252b-4d5f-a6ca-5a6327a9888d" providerId="ADAL" clId="{04E699AA-042D-47B7-B5BB-CBC65E41F14E}" dt="2023-01-11T05:42:16.130" v="1053" actId="478"/>
          <ac:spMkLst>
            <pc:docMk/>
            <pc:sldMk cId="1578025869" sldId="266"/>
            <ac:spMk id="9" creationId="{9D3D9525-39AD-B7E6-5861-2EE58B9BDD15}"/>
          </ac:spMkLst>
        </pc:spChg>
        <pc:spChg chg="add del">
          <ac:chgData name="NGUYEN PHAM ANH THU" userId="baf72463-252b-4d5f-a6ca-5a6327a9888d" providerId="ADAL" clId="{04E699AA-042D-47B7-B5BB-CBC65E41F14E}" dt="2023-01-11T05:42:13.835" v="1052" actId="478"/>
          <ac:spMkLst>
            <pc:docMk/>
            <pc:sldMk cId="1578025869" sldId="266"/>
            <ac:spMk id="12" creationId="{FDC58A5D-CC17-8EF0-71C6-0E3AB1EAB30F}"/>
          </ac:spMkLst>
        </pc:spChg>
        <pc:spChg chg="add mod">
          <ac:chgData name="NGUYEN PHAM ANH THU" userId="baf72463-252b-4d5f-a6ca-5a6327a9888d" providerId="ADAL" clId="{04E699AA-042D-47B7-B5BB-CBC65E41F14E}" dt="2023-01-11T05:43:46.737" v="1200" actId="1076"/>
          <ac:spMkLst>
            <pc:docMk/>
            <pc:sldMk cId="1578025869" sldId="266"/>
            <ac:spMk id="13" creationId="{B7E0BAF6-D9A7-B0A7-5700-A1ADA32CC016}"/>
          </ac:spMkLst>
        </pc:spChg>
        <pc:grpChg chg="del">
          <ac:chgData name="NGUYEN PHAM ANH THU" userId="baf72463-252b-4d5f-a6ca-5a6327a9888d" providerId="ADAL" clId="{04E699AA-042D-47B7-B5BB-CBC65E41F14E}" dt="2023-01-11T05:41:12.604" v="1041" actId="478"/>
          <ac:grpSpMkLst>
            <pc:docMk/>
            <pc:sldMk cId="1578025869" sldId="266"/>
            <ac:grpSpMk id="45" creationId="{E592872A-5DF2-6584-9DEE-501C9F37CC7C}"/>
          </ac:grpSpMkLst>
        </pc:grpChg>
        <pc:grpChg chg="del">
          <ac:chgData name="NGUYEN PHAM ANH THU" userId="baf72463-252b-4d5f-a6ca-5a6327a9888d" providerId="ADAL" clId="{04E699AA-042D-47B7-B5BB-CBC65E41F14E}" dt="2023-01-11T05:41:12.604" v="1041" actId="478"/>
          <ac:grpSpMkLst>
            <pc:docMk/>
            <pc:sldMk cId="1578025869" sldId="266"/>
            <ac:grpSpMk id="46" creationId="{E52763EA-C7C4-2E0E-C260-9437A89FCB54}"/>
          </ac:grpSpMkLst>
        </pc:grpChg>
        <pc:grpChg chg="del">
          <ac:chgData name="NGUYEN PHAM ANH THU" userId="baf72463-252b-4d5f-a6ca-5a6327a9888d" providerId="ADAL" clId="{04E699AA-042D-47B7-B5BB-CBC65E41F14E}" dt="2023-01-11T05:41:12.604" v="1041" actId="478"/>
          <ac:grpSpMkLst>
            <pc:docMk/>
            <pc:sldMk cId="1578025869" sldId="266"/>
            <ac:grpSpMk id="47" creationId="{2EDBABFF-ECFC-6AAC-9BC6-C4EA32AAD364}"/>
          </ac:grpSpMkLst>
        </pc:grpChg>
        <pc:picChg chg="add del mod">
          <ac:chgData name="NGUYEN PHAM ANH THU" userId="baf72463-252b-4d5f-a6ca-5a6327a9888d" providerId="ADAL" clId="{04E699AA-042D-47B7-B5BB-CBC65E41F14E}" dt="2023-01-11T05:41:27.097" v="1045" actId="478"/>
          <ac:picMkLst>
            <pc:docMk/>
            <pc:sldMk cId="1578025869" sldId="266"/>
            <ac:picMk id="5" creationId="{D239280D-A5C1-1940-8FC2-3656A6F58151}"/>
          </ac:picMkLst>
        </pc:picChg>
        <pc:picChg chg="del">
          <ac:chgData name="NGUYEN PHAM ANH THU" userId="baf72463-252b-4d5f-a6ca-5a6327a9888d" providerId="ADAL" clId="{04E699AA-042D-47B7-B5BB-CBC65E41F14E}" dt="2023-01-11T05:41:12.604" v="1041" actId="478"/>
          <ac:picMkLst>
            <pc:docMk/>
            <pc:sldMk cId="1578025869" sldId="266"/>
            <ac:picMk id="11" creationId="{186BF64F-12DF-EE31-DA5F-A3D96559B396}"/>
          </ac:picMkLst>
        </pc:picChg>
        <pc:picChg chg="add mod">
          <ac:chgData name="NGUYEN PHAM ANH THU" userId="baf72463-252b-4d5f-a6ca-5a6327a9888d" providerId="ADAL" clId="{04E699AA-042D-47B7-B5BB-CBC65E41F14E}" dt="2023-01-11T05:43:46.737" v="1200" actId="1076"/>
          <ac:picMkLst>
            <pc:docMk/>
            <pc:sldMk cId="1578025869" sldId="266"/>
            <ac:picMk id="16" creationId="{29F54112-D1B1-3D92-D5CF-4571609730DD}"/>
          </ac:picMkLst>
        </pc:picChg>
      </pc:sldChg>
      <pc:sldChg chg="addSp delSp modSp add mod delAnim modAnim">
        <pc:chgData name="NGUYEN PHAM ANH THU" userId="baf72463-252b-4d5f-a6ca-5a6327a9888d" providerId="ADAL" clId="{04E699AA-042D-47B7-B5BB-CBC65E41F14E}" dt="2023-01-11T05:46:00.199" v="1253" actId="108"/>
        <pc:sldMkLst>
          <pc:docMk/>
          <pc:sldMk cId="1445818520" sldId="267"/>
        </pc:sldMkLst>
        <pc:spChg chg="add mod">
          <ac:chgData name="NGUYEN PHAM ANH THU" userId="baf72463-252b-4d5f-a6ca-5a6327a9888d" providerId="ADAL" clId="{04E699AA-042D-47B7-B5BB-CBC65E41F14E}" dt="2023-01-11T05:46:00.199" v="1253" actId="108"/>
          <ac:spMkLst>
            <pc:docMk/>
            <pc:sldMk cId="1445818520" sldId="267"/>
            <ac:spMk id="3" creationId="{966DB2BE-E631-6A9F-2674-BEC4091C446E}"/>
          </ac:spMkLst>
        </pc:spChg>
        <pc:spChg chg="add del">
          <ac:chgData name="NGUYEN PHAM ANH THU" userId="baf72463-252b-4d5f-a6ca-5a6327a9888d" providerId="ADAL" clId="{04E699AA-042D-47B7-B5BB-CBC65E41F14E}" dt="2023-01-11T05:44:46.085" v="1225"/>
          <ac:spMkLst>
            <pc:docMk/>
            <pc:sldMk cId="1445818520" sldId="267"/>
            <ac:spMk id="5" creationId="{78F336AE-C838-27BE-360B-442C1831353D}"/>
          </ac:spMkLst>
        </pc:spChg>
        <pc:spChg chg="add del">
          <ac:chgData name="NGUYEN PHAM ANH THU" userId="baf72463-252b-4d5f-a6ca-5a6327a9888d" providerId="ADAL" clId="{04E699AA-042D-47B7-B5BB-CBC65E41F14E}" dt="2023-01-11T05:45:01.186" v="1230" actId="478"/>
          <ac:spMkLst>
            <pc:docMk/>
            <pc:sldMk cId="1445818520" sldId="267"/>
            <ac:spMk id="6" creationId="{B4A6D40D-7613-5736-CBAE-73AFB1679A2F}"/>
          </ac:spMkLst>
        </pc:spChg>
        <pc:spChg chg="del">
          <ac:chgData name="NGUYEN PHAM ANH THU" userId="baf72463-252b-4d5f-a6ca-5a6327a9888d" providerId="ADAL" clId="{04E699AA-042D-47B7-B5BB-CBC65E41F14E}" dt="2023-01-11T05:43:58.089" v="1202" actId="478"/>
          <ac:spMkLst>
            <pc:docMk/>
            <pc:sldMk cId="1445818520" sldId="267"/>
            <ac:spMk id="13" creationId="{B7E0BAF6-D9A7-B0A7-5700-A1ADA32CC016}"/>
          </ac:spMkLst>
        </pc:spChg>
        <pc:picChg chg="del">
          <ac:chgData name="NGUYEN PHAM ANH THU" userId="baf72463-252b-4d5f-a6ca-5a6327a9888d" providerId="ADAL" clId="{04E699AA-042D-47B7-B5BB-CBC65E41F14E}" dt="2023-01-11T05:43:58.826" v="1203" actId="478"/>
          <ac:picMkLst>
            <pc:docMk/>
            <pc:sldMk cId="1445818520" sldId="267"/>
            <ac:picMk id="16" creationId="{29F54112-D1B1-3D92-D5CF-4571609730DD}"/>
          </ac:picMkLst>
        </pc:picChg>
      </pc:sldChg>
      <pc:sldChg chg="modSp add del">
        <pc:chgData name="NGUYEN PHAM ANH THU" userId="baf72463-252b-4d5f-a6ca-5a6327a9888d" providerId="ADAL" clId="{04E699AA-042D-47B7-B5BB-CBC65E41F14E}" dt="2023-01-11T05:49:44.989" v="1311" actId="47"/>
        <pc:sldMkLst>
          <pc:docMk/>
          <pc:sldMk cId="3217224696" sldId="268"/>
        </pc:sldMkLst>
        <pc:spChg chg="mod">
          <ac:chgData name="NGUYEN PHAM ANH THU" userId="baf72463-252b-4d5f-a6ca-5a6327a9888d" providerId="ADAL" clId="{04E699AA-042D-47B7-B5BB-CBC65E41F14E}" dt="2023-01-11T05:47:23.670" v="1278" actId="207"/>
          <ac:spMkLst>
            <pc:docMk/>
            <pc:sldMk cId="3217224696" sldId="268"/>
            <ac:spMk id="3" creationId="{966DB2BE-E631-6A9F-2674-BEC4091C446E}"/>
          </ac:spMkLst>
        </pc:spChg>
      </pc:sldChg>
      <pc:sldChg chg="modSp add">
        <pc:chgData name="NGUYEN PHAM ANH THU" userId="baf72463-252b-4d5f-a6ca-5a6327a9888d" providerId="ADAL" clId="{04E699AA-042D-47B7-B5BB-CBC65E41F14E}" dt="2023-01-11T05:48:21.378" v="1282" actId="20577"/>
        <pc:sldMkLst>
          <pc:docMk/>
          <pc:sldMk cId="2129367197" sldId="269"/>
        </pc:sldMkLst>
        <pc:spChg chg="mod">
          <ac:chgData name="NGUYEN PHAM ANH THU" userId="baf72463-252b-4d5f-a6ca-5a6327a9888d" providerId="ADAL" clId="{04E699AA-042D-47B7-B5BB-CBC65E41F14E}" dt="2023-01-11T05:48:21.378" v="1282" actId="20577"/>
          <ac:spMkLst>
            <pc:docMk/>
            <pc:sldMk cId="2129367197" sldId="269"/>
            <ac:spMk id="3" creationId="{966DB2BE-E631-6A9F-2674-BEC4091C446E}"/>
          </ac:spMkLst>
        </pc:spChg>
      </pc:sldChg>
      <pc:sldChg chg="modSp add mod">
        <pc:chgData name="NGUYEN PHAM ANH THU" userId="baf72463-252b-4d5f-a6ca-5a6327a9888d" providerId="ADAL" clId="{04E699AA-042D-47B7-B5BB-CBC65E41F14E}" dt="2023-01-11T05:49:34.841" v="1310" actId="1076"/>
        <pc:sldMkLst>
          <pc:docMk/>
          <pc:sldMk cId="739089174" sldId="270"/>
        </pc:sldMkLst>
        <pc:spChg chg="mod">
          <ac:chgData name="NGUYEN PHAM ANH THU" userId="baf72463-252b-4d5f-a6ca-5a6327a9888d" providerId="ADAL" clId="{04E699AA-042D-47B7-B5BB-CBC65E41F14E}" dt="2023-01-11T05:49:34.841" v="1310" actId="1076"/>
          <ac:spMkLst>
            <pc:docMk/>
            <pc:sldMk cId="739089174" sldId="270"/>
            <ac:spMk id="3" creationId="{966DB2BE-E631-6A9F-2674-BEC4091C446E}"/>
          </ac:spMkLst>
        </pc:spChg>
      </pc:sldChg>
      <pc:sldChg chg="addSp modSp add mod ord modAnim">
        <pc:chgData name="NGUYEN PHAM ANH THU" userId="baf72463-252b-4d5f-a6ca-5a6327a9888d" providerId="ADAL" clId="{04E699AA-042D-47B7-B5BB-CBC65E41F14E}" dt="2023-01-11T05:51:23.371" v="1332"/>
        <pc:sldMkLst>
          <pc:docMk/>
          <pc:sldMk cId="1451557862" sldId="271"/>
        </pc:sldMkLst>
        <pc:spChg chg="mod">
          <ac:chgData name="NGUYEN PHAM ANH THU" userId="baf72463-252b-4d5f-a6ca-5a6327a9888d" providerId="ADAL" clId="{04E699AA-042D-47B7-B5BB-CBC65E41F14E}" dt="2023-01-11T05:51:14.860" v="1330" actId="14100"/>
          <ac:spMkLst>
            <pc:docMk/>
            <pc:sldMk cId="1451557862" sldId="271"/>
            <ac:spMk id="5" creationId="{657919BC-3A74-4F98-F02B-734951F52980}"/>
          </ac:spMkLst>
        </pc:spChg>
        <pc:spChg chg="mod">
          <ac:chgData name="NGUYEN PHAM ANH THU" userId="baf72463-252b-4d5f-a6ca-5a6327a9888d" providerId="ADAL" clId="{04E699AA-042D-47B7-B5BB-CBC65E41F14E}" dt="2023-01-11T05:50:39.319" v="1317" actId="1076"/>
          <ac:spMkLst>
            <pc:docMk/>
            <pc:sldMk cId="1451557862" sldId="271"/>
            <ac:spMk id="13" creationId="{B7E0BAF6-D9A7-B0A7-5700-A1ADA32CC016}"/>
          </ac:spMkLst>
        </pc:spChg>
        <pc:grpChg chg="add mod">
          <ac:chgData name="NGUYEN PHAM ANH THU" userId="baf72463-252b-4d5f-a6ca-5a6327a9888d" providerId="ADAL" clId="{04E699AA-042D-47B7-B5BB-CBC65E41F14E}" dt="2023-01-11T05:51:12.460" v="1329" actId="14100"/>
          <ac:grpSpMkLst>
            <pc:docMk/>
            <pc:sldMk cId="1451557862" sldId="271"/>
            <ac:grpSpMk id="3" creationId="{270E5CC9-F4B0-BCC1-3F6B-E493886A4C73}"/>
          </ac:grpSpMkLst>
        </pc:grpChg>
        <pc:grpChg chg="mod">
          <ac:chgData name="NGUYEN PHAM ANH THU" userId="baf72463-252b-4d5f-a6ca-5a6327a9888d" providerId="ADAL" clId="{04E699AA-042D-47B7-B5BB-CBC65E41F14E}" dt="2023-01-11T05:50:48.004" v="1321"/>
          <ac:grpSpMkLst>
            <pc:docMk/>
            <pc:sldMk cId="1451557862" sldId="271"/>
            <ac:grpSpMk id="6" creationId="{C8E8BAD0-D412-D110-DEC7-795386DF9952}"/>
          </ac:grpSpMkLst>
        </pc:grpChg>
        <pc:picChg chg="mod">
          <ac:chgData name="NGUYEN PHAM ANH THU" userId="baf72463-252b-4d5f-a6ca-5a6327a9888d" providerId="ADAL" clId="{04E699AA-042D-47B7-B5BB-CBC65E41F14E}" dt="2023-01-11T05:50:55.515" v="1324" actId="1076"/>
          <ac:picMkLst>
            <pc:docMk/>
            <pc:sldMk cId="1451557862" sldId="271"/>
            <ac:picMk id="7" creationId="{E42ABBC7-C08D-4A57-EE5B-05F5CAC6E669}"/>
          </ac:picMkLst>
        </pc:picChg>
        <pc:picChg chg="mod">
          <ac:chgData name="NGUYEN PHAM ANH THU" userId="baf72463-252b-4d5f-a6ca-5a6327a9888d" providerId="ADAL" clId="{04E699AA-042D-47B7-B5BB-CBC65E41F14E}" dt="2023-01-11T05:50:48.004" v="1321"/>
          <ac:picMkLst>
            <pc:docMk/>
            <pc:sldMk cId="1451557862" sldId="271"/>
            <ac:picMk id="8" creationId="{E21D4FC5-78FA-4D48-3246-A291DA9435FD}"/>
          </ac:picMkLst>
        </pc:picChg>
        <pc:picChg chg="mod">
          <ac:chgData name="NGUYEN PHAM ANH THU" userId="baf72463-252b-4d5f-a6ca-5a6327a9888d" providerId="ADAL" clId="{04E699AA-042D-47B7-B5BB-CBC65E41F14E}" dt="2023-01-11T05:50:43.059" v="1320" actId="1076"/>
          <ac:picMkLst>
            <pc:docMk/>
            <pc:sldMk cId="1451557862" sldId="271"/>
            <ac:picMk id="16" creationId="{29F54112-D1B1-3D92-D5CF-4571609730DD}"/>
          </ac:picMkLst>
        </pc:picChg>
      </pc:sldChg>
      <pc:sldChg chg="addSp delSp modSp add mod delAnim modAnim">
        <pc:chgData name="NGUYEN PHAM ANH THU" userId="baf72463-252b-4d5f-a6ca-5a6327a9888d" providerId="ADAL" clId="{04E699AA-042D-47B7-B5BB-CBC65E41F14E}" dt="2023-01-11T05:52:31.551" v="1350" actId="1076"/>
        <pc:sldMkLst>
          <pc:docMk/>
          <pc:sldMk cId="881031439" sldId="272"/>
        </pc:sldMkLst>
        <pc:spChg chg="del">
          <ac:chgData name="NGUYEN PHAM ANH THU" userId="baf72463-252b-4d5f-a6ca-5a6327a9888d" providerId="ADAL" clId="{04E699AA-042D-47B7-B5BB-CBC65E41F14E}" dt="2023-01-11T05:51:51.888" v="1334" actId="478"/>
          <ac:spMkLst>
            <pc:docMk/>
            <pc:sldMk cId="881031439" sldId="272"/>
            <ac:spMk id="13" creationId="{B7E0BAF6-D9A7-B0A7-5700-A1ADA32CC016}"/>
          </ac:spMkLst>
        </pc:spChg>
        <pc:spChg chg="mod">
          <ac:chgData name="NGUYEN PHAM ANH THU" userId="baf72463-252b-4d5f-a6ca-5a6327a9888d" providerId="ADAL" clId="{04E699AA-042D-47B7-B5BB-CBC65E41F14E}" dt="2023-01-11T05:52:19.208" v="1342" actId="1076"/>
          <ac:spMkLst>
            <pc:docMk/>
            <pc:sldMk cId="881031439" sldId="272"/>
            <ac:spMk id="17" creationId="{45A0A5F5-2813-8F3B-82AE-395FB83B3120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19" creationId="{ADAC40B1-57A7-6FD3-8E22-1D30CB673250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20" creationId="{6213EF5A-9763-7A6C-1EC5-44214FAC614D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21" creationId="{4D132CBC-FC92-B796-802B-F20040D98F52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22" creationId="{42C7FC9D-390C-C881-BB79-5D1ABDD88E59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23" creationId="{3B7D3A41-CF02-A0CD-FE67-FF6E5142132C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24" creationId="{413244BB-20C3-DFDA-8314-4A625ACD48DD}"/>
          </ac:spMkLst>
        </pc:spChg>
        <pc:spChg chg="mod">
          <ac:chgData name="NGUYEN PHAM ANH THU" userId="baf72463-252b-4d5f-a6ca-5a6327a9888d" providerId="ADAL" clId="{04E699AA-042D-47B7-B5BB-CBC65E41F14E}" dt="2023-01-11T05:52:31.551" v="1350" actId="1076"/>
          <ac:spMkLst>
            <pc:docMk/>
            <pc:sldMk cId="881031439" sldId="272"/>
            <ac:spMk id="28" creationId="{4D4AABFC-8E1A-360C-1DA7-04CA29771F73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30" creationId="{CD480063-FEB0-0820-27F7-B841DCA6A64E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31" creationId="{BA8AF080-AA92-28DD-9E2D-63C5F1F6CF5F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32" creationId="{84E4F887-84D9-2F8C-923D-71EF61D3384E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33" creationId="{D2EC5144-E90F-584B-3D23-FB5579560265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34" creationId="{0953878B-0125-F6A4-7024-3C102E7D0B7E}"/>
          </ac:spMkLst>
        </pc:spChg>
        <pc:spChg chg="mod">
          <ac:chgData name="NGUYEN PHAM ANH THU" userId="baf72463-252b-4d5f-a6ca-5a6327a9888d" providerId="ADAL" clId="{04E699AA-042D-47B7-B5BB-CBC65E41F14E}" dt="2023-01-11T05:52:12.123" v="1340" actId="1076"/>
          <ac:spMkLst>
            <pc:docMk/>
            <pc:sldMk cId="881031439" sldId="272"/>
            <ac:spMk id="35" creationId="{D579CD33-3E74-3627-F046-F5D691FD604E}"/>
          </ac:spMkLst>
        </pc:spChg>
        <pc:spChg chg="add mod">
          <ac:chgData name="NGUYEN PHAM ANH THU" userId="baf72463-252b-4d5f-a6ca-5a6327a9888d" providerId="ADAL" clId="{04E699AA-042D-47B7-B5BB-CBC65E41F14E}" dt="2023-01-11T05:52:05.994" v="1339" actId="1076"/>
          <ac:spMkLst>
            <pc:docMk/>
            <pc:sldMk cId="881031439" sldId="272"/>
            <ac:spMk id="36" creationId="{9376A64E-59F3-021B-3EF2-676CA09B86E2}"/>
          </ac:spMkLst>
        </pc:spChg>
        <pc:grpChg chg="del">
          <ac:chgData name="NGUYEN PHAM ANH THU" userId="baf72463-252b-4d5f-a6ca-5a6327a9888d" providerId="ADAL" clId="{04E699AA-042D-47B7-B5BB-CBC65E41F14E}" dt="2023-01-11T05:51:51.888" v="1334" actId="478"/>
          <ac:grpSpMkLst>
            <pc:docMk/>
            <pc:sldMk cId="881031439" sldId="272"/>
            <ac:grpSpMk id="3" creationId="{270E5CC9-F4B0-BCC1-3F6B-E493886A4C73}"/>
          </ac:grpSpMkLst>
        </pc:grpChg>
        <pc:grpChg chg="add mod">
          <ac:chgData name="NGUYEN PHAM ANH THU" userId="baf72463-252b-4d5f-a6ca-5a6327a9888d" providerId="ADAL" clId="{04E699AA-042D-47B7-B5BB-CBC65E41F14E}" dt="2023-01-11T05:52:12.123" v="1340" actId="1076"/>
          <ac:grpSpMkLst>
            <pc:docMk/>
            <pc:sldMk cId="881031439" sldId="272"/>
            <ac:grpSpMk id="10" creationId="{D297AD60-E3D2-FB94-B8AE-8E76BD04D635}"/>
          </ac:grpSpMkLst>
        </pc:grpChg>
        <pc:grpChg chg="mod">
          <ac:chgData name="NGUYEN PHAM ANH THU" userId="baf72463-252b-4d5f-a6ca-5a6327a9888d" providerId="ADAL" clId="{04E699AA-042D-47B7-B5BB-CBC65E41F14E}" dt="2023-01-11T05:52:12.123" v="1340" actId="1076"/>
          <ac:grpSpMkLst>
            <pc:docMk/>
            <pc:sldMk cId="881031439" sldId="272"/>
            <ac:grpSpMk id="12" creationId="{198E342A-5E7E-6358-EA02-C0A2EEC5637A}"/>
          </ac:grpSpMkLst>
        </pc:grpChg>
        <pc:grpChg chg="mod">
          <ac:chgData name="NGUYEN PHAM ANH THU" userId="baf72463-252b-4d5f-a6ca-5a6327a9888d" providerId="ADAL" clId="{04E699AA-042D-47B7-B5BB-CBC65E41F14E}" dt="2023-01-11T05:52:12.123" v="1340" actId="1076"/>
          <ac:grpSpMkLst>
            <pc:docMk/>
            <pc:sldMk cId="881031439" sldId="272"/>
            <ac:grpSpMk id="18" creationId="{3D9A9F1D-D9BF-5B2A-48BB-355D6F7286AB}"/>
          </ac:grpSpMkLst>
        </pc:grpChg>
        <pc:grpChg chg="add mod">
          <ac:chgData name="NGUYEN PHAM ANH THU" userId="baf72463-252b-4d5f-a6ca-5a6327a9888d" providerId="ADAL" clId="{04E699AA-042D-47B7-B5BB-CBC65E41F14E}" dt="2023-01-11T05:52:12.123" v="1340" actId="1076"/>
          <ac:grpSpMkLst>
            <pc:docMk/>
            <pc:sldMk cId="881031439" sldId="272"/>
            <ac:grpSpMk id="25" creationId="{3EF0BB98-2DF0-A1A7-ABB1-EB24778D1120}"/>
          </ac:grpSpMkLst>
        </pc:grpChg>
        <pc:grpChg chg="mod">
          <ac:chgData name="NGUYEN PHAM ANH THU" userId="baf72463-252b-4d5f-a6ca-5a6327a9888d" providerId="ADAL" clId="{04E699AA-042D-47B7-B5BB-CBC65E41F14E}" dt="2023-01-11T05:52:12.123" v="1340" actId="1076"/>
          <ac:grpSpMkLst>
            <pc:docMk/>
            <pc:sldMk cId="881031439" sldId="272"/>
            <ac:grpSpMk id="27" creationId="{C52BD0E5-2389-AF7B-2ACF-D3099DCA0768}"/>
          </ac:grpSpMkLst>
        </pc:grpChg>
        <pc:grpChg chg="mod">
          <ac:chgData name="NGUYEN PHAM ANH THU" userId="baf72463-252b-4d5f-a6ca-5a6327a9888d" providerId="ADAL" clId="{04E699AA-042D-47B7-B5BB-CBC65E41F14E}" dt="2023-01-11T05:52:12.123" v="1340" actId="1076"/>
          <ac:grpSpMkLst>
            <pc:docMk/>
            <pc:sldMk cId="881031439" sldId="272"/>
            <ac:grpSpMk id="29" creationId="{1ADB94CE-D702-22F2-D703-7F1087575E86}"/>
          </ac:grpSpMkLst>
        </pc:grpChg>
        <pc:picChg chg="add mod">
          <ac:chgData name="NGUYEN PHAM ANH THU" userId="baf72463-252b-4d5f-a6ca-5a6327a9888d" providerId="ADAL" clId="{04E699AA-042D-47B7-B5BB-CBC65E41F14E}" dt="2023-01-11T05:52:01.673" v="1337" actId="1076"/>
          <ac:picMkLst>
            <pc:docMk/>
            <pc:sldMk cId="881031439" sldId="272"/>
            <ac:picMk id="9" creationId="{F235B573-CDDC-3BC7-4931-7EE7CBAC0152}"/>
          </ac:picMkLst>
        </pc:picChg>
        <pc:picChg chg="mod">
          <ac:chgData name="NGUYEN PHAM ANH THU" userId="baf72463-252b-4d5f-a6ca-5a6327a9888d" providerId="ADAL" clId="{04E699AA-042D-47B7-B5BB-CBC65E41F14E}" dt="2023-01-11T05:52:12.123" v="1340" actId="1076"/>
          <ac:picMkLst>
            <pc:docMk/>
            <pc:sldMk cId="881031439" sldId="272"/>
            <ac:picMk id="11" creationId="{6CB3DF2F-CABF-10F0-F732-D8439B5723EE}"/>
          </ac:picMkLst>
        </pc:picChg>
        <pc:picChg chg="del">
          <ac:chgData name="NGUYEN PHAM ANH THU" userId="baf72463-252b-4d5f-a6ca-5a6327a9888d" providerId="ADAL" clId="{04E699AA-042D-47B7-B5BB-CBC65E41F14E}" dt="2023-01-11T05:51:51.888" v="1334" actId="478"/>
          <ac:picMkLst>
            <pc:docMk/>
            <pc:sldMk cId="881031439" sldId="272"/>
            <ac:picMk id="16" creationId="{29F54112-D1B1-3D92-D5CF-4571609730DD}"/>
          </ac:picMkLst>
        </pc:picChg>
        <pc:picChg chg="mod">
          <ac:chgData name="NGUYEN PHAM ANH THU" userId="baf72463-252b-4d5f-a6ca-5a6327a9888d" providerId="ADAL" clId="{04E699AA-042D-47B7-B5BB-CBC65E41F14E}" dt="2023-01-11T05:52:12.123" v="1340" actId="1076"/>
          <ac:picMkLst>
            <pc:docMk/>
            <pc:sldMk cId="881031439" sldId="272"/>
            <ac:picMk id="26" creationId="{621DFA05-27F5-5BE4-2298-9A06C33EF407}"/>
          </ac:picMkLst>
        </pc:picChg>
      </pc:sldChg>
      <pc:sldChg chg="addSp delSp modSp add mod delAnim modAnim">
        <pc:chgData name="NGUYEN PHAM ANH THU" userId="baf72463-252b-4d5f-a6ca-5a6327a9888d" providerId="ADAL" clId="{04E699AA-042D-47B7-B5BB-CBC65E41F14E}" dt="2023-01-11T05:59:42.147" v="1637"/>
        <pc:sldMkLst>
          <pc:docMk/>
          <pc:sldMk cId="2625111541" sldId="273"/>
        </pc:sldMkLst>
        <pc:spChg chg="add del mod">
          <ac:chgData name="NGUYEN PHAM ANH THU" userId="baf72463-252b-4d5f-a6ca-5a6327a9888d" providerId="ADAL" clId="{04E699AA-042D-47B7-B5BB-CBC65E41F14E}" dt="2023-01-11T05:53:19.586" v="1354" actId="478"/>
          <ac:spMkLst>
            <pc:docMk/>
            <pc:sldMk cId="2625111541" sldId="273"/>
            <ac:spMk id="3" creationId="{E8BECA19-FE89-B5A9-0835-BD4FF80DEFB1}"/>
          </ac:spMkLst>
        </pc:spChg>
        <pc:spChg chg="add mod">
          <ac:chgData name="NGUYEN PHAM ANH THU" userId="baf72463-252b-4d5f-a6ca-5a6327a9888d" providerId="ADAL" clId="{04E699AA-042D-47B7-B5BB-CBC65E41F14E}" dt="2023-01-11T05:54:32.763" v="1617" actId="14100"/>
          <ac:spMkLst>
            <pc:docMk/>
            <pc:sldMk cId="2625111541" sldId="273"/>
            <ac:spMk id="6" creationId="{D5CB2232-7D9A-0FC8-2ECD-7F48A8405776}"/>
          </ac:spMkLst>
        </pc:spChg>
        <pc:spChg chg="del">
          <ac:chgData name="NGUYEN PHAM ANH THU" userId="baf72463-252b-4d5f-a6ca-5a6327a9888d" providerId="ADAL" clId="{04E699AA-042D-47B7-B5BB-CBC65E41F14E}" dt="2023-01-11T05:53:01.704" v="1352" actId="478"/>
          <ac:spMkLst>
            <pc:docMk/>
            <pc:sldMk cId="2625111541" sldId="273"/>
            <ac:spMk id="36" creationId="{9376A64E-59F3-021B-3EF2-676CA09B86E2}"/>
          </ac:spMkLst>
        </pc:spChg>
        <pc:grpChg chg="del">
          <ac:chgData name="NGUYEN PHAM ANH THU" userId="baf72463-252b-4d5f-a6ca-5a6327a9888d" providerId="ADAL" clId="{04E699AA-042D-47B7-B5BB-CBC65E41F14E}" dt="2023-01-11T05:53:01.704" v="1352" actId="478"/>
          <ac:grpSpMkLst>
            <pc:docMk/>
            <pc:sldMk cId="2625111541" sldId="273"/>
            <ac:grpSpMk id="10" creationId="{D297AD60-E3D2-FB94-B8AE-8E76BD04D635}"/>
          </ac:grpSpMkLst>
        </pc:grpChg>
        <pc:grpChg chg="del">
          <ac:chgData name="NGUYEN PHAM ANH THU" userId="baf72463-252b-4d5f-a6ca-5a6327a9888d" providerId="ADAL" clId="{04E699AA-042D-47B7-B5BB-CBC65E41F14E}" dt="2023-01-11T05:53:01.704" v="1352" actId="478"/>
          <ac:grpSpMkLst>
            <pc:docMk/>
            <pc:sldMk cId="2625111541" sldId="273"/>
            <ac:grpSpMk id="25" creationId="{3EF0BB98-2DF0-A1A7-ABB1-EB24778D1120}"/>
          </ac:grpSpMkLst>
        </pc:grpChg>
        <pc:graphicFrameChg chg="add del mod">
          <ac:chgData name="NGUYEN PHAM ANH THU" userId="baf72463-252b-4d5f-a6ca-5a6327a9888d" providerId="ADAL" clId="{04E699AA-042D-47B7-B5BB-CBC65E41F14E}" dt="2023-01-11T05:56:34.130" v="1624" actId="11529"/>
          <ac:graphicFrameMkLst>
            <pc:docMk/>
            <pc:sldMk cId="2625111541" sldId="273"/>
            <ac:graphicFrameMk id="8" creationId="{D1740E1C-E95B-0912-B01A-D510F5D23944}"/>
          </ac:graphicFrameMkLst>
        </pc:graphicFrameChg>
        <pc:graphicFrameChg chg="add del mod">
          <ac:chgData name="NGUYEN PHAM ANH THU" userId="baf72463-252b-4d5f-a6ca-5a6327a9888d" providerId="ADAL" clId="{04E699AA-042D-47B7-B5BB-CBC65E41F14E}" dt="2023-01-11T05:56:33.930" v="1623" actId="11529"/>
          <ac:graphicFrameMkLst>
            <pc:docMk/>
            <pc:sldMk cId="2625111541" sldId="273"/>
            <ac:graphicFrameMk id="13" creationId="{73DDAF56-A87A-8C33-1D43-8FF0B32612E1}"/>
          </ac:graphicFrameMkLst>
        </pc:graphicFrameChg>
        <pc:graphicFrameChg chg="add mod">
          <ac:chgData name="NGUYEN PHAM ANH THU" userId="baf72463-252b-4d5f-a6ca-5a6327a9888d" providerId="ADAL" clId="{04E699AA-042D-47B7-B5BB-CBC65E41F14E}" dt="2023-01-11T05:59:42.147" v="1637"/>
          <ac:graphicFrameMkLst>
            <pc:docMk/>
            <pc:sldMk cId="2625111541" sldId="273"/>
            <ac:graphicFrameMk id="16" creationId="{468B56C8-6740-68B8-6E28-8E1CD1099574}"/>
          </ac:graphicFrameMkLst>
        </pc:graphicFrameChg>
        <pc:graphicFrameChg chg="add del mod">
          <ac:chgData name="NGUYEN PHAM ANH THU" userId="baf72463-252b-4d5f-a6ca-5a6327a9888d" providerId="ADAL" clId="{04E699AA-042D-47B7-B5BB-CBC65E41F14E}" dt="2023-01-11T05:59:01.849" v="1634" actId="478"/>
          <ac:graphicFrameMkLst>
            <pc:docMk/>
            <pc:sldMk cId="2625111541" sldId="273"/>
            <ac:graphicFrameMk id="37" creationId="{9C76A9FA-2ADC-9A39-F60F-D4D31B3F3A82}"/>
          </ac:graphicFrameMkLst>
        </pc:graphicFrameChg>
        <pc:picChg chg="add del mod">
          <ac:chgData name="NGUYEN PHAM ANH THU" userId="baf72463-252b-4d5f-a6ca-5a6327a9888d" providerId="ADAL" clId="{04E699AA-042D-47B7-B5BB-CBC65E41F14E}" dt="2023-01-11T05:53:19.586" v="1354" actId="478"/>
          <ac:picMkLst>
            <pc:docMk/>
            <pc:sldMk cId="2625111541" sldId="273"/>
            <ac:picMk id="5" creationId="{52E47A9C-2F8D-ADA8-34B8-7777C1D4769E}"/>
          </ac:picMkLst>
        </pc:picChg>
        <pc:picChg chg="add del mod">
          <ac:chgData name="NGUYEN PHAM ANH THU" userId="baf72463-252b-4d5f-a6ca-5a6327a9888d" providerId="ADAL" clId="{04E699AA-042D-47B7-B5BB-CBC65E41F14E}" dt="2023-01-11T05:54:30.483" v="1616" actId="478"/>
          <ac:picMkLst>
            <pc:docMk/>
            <pc:sldMk cId="2625111541" sldId="273"/>
            <ac:picMk id="7" creationId="{7260CBB8-6A73-0510-011F-5FD01162FB69}"/>
          </ac:picMkLst>
        </pc:picChg>
        <pc:picChg chg="del">
          <ac:chgData name="NGUYEN PHAM ANH THU" userId="baf72463-252b-4d5f-a6ca-5a6327a9888d" providerId="ADAL" clId="{04E699AA-042D-47B7-B5BB-CBC65E41F14E}" dt="2023-01-11T05:53:01.704" v="1352" actId="478"/>
          <ac:picMkLst>
            <pc:docMk/>
            <pc:sldMk cId="2625111541" sldId="273"/>
            <ac:picMk id="9" creationId="{F235B573-CDDC-3BC7-4931-7EE7CBAC0152}"/>
          </ac:picMkLst>
        </pc:picChg>
      </pc:sldChg>
      <pc:sldChg chg="addSp delSp modSp add mod ord delAnim modAnim">
        <pc:chgData name="NGUYEN PHAM ANH THU" userId="baf72463-252b-4d5f-a6ca-5a6327a9888d" providerId="ADAL" clId="{04E699AA-042D-47B7-B5BB-CBC65E41F14E}" dt="2023-01-11T06:05:49.337" v="1662" actId="1076"/>
        <pc:sldMkLst>
          <pc:docMk/>
          <pc:sldMk cId="278703055" sldId="274"/>
        </pc:sldMkLst>
        <pc:spChg chg="add del mod">
          <ac:chgData name="NGUYEN PHAM ANH THU" userId="baf72463-252b-4d5f-a6ca-5a6327a9888d" providerId="ADAL" clId="{04E699AA-042D-47B7-B5BB-CBC65E41F14E}" dt="2023-01-11T06:04:46.431" v="1654" actId="478"/>
          <ac:spMkLst>
            <pc:docMk/>
            <pc:sldMk cId="278703055" sldId="274"/>
            <ac:spMk id="2" creationId="{BDF3BC4D-FC5F-7381-CBDE-42BDAD3DB83A}"/>
          </ac:spMkLst>
        </pc:spChg>
        <pc:spChg chg="mod">
          <ac:chgData name="NGUYEN PHAM ANH THU" userId="baf72463-252b-4d5f-a6ca-5a6327a9888d" providerId="ADAL" clId="{04E699AA-042D-47B7-B5BB-CBC65E41F14E}" dt="2023-01-11T06:03:53.617" v="1642"/>
          <ac:spMkLst>
            <pc:docMk/>
            <pc:sldMk cId="278703055" sldId="274"/>
            <ac:spMk id="4" creationId="{0BCAFCF0-6D9E-75B4-3975-37B9ADBC8F4B}"/>
          </ac:spMkLst>
        </pc:spChg>
        <pc:spChg chg="del">
          <ac:chgData name="NGUYEN PHAM ANH THU" userId="baf72463-252b-4d5f-a6ca-5a6327a9888d" providerId="ADAL" clId="{04E699AA-042D-47B7-B5BB-CBC65E41F14E}" dt="2023-01-11T05:59:57.009" v="1641" actId="478"/>
          <ac:spMkLst>
            <pc:docMk/>
            <pc:sldMk cId="278703055" sldId="274"/>
            <ac:spMk id="6" creationId="{EEEFD8F5-66F1-26F8-476B-92CE9C3F971F}"/>
          </ac:spMkLst>
        </pc:spChg>
        <pc:spChg chg="del">
          <ac:chgData name="NGUYEN PHAM ANH THU" userId="baf72463-252b-4d5f-a6ca-5a6327a9888d" providerId="ADAL" clId="{04E699AA-042D-47B7-B5BB-CBC65E41F14E}" dt="2023-01-11T05:59:57.009" v="1641" actId="478"/>
          <ac:spMkLst>
            <pc:docMk/>
            <pc:sldMk cId="278703055" sldId="274"/>
            <ac:spMk id="7" creationId="{1AF5046F-737F-8EE2-84D0-249F2386E12C}"/>
          </ac:spMkLst>
        </pc:spChg>
        <pc:spChg chg="mod">
          <ac:chgData name="NGUYEN PHAM ANH THU" userId="baf72463-252b-4d5f-a6ca-5a6327a9888d" providerId="ADAL" clId="{04E699AA-042D-47B7-B5BB-CBC65E41F14E}" dt="2023-01-11T06:03:53.617" v="1642"/>
          <ac:spMkLst>
            <pc:docMk/>
            <pc:sldMk cId="278703055" sldId="274"/>
            <ac:spMk id="8" creationId="{5E852D35-4270-CC72-686B-38FD03E8EADB}"/>
          </ac:spMkLst>
        </pc:spChg>
        <pc:spChg chg="add del mod">
          <ac:chgData name="NGUYEN PHAM ANH THU" userId="baf72463-252b-4d5f-a6ca-5a6327a9888d" providerId="ADAL" clId="{04E699AA-042D-47B7-B5BB-CBC65E41F14E}" dt="2023-01-11T06:04:46.431" v="1654" actId="478"/>
          <ac:spMkLst>
            <pc:docMk/>
            <pc:sldMk cId="278703055" sldId="274"/>
            <ac:spMk id="9" creationId="{44DADDA4-8C63-3480-9C8D-32F087969E4E}"/>
          </ac:spMkLst>
        </pc:spChg>
        <pc:spChg chg="add del mod">
          <ac:chgData name="NGUYEN PHAM ANH THU" userId="baf72463-252b-4d5f-a6ca-5a6327a9888d" providerId="ADAL" clId="{04E699AA-042D-47B7-B5BB-CBC65E41F14E}" dt="2023-01-11T06:04:46.431" v="1654" actId="478"/>
          <ac:spMkLst>
            <pc:docMk/>
            <pc:sldMk cId="278703055" sldId="274"/>
            <ac:spMk id="11" creationId="{661F4FEE-0CB1-A6A8-AF1A-6700D04FA8E1}"/>
          </ac:spMkLst>
        </pc:spChg>
        <pc:spChg chg="add del mod">
          <ac:chgData name="NGUYEN PHAM ANH THU" userId="baf72463-252b-4d5f-a6ca-5a6327a9888d" providerId="ADAL" clId="{04E699AA-042D-47B7-B5BB-CBC65E41F14E}" dt="2023-01-11T06:04:46.431" v="1654" actId="478"/>
          <ac:spMkLst>
            <pc:docMk/>
            <pc:sldMk cId="278703055" sldId="274"/>
            <ac:spMk id="13" creationId="{62B98A62-E6B9-958C-80C0-A620E3757F36}"/>
          </ac:spMkLst>
        </pc:spChg>
        <pc:spChg chg="add del mod">
          <ac:chgData name="NGUYEN PHAM ANH THU" userId="baf72463-252b-4d5f-a6ca-5a6327a9888d" providerId="ADAL" clId="{04E699AA-042D-47B7-B5BB-CBC65E41F14E}" dt="2023-01-11T06:04:46.431" v="1654" actId="478"/>
          <ac:spMkLst>
            <pc:docMk/>
            <pc:sldMk cId="278703055" sldId="274"/>
            <ac:spMk id="15" creationId="{8EDD4221-B8AA-3F32-8F41-3AF277234120}"/>
          </ac:spMkLst>
        </pc:spChg>
        <pc:spChg chg="mod">
          <ac:chgData name="NGUYEN PHAM ANH THU" userId="baf72463-252b-4d5f-a6ca-5a6327a9888d" providerId="ADAL" clId="{04E699AA-042D-47B7-B5BB-CBC65E41F14E}" dt="2023-01-11T06:04:52.818" v="1655"/>
          <ac:spMkLst>
            <pc:docMk/>
            <pc:sldMk cId="278703055" sldId="274"/>
            <ac:spMk id="18" creationId="{582C3297-FAAB-33F6-9AB5-7A55E357E009}"/>
          </ac:spMkLst>
        </pc:spChg>
        <pc:spChg chg="mod">
          <ac:chgData name="NGUYEN PHAM ANH THU" userId="baf72463-252b-4d5f-a6ca-5a6327a9888d" providerId="ADAL" clId="{04E699AA-042D-47B7-B5BB-CBC65E41F14E}" dt="2023-01-11T06:04:52.818" v="1655"/>
          <ac:spMkLst>
            <pc:docMk/>
            <pc:sldMk cId="278703055" sldId="274"/>
            <ac:spMk id="19" creationId="{11493DDB-C637-EDA2-C92B-A9483FE2F5D0}"/>
          </ac:spMkLst>
        </pc:spChg>
        <pc:grpChg chg="add del mod">
          <ac:chgData name="NGUYEN PHAM ANH THU" userId="baf72463-252b-4d5f-a6ca-5a6327a9888d" providerId="ADAL" clId="{04E699AA-042D-47B7-B5BB-CBC65E41F14E}" dt="2023-01-11T06:04:46.431" v="1654" actId="478"/>
          <ac:grpSpMkLst>
            <pc:docMk/>
            <pc:sldMk cId="278703055" sldId="274"/>
            <ac:grpSpMk id="3" creationId="{DE7F2648-240F-9B52-024C-C8157C4762C8}"/>
          </ac:grpSpMkLst>
        </pc:grpChg>
        <pc:grpChg chg="add mod">
          <ac:chgData name="NGUYEN PHAM ANH THU" userId="baf72463-252b-4d5f-a6ca-5a6327a9888d" providerId="ADAL" clId="{04E699AA-042D-47B7-B5BB-CBC65E41F14E}" dt="2023-01-11T06:05:49.337" v="1662" actId="1076"/>
          <ac:grpSpMkLst>
            <pc:docMk/>
            <pc:sldMk cId="278703055" sldId="274"/>
            <ac:grpSpMk id="17" creationId="{16F19B5A-BF8D-0CE4-2363-A4F411198CBF}"/>
          </ac:grpSpMkLst>
        </pc:grpChg>
        <pc:picChg chg="mod">
          <ac:chgData name="NGUYEN PHAM ANH THU" userId="baf72463-252b-4d5f-a6ca-5a6327a9888d" providerId="ADAL" clId="{04E699AA-042D-47B7-B5BB-CBC65E41F14E}" dt="2023-01-11T06:04:57.159" v="1659" actId="1076"/>
          <ac:picMkLst>
            <pc:docMk/>
            <pc:sldMk cId="278703055" sldId="274"/>
            <ac:picMk id="5" creationId="{EA1382A8-C163-F954-BBD3-DDF25D54ADD6}"/>
          </ac:picMkLst>
        </pc:picChg>
        <pc:picChg chg="add del mod">
          <ac:chgData name="NGUYEN PHAM ANH THU" userId="baf72463-252b-4d5f-a6ca-5a6327a9888d" providerId="ADAL" clId="{04E699AA-042D-47B7-B5BB-CBC65E41F14E}" dt="2023-01-11T06:04:46.431" v="1654" actId="478"/>
          <ac:picMkLst>
            <pc:docMk/>
            <pc:sldMk cId="278703055" sldId="274"/>
            <ac:picMk id="10" creationId="{11C467AD-EA92-0814-62CA-D711B80F54D5}"/>
          </ac:picMkLst>
        </pc:picChg>
        <pc:picChg chg="add del mod">
          <ac:chgData name="NGUYEN PHAM ANH THU" userId="baf72463-252b-4d5f-a6ca-5a6327a9888d" providerId="ADAL" clId="{04E699AA-042D-47B7-B5BB-CBC65E41F14E}" dt="2023-01-11T06:04:46.431" v="1654" actId="478"/>
          <ac:picMkLst>
            <pc:docMk/>
            <pc:sldMk cId="278703055" sldId="274"/>
            <ac:picMk id="12" creationId="{2A392981-2653-BCCF-EDBF-D1F5C4E3089B}"/>
          </ac:picMkLst>
        </pc:picChg>
        <pc:picChg chg="add del mod">
          <ac:chgData name="NGUYEN PHAM ANH THU" userId="baf72463-252b-4d5f-a6ca-5a6327a9888d" providerId="ADAL" clId="{04E699AA-042D-47B7-B5BB-CBC65E41F14E}" dt="2023-01-11T06:04:46.431" v="1654" actId="478"/>
          <ac:picMkLst>
            <pc:docMk/>
            <pc:sldMk cId="278703055" sldId="274"/>
            <ac:picMk id="14" creationId="{94958A03-4D38-0563-EB10-B6F49CCFF271}"/>
          </ac:picMkLst>
        </pc:picChg>
        <pc:picChg chg="add del mod">
          <ac:chgData name="NGUYEN PHAM ANH THU" userId="baf72463-252b-4d5f-a6ca-5a6327a9888d" providerId="ADAL" clId="{04E699AA-042D-47B7-B5BB-CBC65E41F14E}" dt="2023-01-11T06:04:46.431" v="1654" actId="478"/>
          <ac:picMkLst>
            <pc:docMk/>
            <pc:sldMk cId="278703055" sldId="274"/>
            <ac:picMk id="16" creationId="{E07885D8-9187-F25F-4182-68EA4A974A16}"/>
          </ac:picMkLst>
        </pc:picChg>
      </pc:sldChg>
      <pc:sldChg chg="modSp add del mod">
        <pc:chgData name="NGUYEN PHAM ANH THU" userId="baf72463-252b-4d5f-a6ca-5a6327a9888d" providerId="ADAL" clId="{04E699AA-042D-47B7-B5BB-CBC65E41F14E}" dt="2023-01-11T05:59:36.923" v="1636" actId="47"/>
        <pc:sldMkLst>
          <pc:docMk/>
          <pc:sldMk cId="545238296" sldId="274"/>
        </pc:sldMkLst>
        <pc:graphicFrameChg chg="mod">
          <ac:chgData name="NGUYEN PHAM ANH THU" userId="baf72463-252b-4d5f-a6ca-5a6327a9888d" providerId="ADAL" clId="{04E699AA-042D-47B7-B5BB-CBC65E41F14E}" dt="2023-01-11T05:59:36.923" v="1636" actId="47"/>
          <ac:graphicFrameMkLst>
            <pc:docMk/>
            <pc:sldMk cId="545238296" sldId="274"/>
            <ac:graphicFrameMk id="16" creationId="{468B56C8-6740-68B8-6E28-8E1CD1099574}"/>
          </ac:graphicFrameMkLst>
        </pc:graphicFrameChg>
      </pc:sldChg>
      <pc:sldChg chg="addSp delSp modSp add mod ord delAnim modAnim">
        <pc:chgData name="NGUYEN PHAM ANH THU" userId="baf72463-252b-4d5f-a6ca-5a6327a9888d" providerId="ADAL" clId="{04E699AA-042D-47B7-B5BB-CBC65E41F14E}" dt="2023-01-11T06:04:43.988" v="1653"/>
        <pc:sldMkLst>
          <pc:docMk/>
          <pc:sldMk cId="1119444553" sldId="275"/>
        </pc:sldMkLst>
        <pc:spChg chg="del">
          <ac:chgData name="NGUYEN PHAM ANH THU" userId="baf72463-252b-4d5f-a6ca-5a6327a9888d" providerId="ADAL" clId="{04E699AA-042D-47B7-B5BB-CBC65E41F14E}" dt="2023-01-11T06:04:30.901" v="1649" actId="478"/>
          <ac:spMkLst>
            <pc:docMk/>
            <pc:sldMk cId="1119444553" sldId="275"/>
            <ac:spMk id="5" creationId="{43E1AA2B-EEEF-0227-5151-4989AA235746}"/>
          </ac:spMkLst>
        </pc:spChg>
        <pc:spChg chg="add mod">
          <ac:chgData name="NGUYEN PHAM ANH THU" userId="baf72463-252b-4d5f-a6ca-5a6327a9888d" providerId="ADAL" clId="{04E699AA-042D-47B7-B5BB-CBC65E41F14E}" dt="2023-01-11T06:04:42.557" v="1651" actId="1076"/>
          <ac:spMkLst>
            <pc:docMk/>
            <pc:sldMk cId="1119444553" sldId="275"/>
            <ac:spMk id="6" creationId="{B85EDF5E-C7AC-9149-3248-2946A37B0847}"/>
          </ac:spMkLst>
        </pc:spChg>
        <pc:spChg chg="mod">
          <ac:chgData name="NGUYEN PHAM ANH THU" userId="baf72463-252b-4d5f-a6ca-5a6327a9888d" providerId="ADAL" clId="{04E699AA-042D-47B7-B5BB-CBC65E41F14E}" dt="2023-01-11T06:04:31.625" v="1650"/>
          <ac:spMkLst>
            <pc:docMk/>
            <pc:sldMk cId="1119444553" sldId="275"/>
            <ac:spMk id="8" creationId="{68143185-5073-1A9E-8D7F-C2CED9762DA7}"/>
          </ac:spMkLst>
        </pc:spChg>
        <pc:spChg chg="mod">
          <ac:chgData name="NGUYEN PHAM ANH THU" userId="baf72463-252b-4d5f-a6ca-5a6327a9888d" providerId="ADAL" clId="{04E699AA-042D-47B7-B5BB-CBC65E41F14E}" dt="2023-01-11T06:04:31.625" v="1650"/>
          <ac:spMkLst>
            <pc:docMk/>
            <pc:sldMk cId="1119444553" sldId="275"/>
            <ac:spMk id="9" creationId="{92930BBF-6267-0BBD-AAD3-773C6DE3F356}"/>
          </ac:spMkLst>
        </pc:spChg>
        <pc:spChg chg="add mod">
          <ac:chgData name="NGUYEN PHAM ANH THU" userId="baf72463-252b-4d5f-a6ca-5a6327a9888d" providerId="ADAL" clId="{04E699AA-042D-47B7-B5BB-CBC65E41F14E}" dt="2023-01-11T06:04:42.557" v="1651" actId="1076"/>
          <ac:spMkLst>
            <pc:docMk/>
            <pc:sldMk cId="1119444553" sldId="275"/>
            <ac:spMk id="10" creationId="{3942A1A6-73FE-C78F-C2F3-9C6B865A07BE}"/>
          </ac:spMkLst>
        </pc:spChg>
        <pc:spChg chg="add mod">
          <ac:chgData name="NGUYEN PHAM ANH THU" userId="baf72463-252b-4d5f-a6ca-5a6327a9888d" providerId="ADAL" clId="{04E699AA-042D-47B7-B5BB-CBC65E41F14E}" dt="2023-01-11T06:04:42.557" v="1651" actId="1076"/>
          <ac:spMkLst>
            <pc:docMk/>
            <pc:sldMk cId="1119444553" sldId="275"/>
            <ac:spMk id="12" creationId="{D14D3641-ACD2-1E2F-6500-61EB686B4FDE}"/>
          </ac:spMkLst>
        </pc:spChg>
        <pc:spChg chg="add mod">
          <ac:chgData name="NGUYEN PHAM ANH THU" userId="baf72463-252b-4d5f-a6ca-5a6327a9888d" providerId="ADAL" clId="{04E699AA-042D-47B7-B5BB-CBC65E41F14E}" dt="2023-01-11T06:04:42.557" v="1651" actId="1076"/>
          <ac:spMkLst>
            <pc:docMk/>
            <pc:sldMk cId="1119444553" sldId="275"/>
            <ac:spMk id="14" creationId="{D95C4DD6-759F-9E08-B530-9327DE5231B4}"/>
          </ac:spMkLst>
        </pc:spChg>
        <pc:spChg chg="add mod">
          <ac:chgData name="NGUYEN PHAM ANH THU" userId="baf72463-252b-4d5f-a6ca-5a6327a9888d" providerId="ADAL" clId="{04E699AA-042D-47B7-B5BB-CBC65E41F14E}" dt="2023-01-11T06:04:42.557" v="1651" actId="1076"/>
          <ac:spMkLst>
            <pc:docMk/>
            <pc:sldMk cId="1119444553" sldId="275"/>
            <ac:spMk id="16" creationId="{7A157369-D979-4CD9-EC91-8A6BF0E8BB4C}"/>
          </ac:spMkLst>
        </pc:spChg>
        <pc:grpChg chg="add mod">
          <ac:chgData name="NGUYEN PHAM ANH THU" userId="baf72463-252b-4d5f-a6ca-5a6327a9888d" providerId="ADAL" clId="{04E699AA-042D-47B7-B5BB-CBC65E41F14E}" dt="2023-01-11T06:04:42.557" v="1651" actId="1076"/>
          <ac:grpSpMkLst>
            <pc:docMk/>
            <pc:sldMk cId="1119444553" sldId="275"/>
            <ac:grpSpMk id="7" creationId="{E3899C1A-2E75-D775-ABD8-4C777C361C58}"/>
          </ac:grpSpMkLst>
        </pc:grpChg>
        <pc:picChg chg="add mod">
          <ac:chgData name="NGUYEN PHAM ANH THU" userId="baf72463-252b-4d5f-a6ca-5a6327a9888d" providerId="ADAL" clId="{04E699AA-042D-47B7-B5BB-CBC65E41F14E}" dt="2023-01-11T06:04:42.557" v="1651" actId="1076"/>
          <ac:picMkLst>
            <pc:docMk/>
            <pc:sldMk cId="1119444553" sldId="275"/>
            <ac:picMk id="11" creationId="{E1503B11-1446-B53F-3969-B9C338ECFCE7}"/>
          </ac:picMkLst>
        </pc:picChg>
        <pc:picChg chg="add mod">
          <ac:chgData name="NGUYEN PHAM ANH THU" userId="baf72463-252b-4d5f-a6ca-5a6327a9888d" providerId="ADAL" clId="{04E699AA-042D-47B7-B5BB-CBC65E41F14E}" dt="2023-01-11T06:04:42.557" v="1651" actId="1076"/>
          <ac:picMkLst>
            <pc:docMk/>
            <pc:sldMk cId="1119444553" sldId="275"/>
            <ac:picMk id="13" creationId="{4F38DC13-7346-57E0-18A7-335B5BD0A7FD}"/>
          </ac:picMkLst>
        </pc:picChg>
        <pc:picChg chg="add mod">
          <ac:chgData name="NGUYEN PHAM ANH THU" userId="baf72463-252b-4d5f-a6ca-5a6327a9888d" providerId="ADAL" clId="{04E699AA-042D-47B7-B5BB-CBC65E41F14E}" dt="2023-01-11T06:04:42.557" v="1651" actId="1076"/>
          <ac:picMkLst>
            <pc:docMk/>
            <pc:sldMk cId="1119444553" sldId="275"/>
            <ac:picMk id="15" creationId="{185999AD-A6F0-5F12-F07E-7EB3C18FF418}"/>
          </ac:picMkLst>
        </pc:picChg>
        <pc:picChg chg="add mod">
          <ac:chgData name="NGUYEN PHAM ANH THU" userId="baf72463-252b-4d5f-a6ca-5a6327a9888d" providerId="ADAL" clId="{04E699AA-042D-47B7-B5BB-CBC65E41F14E}" dt="2023-01-11T06:04:42.557" v="1651" actId="1076"/>
          <ac:picMkLst>
            <pc:docMk/>
            <pc:sldMk cId="1119444553" sldId="275"/>
            <ac:picMk id="17" creationId="{E46BD238-3116-ACCC-EA58-1B7CD557F1F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3CE8-A107-8381-C86E-0213F73F1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8330C-260F-6FDC-5DCF-AE7E2BF63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9F25B-A242-AB25-D032-F5341F382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4D2C-B0C8-C3D9-209C-3E1D21B0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9982C-CB4A-D788-9BB0-123AB2E3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6817-1593-3CF9-423D-1CE16AE6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C42FC-D13E-A6B0-3F23-4435429E2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22909-0049-E326-32EB-156016A6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6370C-C901-3AAB-73FE-44293395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B167-B54A-C191-834C-D42B9C2D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4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766A41-2694-72CE-1CD4-687092F36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56205-FA7E-30B0-ACE4-57072E3F4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3F84C-8FC5-87D4-C7DF-E2FF68840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EF5D7-D655-982D-B7C8-0B9D9410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266E-AA8F-DA27-C521-4815FC24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9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9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49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66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5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25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30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2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7D61-448E-1298-96F6-6E21B3F1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70DE-17FF-5B3F-201E-496393401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20836-E928-5DB8-1B7C-ECF91F0E9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2EE3-E5CF-DFC7-BBA3-7A0CF373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60CA1-C008-C96D-6533-F20B7C7A4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6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85D1C-B679-4D28-B4A5-F92213C654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74600" y="2747963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5D9CE-9BF0-4DFF-9EF4-A9B7ABC23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0" y="782796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66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0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AE938-D9A8-35D4-A3F7-6F038147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1622C-1A9E-4E16-7CF9-134F7F54A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94CD-4CC2-6FFB-A428-F92F1FDD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E26A7-D50C-B10B-5E55-88E704771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CAC64-ADD7-FA0F-9126-C23254EA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CD929-474E-DA68-C16C-51472974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93432-7F2F-4B32-44DC-D04A992C6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82D53-8621-1BCC-F2C1-6ABC81587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EFE90-CD2A-608D-6AA9-CCD85730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5E0E-4DFF-0B89-6AA3-E7DDFBDF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BE2EA-1473-54E5-B704-1406D988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23D7-3CE2-FD4A-FD25-F97C3C0B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0D54F-2A3A-8692-044C-297733E5D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495C5-95B1-FF3C-0A4B-48A6E2CE7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986F7-0F8C-EC29-5067-D46EF773B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F54FB9-364A-F588-3B9F-453A941EF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5CE80-D6EF-D304-4921-06D31A5CE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126841-0966-EDB8-1610-6EDE5F83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D557-51E5-5942-5CE3-AEBA112F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9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64953-26F5-7089-5F34-1C851378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AFE05-FC39-D7F0-01A0-FC034658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95F25-A4AE-BD40-E81A-4F0F6A96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3D247-3A18-9204-AF0A-3B294883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2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F7CDD-EE9B-92A9-BDF4-5D9A835E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30BF8-9C86-0438-B0B0-FF4CADB9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3FF62-432B-E6CA-DE93-075E0A63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1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5067-75A3-047E-D911-AA5318BA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AC9A0-3712-14FB-C1B2-CCBD8DDC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FAF8B-2496-3371-A917-689904F4A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53B0E-BC1C-0B53-D78C-6463B809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007D7-5B97-E902-BB93-9B818A73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C45FA-C66B-FEDF-1FE8-C4A1D99F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6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36F5-C6D6-3C8E-A9E0-F459033D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4FCF6-5027-A920-B39D-B08F1CC49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24A0A-5993-B5CA-CEE7-D73C535D4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02C52-A3A1-36A8-2110-B11C3167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B7373-8064-CE3F-79F9-66C69181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DF3B0-EDF8-AE09-C9E8-4BAC5B5F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0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C20133B4-DBA8-4699-B9F6-7726B52AA7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CF896-4918-CCE3-A90C-33785C95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36C8B-18D6-55FC-EF94-F3DAF75CC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1553-6347-CEA8-965E-CDF7CF0B3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03628-2D8C-4D21-BD44-46140D1ED42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DD6-E148-47BA-7B86-674C3F3D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38F5-1B12-DE0E-7AC7-32DE6E03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6F9C-11CC-4334-A906-9AFC60F082EB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9287D8-B4BD-490E-9642-770D18D464A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74600" y="2747963"/>
            <a:ext cx="6858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15E87E-6223-4210-8685-F1DD13ABF3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0" y="782796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32135C4-62F4-4DA3-A52B-2EAAF20AE3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68A042-E8B5-4AE6-AFF9-55D835A589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74600" y="2747963"/>
            <a:ext cx="6858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AD20E1-1D83-457E-8DAE-DB4212D9BDB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0" y="782796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26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2.png"/><Relationship Id="rId7" Type="http://schemas.openxmlformats.org/officeDocument/2006/relationships/image" Target="../media/image7.svg"/><Relationship Id="rId12" Type="http://schemas.openxmlformats.org/officeDocument/2006/relationships/image" Target="../media/image13.svg"/><Relationship Id="rId17" Type="http://schemas.openxmlformats.org/officeDocument/2006/relationships/image" Target="../media/image11.svg"/><Relationship Id="rId25" Type="http://schemas.openxmlformats.org/officeDocument/2006/relationships/image" Target="../media/image39.gif"/><Relationship Id="rId2" Type="http://schemas.openxmlformats.org/officeDocument/2006/relationships/audio" Target="../media/media5.mp3"/><Relationship Id="rId16" Type="http://schemas.openxmlformats.org/officeDocument/2006/relationships/image" Target="../media/image12.png"/><Relationship Id="rId20" Type="http://schemas.openxmlformats.org/officeDocument/2006/relationships/image" Target="../media/image24.svg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37.gif"/><Relationship Id="rId5" Type="http://schemas.openxmlformats.org/officeDocument/2006/relationships/image" Target="../media/image5.svg"/><Relationship Id="rId15" Type="http://schemas.openxmlformats.org/officeDocument/2006/relationships/image" Target="../media/image33.png"/><Relationship Id="rId23" Type="http://schemas.openxmlformats.org/officeDocument/2006/relationships/image" Target="../media/image23.gif"/><Relationship Id="rId10" Type="http://schemas.openxmlformats.org/officeDocument/2006/relationships/image" Target="../media/image30.png"/><Relationship Id="rId19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openxmlformats.org/officeDocument/2006/relationships/image" Target="../media/image35.svg"/><Relationship Id="rId22" Type="http://schemas.openxmlformats.org/officeDocument/2006/relationships/image" Target="../media/image28.svg"/><Relationship Id="rId27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7.svg"/><Relationship Id="rId15" Type="http://schemas.openxmlformats.org/officeDocument/2006/relationships/image" Target="../media/image15.sv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7.png"/><Relationship Id="rId18" Type="http://schemas.openxmlformats.org/officeDocument/2006/relationships/image" Target="../media/image24.svg"/><Relationship Id="rId3" Type="http://schemas.openxmlformats.org/officeDocument/2006/relationships/image" Target="../media/image11.svg"/><Relationship Id="rId7" Type="http://schemas.openxmlformats.org/officeDocument/2006/relationships/image" Target="../media/image14.png"/><Relationship Id="rId12" Type="http://schemas.openxmlformats.org/officeDocument/2006/relationships/image" Target="../media/image7.svg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21.svg"/><Relationship Id="rId10" Type="http://schemas.openxmlformats.org/officeDocument/2006/relationships/image" Target="../media/image13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26" Type="http://schemas.openxmlformats.org/officeDocument/2006/relationships/image" Target="../media/image23.gif"/><Relationship Id="rId3" Type="http://schemas.microsoft.com/office/2007/relationships/media" Target="../media/media2.mp3"/><Relationship Id="rId21" Type="http://schemas.openxmlformats.org/officeDocument/2006/relationships/image" Target="../media/image15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26.svg"/><Relationship Id="rId25" Type="http://schemas.openxmlformats.org/officeDocument/2006/relationships/image" Target="../media/image28.sv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9.png"/><Relationship Id="rId29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23" Type="http://schemas.openxmlformats.org/officeDocument/2006/relationships/image" Target="../media/image24.svg"/><Relationship Id="rId28" Type="http://schemas.openxmlformats.org/officeDocument/2006/relationships/image" Target="../media/image24.pn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31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7.svg"/><Relationship Id="rId14" Type="http://schemas.openxmlformats.org/officeDocument/2006/relationships/image" Target="../media/image11.svg"/><Relationship Id="rId22" Type="http://schemas.openxmlformats.org/officeDocument/2006/relationships/image" Target="../media/image20.png"/><Relationship Id="rId27" Type="http://schemas.openxmlformats.org/officeDocument/2006/relationships/slide" Target="slide6.xml"/><Relationship Id="rId3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12.png"/><Relationship Id="rId3" Type="http://schemas.microsoft.com/office/2007/relationships/media" Target="../media/media4.mp3"/><Relationship Id="rId21" Type="http://schemas.openxmlformats.org/officeDocument/2006/relationships/slide" Target="slide4.xml"/><Relationship Id="rId7" Type="http://schemas.openxmlformats.org/officeDocument/2006/relationships/image" Target="../media/image5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35.sv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24" Type="http://schemas.openxmlformats.org/officeDocument/2006/relationships/image" Target="../media/image35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23" Type="http://schemas.openxmlformats.org/officeDocument/2006/relationships/image" Target="../media/image31.svg"/><Relationship Id="rId10" Type="http://schemas.openxmlformats.org/officeDocument/2006/relationships/image" Target="../media/image28.png"/><Relationship Id="rId19" Type="http://schemas.openxmlformats.org/officeDocument/2006/relationships/image" Target="../media/image11.svg"/><Relationship Id="rId4" Type="http://schemas.openxmlformats.org/officeDocument/2006/relationships/audio" Target="../media/media4.mp3"/><Relationship Id="rId9" Type="http://schemas.openxmlformats.org/officeDocument/2006/relationships/image" Target="../media/image7.sv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26" Type="http://schemas.openxmlformats.org/officeDocument/2006/relationships/slide" Target="slide8.xml"/><Relationship Id="rId3" Type="http://schemas.microsoft.com/office/2007/relationships/media" Target="../media/media2.mp3"/><Relationship Id="rId21" Type="http://schemas.openxmlformats.org/officeDocument/2006/relationships/image" Target="../media/image15.svg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26.svg"/><Relationship Id="rId25" Type="http://schemas.openxmlformats.org/officeDocument/2006/relationships/image" Target="../media/image28.svg"/><Relationship Id="rId33" Type="http://schemas.openxmlformats.org/officeDocument/2006/relationships/image" Target="../media/image23.gif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9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7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23" Type="http://schemas.openxmlformats.org/officeDocument/2006/relationships/image" Target="../media/image24.svg"/><Relationship Id="rId28" Type="http://schemas.openxmlformats.org/officeDocument/2006/relationships/image" Target="../media/image31.sv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31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7.svg"/><Relationship Id="rId14" Type="http://schemas.openxmlformats.org/officeDocument/2006/relationships/image" Target="../media/image11.sv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slide" Target="slide7.xml"/><Relationship Id="rId8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12.png"/><Relationship Id="rId3" Type="http://schemas.microsoft.com/office/2007/relationships/media" Target="../media/media4.mp3"/><Relationship Id="rId21" Type="http://schemas.openxmlformats.org/officeDocument/2006/relationships/slide" Target="slide6.xml"/><Relationship Id="rId7" Type="http://schemas.openxmlformats.org/officeDocument/2006/relationships/image" Target="../media/image5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35.sv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24" Type="http://schemas.openxmlformats.org/officeDocument/2006/relationships/image" Target="../media/image35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23" Type="http://schemas.openxmlformats.org/officeDocument/2006/relationships/image" Target="../media/image31.svg"/><Relationship Id="rId10" Type="http://schemas.openxmlformats.org/officeDocument/2006/relationships/image" Target="../media/image28.png"/><Relationship Id="rId19" Type="http://schemas.openxmlformats.org/officeDocument/2006/relationships/image" Target="../media/image11.svg"/><Relationship Id="rId4" Type="http://schemas.openxmlformats.org/officeDocument/2006/relationships/audio" Target="../media/media4.mp3"/><Relationship Id="rId9" Type="http://schemas.openxmlformats.org/officeDocument/2006/relationships/image" Target="../media/image7.sv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26" Type="http://schemas.openxmlformats.org/officeDocument/2006/relationships/slide" Target="slide10.xml"/><Relationship Id="rId3" Type="http://schemas.microsoft.com/office/2007/relationships/media" Target="../media/media2.mp3"/><Relationship Id="rId21" Type="http://schemas.openxmlformats.org/officeDocument/2006/relationships/image" Target="../media/image15.svg"/><Relationship Id="rId34" Type="http://schemas.openxmlformats.org/officeDocument/2006/relationships/image" Target="../media/image39.gif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17" Type="http://schemas.openxmlformats.org/officeDocument/2006/relationships/image" Target="../media/image26.svg"/><Relationship Id="rId25" Type="http://schemas.openxmlformats.org/officeDocument/2006/relationships/image" Target="../media/image28.svg"/><Relationship Id="rId33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9.png"/><Relationship Id="rId29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23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23" Type="http://schemas.openxmlformats.org/officeDocument/2006/relationships/image" Target="../media/image24.svg"/><Relationship Id="rId28" Type="http://schemas.openxmlformats.org/officeDocument/2006/relationships/image" Target="../media/image31.sv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31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7.svg"/><Relationship Id="rId14" Type="http://schemas.openxmlformats.org/officeDocument/2006/relationships/image" Target="../media/image11.sv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slide" Target="slide9.xml"/><Relationship Id="rId8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12.png"/><Relationship Id="rId3" Type="http://schemas.microsoft.com/office/2007/relationships/media" Target="../media/media4.mp3"/><Relationship Id="rId21" Type="http://schemas.openxmlformats.org/officeDocument/2006/relationships/slide" Target="slide8.xml"/><Relationship Id="rId7" Type="http://schemas.openxmlformats.org/officeDocument/2006/relationships/image" Target="../media/image5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35.sv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24" Type="http://schemas.openxmlformats.org/officeDocument/2006/relationships/image" Target="../media/image35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23" Type="http://schemas.openxmlformats.org/officeDocument/2006/relationships/image" Target="../media/image31.svg"/><Relationship Id="rId10" Type="http://schemas.openxmlformats.org/officeDocument/2006/relationships/image" Target="../media/image28.png"/><Relationship Id="rId19" Type="http://schemas.openxmlformats.org/officeDocument/2006/relationships/image" Target="../media/image11.svg"/><Relationship Id="rId4" Type="http://schemas.openxmlformats.org/officeDocument/2006/relationships/audio" Target="../media/media4.mp3"/><Relationship Id="rId9" Type="http://schemas.openxmlformats.org/officeDocument/2006/relationships/image" Target="../media/image7.svg"/><Relationship Id="rId14" Type="http://schemas.openxmlformats.org/officeDocument/2006/relationships/image" Target="../media/image13.sv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7689"/>
            <a:ext cx="12192000" cy="727568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5046F-737F-8EE2-84D0-249F2386E12C}"/>
              </a:ext>
            </a:extLst>
          </p:cNvPr>
          <p:cNvSpPr txBox="1"/>
          <p:nvPr/>
        </p:nvSpPr>
        <p:spPr>
          <a:xfrm>
            <a:off x="316089" y="-1"/>
            <a:ext cx="11661422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Duepuntozero" panose="02040603050506020204" pitchFamily="18" charset="0"/>
              </a:rPr>
              <a:t>Thứ </a:t>
            </a:r>
            <a:r>
              <a:rPr lang="en-US" sz="60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Từ, ngày</a:t>
            </a:r>
            <a:r>
              <a:rPr lang="en-US" sz="60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60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14</a:t>
            </a:r>
            <a:r>
              <a:rPr lang="en-US" sz="60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UTM Duepuntozero" panose="02040603050506020204" pitchFamily="18" charset="0"/>
              </a:rPr>
              <a:t>tháng </a:t>
            </a:r>
            <a:r>
              <a:rPr lang="en-US" sz="6000" dirty="0">
                <a:solidFill>
                  <a:srgbClr val="002060"/>
                </a:solidFill>
                <a:latin typeface="UTM Duepuntozero" panose="02040603050506020204" pitchFamily="18" charset="0"/>
              </a:rPr>
              <a:t>9</a:t>
            </a:r>
            <a:r>
              <a:rPr lang="en-US" sz="60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 năm</a:t>
            </a:r>
            <a:r>
              <a:rPr lang="en-US" sz="60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6000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2023</a:t>
            </a:r>
            <a:endParaRPr lang="en-US" sz="6000" dirty="0">
              <a:solidFill>
                <a:srgbClr val="002060"/>
              </a:solidFill>
              <a:latin typeface="UTM Duepuntozero" panose="02040603050506020204" pitchFamily="18" charset="0"/>
            </a:endParaRPr>
          </a:p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Tiếng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Việt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Chủ đề: TUỔI NHỎ LÀM VIỆC NHỎ</a:t>
            </a:r>
          </a:p>
          <a:p>
            <a:pPr algn="ctr"/>
            <a:r>
              <a:rPr lang="en-US" sz="6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9FAB8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#9Slide05 SVNClementine" panose="020F0502020204030203" pitchFamily="34" charset="0"/>
              </a:rPr>
              <a:t>Bài 4 – Tiết 2</a:t>
            </a:r>
          </a:p>
          <a:p>
            <a:pPr algn="ctr"/>
            <a:r>
              <a:rPr lang="en-US" sz="6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LUYỆN TỪ VÀ CÂU</a:t>
            </a:r>
            <a:endParaRPr lang="en-US" sz="60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  <a:ea typeface="LNTH-LuoLuoNotangYuanTi 1" pitchFamily="2" charset="-128"/>
              <a:cs typeface="LNTH-LuoLuoNotangYuanTi 1" pitchFamily="2" charset="-128"/>
            </a:endParaRPr>
          </a:p>
          <a:p>
            <a:pPr algn="ctr"/>
            <a:r>
              <a:rPr lang="en-US" sz="6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  <a:ea typeface="LNTH-LuoLuoNotangYuanTi 1" pitchFamily="2" charset="-128"/>
                <a:cs typeface="LNTH-LuoLuoNotangYuanTi 1" pitchFamily="2" charset="-128"/>
              </a:rPr>
              <a:t>LUYỆN TẬP VỀ DANH TỪ</a:t>
            </a:r>
          </a:p>
        </p:txBody>
      </p:sp>
    </p:spTree>
    <p:extLst>
      <p:ext uri="{BB962C8B-B14F-4D97-AF65-F5344CB8AC3E}">
        <p14:creationId xmlns:p14="http://schemas.microsoft.com/office/powerpoint/2010/main" val="4020843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45787" y="282649"/>
            <a:ext cx="3640557" cy="14429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440904" y="2592507"/>
            <a:ext cx="2729574" cy="10819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0843" y="127375"/>
            <a:ext cx="2275654" cy="901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327513" y="234807"/>
            <a:ext cx="1333299" cy="52847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-427831" y="3912993"/>
            <a:ext cx="3846045" cy="1466562"/>
            <a:chOff x="0" y="0"/>
            <a:chExt cx="7692091" cy="293312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9583178" y="3912993"/>
            <a:ext cx="3846045" cy="1466562"/>
            <a:chOff x="0" y="0"/>
            <a:chExt cx="7692091" cy="2933124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-218677" y="4104608"/>
            <a:ext cx="3014693" cy="29489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355475" y="4996125"/>
            <a:ext cx="2103290" cy="2057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835427" y="5260060"/>
            <a:ext cx="2671671" cy="7647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620480" y="6024825"/>
            <a:ext cx="1909245" cy="546521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CA4DF685-8515-2695-2C50-2FF410E4D4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4889084" y="3175000"/>
            <a:ext cx="4055050" cy="2944980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B6ABAECC-EF53-AF05-FB81-C456BE66173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2686388" y="1140397"/>
            <a:ext cx="2513829" cy="4488980"/>
          </a:xfrm>
          <a:prstGeom prst="rect">
            <a:avLst/>
          </a:prstGeom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89E3B16F-589D-59F9-3261-0BFABBF6EF6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651987" y="3305774"/>
            <a:ext cx="750743" cy="926843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E091BC03-BC2C-14FB-5C35-655326EC17C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7444567" y="3294146"/>
            <a:ext cx="795587" cy="1293638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7D82FF93-6795-97A0-0AC6-3881A75EC0C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149510" y="3736982"/>
            <a:ext cx="927544" cy="103636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F34F3722-2640-8F94-24B3-FD5614917E21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388338" y="49981"/>
            <a:ext cx="2934554" cy="2905209"/>
          </a:xfrm>
          <a:prstGeom prst="rect">
            <a:avLst/>
          </a:prstGeom>
        </p:spPr>
      </p:pic>
      <p:pic>
        <p:nvPicPr>
          <p:cNvPr id="3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9CF4171-50C5-9992-0B60-08AD20164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171950" y="-38311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6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E1AA2B-EEEF-0227-5151-4989AA235746}"/>
              </a:ext>
            </a:extLst>
          </p:cNvPr>
          <p:cNvSpPr/>
          <p:nvPr/>
        </p:nvSpPr>
        <p:spPr>
          <a:xfrm>
            <a:off x="1527528" y="1818814"/>
            <a:ext cx="9136944" cy="2520459"/>
          </a:xfrm>
          <a:prstGeom prst="roundRect">
            <a:avLst>
              <a:gd name="adj" fmla="val 177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noProof="0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NHẬN DIỆN DANH TỪ</a:t>
            </a: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18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EDFD35B-96B4-4D60-BB9A-4233A061EE73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F8CCC9-5BC9-4D49-9066-24A1058965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62" y="911422"/>
            <a:ext cx="4532582" cy="1862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8777EE-B051-4AF9-B33D-534450A05F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00" y="911421"/>
            <a:ext cx="4129293" cy="18627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6ED38D-FE49-437F-85B4-117152C7B6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8" y="4083811"/>
            <a:ext cx="4129293" cy="18627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91444E-EBA3-4ADC-A829-E1E8A6CFAC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00" y="4083810"/>
            <a:ext cx="4350962" cy="186276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45089EC-8333-4D2F-A1D5-167BBACC8FBA}"/>
              </a:ext>
            </a:extLst>
          </p:cNvPr>
          <p:cNvSpPr/>
          <p:nvPr/>
        </p:nvSpPr>
        <p:spPr>
          <a:xfrm>
            <a:off x="1352550" y="1842804"/>
            <a:ext cx="3409950" cy="74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660739-4C61-445D-AC87-C649AD415528}"/>
              </a:ext>
            </a:extLst>
          </p:cNvPr>
          <p:cNvSpPr/>
          <p:nvPr/>
        </p:nvSpPr>
        <p:spPr>
          <a:xfrm>
            <a:off x="7210425" y="1861854"/>
            <a:ext cx="2752725" cy="74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A1312-13CD-4550-ACA7-9B7503852F56}"/>
              </a:ext>
            </a:extLst>
          </p:cNvPr>
          <p:cNvSpPr/>
          <p:nvPr/>
        </p:nvSpPr>
        <p:spPr>
          <a:xfrm>
            <a:off x="1514475" y="5015193"/>
            <a:ext cx="2752725" cy="74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8E01A8-8CFD-46A4-A950-D38D76D2A1FC}"/>
              </a:ext>
            </a:extLst>
          </p:cNvPr>
          <p:cNvSpPr/>
          <p:nvPr/>
        </p:nvSpPr>
        <p:spPr>
          <a:xfrm>
            <a:off x="7297112" y="5015193"/>
            <a:ext cx="2818438" cy="747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C716D-EC94-13AD-40AE-8CAB0551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780"/>
            <a:ext cx="12280900" cy="6890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F09026-7F24-4355-B228-12E28AF7BA06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8685ADD-CD9B-422A-BBBF-79A1C7E74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68335"/>
              </p:ext>
            </p:extLst>
          </p:nvPr>
        </p:nvGraphicFramePr>
        <p:xfrm>
          <a:off x="714374" y="1301466"/>
          <a:ext cx="10620376" cy="4584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094">
                  <a:extLst>
                    <a:ext uri="{9D8B030D-6E8A-4147-A177-3AD203B41FA5}">
                      <a16:colId xmlns:a16="http://schemas.microsoft.com/office/drawing/2014/main" val="1676974900"/>
                    </a:ext>
                  </a:extLst>
                </a:gridCol>
                <a:gridCol w="2655094">
                  <a:extLst>
                    <a:ext uri="{9D8B030D-6E8A-4147-A177-3AD203B41FA5}">
                      <a16:colId xmlns:a16="http://schemas.microsoft.com/office/drawing/2014/main" val="1665239112"/>
                    </a:ext>
                  </a:extLst>
                </a:gridCol>
                <a:gridCol w="2490620">
                  <a:extLst>
                    <a:ext uri="{9D8B030D-6E8A-4147-A177-3AD203B41FA5}">
                      <a16:colId xmlns:a16="http://schemas.microsoft.com/office/drawing/2014/main" val="1619143005"/>
                    </a:ext>
                  </a:extLst>
                </a:gridCol>
                <a:gridCol w="2819568">
                  <a:extLst>
                    <a:ext uri="{9D8B030D-6E8A-4147-A177-3AD203B41FA5}">
                      <a16:colId xmlns:a16="http://schemas.microsoft.com/office/drawing/2014/main" val="3595738692"/>
                    </a:ext>
                  </a:extLst>
                </a:gridCol>
              </a:tblGrid>
              <a:tr h="114624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con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cây cối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thời gian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hiện tượng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053129"/>
                  </a:ext>
                </a:extLst>
              </a:tr>
              <a:tr h="343873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260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19B0274-33FA-49EF-8FF3-82E222BB24DE}"/>
              </a:ext>
            </a:extLst>
          </p:cNvPr>
          <p:cNvSpPr txBox="1"/>
          <p:nvPr/>
        </p:nvSpPr>
        <p:spPr>
          <a:xfrm>
            <a:off x="741131" y="2755791"/>
            <a:ext cx="2621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cuống, niềng niễng đực, niềng niễng cái, cá sộp, cá chuối, chuồn chuồn.</a:t>
            </a:r>
            <a:endParaRPr kumimoji="0" lang="vi-VN" sz="28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192305-224A-4E1D-B669-45492E3AD580}"/>
              </a:ext>
            </a:extLst>
          </p:cNvPr>
          <p:cNvSpPr txBox="1"/>
          <p:nvPr/>
        </p:nvSpPr>
        <p:spPr>
          <a:xfrm>
            <a:off x="3495801" y="2775617"/>
            <a:ext cx="2181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i-FI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khoai, đậu, cà, mạ, hoa sen.</a:t>
            </a:r>
            <a:endParaRPr kumimoji="0" lang="vi-VN" sz="30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3BCA9-7C5F-4A55-A4AF-58B8F5EC1A28}"/>
              </a:ext>
            </a:extLst>
          </p:cNvPr>
          <p:cNvSpPr txBox="1"/>
          <p:nvPr/>
        </p:nvSpPr>
        <p:spPr>
          <a:xfrm>
            <a:off x="6096000" y="2858612"/>
            <a:ext cx="2181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i-FI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endParaRPr kumimoji="0" lang="vi-VN" sz="30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BB667E-23DE-462B-8E5C-ECBC7C722968}"/>
              </a:ext>
            </a:extLst>
          </p:cNvPr>
          <p:cNvSpPr txBox="1"/>
          <p:nvPr/>
        </p:nvSpPr>
        <p:spPr>
          <a:xfrm>
            <a:off x="8858123" y="2875002"/>
            <a:ext cx="2181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>
                <a:solidFill>
                  <a:srgbClr val="FF0000"/>
                </a:solidFill>
                <a:cs typeface="Arial" panose="020B0604020202020204" pitchFamily="34" charset="0"/>
              </a:rPr>
              <a:t>mưa, nắng, râm</a:t>
            </a:r>
            <a:endParaRPr kumimoji="0" lang="vi-VN" sz="30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461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3E1AA2B-EEEF-0227-5151-4989AA235746}"/>
              </a:ext>
            </a:extLst>
          </p:cNvPr>
          <p:cNvSpPr/>
          <p:nvPr/>
        </p:nvSpPr>
        <p:spPr>
          <a:xfrm>
            <a:off x="1527528" y="1818814"/>
            <a:ext cx="9136944" cy="2520459"/>
          </a:xfrm>
          <a:prstGeom prst="roundRect">
            <a:avLst>
              <a:gd name="adj" fmla="val 1771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 DANH TỪ</a:t>
            </a: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90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C716D-EC94-13AD-40AE-8CAB0551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780"/>
            <a:ext cx="12280900" cy="6890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F09026-7F24-4355-B228-12E28AF7BA06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1DB4F-0875-3F6E-CC1B-4926F28C462D}"/>
              </a:ext>
            </a:extLst>
          </p:cNvPr>
          <p:cNvSpPr txBox="1"/>
          <p:nvPr/>
        </p:nvSpPr>
        <p:spPr>
          <a:xfrm>
            <a:off x="1069103" y="449465"/>
            <a:ext cx="1046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2 – 3 danh từ cho mỗi nhóm dưới đây:</a:t>
            </a: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1A3CB-C534-4A9F-BDE5-B4E1D53263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9" y="1457150"/>
            <a:ext cx="4169640" cy="1881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B06EA-01FE-4031-837F-843C705EC0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77" y="1363926"/>
            <a:ext cx="4772291" cy="1881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14041-0448-446F-B2BE-8643C4F879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82" y="4213438"/>
            <a:ext cx="4696077" cy="188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EAEBD1-754E-4FCE-ABBE-1D493FDB5F0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13438"/>
            <a:ext cx="4805693" cy="18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345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C716D-EC94-13AD-40AE-8CAB0551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780"/>
            <a:ext cx="12280900" cy="6890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F09026-7F24-4355-B228-12E28AF7BA06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1DB4F-0875-3F6E-CC1B-4926F28C462D}"/>
              </a:ext>
            </a:extLst>
          </p:cNvPr>
          <p:cNvSpPr txBox="1"/>
          <p:nvPr/>
        </p:nvSpPr>
        <p:spPr>
          <a:xfrm>
            <a:off x="1069103" y="449465"/>
            <a:ext cx="1046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2 – 3 danh từ cho mỗi nhóm dưới đây:</a:t>
            </a: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1A3CB-C534-4A9F-BDE5-B4E1D53263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9" y="2950264"/>
            <a:ext cx="4169640" cy="18818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6C5699A-4C85-4190-A00F-8BC0F4C891FF}"/>
              </a:ext>
            </a:extLst>
          </p:cNvPr>
          <p:cNvGrpSpPr/>
          <p:nvPr/>
        </p:nvGrpSpPr>
        <p:grpSpPr>
          <a:xfrm>
            <a:off x="5895770" y="1877357"/>
            <a:ext cx="4016170" cy="917653"/>
            <a:chOff x="1048301" y="2472089"/>
            <a:chExt cx="4016170" cy="91765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B4735A3-A245-4926-AC77-DA34E6863CB5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</a:rPr>
                <a:t>giáo viên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0AABE-8984-4E17-9C19-22D2B4519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392E27-7359-4929-BDDB-E77B835CB62B}"/>
              </a:ext>
            </a:extLst>
          </p:cNvPr>
          <p:cNvGrpSpPr/>
          <p:nvPr/>
        </p:nvGrpSpPr>
        <p:grpSpPr>
          <a:xfrm>
            <a:off x="5895770" y="3145338"/>
            <a:ext cx="4016170" cy="917653"/>
            <a:chOff x="1048301" y="2472089"/>
            <a:chExt cx="4016170" cy="9176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AAAB85-218D-475A-88E8-A111C614886E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</a:rPr>
                <a:t>bác sỹ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7DCE09-E80A-470F-8FAE-976A8445B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DBE427-A773-4E86-8734-462C3BB90688}"/>
              </a:ext>
            </a:extLst>
          </p:cNvPr>
          <p:cNvGrpSpPr/>
          <p:nvPr/>
        </p:nvGrpSpPr>
        <p:grpSpPr>
          <a:xfrm>
            <a:off x="5895770" y="4518215"/>
            <a:ext cx="4016170" cy="917653"/>
            <a:chOff x="1048301" y="2472089"/>
            <a:chExt cx="4016170" cy="9176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55D8796-5A7A-47B3-8664-FCD2C859ACF6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</a:rPr>
                <a:t>kỹ sư</a:t>
              </a:r>
              <a:endParaRPr lang="en-US" sz="4000" dirty="0">
                <a:solidFill>
                  <a:srgbClr val="002060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01973E-32C2-43B2-89AE-18565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987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C716D-EC94-13AD-40AE-8CAB0551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780"/>
            <a:ext cx="12280900" cy="6890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F09026-7F24-4355-B228-12E28AF7BA06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1DB4F-0875-3F6E-CC1B-4926F28C462D}"/>
              </a:ext>
            </a:extLst>
          </p:cNvPr>
          <p:cNvSpPr txBox="1"/>
          <p:nvPr/>
        </p:nvSpPr>
        <p:spPr>
          <a:xfrm>
            <a:off x="1069103" y="449465"/>
            <a:ext cx="1046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2 – 3 danh từ cho mỗi nhóm dưới đây:</a:t>
            </a: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5699A-4C85-4190-A00F-8BC0F4C891FF}"/>
              </a:ext>
            </a:extLst>
          </p:cNvPr>
          <p:cNvGrpSpPr/>
          <p:nvPr/>
        </p:nvGrpSpPr>
        <p:grpSpPr>
          <a:xfrm>
            <a:off x="5895770" y="1877357"/>
            <a:ext cx="4016170" cy="917653"/>
            <a:chOff x="1048301" y="2472089"/>
            <a:chExt cx="4016170" cy="91765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B4735A3-A245-4926-AC77-DA34E6863CB5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bút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0AABE-8984-4E17-9C19-22D2B4519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392E27-7359-4929-BDDB-E77B835CB62B}"/>
              </a:ext>
            </a:extLst>
          </p:cNvPr>
          <p:cNvGrpSpPr/>
          <p:nvPr/>
        </p:nvGrpSpPr>
        <p:grpSpPr>
          <a:xfrm>
            <a:off x="5895770" y="3145338"/>
            <a:ext cx="4016170" cy="917653"/>
            <a:chOff x="1048301" y="2472089"/>
            <a:chExt cx="4016170" cy="9176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AAAB85-218D-475A-88E8-A111C614886E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thước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7DCE09-E80A-470F-8FAE-976A8445B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DBE427-A773-4E86-8734-462C3BB90688}"/>
              </a:ext>
            </a:extLst>
          </p:cNvPr>
          <p:cNvGrpSpPr/>
          <p:nvPr/>
        </p:nvGrpSpPr>
        <p:grpSpPr>
          <a:xfrm>
            <a:off x="5895770" y="4518215"/>
            <a:ext cx="4016170" cy="917653"/>
            <a:chOff x="1048301" y="2472089"/>
            <a:chExt cx="4016170" cy="9176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55D8796-5A7A-47B3-8664-FCD2C859ACF6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máy bay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01973E-32C2-43B2-89AE-18565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CF381F-0894-449C-A253-CEE91D3212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9" y="2822808"/>
            <a:ext cx="4772291" cy="18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1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2C716D-EC94-13AD-40AE-8CAB0551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780"/>
            <a:ext cx="12280900" cy="6890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F09026-7F24-4355-B228-12E28AF7BA06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1DB4F-0875-3F6E-CC1B-4926F28C462D}"/>
              </a:ext>
            </a:extLst>
          </p:cNvPr>
          <p:cNvSpPr txBox="1"/>
          <p:nvPr/>
        </p:nvSpPr>
        <p:spPr>
          <a:xfrm>
            <a:off x="1069103" y="449465"/>
            <a:ext cx="1046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2 – 3 danh từ cho mỗi nhóm dưới đây:</a:t>
            </a:r>
            <a:endParaRPr kumimoji="0" lang="vi-VN" sz="36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5699A-4C85-4190-A00F-8BC0F4C891FF}"/>
              </a:ext>
            </a:extLst>
          </p:cNvPr>
          <p:cNvGrpSpPr/>
          <p:nvPr/>
        </p:nvGrpSpPr>
        <p:grpSpPr>
          <a:xfrm>
            <a:off x="5817596" y="1342371"/>
            <a:ext cx="4016170" cy="917653"/>
            <a:chOff x="1048301" y="2472089"/>
            <a:chExt cx="4016170" cy="91765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B4735A3-A245-4926-AC77-DA34E6863CB5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0AABE-8984-4E17-9C19-22D2B4519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392E27-7359-4929-BDDB-E77B835CB62B}"/>
              </a:ext>
            </a:extLst>
          </p:cNvPr>
          <p:cNvGrpSpPr/>
          <p:nvPr/>
        </p:nvGrpSpPr>
        <p:grpSpPr>
          <a:xfrm>
            <a:off x="5817596" y="2537673"/>
            <a:ext cx="4016170" cy="917653"/>
            <a:chOff x="1048301" y="2472089"/>
            <a:chExt cx="4016170" cy="9176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AAAB85-218D-475A-88E8-A111C614886E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trưa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7DCE09-E80A-470F-8FAE-976A8445B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DBE427-A773-4E86-8734-462C3BB90688}"/>
              </a:ext>
            </a:extLst>
          </p:cNvPr>
          <p:cNvGrpSpPr/>
          <p:nvPr/>
        </p:nvGrpSpPr>
        <p:grpSpPr>
          <a:xfrm>
            <a:off x="5931896" y="3732975"/>
            <a:ext cx="4016170" cy="917653"/>
            <a:chOff x="1048301" y="2472089"/>
            <a:chExt cx="4016170" cy="9176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55D8796-5A7A-47B3-8664-FCD2C859ACF6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01973E-32C2-43B2-89AE-18565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5C4E96C-361C-4D79-9B5C-6442B9ADB3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2" y="2636398"/>
            <a:ext cx="4696077" cy="188181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30C9D9-7B71-4FE9-898C-2D929FD77A44}"/>
              </a:ext>
            </a:extLst>
          </p:cNvPr>
          <p:cNvGrpSpPr/>
          <p:nvPr/>
        </p:nvGrpSpPr>
        <p:grpSpPr>
          <a:xfrm>
            <a:off x="5931896" y="4806624"/>
            <a:ext cx="4016170" cy="917653"/>
            <a:chOff x="1048301" y="2472089"/>
            <a:chExt cx="4016170" cy="91765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3C07D30-AE4F-4637-BCC0-78B79F9DA25B}"/>
                </a:ext>
              </a:extLst>
            </p:cNvPr>
            <p:cNvSpPr/>
            <p:nvPr/>
          </p:nvSpPr>
          <p:spPr>
            <a:xfrm>
              <a:off x="1276901" y="2722267"/>
              <a:ext cx="3787570" cy="667475"/>
            </a:xfrm>
            <a:prstGeom prst="roundRect">
              <a:avLst>
                <a:gd name="adj" fmla="val 10447"/>
              </a:avLst>
            </a:prstGeom>
            <a:solidFill>
              <a:srgbClr val="CC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 panose="020F0502020204030204"/>
                </a:rPr>
                <a:t>tối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B3B6D9-2A93-4362-82EB-E69D8185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8301" y="2472089"/>
              <a:ext cx="667475" cy="66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88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859339"/>
            <a:ext cx="1127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b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ĐẶT CÂU NÓI VỀ HIỆN TƯỢNG TỰ NHIÊN</a:t>
            </a:r>
          </a:p>
          <a:p>
            <a:pPr algn="ctr"/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80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69569" y="-269372"/>
            <a:ext cx="3660719" cy="1450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17781" y="-533567"/>
            <a:ext cx="6546868" cy="65963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552841" y="-424140"/>
            <a:ext cx="6546868" cy="6596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49062" y="3080792"/>
            <a:ext cx="1757015" cy="696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904351" y="-533567"/>
            <a:ext cx="3660719" cy="14509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3915615" y="6416424"/>
            <a:ext cx="2180385" cy="6241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691149" y="4559838"/>
            <a:ext cx="1625005" cy="4651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29299" y="5164722"/>
            <a:ext cx="2999846" cy="2307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504888" y="4376488"/>
            <a:ext cx="3898605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9316153" y="4559838"/>
            <a:ext cx="3898605" cy="2743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43782" y="870085"/>
            <a:ext cx="1091425" cy="12617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4A0C89A-1B9C-B4A5-4264-22F59971FAF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5152" t="15660" r="13894" b="34084"/>
          <a:stretch/>
        </p:blipFill>
        <p:spPr>
          <a:xfrm>
            <a:off x="999512" y="1817005"/>
            <a:ext cx="6025875" cy="998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ADE2C6-2EAC-43A6-8767-A7D80E887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2780"/>
            <a:ext cx="12280900" cy="689078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BCEB9B-7A71-4F0E-B89A-44D57CDA10F2}"/>
              </a:ext>
            </a:extLst>
          </p:cNvPr>
          <p:cNvSpPr/>
          <p:nvPr/>
        </p:nvSpPr>
        <p:spPr>
          <a:xfrm>
            <a:off x="133350" y="190500"/>
            <a:ext cx="12058650" cy="6496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1DB4F-0875-3F6E-CC1B-4926F28C462D}"/>
              </a:ext>
            </a:extLst>
          </p:cNvPr>
          <p:cNvSpPr txBox="1"/>
          <p:nvPr/>
        </p:nvSpPr>
        <p:spPr>
          <a:xfrm>
            <a:off x="913428" y="746469"/>
            <a:ext cx="11145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3. </a:t>
            </a:r>
            <a:r>
              <a:rPr lang="vi-VN" sz="3600" b="1">
                <a:solidFill>
                  <a:srgbClr val="002060"/>
                </a:solidFill>
              </a:rPr>
              <a:t>Đặt 1 – 2 câu nói về một hiện tượng tự nhiên.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4D5466-6E6C-75B4-7D59-E943CAF9EB5D}"/>
              </a:ext>
            </a:extLst>
          </p:cNvPr>
          <p:cNvSpPr/>
          <p:nvPr/>
        </p:nvSpPr>
        <p:spPr>
          <a:xfrm>
            <a:off x="1793875" y="1887214"/>
            <a:ext cx="8604250" cy="14349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 đang nắng chang chang bỗng tối </a:t>
            </a:r>
            <a:r>
              <a:rPr lang="en-US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ầm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 đổ mưa </a:t>
            </a:r>
            <a:r>
              <a:rPr lang="en-US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ào.</a:t>
            </a:r>
            <a:endParaRPr lang="vi-VN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6D6E7-448C-414A-9ACF-3D6E3F4F4BD3}"/>
              </a:ext>
            </a:extLst>
          </p:cNvPr>
          <p:cNvSpPr/>
          <p:nvPr/>
        </p:nvSpPr>
        <p:spPr>
          <a:xfrm>
            <a:off x="3086106" y="3933372"/>
            <a:ext cx="8604250" cy="143497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vi-VN" sz="4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 chuồn bay thấp báo hiệu trời sắp mưa.</a:t>
            </a:r>
            <a:endParaRPr lang="vi-VN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C8C36-549D-4C08-A02F-CA353CAC3D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7250" y="3019594"/>
            <a:ext cx="3943356" cy="39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18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EACB2-80F6-493E-9799-C5EB68A16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42" y="1085349"/>
            <a:ext cx="8493436" cy="45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0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61897" y="5896218"/>
            <a:ext cx="2671671" cy="7647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50232" y="6544263"/>
            <a:ext cx="1519048" cy="43482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452617">
            <a:off x="7279225" y="-4450979"/>
            <a:ext cx="9275145" cy="91360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6940043" y="-4568009"/>
            <a:ext cx="9275145" cy="913601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787810" y="5180859"/>
            <a:ext cx="2611435" cy="20084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808454" y="2660221"/>
            <a:ext cx="1689465" cy="66964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544970" y="-547259"/>
            <a:ext cx="3388598" cy="1343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694299" y="2386880"/>
            <a:ext cx="3388598" cy="134311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808454" y="1748671"/>
            <a:ext cx="4369983" cy="4795591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C5EDC5A-BDE2-7675-39E4-5D71A9C3091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51006"/>
          <a:stretch/>
        </p:blipFill>
        <p:spPr>
          <a:xfrm>
            <a:off x="644148" y="2271519"/>
            <a:ext cx="6897206" cy="1784188"/>
          </a:xfrm>
          <a:prstGeom prst="rect">
            <a:avLst/>
          </a:prstGeom>
        </p:spPr>
      </p:pic>
      <p:sp>
        <p:nvSpPr>
          <p:cNvPr id="33" name="Hình tự do: Hình 32">
            <a:extLst>
              <a:ext uri="{FF2B5EF4-FFF2-40B4-BE49-F238E27FC236}">
                <a16:creationId xmlns:a16="http://schemas.microsoft.com/office/drawing/2014/main" id="{9ABBC226-746F-92FE-62D0-1C7C6C0F9124}"/>
              </a:ext>
            </a:extLst>
          </p:cNvPr>
          <p:cNvSpPr/>
          <p:nvPr/>
        </p:nvSpPr>
        <p:spPr>
          <a:xfrm>
            <a:off x="2168943" y="1154507"/>
            <a:ext cx="3605847" cy="927519"/>
          </a:xfrm>
          <a:custGeom>
            <a:avLst/>
            <a:gdLst/>
            <a:ahLst/>
            <a:cxnLst/>
            <a:rect l="l" t="t" r="r" b="b"/>
            <a:pathLst>
              <a:path w="5408771" h="1391279">
                <a:moveTo>
                  <a:pt x="1775384" y="1125912"/>
                </a:moveTo>
                <a:cubicBezTo>
                  <a:pt x="1863839" y="1125912"/>
                  <a:pt x="1908067" y="1170140"/>
                  <a:pt x="1908067" y="1258595"/>
                </a:cubicBezTo>
                <a:cubicBezTo>
                  <a:pt x="1908067" y="1347051"/>
                  <a:pt x="1863839" y="1391279"/>
                  <a:pt x="1775384" y="1391279"/>
                </a:cubicBezTo>
                <a:cubicBezTo>
                  <a:pt x="1686928" y="1391279"/>
                  <a:pt x="1642700" y="1347051"/>
                  <a:pt x="1642700" y="1258595"/>
                </a:cubicBezTo>
                <a:cubicBezTo>
                  <a:pt x="1642700" y="1170140"/>
                  <a:pt x="1686928" y="1125912"/>
                  <a:pt x="1775384" y="1125912"/>
                </a:cubicBezTo>
                <a:close/>
                <a:moveTo>
                  <a:pt x="1782966" y="587597"/>
                </a:moveTo>
                <a:cubicBezTo>
                  <a:pt x="1769065" y="587597"/>
                  <a:pt x="1754849" y="589493"/>
                  <a:pt x="1740317" y="593284"/>
                </a:cubicBezTo>
                <a:cubicBezTo>
                  <a:pt x="1725785" y="597075"/>
                  <a:pt x="1712517" y="603393"/>
                  <a:pt x="1700513" y="612238"/>
                </a:cubicBezTo>
                <a:cubicBezTo>
                  <a:pt x="1688508" y="621084"/>
                  <a:pt x="1678714" y="632773"/>
                  <a:pt x="1671132" y="647305"/>
                </a:cubicBezTo>
                <a:cubicBezTo>
                  <a:pt x="1663551" y="661837"/>
                  <a:pt x="1659760" y="679844"/>
                  <a:pt x="1659760" y="701326"/>
                </a:cubicBezTo>
                <a:cubicBezTo>
                  <a:pt x="1659760" y="725335"/>
                  <a:pt x="1663551" y="745553"/>
                  <a:pt x="1671132" y="761981"/>
                </a:cubicBezTo>
                <a:cubicBezTo>
                  <a:pt x="1678714" y="778408"/>
                  <a:pt x="1688508" y="791993"/>
                  <a:pt x="1700513" y="802734"/>
                </a:cubicBezTo>
                <a:cubicBezTo>
                  <a:pt x="1712517" y="813475"/>
                  <a:pt x="1725785" y="821372"/>
                  <a:pt x="1740317" y="826427"/>
                </a:cubicBezTo>
                <a:cubicBezTo>
                  <a:pt x="1754849" y="831482"/>
                  <a:pt x="1769065" y="834009"/>
                  <a:pt x="1782966" y="834009"/>
                </a:cubicBezTo>
                <a:cubicBezTo>
                  <a:pt x="1804448" y="834009"/>
                  <a:pt x="1824982" y="828007"/>
                  <a:pt x="1844568" y="816002"/>
                </a:cubicBezTo>
                <a:cubicBezTo>
                  <a:pt x="1864155" y="803997"/>
                  <a:pt x="1880898" y="790413"/>
                  <a:pt x="1894799" y="775249"/>
                </a:cubicBezTo>
                <a:lnTo>
                  <a:pt x="1898590" y="629298"/>
                </a:lnTo>
                <a:cubicBezTo>
                  <a:pt x="1888480" y="620452"/>
                  <a:pt x="1873948" y="611291"/>
                  <a:pt x="1854994" y="601813"/>
                </a:cubicBezTo>
                <a:cubicBezTo>
                  <a:pt x="1836039" y="592336"/>
                  <a:pt x="1812030" y="587597"/>
                  <a:pt x="1782966" y="587597"/>
                </a:cubicBezTo>
                <a:close/>
                <a:moveTo>
                  <a:pt x="4716904" y="568642"/>
                </a:moveTo>
                <a:cubicBezTo>
                  <a:pt x="4678994" y="568642"/>
                  <a:pt x="4647403" y="579067"/>
                  <a:pt x="4622130" y="599918"/>
                </a:cubicBezTo>
                <a:cubicBezTo>
                  <a:pt x="4596857" y="620768"/>
                  <a:pt x="4584220" y="657730"/>
                  <a:pt x="4584220" y="710803"/>
                </a:cubicBezTo>
                <a:cubicBezTo>
                  <a:pt x="4584220" y="763876"/>
                  <a:pt x="4596857" y="800838"/>
                  <a:pt x="4622130" y="821688"/>
                </a:cubicBezTo>
                <a:cubicBezTo>
                  <a:pt x="4647403" y="842539"/>
                  <a:pt x="4678994" y="852964"/>
                  <a:pt x="4716904" y="852964"/>
                </a:cubicBezTo>
                <a:cubicBezTo>
                  <a:pt x="4754813" y="852964"/>
                  <a:pt x="4786405" y="842539"/>
                  <a:pt x="4811677" y="821688"/>
                </a:cubicBezTo>
                <a:cubicBezTo>
                  <a:pt x="4836950" y="800838"/>
                  <a:pt x="4849587" y="763876"/>
                  <a:pt x="4849587" y="710803"/>
                </a:cubicBezTo>
                <a:cubicBezTo>
                  <a:pt x="4849587" y="657730"/>
                  <a:pt x="4836950" y="620768"/>
                  <a:pt x="4811677" y="599918"/>
                </a:cubicBezTo>
                <a:cubicBezTo>
                  <a:pt x="4786405" y="579067"/>
                  <a:pt x="4754813" y="568642"/>
                  <a:pt x="4716904" y="568642"/>
                </a:cubicBezTo>
                <a:close/>
                <a:moveTo>
                  <a:pt x="5389815" y="360140"/>
                </a:moveTo>
                <a:lnTo>
                  <a:pt x="5408771" y="1042511"/>
                </a:lnTo>
                <a:lnTo>
                  <a:pt x="5124450" y="1042511"/>
                </a:lnTo>
                <a:lnTo>
                  <a:pt x="5143404" y="379095"/>
                </a:lnTo>
                <a:close/>
                <a:moveTo>
                  <a:pt x="3335588" y="360140"/>
                </a:moveTo>
                <a:cubicBezTo>
                  <a:pt x="3373498" y="360140"/>
                  <a:pt x="3406985" y="363299"/>
                  <a:pt x="3436049" y="369618"/>
                </a:cubicBezTo>
                <a:cubicBezTo>
                  <a:pt x="3465112" y="375936"/>
                  <a:pt x="3489753" y="382254"/>
                  <a:pt x="3509972" y="388572"/>
                </a:cubicBezTo>
                <a:cubicBezTo>
                  <a:pt x="3532718" y="397418"/>
                  <a:pt x="3553568" y="406895"/>
                  <a:pt x="3572523" y="417004"/>
                </a:cubicBezTo>
                <a:lnTo>
                  <a:pt x="3553568" y="568642"/>
                </a:lnTo>
                <a:cubicBezTo>
                  <a:pt x="3552304" y="566115"/>
                  <a:pt x="3538404" y="559165"/>
                  <a:pt x="3511867" y="547792"/>
                </a:cubicBezTo>
                <a:cubicBezTo>
                  <a:pt x="3485330" y="536419"/>
                  <a:pt x="3445526" y="530733"/>
                  <a:pt x="3392452" y="530733"/>
                </a:cubicBezTo>
                <a:cubicBezTo>
                  <a:pt x="3344434" y="530733"/>
                  <a:pt x="3303997" y="544001"/>
                  <a:pt x="3271142" y="570538"/>
                </a:cubicBezTo>
                <a:cubicBezTo>
                  <a:pt x="3238287" y="597075"/>
                  <a:pt x="3221860" y="634352"/>
                  <a:pt x="3221860" y="682371"/>
                </a:cubicBezTo>
                <a:cubicBezTo>
                  <a:pt x="3221860" y="730390"/>
                  <a:pt x="3236076" y="770826"/>
                  <a:pt x="3264508" y="803681"/>
                </a:cubicBezTo>
                <a:cubicBezTo>
                  <a:pt x="3292940" y="836536"/>
                  <a:pt x="3335588" y="852964"/>
                  <a:pt x="3392452" y="852964"/>
                </a:cubicBezTo>
                <a:cubicBezTo>
                  <a:pt x="3442998" y="852964"/>
                  <a:pt x="3482803" y="849805"/>
                  <a:pt x="3511867" y="843486"/>
                </a:cubicBezTo>
                <a:cubicBezTo>
                  <a:pt x="3527031" y="840959"/>
                  <a:pt x="3540931" y="837800"/>
                  <a:pt x="3553568" y="834009"/>
                </a:cubicBezTo>
                <a:lnTo>
                  <a:pt x="3553568" y="1023556"/>
                </a:lnTo>
                <a:cubicBezTo>
                  <a:pt x="3539668" y="1031138"/>
                  <a:pt x="3521976" y="1037457"/>
                  <a:pt x="3500495" y="1042511"/>
                </a:cubicBezTo>
                <a:cubicBezTo>
                  <a:pt x="3482803" y="1047566"/>
                  <a:pt x="3460374" y="1051989"/>
                  <a:pt x="3433205" y="1055780"/>
                </a:cubicBezTo>
                <a:cubicBezTo>
                  <a:pt x="3406036" y="1059570"/>
                  <a:pt x="3373498" y="1061466"/>
                  <a:pt x="3335588" y="1061466"/>
                </a:cubicBezTo>
                <a:cubicBezTo>
                  <a:pt x="3273670" y="1061466"/>
                  <a:pt x="3218069" y="1052304"/>
                  <a:pt x="3168786" y="1033982"/>
                </a:cubicBezTo>
                <a:cubicBezTo>
                  <a:pt x="3119504" y="1015659"/>
                  <a:pt x="3077804" y="990070"/>
                  <a:pt x="3043685" y="957215"/>
                </a:cubicBezTo>
                <a:cubicBezTo>
                  <a:pt x="3009566" y="924360"/>
                  <a:pt x="2983346" y="884555"/>
                  <a:pt x="2965023" y="837800"/>
                </a:cubicBezTo>
                <a:cubicBezTo>
                  <a:pt x="2946700" y="791045"/>
                  <a:pt x="2937538" y="739235"/>
                  <a:pt x="2937538" y="682371"/>
                </a:cubicBezTo>
                <a:cubicBezTo>
                  <a:pt x="2937538" y="635616"/>
                  <a:pt x="2946700" y="592336"/>
                  <a:pt x="2965023" y="552531"/>
                </a:cubicBezTo>
                <a:cubicBezTo>
                  <a:pt x="2983345" y="512726"/>
                  <a:pt x="3009566" y="478607"/>
                  <a:pt x="3043685" y="450175"/>
                </a:cubicBezTo>
                <a:cubicBezTo>
                  <a:pt x="3077804" y="421743"/>
                  <a:pt x="3119504" y="399629"/>
                  <a:pt x="3168786" y="383834"/>
                </a:cubicBezTo>
                <a:cubicBezTo>
                  <a:pt x="3218069" y="368038"/>
                  <a:pt x="3273670" y="360140"/>
                  <a:pt x="3335588" y="360140"/>
                </a:cubicBezTo>
                <a:close/>
                <a:moveTo>
                  <a:pt x="2152583" y="360140"/>
                </a:moveTo>
                <a:lnTo>
                  <a:pt x="2171538" y="1042511"/>
                </a:lnTo>
                <a:lnTo>
                  <a:pt x="1887217" y="1042511"/>
                </a:lnTo>
                <a:lnTo>
                  <a:pt x="1889112" y="978065"/>
                </a:lnTo>
                <a:cubicBezTo>
                  <a:pt x="1843621" y="1021029"/>
                  <a:pt x="1786125" y="1042511"/>
                  <a:pt x="1716624" y="1042511"/>
                </a:cubicBezTo>
                <a:cubicBezTo>
                  <a:pt x="1668605" y="1042511"/>
                  <a:pt x="1624061" y="1034297"/>
                  <a:pt x="1582993" y="1017870"/>
                </a:cubicBezTo>
                <a:cubicBezTo>
                  <a:pt x="1541925" y="1001443"/>
                  <a:pt x="1505910" y="978065"/>
                  <a:pt x="1474951" y="947737"/>
                </a:cubicBezTo>
                <a:cubicBezTo>
                  <a:pt x="1443992" y="917410"/>
                  <a:pt x="1419666" y="879816"/>
                  <a:pt x="1401975" y="834957"/>
                </a:cubicBezTo>
                <a:cubicBezTo>
                  <a:pt x="1384284" y="790097"/>
                  <a:pt x="1375438" y="739235"/>
                  <a:pt x="1375438" y="682371"/>
                </a:cubicBezTo>
                <a:cubicBezTo>
                  <a:pt x="1375438" y="635616"/>
                  <a:pt x="1383336" y="593284"/>
                  <a:pt x="1399132" y="555374"/>
                </a:cubicBezTo>
                <a:cubicBezTo>
                  <a:pt x="1414928" y="517465"/>
                  <a:pt x="1436726" y="485557"/>
                  <a:pt x="1464526" y="459653"/>
                </a:cubicBezTo>
                <a:cubicBezTo>
                  <a:pt x="1492326" y="433748"/>
                  <a:pt x="1525181" y="413845"/>
                  <a:pt x="1563090" y="399945"/>
                </a:cubicBezTo>
                <a:cubicBezTo>
                  <a:pt x="1601000" y="386045"/>
                  <a:pt x="1642700" y="379095"/>
                  <a:pt x="1688192" y="379095"/>
                </a:cubicBezTo>
                <a:cubicBezTo>
                  <a:pt x="1718520" y="379095"/>
                  <a:pt x="1745688" y="383834"/>
                  <a:pt x="1769697" y="393311"/>
                </a:cubicBezTo>
                <a:cubicBezTo>
                  <a:pt x="1793707" y="402788"/>
                  <a:pt x="1814241" y="414477"/>
                  <a:pt x="1831300" y="428377"/>
                </a:cubicBezTo>
                <a:cubicBezTo>
                  <a:pt x="1848360" y="442277"/>
                  <a:pt x="1862575" y="457757"/>
                  <a:pt x="1873948" y="474816"/>
                </a:cubicBezTo>
                <a:cubicBezTo>
                  <a:pt x="1885321" y="491876"/>
                  <a:pt x="1894167" y="508619"/>
                  <a:pt x="1900485" y="525047"/>
                </a:cubicBezTo>
                <a:lnTo>
                  <a:pt x="1906171" y="379095"/>
                </a:lnTo>
                <a:close/>
                <a:moveTo>
                  <a:pt x="1301686" y="360140"/>
                </a:moveTo>
                <a:lnTo>
                  <a:pt x="1320641" y="1042511"/>
                </a:lnTo>
                <a:lnTo>
                  <a:pt x="1036320" y="1042511"/>
                </a:lnTo>
                <a:lnTo>
                  <a:pt x="1038215" y="964797"/>
                </a:lnTo>
                <a:cubicBezTo>
                  <a:pt x="1023052" y="990070"/>
                  <a:pt x="1002833" y="1012500"/>
                  <a:pt x="977560" y="1032086"/>
                </a:cubicBezTo>
                <a:cubicBezTo>
                  <a:pt x="952287" y="1051673"/>
                  <a:pt x="921328" y="1061466"/>
                  <a:pt x="884682" y="1061466"/>
                </a:cubicBezTo>
                <a:cubicBezTo>
                  <a:pt x="841718" y="1061466"/>
                  <a:pt x="806652" y="1054516"/>
                  <a:pt x="779483" y="1040616"/>
                </a:cubicBezTo>
                <a:cubicBezTo>
                  <a:pt x="752315" y="1026715"/>
                  <a:pt x="730517" y="1006813"/>
                  <a:pt x="714089" y="980908"/>
                </a:cubicBezTo>
                <a:cubicBezTo>
                  <a:pt x="697662" y="955003"/>
                  <a:pt x="685973" y="923412"/>
                  <a:pt x="679023" y="886135"/>
                </a:cubicBezTo>
                <a:cubicBezTo>
                  <a:pt x="672073" y="848857"/>
                  <a:pt x="667966" y="806209"/>
                  <a:pt x="666703" y="758190"/>
                </a:cubicBezTo>
                <a:lnTo>
                  <a:pt x="657225" y="398050"/>
                </a:lnTo>
                <a:lnTo>
                  <a:pt x="941546" y="379095"/>
                </a:lnTo>
                <a:cubicBezTo>
                  <a:pt x="939019" y="429641"/>
                  <a:pt x="937124" y="477660"/>
                  <a:pt x="935860" y="523151"/>
                </a:cubicBezTo>
                <a:cubicBezTo>
                  <a:pt x="934596" y="562324"/>
                  <a:pt x="933649" y="602129"/>
                  <a:pt x="933017" y="642566"/>
                </a:cubicBezTo>
                <a:cubicBezTo>
                  <a:pt x="932385" y="683003"/>
                  <a:pt x="932069" y="715226"/>
                  <a:pt x="932069" y="739235"/>
                </a:cubicBezTo>
                <a:cubicBezTo>
                  <a:pt x="932069" y="782199"/>
                  <a:pt x="938387" y="811895"/>
                  <a:pt x="951023" y="828323"/>
                </a:cubicBezTo>
                <a:cubicBezTo>
                  <a:pt x="963660" y="844750"/>
                  <a:pt x="979456" y="852964"/>
                  <a:pt x="998410" y="852964"/>
                </a:cubicBezTo>
                <a:cubicBezTo>
                  <a:pt x="1005992" y="852964"/>
                  <a:pt x="1013574" y="851068"/>
                  <a:pt x="1021156" y="847277"/>
                </a:cubicBezTo>
                <a:cubicBezTo>
                  <a:pt x="1028738" y="843486"/>
                  <a:pt x="1035688" y="838432"/>
                  <a:pt x="1042006" y="832113"/>
                </a:cubicBezTo>
                <a:lnTo>
                  <a:pt x="1055275" y="379095"/>
                </a:lnTo>
                <a:close/>
                <a:moveTo>
                  <a:pt x="5084626" y="217979"/>
                </a:moveTo>
                <a:cubicBezTo>
                  <a:pt x="5088417" y="225561"/>
                  <a:pt x="5092839" y="235671"/>
                  <a:pt x="5097894" y="248307"/>
                </a:cubicBezTo>
                <a:cubicBezTo>
                  <a:pt x="5101685" y="258416"/>
                  <a:pt x="5105160" y="272000"/>
                  <a:pt x="5108319" y="289060"/>
                </a:cubicBezTo>
                <a:cubicBezTo>
                  <a:pt x="5111478" y="306119"/>
                  <a:pt x="5113058" y="325390"/>
                  <a:pt x="5113058" y="346872"/>
                </a:cubicBezTo>
                <a:cubicBezTo>
                  <a:pt x="5114322" y="435327"/>
                  <a:pt x="5090312" y="497246"/>
                  <a:pt x="5041030" y="532628"/>
                </a:cubicBezTo>
                <a:cubicBezTo>
                  <a:pt x="5065039" y="584438"/>
                  <a:pt x="5077044" y="643830"/>
                  <a:pt x="5077044" y="710803"/>
                </a:cubicBezTo>
                <a:cubicBezTo>
                  <a:pt x="5077044" y="829586"/>
                  <a:pt x="5045768" y="917726"/>
                  <a:pt x="4983218" y="975222"/>
                </a:cubicBezTo>
                <a:cubicBezTo>
                  <a:pt x="4920667" y="1032718"/>
                  <a:pt x="4831896" y="1061466"/>
                  <a:pt x="4716904" y="1061466"/>
                </a:cubicBezTo>
                <a:cubicBezTo>
                  <a:pt x="4601912" y="1061466"/>
                  <a:pt x="4513140" y="1032718"/>
                  <a:pt x="4450590" y="975222"/>
                </a:cubicBezTo>
                <a:cubicBezTo>
                  <a:pt x="4388039" y="917726"/>
                  <a:pt x="4356763" y="829586"/>
                  <a:pt x="4356763" y="710803"/>
                </a:cubicBezTo>
                <a:cubicBezTo>
                  <a:pt x="4356763" y="592020"/>
                  <a:pt x="4388039" y="503880"/>
                  <a:pt x="4450590" y="446384"/>
                </a:cubicBezTo>
                <a:cubicBezTo>
                  <a:pt x="4513140" y="388888"/>
                  <a:pt x="4601912" y="360140"/>
                  <a:pt x="4716904" y="360140"/>
                </a:cubicBezTo>
                <a:cubicBezTo>
                  <a:pt x="4781350" y="360140"/>
                  <a:pt x="4838214" y="369618"/>
                  <a:pt x="4887497" y="388572"/>
                </a:cubicBezTo>
                <a:cubicBezTo>
                  <a:pt x="4907715" y="365827"/>
                  <a:pt x="4917824" y="344344"/>
                  <a:pt x="4917824" y="324126"/>
                </a:cubicBezTo>
                <a:cubicBezTo>
                  <a:pt x="4917824" y="307699"/>
                  <a:pt x="4917192" y="293483"/>
                  <a:pt x="4915929" y="281478"/>
                </a:cubicBezTo>
                <a:cubicBezTo>
                  <a:pt x="4914665" y="269473"/>
                  <a:pt x="4912769" y="259680"/>
                  <a:pt x="4910242" y="252098"/>
                </a:cubicBezTo>
                <a:cubicBezTo>
                  <a:pt x="4907715" y="243252"/>
                  <a:pt x="4905187" y="236302"/>
                  <a:pt x="4902660" y="231248"/>
                </a:cubicBezTo>
                <a:close/>
                <a:moveTo>
                  <a:pt x="5257133" y="18955"/>
                </a:moveTo>
                <a:cubicBezTo>
                  <a:pt x="5297569" y="18955"/>
                  <a:pt x="5329793" y="30959"/>
                  <a:pt x="5353802" y="54969"/>
                </a:cubicBezTo>
                <a:cubicBezTo>
                  <a:pt x="5377811" y="78978"/>
                  <a:pt x="5389815" y="111201"/>
                  <a:pt x="5389815" y="151638"/>
                </a:cubicBezTo>
                <a:cubicBezTo>
                  <a:pt x="5389815" y="192075"/>
                  <a:pt x="5377811" y="224298"/>
                  <a:pt x="5353802" y="248307"/>
                </a:cubicBezTo>
                <a:cubicBezTo>
                  <a:pt x="5329793" y="272316"/>
                  <a:pt x="5297569" y="284321"/>
                  <a:pt x="5257133" y="284321"/>
                </a:cubicBezTo>
                <a:cubicBezTo>
                  <a:pt x="5216696" y="284321"/>
                  <a:pt x="5184473" y="272316"/>
                  <a:pt x="5160463" y="248307"/>
                </a:cubicBezTo>
                <a:cubicBezTo>
                  <a:pt x="5136454" y="224298"/>
                  <a:pt x="5124450" y="192075"/>
                  <a:pt x="5124450" y="151638"/>
                </a:cubicBezTo>
                <a:cubicBezTo>
                  <a:pt x="5124450" y="111201"/>
                  <a:pt x="5136454" y="78978"/>
                  <a:pt x="5160463" y="54969"/>
                </a:cubicBezTo>
                <a:cubicBezTo>
                  <a:pt x="5184473" y="30959"/>
                  <a:pt x="5216696" y="18955"/>
                  <a:pt x="5257133" y="18955"/>
                </a:cubicBezTo>
                <a:close/>
                <a:moveTo>
                  <a:pt x="1726101" y="15164"/>
                </a:moveTo>
                <a:lnTo>
                  <a:pt x="1839830" y="15164"/>
                </a:lnTo>
                <a:lnTo>
                  <a:pt x="2029377" y="242621"/>
                </a:lnTo>
                <a:lnTo>
                  <a:pt x="1858785" y="261575"/>
                </a:lnTo>
                <a:lnTo>
                  <a:pt x="1782966" y="185756"/>
                </a:lnTo>
                <a:lnTo>
                  <a:pt x="1707147" y="261575"/>
                </a:lnTo>
                <a:lnTo>
                  <a:pt x="1536554" y="242621"/>
                </a:lnTo>
                <a:close/>
                <a:moveTo>
                  <a:pt x="3884867" y="0"/>
                </a:moveTo>
                <a:lnTo>
                  <a:pt x="3894344" y="534524"/>
                </a:lnTo>
                <a:cubicBezTo>
                  <a:pt x="3899398" y="518097"/>
                  <a:pt x="3906980" y="500721"/>
                  <a:pt x="3917090" y="482398"/>
                </a:cubicBezTo>
                <a:cubicBezTo>
                  <a:pt x="3927199" y="464075"/>
                  <a:pt x="3939519" y="447332"/>
                  <a:pt x="3954051" y="432168"/>
                </a:cubicBezTo>
                <a:cubicBezTo>
                  <a:pt x="3968583" y="417004"/>
                  <a:pt x="3985959" y="404368"/>
                  <a:pt x="4006177" y="394259"/>
                </a:cubicBezTo>
                <a:cubicBezTo>
                  <a:pt x="4026395" y="384149"/>
                  <a:pt x="4049141" y="379095"/>
                  <a:pt x="4074414" y="379095"/>
                </a:cubicBezTo>
                <a:cubicBezTo>
                  <a:pt x="4117378" y="379095"/>
                  <a:pt x="4152444" y="386045"/>
                  <a:pt x="4179613" y="399945"/>
                </a:cubicBezTo>
                <a:cubicBezTo>
                  <a:pt x="4206781" y="413845"/>
                  <a:pt x="4228579" y="433748"/>
                  <a:pt x="4245007" y="459653"/>
                </a:cubicBezTo>
                <a:cubicBezTo>
                  <a:pt x="4261434" y="485557"/>
                  <a:pt x="4273123" y="517465"/>
                  <a:pt x="4280073" y="555374"/>
                </a:cubicBezTo>
                <a:cubicBezTo>
                  <a:pt x="4287023" y="593284"/>
                  <a:pt x="4291130" y="635616"/>
                  <a:pt x="4292394" y="682371"/>
                </a:cubicBezTo>
                <a:lnTo>
                  <a:pt x="4301871" y="1042511"/>
                </a:lnTo>
                <a:lnTo>
                  <a:pt x="3998595" y="1042511"/>
                </a:lnTo>
                <a:cubicBezTo>
                  <a:pt x="3999858" y="995756"/>
                  <a:pt x="4001122" y="950897"/>
                  <a:pt x="4002386" y="907932"/>
                </a:cubicBezTo>
                <a:cubicBezTo>
                  <a:pt x="4003649" y="871287"/>
                  <a:pt x="4004913" y="833693"/>
                  <a:pt x="4006177" y="795152"/>
                </a:cubicBezTo>
                <a:cubicBezTo>
                  <a:pt x="4007440" y="756610"/>
                  <a:pt x="4008072" y="725335"/>
                  <a:pt x="4008072" y="701326"/>
                </a:cubicBezTo>
                <a:cubicBezTo>
                  <a:pt x="4008072" y="658362"/>
                  <a:pt x="4001754" y="628666"/>
                  <a:pt x="3989118" y="612238"/>
                </a:cubicBezTo>
                <a:cubicBezTo>
                  <a:pt x="3976481" y="595811"/>
                  <a:pt x="3960686" y="587597"/>
                  <a:pt x="3941731" y="587597"/>
                </a:cubicBezTo>
                <a:cubicBezTo>
                  <a:pt x="3930358" y="587597"/>
                  <a:pt x="3921196" y="591072"/>
                  <a:pt x="3914247" y="598022"/>
                </a:cubicBezTo>
                <a:cubicBezTo>
                  <a:pt x="3907296" y="604972"/>
                  <a:pt x="3901294" y="612238"/>
                  <a:pt x="3896240" y="619820"/>
                </a:cubicBezTo>
                <a:lnTo>
                  <a:pt x="3903821" y="1042511"/>
                </a:lnTo>
                <a:lnTo>
                  <a:pt x="3619500" y="1042511"/>
                </a:lnTo>
                <a:lnTo>
                  <a:pt x="3638455" y="18955"/>
                </a:lnTo>
                <a:close/>
                <a:moveTo>
                  <a:pt x="2532126" y="0"/>
                </a:moveTo>
                <a:lnTo>
                  <a:pt x="2534021" y="138370"/>
                </a:lnTo>
                <a:lnTo>
                  <a:pt x="2630691" y="132683"/>
                </a:lnTo>
                <a:lnTo>
                  <a:pt x="2626900" y="322231"/>
                </a:lnTo>
                <a:lnTo>
                  <a:pt x="2537812" y="322231"/>
                </a:lnTo>
                <a:lnTo>
                  <a:pt x="2551081" y="1042511"/>
                </a:lnTo>
                <a:lnTo>
                  <a:pt x="2266759" y="1042511"/>
                </a:lnTo>
                <a:lnTo>
                  <a:pt x="2280028" y="322231"/>
                </a:lnTo>
                <a:lnTo>
                  <a:pt x="2209895" y="322231"/>
                </a:lnTo>
                <a:lnTo>
                  <a:pt x="2209895" y="151638"/>
                </a:lnTo>
                <a:lnTo>
                  <a:pt x="2281923" y="149742"/>
                </a:lnTo>
                <a:lnTo>
                  <a:pt x="2285714" y="18955"/>
                </a:lnTo>
                <a:close/>
                <a:moveTo>
                  <a:pt x="265367" y="0"/>
                </a:moveTo>
                <a:lnTo>
                  <a:pt x="284321" y="777145"/>
                </a:lnTo>
                <a:lnTo>
                  <a:pt x="606552" y="758190"/>
                </a:lnTo>
                <a:lnTo>
                  <a:pt x="587598" y="1042511"/>
                </a:lnTo>
                <a:lnTo>
                  <a:pt x="0" y="1042511"/>
                </a:lnTo>
                <a:lnTo>
                  <a:pt x="18955" y="18955"/>
                </a:lnTo>
                <a:close/>
              </a:path>
            </a:pathLst>
          </a:custGeom>
          <a:solidFill>
            <a:srgbClr val="F46D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Picture 17">
            <a:extLst>
              <a:ext uri="{FF2B5EF4-FFF2-40B4-BE49-F238E27FC236}">
                <a16:creationId xmlns:a16="http://schemas.microsoft.com/office/drawing/2014/main" id="{EA256C15-29D4-B15B-D9BE-438DC26231D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647989" y="7376343"/>
            <a:ext cx="2126801" cy="1544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969569" y="-269372"/>
            <a:ext cx="3660719" cy="1450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552841" y="-424140"/>
            <a:ext cx="6546868" cy="65963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49062" y="3080792"/>
            <a:ext cx="1757015" cy="696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04351" y="-533567"/>
            <a:ext cx="3660719" cy="1450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3915615" y="6416424"/>
            <a:ext cx="2180385" cy="6241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91149" y="4559838"/>
            <a:ext cx="1625005" cy="4651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6222" y="-151640"/>
            <a:ext cx="5771320" cy="60830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129299" y="5164722"/>
            <a:ext cx="2999846" cy="2307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9316153" y="4559838"/>
            <a:ext cx="3898605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627309" y="3930399"/>
            <a:ext cx="4055050" cy="29449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675775" y="2844014"/>
            <a:ext cx="1990515" cy="355449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504888" y="4376488"/>
            <a:ext cx="3898605" cy="27432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8129299" y="685801"/>
            <a:ext cx="750743" cy="92684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316153" y="254761"/>
            <a:ext cx="750743" cy="9268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0648361" y="578176"/>
            <a:ext cx="750743" cy="92684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0514713" y="1682682"/>
            <a:ext cx="750743" cy="92684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8940782" y="1682682"/>
            <a:ext cx="750743" cy="926843"/>
          </a:xfrm>
          <a:prstGeom prst="rect">
            <a:avLst/>
          </a:prstGeom>
        </p:spPr>
      </p:pic>
      <p:pic>
        <p:nvPicPr>
          <p:cNvPr id="21" name="Picture 35">
            <a:hlinkClick r:id="rId27" action="ppaction://hlinksldjump"/>
            <a:extLst>
              <a:ext uri="{FF2B5EF4-FFF2-40B4-BE49-F238E27FC236}">
                <a16:creationId xmlns:a16="http://schemas.microsoft.com/office/drawing/2014/main" id="{92278F8C-969F-E4FF-A734-922598F62A3D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0688187" y="5053572"/>
            <a:ext cx="1364119" cy="1371600"/>
          </a:xfrm>
          <a:prstGeom prst="rect">
            <a:avLst/>
          </a:prstGeom>
        </p:spPr>
      </p:pic>
      <p:pic>
        <p:nvPicPr>
          <p:cNvPr id="2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2C9AE2AD-C97E-13AC-5D42-D03660315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8085" y="-818831"/>
            <a:ext cx="741891" cy="741891"/>
          </a:xfrm>
          <a:prstGeom prst="rect">
            <a:avLst/>
          </a:prstGeom>
        </p:spPr>
      </p:pic>
      <p:pic>
        <p:nvPicPr>
          <p:cNvPr id="2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741CF0-514D-86AE-4ECC-C6EACC05CD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407709" y="-490009"/>
            <a:ext cx="203200" cy="203200"/>
          </a:xfrm>
          <a:prstGeom prst="rect">
            <a:avLst/>
          </a:prstGeom>
        </p:spPr>
      </p:pic>
      <p:pic>
        <p:nvPicPr>
          <p:cNvPr id="31" name="HÁI QUẢ">
            <a:hlinkClick r:id="rId31" action="ppaction://hlinksldjump"/>
            <a:extLst>
              <a:ext uri="{FF2B5EF4-FFF2-40B4-BE49-F238E27FC236}">
                <a16:creationId xmlns:a16="http://schemas.microsoft.com/office/drawing/2014/main" id="{65A4C092-9DF8-C843-4600-234926D3D0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283379" y="3055442"/>
            <a:ext cx="1849280" cy="1715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73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10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11000" fill="hold" nodeType="click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0.00556 L -0.00104 0.00556 C -0.0125 0.0071 -0.02448 0.00355 -0.03533 0.01019 C -0.04436 0.01574 -0.04774 0.03241 -0.05287 0.04445 C -0.05512 0.04985 -0.05738 0.0551 -0.0599 0.06003 C -0.06988 0.07979 -0.06675 0.07161 -0.07743 0.08812 C -0.08134 0.09414 -0.08516 0.10031 -0.0888 0.10679 C -0.10148 0.12932 -0.09245 0.11945 -0.1046 0.13025 L -0.13533 0.18472 C -0.13767 0.18889 -0.14089 0.19198 -0.14236 0.19722 C -0.1441 0.20355 -0.1454 0.21019 -0.14766 0.2159 C -0.15217 0.22793 -0.1625 0.25031 -0.1625 0.25031 C -0.16337 0.25648 -0.16337 0.26343 -0.16519 0.26898 C -0.18186 0.32207 -0.16901 0.25972 -0.18012 0.30787 C -0.18186 0.31559 -0.18247 0.32392 -0.18446 0.33133 C -0.18629 0.33812 -0.1895 0.34337 -0.19149 0.35 C -0.19306 0.3554 -0.19366 0.36158 -0.19497 0.36713 C -0.19635 0.373 -0.19826 0.3784 -0.19939 0.38442 C -0.20087 0.39198 -0.20104 0.40031 -0.20287 0.40772 C -0.20486 0.41559 -0.20816 0.42222 -0.21076 0.42963 C -0.21137 0.43472 -0.21224 0.43982 -0.21259 0.44522 C -0.21346 0.46065 -0.21293 0.47655 -0.21432 0.49198 C -0.21467 0.49645 -0.21701 0.5 -0.2178 0.50432 C -0.21875 0.50942 -0.21901 0.51482 -0.21953 0.52006 L -0.21953 0.52006 L -0.21953 0.52006 L -0.21953 0.52006 L -0.21953 0.52006 L -0.22049 0.51837 L -0.2283 0.50756 L -0.2283 0.50756 L -0.2283 0.50756 " pathEditMode="relative" ptsTypes="AAAAAAAAAAAAAAAAAAAAAAAAAAAAAAAA" p14:bounceEnd="16000">
                                          <p:cBhvr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414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73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10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1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04 0.00556 L -0.00104 0.00556 C -0.0125 0.0071 -0.02448 0.00355 -0.03533 0.01019 C -0.04436 0.01574 -0.04774 0.03241 -0.05287 0.04445 C -0.05512 0.04985 -0.05738 0.0551 -0.0599 0.06003 C -0.06988 0.07979 -0.06675 0.07161 -0.07743 0.08812 C -0.08134 0.09414 -0.08516 0.10031 -0.0888 0.10679 C -0.10148 0.12932 -0.09245 0.11945 -0.1046 0.13025 L -0.13533 0.18472 C -0.13767 0.18889 -0.14089 0.19198 -0.14236 0.19722 C -0.1441 0.20355 -0.1454 0.21019 -0.14766 0.2159 C -0.15217 0.22793 -0.1625 0.25031 -0.1625 0.25031 C -0.16337 0.25648 -0.16337 0.26343 -0.16519 0.26898 C -0.18186 0.32207 -0.16901 0.25972 -0.18012 0.30787 C -0.18186 0.31559 -0.18247 0.32392 -0.18446 0.33133 C -0.18629 0.33812 -0.1895 0.34337 -0.19149 0.35 C -0.19306 0.3554 -0.19366 0.36158 -0.19497 0.36713 C -0.19635 0.373 -0.19826 0.3784 -0.19939 0.38442 C -0.20087 0.39198 -0.20104 0.40031 -0.20287 0.40772 C -0.20486 0.41559 -0.20816 0.42222 -0.21076 0.42963 C -0.21137 0.43472 -0.21224 0.43982 -0.21259 0.44522 C -0.21346 0.46065 -0.21293 0.47655 -0.21432 0.49198 C -0.21467 0.49645 -0.21701 0.5 -0.2178 0.50432 C -0.21875 0.50942 -0.21901 0.51482 -0.21953 0.52006 L -0.21953 0.52006 L -0.21953 0.52006 L -0.21953 0.52006 L -0.21953 0.52006 L -0.22049 0.51837 L -0.2283 0.50756 L -0.2283 0.50756 L -0.2283 0.50756 " pathEditMode="relative" ptsTypes="AAAAAAAAAAAAAAAAAAAAAAAAAAAAAAAA">
                                          <p:cBhvr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414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45787" y="282649"/>
            <a:ext cx="3640557" cy="14429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600" y="56374"/>
            <a:ext cx="11324623" cy="9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8"/>
              </a:lnSpc>
              <a:spcBef>
                <a:spcPct val="0"/>
              </a:spcBef>
            </a:pPr>
            <a:r>
              <a:rPr lang="en-US" sz="5692">
                <a:solidFill>
                  <a:srgbClr val="F46D22"/>
                </a:solidFill>
                <a:latin typeface="Calibri"/>
              </a:rPr>
              <a:t>Danh từ là gì?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440904" y="2592507"/>
            <a:ext cx="2729574" cy="10819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843" y="127375"/>
            <a:ext cx="2275654" cy="901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27513" y="234807"/>
            <a:ext cx="1333299" cy="52847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-427831" y="3912993"/>
            <a:ext cx="3846045" cy="1466562"/>
            <a:chOff x="0" y="0"/>
            <a:chExt cx="7692091" cy="293312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9583178" y="3912993"/>
            <a:ext cx="3846045" cy="1466562"/>
            <a:chOff x="0" y="0"/>
            <a:chExt cx="7692091" cy="2933124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218677" y="4104608"/>
            <a:ext cx="3014693" cy="29489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355475" y="4996125"/>
            <a:ext cx="2103290" cy="2057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835427" y="5260060"/>
            <a:ext cx="2671671" cy="7647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620480" y="6024825"/>
            <a:ext cx="1909245" cy="546521"/>
          </a:xfrm>
          <a:prstGeom prst="rect">
            <a:avLst/>
          </a:prstGeom>
        </p:spPr>
      </p:pic>
      <p:pic>
        <p:nvPicPr>
          <p:cNvPr id="35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  <p:grpSp>
        <p:nvGrpSpPr>
          <p:cNvPr id="41" name="đúng">
            <a:extLst>
              <a:ext uri="{FF2B5EF4-FFF2-40B4-BE49-F238E27FC236}">
                <a16:creationId xmlns:a16="http://schemas.microsoft.com/office/drawing/2014/main" id="{0FB316ED-376E-6892-5F4E-714A21268117}"/>
              </a:ext>
            </a:extLst>
          </p:cNvPr>
          <p:cNvGrpSpPr/>
          <p:nvPr/>
        </p:nvGrpSpPr>
        <p:grpSpPr>
          <a:xfrm>
            <a:off x="2139798" y="1311528"/>
            <a:ext cx="3085710" cy="1223406"/>
            <a:chOff x="498756" y="1906628"/>
            <a:chExt cx="4628565" cy="1835109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3B464739-BDF0-B834-279A-921524B01ABE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2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94023" y="2308639"/>
              <a:ext cx="4154276" cy="759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021" b="1">
                  <a:solidFill>
                    <a:srgbClr val="F4FFFC"/>
                  </a:solidFill>
                  <a:latin typeface="Calibri"/>
                </a:rPr>
                <a:t>A. Từ chỉ sự vật</a:t>
              </a:r>
            </a:p>
          </p:txBody>
        </p:sp>
      </p:grpSp>
      <p:grpSp>
        <p:nvGrpSpPr>
          <p:cNvPr id="42" name="sai 1">
            <a:extLst>
              <a:ext uri="{FF2B5EF4-FFF2-40B4-BE49-F238E27FC236}">
                <a16:creationId xmlns:a16="http://schemas.microsoft.com/office/drawing/2014/main" id="{BD68519C-0171-1D00-8146-2015F660E412}"/>
              </a:ext>
            </a:extLst>
          </p:cNvPr>
          <p:cNvGrpSpPr/>
          <p:nvPr/>
        </p:nvGrpSpPr>
        <p:grpSpPr>
          <a:xfrm>
            <a:off x="6808139" y="1313083"/>
            <a:ext cx="3547336" cy="1223406"/>
            <a:chOff x="498756" y="1906628"/>
            <a:chExt cx="5321003" cy="1835109"/>
          </a:xfrm>
        </p:grpSpPr>
        <p:sp>
          <p:nvSpPr>
            <p:cNvPr id="43" name="Hình chữ nhật: Góc Tròn 42">
              <a:extLst>
                <a:ext uri="{FF2B5EF4-FFF2-40B4-BE49-F238E27FC236}">
                  <a16:creationId xmlns:a16="http://schemas.microsoft.com/office/drawing/2014/main" id="{51B9339B-28D6-37F2-8EB9-6FB1CF8B91FC}"/>
                </a:ext>
              </a:extLst>
            </p:cNvPr>
            <p:cNvSpPr/>
            <p:nvPr/>
          </p:nvSpPr>
          <p:spPr>
            <a:xfrm>
              <a:off x="498756" y="1906628"/>
              <a:ext cx="5321003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2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D8C3D52C-F1B0-C47F-D7B9-FA22AB26F95B}"/>
                </a:ext>
              </a:extLst>
            </p:cNvPr>
            <p:cNvSpPr txBox="1"/>
            <p:nvPr/>
          </p:nvSpPr>
          <p:spPr>
            <a:xfrm>
              <a:off x="668065" y="2306605"/>
              <a:ext cx="4770829" cy="759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021" b="1">
                  <a:solidFill>
                    <a:srgbClr val="F4FFFC"/>
                  </a:solidFill>
                  <a:latin typeface="Calibri"/>
                </a:rPr>
                <a:t>B. Từ chỉ hoạt động</a:t>
              </a:r>
            </a:p>
          </p:txBody>
        </p:sp>
      </p:grpSp>
      <p:grpSp>
        <p:nvGrpSpPr>
          <p:cNvPr id="45" name="sai 2">
            <a:extLst>
              <a:ext uri="{FF2B5EF4-FFF2-40B4-BE49-F238E27FC236}">
                <a16:creationId xmlns:a16="http://schemas.microsoft.com/office/drawing/2014/main" id="{A3917E68-83BA-B3AD-5070-F9B6E5868140}"/>
              </a:ext>
            </a:extLst>
          </p:cNvPr>
          <p:cNvGrpSpPr/>
          <p:nvPr/>
        </p:nvGrpSpPr>
        <p:grpSpPr>
          <a:xfrm>
            <a:off x="2139796" y="2722414"/>
            <a:ext cx="3209987" cy="1223406"/>
            <a:chOff x="498754" y="1906628"/>
            <a:chExt cx="4814981" cy="1835109"/>
          </a:xfrm>
        </p:grpSpPr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880B4A83-BFDA-BFF6-65F8-B58853784BBF}"/>
                </a:ext>
              </a:extLst>
            </p:cNvPr>
            <p:cNvSpPr/>
            <p:nvPr/>
          </p:nvSpPr>
          <p:spPr>
            <a:xfrm>
              <a:off x="498754" y="1906628"/>
              <a:ext cx="4814981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2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08D1B195-750D-46C1-ACB1-61B482850537}"/>
                </a:ext>
              </a:extLst>
            </p:cNvPr>
            <p:cNvSpPr txBox="1"/>
            <p:nvPr/>
          </p:nvSpPr>
          <p:spPr>
            <a:xfrm>
              <a:off x="594023" y="2308638"/>
              <a:ext cx="4628565" cy="759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021" b="1">
                  <a:solidFill>
                    <a:srgbClr val="F4FFFC"/>
                  </a:solidFill>
                  <a:latin typeface="Calibri"/>
                </a:rPr>
                <a:t>C. Từ chỉ trạng thái</a:t>
              </a:r>
            </a:p>
          </p:txBody>
        </p:sp>
      </p:grpSp>
      <p:grpSp>
        <p:nvGrpSpPr>
          <p:cNvPr id="48" name="sai 3">
            <a:extLst>
              <a:ext uri="{FF2B5EF4-FFF2-40B4-BE49-F238E27FC236}">
                <a16:creationId xmlns:a16="http://schemas.microsoft.com/office/drawing/2014/main" id="{48D65BDE-AF08-1DAC-786D-5D5FD3609F38}"/>
              </a:ext>
            </a:extLst>
          </p:cNvPr>
          <p:cNvGrpSpPr/>
          <p:nvPr/>
        </p:nvGrpSpPr>
        <p:grpSpPr>
          <a:xfrm>
            <a:off x="6842217" y="2689587"/>
            <a:ext cx="3513258" cy="1223406"/>
            <a:chOff x="498756" y="1906628"/>
            <a:chExt cx="5269886" cy="1835109"/>
          </a:xfrm>
        </p:grpSpPr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E592362E-1355-2A89-AFD5-8BED9E020E95}"/>
                </a:ext>
              </a:extLst>
            </p:cNvPr>
            <p:cNvSpPr/>
            <p:nvPr/>
          </p:nvSpPr>
          <p:spPr>
            <a:xfrm>
              <a:off x="498756" y="1906628"/>
              <a:ext cx="5269886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2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3FFB69B8-9019-053F-7880-A0D5FDDE50EB}"/>
                </a:ext>
              </a:extLst>
            </p:cNvPr>
            <p:cNvSpPr txBox="1"/>
            <p:nvPr/>
          </p:nvSpPr>
          <p:spPr>
            <a:xfrm>
              <a:off x="594022" y="2308639"/>
              <a:ext cx="4624446" cy="759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021" b="1">
                  <a:solidFill>
                    <a:srgbClr val="F4FFFC"/>
                  </a:solidFill>
                  <a:latin typeface="Calibri"/>
                </a:rPr>
                <a:t>D. Từ chỉ đặc điểm</a:t>
              </a:r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1A0A68D3-133F-1A01-CD20-9D6E06DD90C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262661" y="2895729"/>
            <a:ext cx="3014693" cy="3699009"/>
          </a:xfrm>
          <a:prstGeom prst="rect">
            <a:avLst/>
          </a:prstGeom>
        </p:spPr>
      </p:pic>
      <p:pic>
        <p:nvPicPr>
          <p:cNvPr id="13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4D10D584-869E-6EB5-22FD-656BF614E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98262" y="-684633"/>
            <a:ext cx="203200" cy="203200"/>
          </a:xfrm>
          <a:prstGeom prst="rect">
            <a:avLst/>
          </a:prstGeom>
        </p:spPr>
      </p:pic>
      <p:pic>
        <p:nvPicPr>
          <p:cNvPr id="2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D227D27-1AA9-24A9-62B6-93D54CEFA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852083" y="-843492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38000" fill="hold" nodeType="after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08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08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969569" y="-269372"/>
            <a:ext cx="3660719" cy="1450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552841" y="-424140"/>
            <a:ext cx="6546868" cy="65963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49062" y="3080792"/>
            <a:ext cx="1757015" cy="696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04351" y="-533567"/>
            <a:ext cx="3660719" cy="1450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3915615" y="6416424"/>
            <a:ext cx="2180385" cy="6241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91149" y="4559838"/>
            <a:ext cx="1625005" cy="4651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6222" y="-151640"/>
            <a:ext cx="5771320" cy="60830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129299" y="5164722"/>
            <a:ext cx="2999846" cy="2307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9316153" y="4559838"/>
            <a:ext cx="3898605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627309" y="3930399"/>
            <a:ext cx="4055050" cy="29449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675775" y="2844014"/>
            <a:ext cx="1990515" cy="355449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504888" y="4376488"/>
            <a:ext cx="3898605" cy="2743200"/>
          </a:xfrm>
          <a:prstGeom prst="rect">
            <a:avLst/>
          </a:prstGeom>
        </p:spPr>
      </p:pic>
      <p:pic>
        <p:nvPicPr>
          <p:cNvPr id="21" name="Picture 35">
            <a:hlinkClick r:id="rId26" action="ppaction://hlinksldjump"/>
            <a:extLst>
              <a:ext uri="{FF2B5EF4-FFF2-40B4-BE49-F238E27FC236}">
                <a16:creationId xmlns:a16="http://schemas.microsoft.com/office/drawing/2014/main" id="{92278F8C-969F-E4FF-A734-922598F62A3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0688187" y="5053572"/>
            <a:ext cx="1364119" cy="1371600"/>
          </a:xfrm>
          <a:prstGeom prst="rect">
            <a:avLst/>
          </a:prstGeom>
        </p:spPr>
      </p:pic>
      <p:pic>
        <p:nvPicPr>
          <p:cNvPr id="2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2C9AE2AD-C97E-13AC-5D42-D03660315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48085" y="-818831"/>
            <a:ext cx="741891" cy="741891"/>
          </a:xfrm>
          <a:prstGeom prst="rect">
            <a:avLst/>
          </a:prstGeom>
        </p:spPr>
      </p:pic>
      <p:pic>
        <p:nvPicPr>
          <p:cNvPr id="2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741CF0-514D-86AE-4ECC-C6EACC05CD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407709" y="-490009"/>
            <a:ext cx="203200" cy="203200"/>
          </a:xfrm>
          <a:prstGeom prst="rect">
            <a:avLst/>
          </a:prstGeom>
        </p:spPr>
      </p:pic>
      <p:pic>
        <p:nvPicPr>
          <p:cNvPr id="31" name="HÁI QUẢ">
            <a:hlinkClick r:id="rId30" action="ppaction://hlinksldjump"/>
            <a:extLst>
              <a:ext uri="{FF2B5EF4-FFF2-40B4-BE49-F238E27FC236}">
                <a16:creationId xmlns:a16="http://schemas.microsoft.com/office/drawing/2014/main" id="{65A4C092-9DF8-C843-4600-234926D3D05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83379" y="3055442"/>
            <a:ext cx="1849280" cy="1715157"/>
          </a:xfrm>
          <a:prstGeom prst="rect">
            <a:avLst/>
          </a:prstGeom>
        </p:spPr>
      </p:pic>
      <p:pic>
        <p:nvPicPr>
          <p:cNvPr id="29" name="Picture 23">
            <a:extLst>
              <a:ext uri="{FF2B5EF4-FFF2-40B4-BE49-F238E27FC236}">
                <a16:creationId xmlns:a16="http://schemas.microsoft.com/office/drawing/2014/main" id="{D1ABFE04-4313-9C93-3A6C-C50E6DBC66E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9409922" y="180500"/>
            <a:ext cx="795587" cy="1293638"/>
          </a:xfrm>
          <a:prstGeom prst="rect">
            <a:avLst/>
          </a:prstGeom>
        </p:spPr>
      </p:pic>
      <p:pic>
        <p:nvPicPr>
          <p:cNvPr id="30" name="Picture 24">
            <a:extLst>
              <a:ext uri="{FF2B5EF4-FFF2-40B4-BE49-F238E27FC236}">
                <a16:creationId xmlns:a16="http://schemas.microsoft.com/office/drawing/2014/main" id="{1B4BD8DB-2035-DEA2-489A-AAC867740FB7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10731351" y="1041597"/>
            <a:ext cx="795587" cy="1293638"/>
          </a:xfrm>
          <a:prstGeom prst="rect">
            <a:avLst/>
          </a:prstGeom>
        </p:spPr>
      </p:pic>
      <p:pic>
        <p:nvPicPr>
          <p:cNvPr id="32" name="Picture 25">
            <a:extLst>
              <a:ext uri="{FF2B5EF4-FFF2-40B4-BE49-F238E27FC236}">
                <a16:creationId xmlns:a16="http://schemas.microsoft.com/office/drawing/2014/main" id="{B9F15E98-FF0D-DEEA-F95F-D052CD7EB81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9418605" y="1596262"/>
            <a:ext cx="795587" cy="1293638"/>
          </a:xfrm>
          <a:prstGeom prst="rect">
            <a:avLst/>
          </a:prstGeom>
        </p:spPr>
      </p:pic>
      <p:pic>
        <p:nvPicPr>
          <p:cNvPr id="33" name="Picture 26">
            <a:extLst>
              <a:ext uri="{FF2B5EF4-FFF2-40B4-BE49-F238E27FC236}">
                <a16:creationId xmlns:a16="http://schemas.microsoft.com/office/drawing/2014/main" id="{B137029C-7503-506E-5BAF-6F9F72FF1EAB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8105857" y="2033679"/>
            <a:ext cx="795587" cy="1293638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8B453622-B04A-5864-C137-286792D08E8F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5323102" y="4215563"/>
            <a:ext cx="750743" cy="926843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39A1796A-A112-355D-C2F9-0528B26EDFE6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8105857" y="394778"/>
            <a:ext cx="795587" cy="12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564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1.85185E-6 L -2.63889E-6 -1.85185E-6 C -0.00842 0.01266 -0.01727 0.025 -0.02482 0.03843 C -0.05026 0.08318 -0.0368 0.0659 -0.05642 0.10417 C -0.05894 0.10911 -0.06189 0.11374 -0.06415 0.11914 C -0.07022 0.13334 -0.07465 0.14846 -0.08116 0.16235 C -0.08524 0.17114 -0.0888 0.18071 -0.0934 0.1892 C -0.10894 0.21867 -0.10477 0.19676 -0.11571 0.23982 C -0.123 0.26821 -0.12847 0.29753 -0.13498 0.32593 C -0.1414 0.35371 -0.14514 0.36235 -0.14956 0.39182 C -0.15347 0.41559 -0.15321 0.44105 -0.15963 0.46358 C -0.16371 0.47824 -0.16797 0.49244 -0.17205 0.5071 C -0.17734 0.52593 -0.17604 0.52068 -0.17873 0.53303 L -0.17812 0.53164 " pathEditMode="relative" rAng="0" ptsTypes="AAAAAAAAAAAA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1" y="26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45787" y="282649"/>
            <a:ext cx="3640557" cy="14429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600" y="56374"/>
            <a:ext cx="11324623" cy="9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8"/>
              </a:lnSpc>
              <a:spcBef>
                <a:spcPct val="0"/>
              </a:spcBef>
            </a:pPr>
            <a:r>
              <a:rPr lang="en-US" sz="5692">
                <a:solidFill>
                  <a:srgbClr val="F46D22"/>
                </a:solidFill>
                <a:latin typeface="Calibri"/>
              </a:rPr>
              <a:t>Từ nào là danh từ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440904" y="2592507"/>
            <a:ext cx="2729574" cy="10819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843" y="127375"/>
            <a:ext cx="2275654" cy="901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27513" y="234807"/>
            <a:ext cx="1333299" cy="52847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-427831" y="3912993"/>
            <a:ext cx="3846045" cy="1466562"/>
            <a:chOff x="0" y="0"/>
            <a:chExt cx="7692091" cy="293312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9583178" y="3912993"/>
            <a:ext cx="3846045" cy="1466562"/>
            <a:chOff x="0" y="0"/>
            <a:chExt cx="7692091" cy="2933124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218677" y="4104608"/>
            <a:ext cx="3014693" cy="29489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355475" y="4996125"/>
            <a:ext cx="2103290" cy="2057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835427" y="5260060"/>
            <a:ext cx="2671671" cy="7647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620480" y="6024825"/>
            <a:ext cx="1909245" cy="546521"/>
          </a:xfrm>
          <a:prstGeom prst="rect">
            <a:avLst/>
          </a:prstGeom>
        </p:spPr>
      </p:pic>
      <p:pic>
        <p:nvPicPr>
          <p:cNvPr id="35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  <p:grpSp>
        <p:nvGrpSpPr>
          <p:cNvPr id="41" name="đúng">
            <a:extLst>
              <a:ext uri="{FF2B5EF4-FFF2-40B4-BE49-F238E27FC236}">
                <a16:creationId xmlns:a16="http://schemas.microsoft.com/office/drawing/2014/main" id="{0FB316ED-376E-6892-5F4E-714A21268117}"/>
              </a:ext>
            </a:extLst>
          </p:cNvPr>
          <p:cNvGrpSpPr/>
          <p:nvPr/>
        </p:nvGrpSpPr>
        <p:grpSpPr>
          <a:xfrm>
            <a:off x="6890538" y="1107438"/>
            <a:ext cx="3085710" cy="1223406"/>
            <a:chOff x="498756" y="1906628"/>
            <a:chExt cx="4628565" cy="1835109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3B464739-BDF0-B834-279A-921524B01ABE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B. bàn chân</a:t>
              </a:r>
            </a:p>
          </p:txBody>
        </p:sp>
      </p:grpSp>
      <p:grpSp>
        <p:nvGrpSpPr>
          <p:cNvPr id="42" name="sai 1">
            <a:extLst>
              <a:ext uri="{FF2B5EF4-FFF2-40B4-BE49-F238E27FC236}">
                <a16:creationId xmlns:a16="http://schemas.microsoft.com/office/drawing/2014/main" id="{BD68519C-0171-1D00-8146-2015F660E412}"/>
              </a:ext>
            </a:extLst>
          </p:cNvPr>
          <p:cNvGrpSpPr/>
          <p:nvPr/>
        </p:nvGrpSpPr>
        <p:grpSpPr>
          <a:xfrm>
            <a:off x="2215753" y="1171725"/>
            <a:ext cx="3085710" cy="1223406"/>
            <a:chOff x="498756" y="1906628"/>
            <a:chExt cx="4628565" cy="1835109"/>
          </a:xfrm>
        </p:grpSpPr>
        <p:sp>
          <p:nvSpPr>
            <p:cNvPr id="43" name="Hình chữ nhật: Góc Tròn 42">
              <a:extLst>
                <a:ext uri="{FF2B5EF4-FFF2-40B4-BE49-F238E27FC236}">
                  <a16:creationId xmlns:a16="http://schemas.microsoft.com/office/drawing/2014/main" id="{51B9339B-28D6-37F2-8EB9-6FB1CF8B91FC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D8C3D52C-F1B0-C47F-D7B9-FA22AB26F95B}"/>
                </a:ext>
              </a:extLst>
            </p:cNvPr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A. xanh biếc</a:t>
              </a:r>
            </a:p>
          </p:txBody>
        </p:sp>
      </p:grpSp>
      <p:grpSp>
        <p:nvGrpSpPr>
          <p:cNvPr id="45" name="sai 2">
            <a:extLst>
              <a:ext uri="{FF2B5EF4-FFF2-40B4-BE49-F238E27FC236}">
                <a16:creationId xmlns:a16="http://schemas.microsoft.com/office/drawing/2014/main" id="{A3917E68-83BA-B3AD-5070-F9B6E5868140}"/>
              </a:ext>
            </a:extLst>
          </p:cNvPr>
          <p:cNvGrpSpPr/>
          <p:nvPr/>
        </p:nvGrpSpPr>
        <p:grpSpPr>
          <a:xfrm>
            <a:off x="2139797" y="2722414"/>
            <a:ext cx="3085710" cy="1223406"/>
            <a:chOff x="498756" y="1906628"/>
            <a:chExt cx="4628565" cy="1835109"/>
          </a:xfrm>
        </p:grpSpPr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880B4A83-BFDA-BFF6-65F8-B58853784BBF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08D1B195-750D-46C1-ACB1-61B482850537}"/>
                </a:ext>
              </a:extLst>
            </p:cNvPr>
            <p:cNvSpPr txBox="1"/>
            <p:nvPr/>
          </p:nvSpPr>
          <p:spPr>
            <a:xfrm>
              <a:off x="594023" y="2308638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C. chạy</a:t>
              </a:r>
            </a:p>
          </p:txBody>
        </p:sp>
      </p:grpSp>
      <p:grpSp>
        <p:nvGrpSpPr>
          <p:cNvPr id="48" name="sai 3">
            <a:extLst>
              <a:ext uri="{FF2B5EF4-FFF2-40B4-BE49-F238E27FC236}">
                <a16:creationId xmlns:a16="http://schemas.microsoft.com/office/drawing/2014/main" id="{48D65BDE-AF08-1DAC-786D-5D5FD3609F38}"/>
              </a:ext>
            </a:extLst>
          </p:cNvPr>
          <p:cNvGrpSpPr/>
          <p:nvPr/>
        </p:nvGrpSpPr>
        <p:grpSpPr>
          <a:xfrm>
            <a:off x="6842217" y="2689587"/>
            <a:ext cx="3085710" cy="1223406"/>
            <a:chOff x="498756" y="1906628"/>
            <a:chExt cx="4628565" cy="1835109"/>
          </a:xfrm>
        </p:grpSpPr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E592362E-1355-2A89-AFD5-8BED9E020E95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3FFB69B8-9019-053F-7880-A0D5FDDE50EB}"/>
                </a:ext>
              </a:extLst>
            </p:cNvPr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D. viết bài</a:t>
              </a:r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1A0A68D3-133F-1A01-CD20-9D6E06DD90C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262661" y="2895729"/>
            <a:ext cx="3014693" cy="3699009"/>
          </a:xfrm>
          <a:prstGeom prst="rect">
            <a:avLst/>
          </a:prstGeom>
        </p:spPr>
      </p:pic>
      <p:pic>
        <p:nvPicPr>
          <p:cNvPr id="13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4D10D584-869E-6EB5-22FD-656BF614E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98262" y="-684633"/>
            <a:ext cx="203200" cy="203200"/>
          </a:xfrm>
          <a:prstGeom prst="rect">
            <a:avLst/>
          </a:prstGeom>
        </p:spPr>
      </p:pic>
      <p:pic>
        <p:nvPicPr>
          <p:cNvPr id="2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D227D27-1AA9-24A9-62B6-93D54CEFA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852083" y="-84349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99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38000" fill="hold" nodeType="after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08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08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559838"/>
            <a:ext cx="12718949" cy="2493687"/>
            <a:chOff x="0" y="0"/>
            <a:chExt cx="5024770" cy="985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985160"/>
            </a:xfrm>
            <a:custGeom>
              <a:avLst/>
              <a:gdLst/>
              <a:ahLst/>
              <a:cxnLst/>
              <a:rect l="l" t="t" r="r" b="b"/>
              <a:pathLst>
                <a:path w="5024770" h="985160">
                  <a:moveTo>
                    <a:pt x="0" y="0"/>
                  </a:moveTo>
                  <a:lnTo>
                    <a:pt x="5024770" y="0"/>
                  </a:lnTo>
                  <a:lnTo>
                    <a:pt x="5024770" y="985160"/>
                  </a:lnTo>
                  <a:lnTo>
                    <a:pt x="0" y="985160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0667" y="3913020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969569" y="-269372"/>
            <a:ext cx="3660719" cy="14509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552841" y="-424140"/>
            <a:ext cx="6546868" cy="65963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49062" y="3080792"/>
            <a:ext cx="1757015" cy="696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04351" y="-533567"/>
            <a:ext cx="3660719" cy="14509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3915615" y="6416424"/>
            <a:ext cx="2180385" cy="6241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691149" y="4559838"/>
            <a:ext cx="1625005" cy="4651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6222" y="-151640"/>
            <a:ext cx="5771320" cy="60830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129299" y="5164722"/>
            <a:ext cx="2999846" cy="2307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9316153" y="4559838"/>
            <a:ext cx="3898605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3627309" y="3930399"/>
            <a:ext cx="4055050" cy="29449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1675775" y="2844014"/>
            <a:ext cx="1990515" cy="355449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504888" y="4376488"/>
            <a:ext cx="3898605" cy="2743200"/>
          </a:xfrm>
          <a:prstGeom prst="rect">
            <a:avLst/>
          </a:prstGeom>
        </p:spPr>
      </p:pic>
      <p:pic>
        <p:nvPicPr>
          <p:cNvPr id="21" name="Picture 35">
            <a:hlinkClick r:id="rId26" action="ppaction://hlinksldjump"/>
            <a:extLst>
              <a:ext uri="{FF2B5EF4-FFF2-40B4-BE49-F238E27FC236}">
                <a16:creationId xmlns:a16="http://schemas.microsoft.com/office/drawing/2014/main" id="{92278F8C-969F-E4FF-A734-922598F62A3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0688187" y="5053572"/>
            <a:ext cx="1364119" cy="1371600"/>
          </a:xfrm>
          <a:prstGeom prst="rect">
            <a:avLst/>
          </a:prstGeom>
        </p:spPr>
      </p:pic>
      <p:pic>
        <p:nvPicPr>
          <p:cNvPr id="2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2C9AE2AD-C97E-13AC-5D42-D03660315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48085" y="-818831"/>
            <a:ext cx="741891" cy="741891"/>
          </a:xfrm>
          <a:prstGeom prst="rect">
            <a:avLst/>
          </a:prstGeom>
        </p:spPr>
      </p:pic>
      <p:pic>
        <p:nvPicPr>
          <p:cNvPr id="2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741CF0-514D-86AE-4ECC-C6EACC05CD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407709" y="-490009"/>
            <a:ext cx="203200" cy="203200"/>
          </a:xfrm>
          <a:prstGeom prst="rect">
            <a:avLst/>
          </a:prstGeom>
        </p:spPr>
      </p:pic>
      <p:pic>
        <p:nvPicPr>
          <p:cNvPr id="31" name="HÁI QUẢ">
            <a:hlinkClick r:id="rId30" action="ppaction://hlinksldjump"/>
            <a:extLst>
              <a:ext uri="{FF2B5EF4-FFF2-40B4-BE49-F238E27FC236}">
                <a16:creationId xmlns:a16="http://schemas.microsoft.com/office/drawing/2014/main" id="{65A4C092-9DF8-C843-4600-234926D3D05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283379" y="3055442"/>
            <a:ext cx="1849280" cy="1715157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8B453622-B04A-5864-C137-286792D08E8F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5323102" y="4215563"/>
            <a:ext cx="750743" cy="926843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39A1796A-A112-355D-C2F9-0528B26EDFE6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5972401" y="4076790"/>
            <a:ext cx="795587" cy="1293638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AC1574E-DBF2-FC8C-FB12-6A3A224F8CD4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8039879" y="523416"/>
            <a:ext cx="927544" cy="1036361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450042F5-2FDC-EE03-8034-F1E9E341CBE8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9476083" y="191922"/>
            <a:ext cx="927544" cy="1036361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E988357E-B926-8BDD-64DD-BE595618F4A3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10911626" y="870318"/>
            <a:ext cx="927544" cy="103636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8B5B36BB-CD02-F34A-B8CF-788378CAC0F3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9284923" y="1474138"/>
            <a:ext cx="927544" cy="1036361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7D3F9580-791F-F7C3-669F-7DC5EB3B2FB6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>
            <a:off x="8129299" y="2091344"/>
            <a:ext cx="927544" cy="1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02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73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10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14000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0556E-6 -1.23457E-6 L -4.30556E-6 0.00016 C -0.00824 0.00154 -0.0164 0.00154 -0.02439 0.00479 C -0.03689 0.00957 -0.04757 0.01975 -0.05954 0.0267 C -0.0763 0.03642 -0.09314 0.04537 -0.10998 0.05494 L -0.13828 0.07083 C -0.15008 0.07701 -0.16267 0.07917 -0.17361 0.0892 C -0.23099 0.14229 -0.17751 0.08688 -0.23776 0.17238 C -0.26111 0.20556 -0.24296 0.17685 -0.26267 0.21667 C -0.26545 0.22207 -0.26918 0.22639 -0.2717 0.23241 C -0.27421 0.23889 -0.27569 0.2463 -0.27786 0.25309 C -0.28263 0.26806 -0.2802 0.2537 -0.28541 0.27901 C -0.28689 0.28611 -0.28776 0.29383 -0.28888 0.30108 C -0.28932 0.3088 -0.29053 0.31651 -0.29019 0.32423 C -0.2901 0.33009 -0.28923 0.33596 -0.28828 0.34136 C -0.28784 0.34337 -0.28619 0.34645 -0.28619 0.34676 L -0.28619 0.34645 " pathEditMode="relative" rAng="0" ptsTypes="AAAAAAAAAAAAAAAAA" p14:bounceEnd="20000">
                                          <p:cBhvr>
                                            <p:cTn id="2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14" y="173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414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373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10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1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0556E-6 -1.23457E-6 L -4.30556E-6 0.00016 C -0.00824 0.00154 -0.0164 0.00154 -0.02439 0.00479 C -0.03689 0.00957 -0.04757 0.01975 -0.05954 0.0267 C -0.0763 0.03642 -0.09314 0.04537 -0.10998 0.05494 L -0.13828 0.07083 C -0.15008 0.07701 -0.16267 0.07917 -0.17361 0.0892 C -0.23099 0.14229 -0.17751 0.08688 -0.23776 0.17238 C -0.26111 0.20556 -0.24296 0.17685 -0.26267 0.21667 C -0.26545 0.22207 -0.26918 0.22639 -0.2717 0.23241 C -0.27421 0.23889 -0.27569 0.2463 -0.27786 0.25309 C -0.28263 0.26806 -0.2802 0.2537 -0.28541 0.27901 C -0.28689 0.28611 -0.28776 0.29383 -0.28888 0.30108 C -0.28932 0.3088 -0.29053 0.31651 -0.29019 0.32423 C -0.2901 0.33009 -0.28923 0.33596 -0.28828 0.34136 C -0.28784 0.34337 -0.28619 0.34645 -0.28619 0.34676 L -0.28619 0.34645 " pathEditMode="relative" rAng="0" ptsTypes="AAAAAAAAAAAAAAAAA">
                                          <p:cBhvr>
                                            <p:cTn id="24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14" y="173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4414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3610" y="4898110"/>
            <a:ext cx="12718949" cy="2155415"/>
            <a:chOff x="0" y="0"/>
            <a:chExt cx="5024770" cy="851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4770" cy="851522"/>
            </a:xfrm>
            <a:custGeom>
              <a:avLst/>
              <a:gdLst/>
              <a:ahLst/>
              <a:cxnLst/>
              <a:rect l="l" t="t" r="r" b="b"/>
              <a:pathLst>
                <a:path w="5024770" h="851522">
                  <a:moveTo>
                    <a:pt x="0" y="0"/>
                  </a:moveTo>
                  <a:lnTo>
                    <a:pt x="5024770" y="0"/>
                  </a:lnTo>
                  <a:lnTo>
                    <a:pt x="5024770" y="851522"/>
                  </a:lnTo>
                  <a:lnTo>
                    <a:pt x="0" y="851522"/>
                  </a:lnTo>
                  <a:close/>
                </a:path>
              </a:pathLst>
            </a:custGeom>
            <a:solidFill>
              <a:srgbClr val="8CCD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94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610" y="4414894"/>
            <a:ext cx="12600469" cy="765965"/>
            <a:chOff x="0" y="0"/>
            <a:chExt cx="25200939" cy="153192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467508" cy="15319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733431" y="0"/>
              <a:ext cx="13467508" cy="153192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45787" y="282649"/>
            <a:ext cx="3640557" cy="14429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600" y="56374"/>
            <a:ext cx="11324623" cy="96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68"/>
              </a:lnSpc>
              <a:spcBef>
                <a:spcPct val="0"/>
              </a:spcBef>
            </a:pPr>
            <a:r>
              <a:rPr lang="en-US" sz="5692">
                <a:solidFill>
                  <a:srgbClr val="F46D22"/>
                </a:solidFill>
                <a:latin typeface="Calibri"/>
              </a:rPr>
              <a:t>Từ nào không phải là danh từ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440904" y="2592507"/>
            <a:ext cx="2729574" cy="108190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843" y="127375"/>
            <a:ext cx="2275654" cy="9019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327513" y="234807"/>
            <a:ext cx="1333299" cy="52847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-427831" y="3912993"/>
            <a:ext cx="3846045" cy="1466562"/>
            <a:chOff x="0" y="0"/>
            <a:chExt cx="7692091" cy="293312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9583178" y="3912993"/>
            <a:ext cx="3846045" cy="1466562"/>
            <a:chOff x="0" y="0"/>
            <a:chExt cx="7692091" cy="2933124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13754" cy="293312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878337" y="0"/>
              <a:ext cx="3813754" cy="2933124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-218677" y="4104608"/>
            <a:ext cx="3014693" cy="29489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355475" y="4996125"/>
            <a:ext cx="2103290" cy="2057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835427" y="5260060"/>
            <a:ext cx="2671671" cy="76476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620480" y="6024825"/>
            <a:ext cx="1909245" cy="546521"/>
          </a:xfrm>
          <a:prstGeom prst="rect">
            <a:avLst/>
          </a:prstGeom>
        </p:spPr>
      </p:pic>
      <p:pic>
        <p:nvPicPr>
          <p:cNvPr id="35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  <p:grpSp>
        <p:nvGrpSpPr>
          <p:cNvPr id="41" name="đúng">
            <a:extLst>
              <a:ext uri="{FF2B5EF4-FFF2-40B4-BE49-F238E27FC236}">
                <a16:creationId xmlns:a16="http://schemas.microsoft.com/office/drawing/2014/main" id="{0FB316ED-376E-6892-5F4E-714A21268117}"/>
              </a:ext>
            </a:extLst>
          </p:cNvPr>
          <p:cNvGrpSpPr/>
          <p:nvPr/>
        </p:nvGrpSpPr>
        <p:grpSpPr>
          <a:xfrm>
            <a:off x="2194380" y="2664828"/>
            <a:ext cx="3085710" cy="1223406"/>
            <a:chOff x="498756" y="1906628"/>
            <a:chExt cx="4628565" cy="1835109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3B464739-BDF0-B834-279A-921524B01ABE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C. xinh xắn</a:t>
              </a:r>
            </a:p>
          </p:txBody>
        </p:sp>
      </p:grpSp>
      <p:grpSp>
        <p:nvGrpSpPr>
          <p:cNvPr id="42" name="sai 1">
            <a:extLst>
              <a:ext uri="{FF2B5EF4-FFF2-40B4-BE49-F238E27FC236}">
                <a16:creationId xmlns:a16="http://schemas.microsoft.com/office/drawing/2014/main" id="{BD68519C-0171-1D00-8146-2015F660E412}"/>
              </a:ext>
            </a:extLst>
          </p:cNvPr>
          <p:cNvGrpSpPr/>
          <p:nvPr/>
        </p:nvGrpSpPr>
        <p:grpSpPr>
          <a:xfrm>
            <a:off x="2215753" y="1171725"/>
            <a:ext cx="3085710" cy="1223406"/>
            <a:chOff x="498756" y="1906628"/>
            <a:chExt cx="4628565" cy="1835109"/>
          </a:xfrm>
        </p:grpSpPr>
        <p:sp>
          <p:nvSpPr>
            <p:cNvPr id="43" name="Hình chữ nhật: Góc Tròn 42">
              <a:extLst>
                <a:ext uri="{FF2B5EF4-FFF2-40B4-BE49-F238E27FC236}">
                  <a16:creationId xmlns:a16="http://schemas.microsoft.com/office/drawing/2014/main" id="{51B9339B-28D6-37F2-8EB9-6FB1CF8B91FC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D8C3D52C-F1B0-C47F-D7B9-FA22AB26F95B}"/>
                </a:ext>
              </a:extLst>
            </p:cNvPr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A. Gió</a:t>
              </a:r>
            </a:p>
          </p:txBody>
        </p:sp>
      </p:grpSp>
      <p:grpSp>
        <p:nvGrpSpPr>
          <p:cNvPr id="45" name="sai 2">
            <a:extLst>
              <a:ext uri="{FF2B5EF4-FFF2-40B4-BE49-F238E27FC236}">
                <a16:creationId xmlns:a16="http://schemas.microsoft.com/office/drawing/2014/main" id="{A3917E68-83BA-B3AD-5070-F9B6E5868140}"/>
              </a:ext>
            </a:extLst>
          </p:cNvPr>
          <p:cNvGrpSpPr/>
          <p:nvPr/>
        </p:nvGrpSpPr>
        <p:grpSpPr>
          <a:xfrm>
            <a:off x="6815204" y="1118776"/>
            <a:ext cx="3085710" cy="1223406"/>
            <a:chOff x="498756" y="1906628"/>
            <a:chExt cx="4628565" cy="1835109"/>
          </a:xfrm>
        </p:grpSpPr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880B4A83-BFDA-BFF6-65F8-B58853784BBF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Box 36">
              <a:extLst>
                <a:ext uri="{FF2B5EF4-FFF2-40B4-BE49-F238E27FC236}">
                  <a16:creationId xmlns:a16="http://schemas.microsoft.com/office/drawing/2014/main" id="{08D1B195-750D-46C1-ACB1-61B482850537}"/>
                </a:ext>
              </a:extLst>
            </p:cNvPr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B. Ông</a:t>
              </a:r>
            </a:p>
          </p:txBody>
        </p:sp>
      </p:grpSp>
      <p:grpSp>
        <p:nvGrpSpPr>
          <p:cNvPr id="48" name="sai 3">
            <a:extLst>
              <a:ext uri="{FF2B5EF4-FFF2-40B4-BE49-F238E27FC236}">
                <a16:creationId xmlns:a16="http://schemas.microsoft.com/office/drawing/2014/main" id="{48D65BDE-AF08-1DAC-786D-5D5FD3609F38}"/>
              </a:ext>
            </a:extLst>
          </p:cNvPr>
          <p:cNvGrpSpPr/>
          <p:nvPr/>
        </p:nvGrpSpPr>
        <p:grpSpPr>
          <a:xfrm>
            <a:off x="6842217" y="2689587"/>
            <a:ext cx="3085710" cy="1223406"/>
            <a:chOff x="498756" y="1906628"/>
            <a:chExt cx="4628565" cy="1835109"/>
          </a:xfrm>
        </p:grpSpPr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E592362E-1355-2A89-AFD5-8BED9E020E95}"/>
                </a:ext>
              </a:extLst>
            </p:cNvPr>
            <p:cNvSpPr/>
            <p:nvPr/>
          </p:nvSpPr>
          <p:spPr>
            <a:xfrm>
              <a:off x="498756" y="1906628"/>
              <a:ext cx="4628565" cy="1835109"/>
            </a:xfrm>
            <a:prstGeom prst="roundRect">
              <a:avLst>
                <a:gd name="adj" fmla="val 50000"/>
              </a:avLst>
            </a:prstGeom>
            <a:solidFill>
              <a:srgbClr val="F46D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vi-VN" sz="16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3FFB69B8-9019-053F-7880-A0D5FDDE50EB}"/>
                </a:ext>
              </a:extLst>
            </p:cNvPr>
            <p:cNvSpPr txBox="1"/>
            <p:nvPr/>
          </p:nvSpPr>
          <p:spPr>
            <a:xfrm>
              <a:off x="594023" y="2308639"/>
              <a:ext cx="4154276" cy="807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23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4FFFC"/>
                  </a:solidFill>
                  <a:latin typeface="Calibri"/>
                </a:rPr>
                <a:t>D. Tối</a:t>
              </a:r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1A0A68D3-133F-1A01-CD20-9D6E06DD90C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558372" y="3007111"/>
            <a:ext cx="3014693" cy="3699009"/>
          </a:xfrm>
          <a:prstGeom prst="rect">
            <a:avLst/>
          </a:prstGeom>
        </p:spPr>
      </p:pic>
      <p:pic>
        <p:nvPicPr>
          <p:cNvPr id="13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4D10D584-869E-6EB5-22FD-656BF614E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98262" y="-684633"/>
            <a:ext cx="203200" cy="203200"/>
          </a:xfrm>
          <a:prstGeom prst="rect">
            <a:avLst/>
          </a:prstGeom>
        </p:spPr>
      </p:pic>
      <p:pic>
        <p:nvPicPr>
          <p:cNvPr id="2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D227D27-1AA9-24A9-62B6-93D54CEFA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852083" y="-84349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63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38000" fill="hold" nodeType="after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38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08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3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8085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606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232</TotalTime>
  <Words>279</Words>
  <Application>Microsoft Office PowerPoint</Application>
  <PresentationFormat>Widescreen</PresentationFormat>
  <Paragraphs>50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#9Slide05 SVNClementine</vt:lpstr>
      <vt:lpstr>Arial</vt:lpstr>
      <vt:lpstr>Calibri</vt:lpstr>
      <vt:lpstr>Calibri Light</vt:lpstr>
      <vt:lpstr>LNTH-LuoLuoNotangYuanTi 1</vt:lpstr>
      <vt:lpstr>SVN-Poky's</vt:lpstr>
      <vt:lpstr>UTM Duepuntozero</vt:lpstr>
      <vt:lpstr>UVN Banh Mi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6</cp:revision>
  <dcterms:created xsi:type="dcterms:W3CDTF">2023-01-11T03:25:46Z</dcterms:created>
  <dcterms:modified xsi:type="dcterms:W3CDTF">2023-09-13T15:31:27Z</dcterms:modified>
</cp:coreProperties>
</file>