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</p:sldMasterIdLst>
  <p:notesMasterIdLst>
    <p:notesMasterId r:id="rId18"/>
  </p:notesMasterIdLst>
  <p:sldIdLst>
    <p:sldId id="429" r:id="rId3"/>
    <p:sldId id="3841" r:id="rId4"/>
    <p:sldId id="3842" r:id="rId5"/>
    <p:sldId id="3843" r:id="rId6"/>
    <p:sldId id="3802" r:id="rId7"/>
    <p:sldId id="11694" r:id="rId8"/>
    <p:sldId id="11696" r:id="rId9"/>
    <p:sldId id="11695" r:id="rId10"/>
    <p:sldId id="11697" r:id="rId11"/>
    <p:sldId id="11698" r:id="rId12"/>
    <p:sldId id="11699" r:id="rId13"/>
    <p:sldId id="11700" r:id="rId14"/>
    <p:sldId id="11701" r:id="rId15"/>
    <p:sldId id="11693" r:id="rId16"/>
    <p:sldId id="1170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7FA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1746" autoAdjust="0"/>
  </p:normalViewPr>
  <p:slideViewPr>
    <p:cSldViewPr snapToGrid="0">
      <p:cViewPr varScale="1">
        <p:scale>
          <a:sx n="71" d="100"/>
          <a:sy n="71" d="100"/>
        </p:scale>
        <p:origin x="113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F42035-00E0-4132-BCDC-037C410F5420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883A21-54A1-4344-8B79-AAC7EAEF6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99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468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2630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2907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3583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464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gb706226281_0_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3" name="Google Shape;1723;gb706226281_0_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100" b="0" dirty="0"/>
              <a:t>GV click </a:t>
            </a:r>
            <a:r>
              <a:rPr lang="en-US" sz="1100" b="0" dirty="0" err="1"/>
              <a:t>vào</a:t>
            </a:r>
            <a:r>
              <a:rPr lang="en-US" sz="1100" b="0" dirty="0"/>
              <a:t> </a:t>
            </a:r>
            <a:r>
              <a:rPr lang="en-US" sz="1100" b="0" dirty="0" err="1"/>
              <a:t>đáp</a:t>
            </a:r>
            <a:r>
              <a:rPr lang="en-US" sz="1100" b="0" dirty="0"/>
              <a:t> </a:t>
            </a:r>
            <a:r>
              <a:rPr lang="en-US" sz="1100" b="0" dirty="0" err="1"/>
              <a:t>án</a:t>
            </a:r>
            <a:r>
              <a:rPr lang="en-US" sz="1100" b="0" dirty="0"/>
              <a:t> </a:t>
            </a:r>
            <a:r>
              <a:rPr lang="en-US" sz="1100" b="0" dirty="0" err="1"/>
              <a:t>khung</a:t>
            </a:r>
            <a:r>
              <a:rPr lang="en-US" sz="1100" b="0" dirty="0"/>
              <a:t> </a:t>
            </a:r>
            <a:r>
              <a:rPr lang="en-US" sz="1100" b="0" dirty="0" err="1"/>
              <a:t>vuông</a:t>
            </a:r>
            <a:r>
              <a:rPr lang="en-US" sz="1100" b="0" dirty="0"/>
              <a:t> 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không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click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vào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ô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tròn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ABCD) </a:t>
            </a:r>
            <a:r>
              <a:rPr lang="en-US" sz="1100" b="0" dirty="0" err="1"/>
              <a:t>để</a:t>
            </a:r>
            <a:r>
              <a:rPr lang="en-US" sz="1100" b="0" dirty="0"/>
              <a:t> </a:t>
            </a:r>
            <a:r>
              <a:rPr lang="en-US" sz="1100" b="0" dirty="0" err="1"/>
              <a:t>hiện</a:t>
            </a:r>
            <a:r>
              <a:rPr lang="en-US" sz="1100" b="0" dirty="0"/>
              <a:t> </a:t>
            </a:r>
            <a:r>
              <a:rPr lang="en-US" sz="1100" b="0" dirty="0" err="1"/>
              <a:t>kết</a:t>
            </a:r>
            <a:r>
              <a:rPr lang="en-US" sz="1100" b="0" dirty="0"/>
              <a:t> </a:t>
            </a:r>
            <a:r>
              <a:rPr lang="en-US" sz="1100" b="0" dirty="0" err="1"/>
              <a:t>quả</a:t>
            </a:r>
            <a:endParaRPr lang="en-US" sz="1100" b="0" dirty="0"/>
          </a:p>
          <a:p>
            <a:r>
              <a:rPr lang="en-US" sz="1100" b="0" dirty="0"/>
              <a:t>Khi HS </a:t>
            </a:r>
            <a:r>
              <a:rPr lang="en-US" sz="1100" b="0" dirty="0" err="1"/>
              <a:t>trả</a:t>
            </a:r>
            <a:r>
              <a:rPr lang="en-US" sz="1100" b="0" dirty="0"/>
              <a:t> </a:t>
            </a:r>
            <a:r>
              <a:rPr lang="en-US" sz="1100" b="0" dirty="0" err="1"/>
              <a:t>lời</a:t>
            </a:r>
            <a:r>
              <a:rPr lang="en-US" sz="1100" b="0" dirty="0"/>
              <a:t> </a:t>
            </a:r>
            <a:r>
              <a:rPr lang="en-US" sz="1100" b="0" dirty="0" err="1"/>
              <a:t>đúng</a:t>
            </a:r>
            <a:r>
              <a:rPr lang="en-US" sz="1100" b="0" dirty="0"/>
              <a:t>, G</a:t>
            </a:r>
            <a:r>
              <a:rPr lang="vi-VN" sz="1100" b="0" dirty="0"/>
              <a:t>V click vào đáp án trong khung họp quà xuất hiện</a:t>
            </a:r>
            <a:endParaRPr lang="en-US" sz="1100" b="0" dirty="0"/>
          </a:p>
          <a:p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44726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gb706226281_0_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3" name="Google Shape;1723;gb706226281_0_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100" b="0" dirty="0"/>
              <a:t>GV click </a:t>
            </a:r>
            <a:r>
              <a:rPr lang="en-US" sz="1100" b="0" dirty="0" err="1"/>
              <a:t>vào</a:t>
            </a:r>
            <a:r>
              <a:rPr lang="en-US" sz="1100" b="0" dirty="0"/>
              <a:t> </a:t>
            </a:r>
            <a:r>
              <a:rPr lang="en-US" sz="1100" b="0" dirty="0" err="1"/>
              <a:t>đáp</a:t>
            </a:r>
            <a:r>
              <a:rPr lang="en-US" sz="1100" b="0" dirty="0"/>
              <a:t> </a:t>
            </a:r>
            <a:r>
              <a:rPr lang="en-US" sz="1100" b="0" dirty="0" err="1"/>
              <a:t>án</a:t>
            </a:r>
            <a:r>
              <a:rPr lang="en-US" sz="1100" b="0" dirty="0"/>
              <a:t> </a:t>
            </a:r>
            <a:r>
              <a:rPr lang="en-US" sz="1100" b="0" dirty="0" err="1"/>
              <a:t>khung</a:t>
            </a:r>
            <a:r>
              <a:rPr lang="en-US" sz="1100" b="0" dirty="0"/>
              <a:t> </a:t>
            </a:r>
            <a:r>
              <a:rPr lang="en-US" sz="1100" b="0" dirty="0" err="1"/>
              <a:t>vuông</a:t>
            </a:r>
            <a:r>
              <a:rPr lang="en-US" sz="1100" b="0" dirty="0"/>
              <a:t> 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không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click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vào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ô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tròn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ABCD) </a:t>
            </a:r>
            <a:r>
              <a:rPr lang="en-US" sz="1100" b="0" dirty="0" err="1"/>
              <a:t>để</a:t>
            </a:r>
            <a:r>
              <a:rPr lang="en-US" sz="1100" b="0" dirty="0"/>
              <a:t> </a:t>
            </a:r>
            <a:r>
              <a:rPr lang="en-US" sz="1100" b="0" dirty="0" err="1"/>
              <a:t>hiện</a:t>
            </a:r>
            <a:r>
              <a:rPr lang="en-US" sz="1100" b="0" dirty="0"/>
              <a:t> </a:t>
            </a:r>
            <a:r>
              <a:rPr lang="en-US" sz="1100" b="0" dirty="0" err="1"/>
              <a:t>kết</a:t>
            </a:r>
            <a:r>
              <a:rPr lang="en-US" sz="1100" b="0" dirty="0"/>
              <a:t> </a:t>
            </a:r>
            <a:r>
              <a:rPr lang="en-US" sz="1100" b="0" dirty="0" err="1"/>
              <a:t>quả</a:t>
            </a:r>
            <a:endParaRPr lang="en-US" sz="1100" b="0" dirty="0"/>
          </a:p>
          <a:p>
            <a:r>
              <a:rPr lang="en-US" sz="1100" b="0" dirty="0"/>
              <a:t>Khi HS </a:t>
            </a:r>
            <a:r>
              <a:rPr lang="en-US" sz="1100" b="0" dirty="0" err="1"/>
              <a:t>trả</a:t>
            </a:r>
            <a:r>
              <a:rPr lang="en-US" sz="1100" b="0" dirty="0"/>
              <a:t> </a:t>
            </a:r>
            <a:r>
              <a:rPr lang="en-US" sz="1100" b="0" dirty="0" err="1"/>
              <a:t>lời</a:t>
            </a:r>
            <a:r>
              <a:rPr lang="en-US" sz="1100" b="0" dirty="0"/>
              <a:t> </a:t>
            </a:r>
            <a:r>
              <a:rPr lang="en-US" sz="1100" b="0" dirty="0" err="1"/>
              <a:t>đúng</a:t>
            </a:r>
            <a:r>
              <a:rPr lang="en-US" sz="1100" b="0" dirty="0"/>
              <a:t>, G</a:t>
            </a:r>
            <a:r>
              <a:rPr lang="vi-VN" sz="1100" b="0" dirty="0"/>
              <a:t>V click vào đáp án trong khung họp quà xuất hiện</a:t>
            </a:r>
            <a:endParaRPr lang="en-US" sz="1100" b="0" dirty="0"/>
          </a:p>
          <a:p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81302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gb706226281_0_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3" name="Google Shape;1723;gb706226281_0_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100" b="0" dirty="0"/>
              <a:t>GV click </a:t>
            </a:r>
            <a:r>
              <a:rPr lang="en-US" sz="1100" b="0" dirty="0" err="1"/>
              <a:t>vào</a:t>
            </a:r>
            <a:r>
              <a:rPr lang="en-US" sz="1100" b="0" dirty="0"/>
              <a:t> </a:t>
            </a:r>
            <a:r>
              <a:rPr lang="en-US" sz="1100" b="0" dirty="0" err="1"/>
              <a:t>đáp</a:t>
            </a:r>
            <a:r>
              <a:rPr lang="en-US" sz="1100" b="0" dirty="0"/>
              <a:t> </a:t>
            </a:r>
            <a:r>
              <a:rPr lang="en-US" sz="1100" b="0" dirty="0" err="1"/>
              <a:t>án</a:t>
            </a:r>
            <a:r>
              <a:rPr lang="en-US" sz="1100" b="0" dirty="0"/>
              <a:t> </a:t>
            </a:r>
            <a:r>
              <a:rPr lang="en-US" sz="1100" b="0" dirty="0" err="1"/>
              <a:t>khung</a:t>
            </a:r>
            <a:r>
              <a:rPr lang="en-US" sz="1100" b="0" dirty="0"/>
              <a:t> </a:t>
            </a:r>
            <a:r>
              <a:rPr lang="en-US" sz="1100" b="0" dirty="0" err="1"/>
              <a:t>vuông</a:t>
            </a:r>
            <a:r>
              <a:rPr lang="en-US" sz="1100" b="0" dirty="0"/>
              <a:t> 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không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click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vào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ô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tròn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ABCD) </a:t>
            </a:r>
            <a:r>
              <a:rPr lang="en-US" sz="1100" b="0" dirty="0" err="1"/>
              <a:t>để</a:t>
            </a:r>
            <a:r>
              <a:rPr lang="en-US" sz="1100" b="0" dirty="0"/>
              <a:t> </a:t>
            </a:r>
            <a:r>
              <a:rPr lang="en-US" sz="1100" b="0" dirty="0" err="1"/>
              <a:t>hiện</a:t>
            </a:r>
            <a:r>
              <a:rPr lang="en-US" sz="1100" b="0" dirty="0"/>
              <a:t> </a:t>
            </a:r>
            <a:r>
              <a:rPr lang="en-US" sz="1100" b="0" dirty="0" err="1"/>
              <a:t>kết</a:t>
            </a:r>
            <a:r>
              <a:rPr lang="en-US" sz="1100" b="0" dirty="0"/>
              <a:t> </a:t>
            </a:r>
            <a:r>
              <a:rPr lang="en-US" sz="1100" b="0" dirty="0" err="1"/>
              <a:t>quả</a:t>
            </a:r>
            <a:endParaRPr lang="en-US" sz="1100" b="0" dirty="0"/>
          </a:p>
          <a:p>
            <a:r>
              <a:rPr lang="en-US" sz="1100" b="0" dirty="0"/>
              <a:t>Khi HS </a:t>
            </a:r>
            <a:r>
              <a:rPr lang="en-US" sz="1100" b="0" dirty="0" err="1"/>
              <a:t>trả</a:t>
            </a:r>
            <a:r>
              <a:rPr lang="en-US" sz="1100" b="0" dirty="0"/>
              <a:t> </a:t>
            </a:r>
            <a:r>
              <a:rPr lang="en-US" sz="1100" b="0" dirty="0" err="1"/>
              <a:t>lời</a:t>
            </a:r>
            <a:r>
              <a:rPr lang="en-US" sz="1100" b="0" dirty="0"/>
              <a:t> </a:t>
            </a:r>
            <a:r>
              <a:rPr lang="en-US" sz="1100" b="0" dirty="0" err="1"/>
              <a:t>đúng</a:t>
            </a:r>
            <a:r>
              <a:rPr lang="en-US" sz="1100" b="0" dirty="0"/>
              <a:t>, G</a:t>
            </a:r>
            <a:r>
              <a:rPr lang="vi-VN" sz="1100" b="0" dirty="0"/>
              <a:t>V click vào đáp án trong khung họp quà xuất hiện</a:t>
            </a:r>
            <a:endParaRPr lang="en-US" sz="1100" b="0" dirty="0"/>
          </a:p>
          <a:p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80344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gb706226281_0_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3" name="Google Shape;1723;gb706226281_0_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9396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604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5445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6012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601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8"/>
          <p:cNvGrpSpPr/>
          <p:nvPr/>
        </p:nvGrpSpPr>
        <p:grpSpPr>
          <a:xfrm>
            <a:off x="522883" y="109952"/>
            <a:ext cx="11579843" cy="2797693"/>
            <a:chOff x="335036" y="320140"/>
            <a:chExt cx="9419612" cy="2275781"/>
          </a:xfrm>
        </p:grpSpPr>
        <p:sp>
          <p:nvSpPr>
            <p:cNvPr id="89" name="Google Shape;89;p8"/>
            <p:cNvSpPr/>
            <p:nvPr/>
          </p:nvSpPr>
          <p:spPr>
            <a:xfrm>
              <a:off x="6945841" y="1955107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1" name="Google Shape;91;p8"/>
          <p:cNvSpPr txBox="1">
            <a:spLocks noGrp="1"/>
          </p:cNvSpPr>
          <p:nvPr>
            <p:ph type="title"/>
          </p:nvPr>
        </p:nvSpPr>
        <p:spPr>
          <a:xfrm rot="-470071">
            <a:off x="2784503" y="2222560"/>
            <a:ext cx="6623020" cy="34256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92" name="Google Shape;92;p8"/>
          <p:cNvGrpSpPr/>
          <p:nvPr/>
        </p:nvGrpSpPr>
        <p:grpSpPr>
          <a:xfrm flipH="1">
            <a:off x="8369927" y="99015"/>
            <a:ext cx="4062439" cy="7247623"/>
            <a:chOff x="3734270" y="74249"/>
            <a:chExt cx="3046829" cy="5435717"/>
          </a:xfrm>
        </p:grpSpPr>
        <p:grpSp>
          <p:nvGrpSpPr>
            <p:cNvPr id="93" name="Google Shape;93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94" name="Google Shape;94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" name="Google Shape;98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" name="Google Shape;99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2" name="Google Shape;102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" name="Google Shape;103;p8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104" name="Google Shape;104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105" name="Google Shape;105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" name="Google Shape;106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" name="Google Shape;107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" name="Google Shape;108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" name="Google Shape;109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3" name="Google Shape;113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" name="Google Shape;114;p8"/>
          <p:cNvSpPr/>
          <p:nvPr/>
        </p:nvSpPr>
        <p:spPr>
          <a:xfrm flipH="1">
            <a:off x="-123" y="6451867"/>
            <a:ext cx="12192240" cy="2580487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8"/>
          <p:cNvSpPr/>
          <p:nvPr/>
        </p:nvSpPr>
        <p:spPr>
          <a:xfrm>
            <a:off x="5308600" y="250467"/>
            <a:ext cx="1574800" cy="1574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8"/>
          <p:cNvSpPr/>
          <p:nvPr/>
        </p:nvSpPr>
        <p:spPr>
          <a:xfrm flipH="1">
            <a:off x="-2623379" y="5625967"/>
            <a:ext cx="6694579" cy="1574956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8"/>
          <p:cNvSpPr/>
          <p:nvPr/>
        </p:nvSpPr>
        <p:spPr>
          <a:xfrm>
            <a:off x="7117517" y="5481133"/>
            <a:ext cx="6694579" cy="1719804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04185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1"/>
          <p:cNvSpPr txBox="1">
            <a:spLocks noGrp="1"/>
          </p:cNvSpPr>
          <p:nvPr>
            <p:ph type="title" hasCustomPrompt="1"/>
          </p:nvPr>
        </p:nvSpPr>
        <p:spPr>
          <a:xfrm>
            <a:off x="3740000" y="1678033"/>
            <a:ext cx="75012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0000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93" name="Google Shape;293;p11"/>
          <p:cNvSpPr txBox="1">
            <a:spLocks noGrp="1"/>
          </p:cNvSpPr>
          <p:nvPr>
            <p:ph type="subTitle" idx="1"/>
          </p:nvPr>
        </p:nvSpPr>
        <p:spPr>
          <a:xfrm>
            <a:off x="4525600" y="4143833"/>
            <a:ext cx="59300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94" name="Google Shape;294;p11"/>
          <p:cNvSpPr/>
          <p:nvPr/>
        </p:nvSpPr>
        <p:spPr>
          <a:xfrm>
            <a:off x="5814139" y="-436629"/>
            <a:ext cx="1984104" cy="945601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0" y="0"/>
                  <a:pt x="7930" y="2866"/>
                  <a:pt x="7930" y="6438"/>
                </a:cubicBezTo>
                <a:lnTo>
                  <a:pt x="7930" y="6713"/>
                </a:lnTo>
                <a:cubicBezTo>
                  <a:pt x="3337" y="7341"/>
                  <a:pt x="1" y="9265"/>
                  <a:pt x="1" y="11502"/>
                </a:cubicBezTo>
                <a:cubicBezTo>
                  <a:pt x="1" y="14289"/>
                  <a:pt x="5025" y="16527"/>
                  <a:pt x="11228" y="16527"/>
                </a:cubicBezTo>
                <a:cubicBezTo>
                  <a:pt x="11403" y="16532"/>
                  <a:pt x="11578" y="16534"/>
                  <a:pt x="11753" y="16534"/>
                </a:cubicBezTo>
                <a:cubicBezTo>
                  <a:pt x="14360" y="16534"/>
                  <a:pt x="16924" y="15989"/>
                  <a:pt x="19315" y="14996"/>
                </a:cubicBezTo>
                <a:cubicBezTo>
                  <a:pt x="20846" y="16056"/>
                  <a:pt x="23515" y="16762"/>
                  <a:pt x="26538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438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" name="Google Shape;295;p11"/>
          <p:cNvSpPr/>
          <p:nvPr/>
        </p:nvSpPr>
        <p:spPr>
          <a:xfrm>
            <a:off x="10572836" y="637445"/>
            <a:ext cx="1984104" cy="945601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" name="Google Shape;296;p11"/>
          <p:cNvSpPr/>
          <p:nvPr/>
        </p:nvSpPr>
        <p:spPr>
          <a:xfrm>
            <a:off x="603905" y="23735"/>
            <a:ext cx="1521288" cy="657853"/>
          </a:xfrm>
          <a:custGeom>
            <a:avLst/>
            <a:gdLst/>
            <a:ahLst/>
            <a:cxnLst/>
            <a:rect l="l" t="t" r="r" b="b"/>
            <a:pathLst>
              <a:path w="26970" h="11662" extrusionOk="0">
                <a:moveTo>
                  <a:pt x="10639" y="0"/>
                </a:moveTo>
                <a:cubicBezTo>
                  <a:pt x="7655" y="0"/>
                  <a:pt x="5221" y="1257"/>
                  <a:pt x="5221" y="2827"/>
                </a:cubicBezTo>
                <a:cubicBezTo>
                  <a:pt x="5221" y="2905"/>
                  <a:pt x="5221" y="2945"/>
                  <a:pt x="5221" y="3023"/>
                </a:cubicBezTo>
                <a:cubicBezTo>
                  <a:pt x="2199" y="3573"/>
                  <a:pt x="0" y="5222"/>
                  <a:pt x="0" y="7224"/>
                </a:cubicBezTo>
                <a:cubicBezTo>
                  <a:pt x="0" y="9697"/>
                  <a:pt x="3259" y="11660"/>
                  <a:pt x="7263" y="11660"/>
                </a:cubicBezTo>
                <a:cubicBezTo>
                  <a:pt x="7328" y="11661"/>
                  <a:pt x="7394" y="11662"/>
                  <a:pt x="7460" y="11662"/>
                </a:cubicBezTo>
                <a:cubicBezTo>
                  <a:pt x="9354" y="11662"/>
                  <a:pt x="11204" y="11115"/>
                  <a:pt x="12798" y="10129"/>
                </a:cubicBezTo>
                <a:cubicBezTo>
                  <a:pt x="14172" y="11031"/>
                  <a:pt x="16527" y="11660"/>
                  <a:pt x="19236" y="11660"/>
                </a:cubicBezTo>
                <a:cubicBezTo>
                  <a:pt x="23476" y="11660"/>
                  <a:pt x="26930" y="10089"/>
                  <a:pt x="26930" y="8205"/>
                </a:cubicBezTo>
                <a:cubicBezTo>
                  <a:pt x="26969" y="6831"/>
                  <a:pt x="25242" y="5653"/>
                  <a:pt x="22730" y="5104"/>
                </a:cubicBezTo>
                <a:cubicBezTo>
                  <a:pt x="22730" y="4986"/>
                  <a:pt x="22769" y="4907"/>
                  <a:pt x="22769" y="4790"/>
                </a:cubicBezTo>
                <a:cubicBezTo>
                  <a:pt x="22769" y="3455"/>
                  <a:pt x="20257" y="2395"/>
                  <a:pt x="17155" y="2395"/>
                </a:cubicBezTo>
                <a:cubicBezTo>
                  <a:pt x="16763" y="2395"/>
                  <a:pt x="16409" y="2395"/>
                  <a:pt x="16056" y="2434"/>
                </a:cubicBezTo>
                <a:cubicBezTo>
                  <a:pt x="15664" y="1060"/>
                  <a:pt x="13426" y="0"/>
                  <a:pt x="106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8427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ble of contents">
  <p:cSld name="Table of contents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3"/>
          <p:cNvSpPr txBox="1">
            <a:spLocks noGrp="1"/>
          </p:cNvSpPr>
          <p:nvPr>
            <p:ph type="title"/>
          </p:nvPr>
        </p:nvSpPr>
        <p:spPr>
          <a:xfrm>
            <a:off x="5381767" y="1933336"/>
            <a:ext cx="2272800" cy="6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00" name="Google Shape;300;p13"/>
          <p:cNvSpPr txBox="1">
            <a:spLocks noGrp="1"/>
          </p:cNvSpPr>
          <p:nvPr>
            <p:ph type="title" idx="2" hasCustomPrompt="1"/>
          </p:nvPr>
        </p:nvSpPr>
        <p:spPr>
          <a:xfrm>
            <a:off x="5897967" y="920236"/>
            <a:ext cx="12404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1" name="Google Shape;301;p13"/>
          <p:cNvSpPr txBox="1">
            <a:spLocks noGrp="1"/>
          </p:cNvSpPr>
          <p:nvPr>
            <p:ph type="subTitle" idx="1"/>
          </p:nvPr>
        </p:nvSpPr>
        <p:spPr>
          <a:xfrm>
            <a:off x="5057567" y="2471900"/>
            <a:ext cx="2921200" cy="9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13"/>
          <p:cNvSpPr txBox="1">
            <a:spLocks noGrp="1"/>
          </p:cNvSpPr>
          <p:nvPr>
            <p:ph type="title" idx="3"/>
          </p:nvPr>
        </p:nvSpPr>
        <p:spPr>
          <a:xfrm>
            <a:off x="8508867" y="1933336"/>
            <a:ext cx="2272800" cy="6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03" name="Google Shape;303;p13"/>
          <p:cNvSpPr txBox="1">
            <a:spLocks noGrp="1"/>
          </p:cNvSpPr>
          <p:nvPr>
            <p:ph type="title" idx="4" hasCustomPrompt="1"/>
          </p:nvPr>
        </p:nvSpPr>
        <p:spPr>
          <a:xfrm>
            <a:off x="9025067" y="1021836"/>
            <a:ext cx="12404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4" name="Google Shape;304;p13"/>
          <p:cNvSpPr txBox="1">
            <a:spLocks noGrp="1"/>
          </p:cNvSpPr>
          <p:nvPr>
            <p:ph type="subTitle" idx="5"/>
          </p:nvPr>
        </p:nvSpPr>
        <p:spPr>
          <a:xfrm>
            <a:off x="8182267" y="2471884"/>
            <a:ext cx="2926000" cy="9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13"/>
          <p:cNvSpPr txBox="1">
            <a:spLocks noGrp="1"/>
          </p:cNvSpPr>
          <p:nvPr>
            <p:ph type="title" idx="6"/>
          </p:nvPr>
        </p:nvSpPr>
        <p:spPr>
          <a:xfrm>
            <a:off x="5381767" y="4701088"/>
            <a:ext cx="2272800" cy="6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06" name="Google Shape;306;p13"/>
          <p:cNvSpPr txBox="1">
            <a:spLocks noGrp="1"/>
          </p:cNvSpPr>
          <p:nvPr>
            <p:ph type="title" idx="7" hasCustomPrompt="1"/>
          </p:nvPr>
        </p:nvSpPr>
        <p:spPr>
          <a:xfrm>
            <a:off x="5897967" y="3647473"/>
            <a:ext cx="12404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7" name="Google Shape;307;p13"/>
          <p:cNvSpPr txBox="1">
            <a:spLocks noGrp="1"/>
          </p:cNvSpPr>
          <p:nvPr>
            <p:ph type="subTitle" idx="8"/>
          </p:nvPr>
        </p:nvSpPr>
        <p:spPr>
          <a:xfrm>
            <a:off x="5055167" y="5238000"/>
            <a:ext cx="2926000" cy="9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3"/>
          <p:cNvSpPr txBox="1">
            <a:spLocks noGrp="1"/>
          </p:cNvSpPr>
          <p:nvPr>
            <p:ph type="title" idx="9"/>
          </p:nvPr>
        </p:nvSpPr>
        <p:spPr>
          <a:xfrm>
            <a:off x="8508867" y="4701088"/>
            <a:ext cx="2272800" cy="6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09" name="Google Shape;309;p13"/>
          <p:cNvSpPr txBox="1">
            <a:spLocks noGrp="1"/>
          </p:cNvSpPr>
          <p:nvPr>
            <p:ph type="title" idx="13" hasCustomPrompt="1"/>
          </p:nvPr>
        </p:nvSpPr>
        <p:spPr>
          <a:xfrm>
            <a:off x="9025067" y="3647473"/>
            <a:ext cx="12404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10" name="Google Shape;310;p13"/>
          <p:cNvSpPr txBox="1">
            <a:spLocks noGrp="1"/>
          </p:cNvSpPr>
          <p:nvPr>
            <p:ph type="subTitle" idx="14"/>
          </p:nvPr>
        </p:nvSpPr>
        <p:spPr>
          <a:xfrm>
            <a:off x="8182267" y="5238984"/>
            <a:ext cx="2926000" cy="9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13"/>
          <p:cNvSpPr txBox="1">
            <a:spLocks noGrp="1"/>
          </p:cNvSpPr>
          <p:nvPr>
            <p:ph type="title" idx="15"/>
          </p:nvPr>
        </p:nvSpPr>
        <p:spPr>
          <a:xfrm>
            <a:off x="1229781" y="2177900"/>
            <a:ext cx="2921200" cy="1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12" name="Google Shape;312;p13"/>
          <p:cNvGrpSpPr/>
          <p:nvPr/>
        </p:nvGrpSpPr>
        <p:grpSpPr>
          <a:xfrm>
            <a:off x="2780812" y="4356585"/>
            <a:ext cx="1868392" cy="2589073"/>
            <a:chOff x="1002412" y="3043930"/>
            <a:chExt cx="1598009" cy="2214397"/>
          </a:xfrm>
        </p:grpSpPr>
        <p:sp>
          <p:nvSpPr>
            <p:cNvPr id="313" name="Google Shape;313;p13"/>
            <p:cNvSpPr/>
            <p:nvPr/>
          </p:nvSpPr>
          <p:spPr>
            <a:xfrm>
              <a:off x="1717766" y="4672597"/>
              <a:ext cx="165949" cy="585731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1002412" y="3043930"/>
              <a:ext cx="1598009" cy="1855660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5" name="Google Shape;315;p13"/>
          <p:cNvGrpSpPr/>
          <p:nvPr/>
        </p:nvGrpSpPr>
        <p:grpSpPr>
          <a:xfrm>
            <a:off x="1255751" y="4151050"/>
            <a:ext cx="1293404" cy="2691756"/>
            <a:chOff x="464166" y="3124811"/>
            <a:chExt cx="1174114" cy="2443497"/>
          </a:xfrm>
        </p:grpSpPr>
        <p:sp>
          <p:nvSpPr>
            <p:cNvPr id="316" name="Google Shape;316;p13"/>
            <p:cNvSpPr/>
            <p:nvPr/>
          </p:nvSpPr>
          <p:spPr>
            <a:xfrm>
              <a:off x="464166" y="3124811"/>
              <a:ext cx="1174114" cy="1546508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13"/>
            <p:cNvSpPr/>
            <p:nvPr/>
          </p:nvSpPr>
          <p:spPr>
            <a:xfrm>
              <a:off x="987117" y="4602853"/>
              <a:ext cx="126904" cy="965455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8" name="Google Shape;318;p13"/>
          <p:cNvSpPr/>
          <p:nvPr/>
        </p:nvSpPr>
        <p:spPr>
          <a:xfrm>
            <a:off x="10781667" y="300781"/>
            <a:ext cx="1756405" cy="837088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9" name="Google Shape;319;p13"/>
          <p:cNvSpPr/>
          <p:nvPr/>
        </p:nvSpPr>
        <p:spPr>
          <a:xfrm>
            <a:off x="-401589" y="878282"/>
            <a:ext cx="1937749" cy="837052"/>
          </a:xfrm>
          <a:custGeom>
            <a:avLst/>
            <a:gdLst/>
            <a:ahLst/>
            <a:cxnLst/>
            <a:rect l="l" t="t" r="r" b="b"/>
            <a:pathLst>
              <a:path w="30543" h="13193" extrusionOk="0">
                <a:moveTo>
                  <a:pt x="18490" y="1"/>
                </a:moveTo>
                <a:cubicBezTo>
                  <a:pt x="15389" y="1"/>
                  <a:pt x="12838" y="1179"/>
                  <a:pt x="12406" y="2749"/>
                </a:cubicBezTo>
                <a:cubicBezTo>
                  <a:pt x="12013" y="2710"/>
                  <a:pt x="11581" y="2710"/>
                  <a:pt x="11150" y="2710"/>
                </a:cubicBezTo>
                <a:cubicBezTo>
                  <a:pt x="7616" y="2710"/>
                  <a:pt x="4790" y="3927"/>
                  <a:pt x="4790" y="5418"/>
                </a:cubicBezTo>
                <a:cubicBezTo>
                  <a:pt x="4790" y="5536"/>
                  <a:pt x="4790" y="5654"/>
                  <a:pt x="4829" y="5772"/>
                </a:cubicBezTo>
                <a:cubicBezTo>
                  <a:pt x="1964" y="6400"/>
                  <a:pt x="1" y="7734"/>
                  <a:pt x="1" y="9265"/>
                </a:cubicBezTo>
                <a:cubicBezTo>
                  <a:pt x="1" y="11425"/>
                  <a:pt x="3926" y="13191"/>
                  <a:pt x="8755" y="13191"/>
                </a:cubicBezTo>
                <a:cubicBezTo>
                  <a:pt x="11817" y="13191"/>
                  <a:pt x="14486" y="12484"/>
                  <a:pt x="16057" y="11425"/>
                </a:cubicBezTo>
                <a:cubicBezTo>
                  <a:pt x="17844" y="12603"/>
                  <a:pt x="19963" y="13193"/>
                  <a:pt x="22092" y="13193"/>
                </a:cubicBezTo>
                <a:cubicBezTo>
                  <a:pt x="22161" y="13193"/>
                  <a:pt x="22230" y="13192"/>
                  <a:pt x="22298" y="13191"/>
                </a:cubicBezTo>
                <a:cubicBezTo>
                  <a:pt x="26852" y="13191"/>
                  <a:pt x="30542" y="10953"/>
                  <a:pt x="30542" y="8206"/>
                </a:cubicBezTo>
                <a:cubicBezTo>
                  <a:pt x="30542" y="5929"/>
                  <a:pt x="28108" y="4005"/>
                  <a:pt x="24654" y="3416"/>
                </a:cubicBezTo>
                <a:cubicBezTo>
                  <a:pt x="24654" y="3338"/>
                  <a:pt x="24654" y="3259"/>
                  <a:pt x="24654" y="3220"/>
                </a:cubicBezTo>
                <a:cubicBezTo>
                  <a:pt x="24654" y="1414"/>
                  <a:pt x="21906" y="1"/>
                  <a:pt x="184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0" name="Google Shape;320;p13"/>
          <p:cNvSpPr/>
          <p:nvPr/>
        </p:nvSpPr>
        <p:spPr>
          <a:xfrm>
            <a:off x="25416" y="5123705"/>
            <a:ext cx="1582467" cy="1759243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51525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">
  <p:cSld name="Quote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14"/>
          <p:cNvGrpSpPr/>
          <p:nvPr/>
        </p:nvGrpSpPr>
        <p:grpSpPr>
          <a:xfrm>
            <a:off x="23912" y="2134452"/>
            <a:ext cx="1868392" cy="2589073"/>
            <a:chOff x="1002412" y="3043930"/>
            <a:chExt cx="1598009" cy="2214397"/>
          </a:xfrm>
        </p:grpSpPr>
        <p:sp>
          <p:nvSpPr>
            <p:cNvPr id="323" name="Google Shape;323;p14"/>
            <p:cNvSpPr/>
            <p:nvPr/>
          </p:nvSpPr>
          <p:spPr>
            <a:xfrm>
              <a:off x="1717766" y="4672597"/>
              <a:ext cx="165949" cy="585731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4"/>
            <p:cNvSpPr/>
            <p:nvPr/>
          </p:nvSpPr>
          <p:spPr>
            <a:xfrm>
              <a:off x="1002412" y="3043930"/>
              <a:ext cx="1598009" cy="1855660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25" name="Google Shape;325;p14"/>
          <p:cNvSpPr/>
          <p:nvPr/>
        </p:nvSpPr>
        <p:spPr>
          <a:xfrm>
            <a:off x="10540367" y="356448"/>
            <a:ext cx="1756405" cy="837088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14"/>
          <p:cNvSpPr/>
          <p:nvPr/>
        </p:nvSpPr>
        <p:spPr>
          <a:xfrm>
            <a:off x="3116311" y="-137718"/>
            <a:ext cx="1937749" cy="837052"/>
          </a:xfrm>
          <a:custGeom>
            <a:avLst/>
            <a:gdLst/>
            <a:ahLst/>
            <a:cxnLst/>
            <a:rect l="l" t="t" r="r" b="b"/>
            <a:pathLst>
              <a:path w="30543" h="13193" extrusionOk="0">
                <a:moveTo>
                  <a:pt x="18490" y="1"/>
                </a:moveTo>
                <a:cubicBezTo>
                  <a:pt x="15389" y="1"/>
                  <a:pt x="12838" y="1179"/>
                  <a:pt x="12406" y="2749"/>
                </a:cubicBezTo>
                <a:cubicBezTo>
                  <a:pt x="12013" y="2710"/>
                  <a:pt x="11581" y="2710"/>
                  <a:pt x="11150" y="2710"/>
                </a:cubicBezTo>
                <a:cubicBezTo>
                  <a:pt x="7616" y="2710"/>
                  <a:pt x="4790" y="3927"/>
                  <a:pt x="4790" y="5418"/>
                </a:cubicBezTo>
                <a:cubicBezTo>
                  <a:pt x="4790" y="5536"/>
                  <a:pt x="4790" y="5654"/>
                  <a:pt x="4829" y="5772"/>
                </a:cubicBezTo>
                <a:cubicBezTo>
                  <a:pt x="1964" y="6400"/>
                  <a:pt x="1" y="7734"/>
                  <a:pt x="1" y="9265"/>
                </a:cubicBezTo>
                <a:cubicBezTo>
                  <a:pt x="1" y="11425"/>
                  <a:pt x="3926" y="13191"/>
                  <a:pt x="8755" y="13191"/>
                </a:cubicBezTo>
                <a:cubicBezTo>
                  <a:pt x="11817" y="13191"/>
                  <a:pt x="14486" y="12484"/>
                  <a:pt x="16057" y="11425"/>
                </a:cubicBezTo>
                <a:cubicBezTo>
                  <a:pt x="17844" y="12603"/>
                  <a:pt x="19963" y="13193"/>
                  <a:pt x="22092" y="13193"/>
                </a:cubicBezTo>
                <a:cubicBezTo>
                  <a:pt x="22161" y="13193"/>
                  <a:pt x="22230" y="13192"/>
                  <a:pt x="22298" y="13191"/>
                </a:cubicBezTo>
                <a:cubicBezTo>
                  <a:pt x="26852" y="13191"/>
                  <a:pt x="30542" y="10953"/>
                  <a:pt x="30542" y="8206"/>
                </a:cubicBezTo>
                <a:cubicBezTo>
                  <a:pt x="30542" y="5929"/>
                  <a:pt x="28108" y="4005"/>
                  <a:pt x="24654" y="3416"/>
                </a:cubicBezTo>
                <a:cubicBezTo>
                  <a:pt x="24654" y="3338"/>
                  <a:pt x="24654" y="3259"/>
                  <a:pt x="24654" y="3220"/>
                </a:cubicBezTo>
                <a:cubicBezTo>
                  <a:pt x="24654" y="1414"/>
                  <a:pt x="21906" y="1"/>
                  <a:pt x="184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27" name="Google Shape;327;p14"/>
          <p:cNvGrpSpPr/>
          <p:nvPr/>
        </p:nvGrpSpPr>
        <p:grpSpPr>
          <a:xfrm>
            <a:off x="-914399" y="4646133"/>
            <a:ext cx="14007924" cy="2191891"/>
            <a:chOff x="-1204233" y="3679133"/>
            <a:chExt cx="11612626" cy="1817086"/>
          </a:xfrm>
        </p:grpSpPr>
        <p:sp>
          <p:nvSpPr>
            <p:cNvPr id="328" name="Google Shape;328;p14"/>
            <p:cNvSpPr/>
            <p:nvPr/>
          </p:nvSpPr>
          <p:spPr>
            <a:xfrm>
              <a:off x="-1204233" y="4152100"/>
              <a:ext cx="11612626" cy="1344120"/>
            </a:xfrm>
            <a:custGeom>
              <a:avLst/>
              <a:gdLst/>
              <a:ahLst/>
              <a:cxnLst/>
              <a:rect l="l" t="t" r="r" b="b"/>
              <a:pathLst>
                <a:path w="238538" h="28155" extrusionOk="0">
                  <a:moveTo>
                    <a:pt x="14311" y="1"/>
                  </a:moveTo>
                  <a:cubicBezTo>
                    <a:pt x="12876" y="1"/>
                    <a:pt x="8473" y="4137"/>
                    <a:pt x="8473" y="5271"/>
                  </a:cubicBezTo>
                  <a:lnTo>
                    <a:pt x="1235" y="21883"/>
                  </a:lnTo>
                  <a:cubicBezTo>
                    <a:pt x="668" y="23217"/>
                    <a:pt x="0" y="28154"/>
                    <a:pt x="3837" y="28154"/>
                  </a:cubicBezTo>
                  <a:lnTo>
                    <a:pt x="235035" y="28154"/>
                  </a:lnTo>
                  <a:cubicBezTo>
                    <a:pt x="238538" y="28154"/>
                    <a:pt x="238404" y="23184"/>
                    <a:pt x="237671" y="21983"/>
                  </a:cubicBezTo>
                  <a:lnTo>
                    <a:pt x="228898" y="2302"/>
                  </a:lnTo>
                  <a:cubicBezTo>
                    <a:pt x="228898" y="1135"/>
                    <a:pt x="225996" y="1"/>
                    <a:pt x="2245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4"/>
            <p:cNvSpPr/>
            <p:nvPr/>
          </p:nvSpPr>
          <p:spPr>
            <a:xfrm>
              <a:off x="-1144157" y="3679133"/>
              <a:ext cx="11510344" cy="1618004"/>
            </a:xfrm>
            <a:custGeom>
              <a:avLst/>
              <a:gdLst/>
              <a:ahLst/>
              <a:cxnLst/>
              <a:rect l="l" t="t" r="r" b="b"/>
              <a:pathLst>
                <a:path w="236437" h="33892" extrusionOk="0">
                  <a:moveTo>
                    <a:pt x="13110" y="1"/>
                  </a:moveTo>
                  <a:cubicBezTo>
                    <a:pt x="11676" y="5738"/>
                    <a:pt x="10475" y="6672"/>
                    <a:pt x="10475" y="7840"/>
                  </a:cubicBezTo>
                  <a:lnTo>
                    <a:pt x="1" y="31823"/>
                  </a:lnTo>
                  <a:cubicBezTo>
                    <a:pt x="1" y="32958"/>
                    <a:pt x="1168" y="33892"/>
                    <a:pt x="2603" y="33892"/>
                  </a:cubicBezTo>
                  <a:lnTo>
                    <a:pt x="233801" y="33892"/>
                  </a:lnTo>
                  <a:cubicBezTo>
                    <a:pt x="235236" y="33892"/>
                    <a:pt x="236437" y="32958"/>
                    <a:pt x="236437" y="31823"/>
                  </a:cubicBezTo>
                  <a:lnTo>
                    <a:pt x="225929" y="7840"/>
                  </a:lnTo>
                  <a:cubicBezTo>
                    <a:pt x="225929" y="6672"/>
                    <a:pt x="224762" y="5738"/>
                    <a:pt x="2233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0" name="Google Shape;330;p14"/>
          <p:cNvGrpSpPr/>
          <p:nvPr/>
        </p:nvGrpSpPr>
        <p:grpSpPr>
          <a:xfrm>
            <a:off x="690208" y="468568"/>
            <a:ext cx="11116384" cy="5660033"/>
            <a:chOff x="702250" y="237125"/>
            <a:chExt cx="8337288" cy="4245025"/>
          </a:xfrm>
        </p:grpSpPr>
        <p:sp>
          <p:nvSpPr>
            <p:cNvPr id="331" name="Google Shape;331;p14"/>
            <p:cNvSpPr/>
            <p:nvPr/>
          </p:nvSpPr>
          <p:spPr>
            <a:xfrm>
              <a:off x="1098475" y="680400"/>
              <a:ext cx="6821592" cy="3492300"/>
            </a:xfrm>
            <a:custGeom>
              <a:avLst/>
              <a:gdLst/>
              <a:ahLst/>
              <a:cxnLst/>
              <a:rect l="l" t="t" r="r" b="b"/>
              <a:pathLst>
                <a:path w="146339" h="80859" extrusionOk="0">
                  <a:moveTo>
                    <a:pt x="0" y="1"/>
                  </a:moveTo>
                  <a:lnTo>
                    <a:pt x="0" y="80859"/>
                  </a:lnTo>
                  <a:lnTo>
                    <a:pt x="146338" y="80859"/>
                  </a:lnTo>
                  <a:lnTo>
                    <a:pt x="1463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4"/>
            <p:cNvSpPr/>
            <p:nvPr/>
          </p:nvSpPr>
          <p:spPr>
            <a:xfrm>
              <a:off x="3514550" y="4084725"/>
              <a:ext cx="4358488" cy="82200"/>
            </a:xfrm>
            <a:custGeom>
              <a:avLst/>
              <a:gdLst/>
              <a:ahLst/>
              <a:cxnLst/>
              <a:rect l="l" t="t" r="r" b="b"/>
              <a:pathLst>
                <a:path w="89231" h="1903" extrusionOk="0">
                  <a:moveTo>
                    <a:pt x="0" y="1"/>
                  </a:moveTo>
                  <a:lnTo>
                    <a:pt x="0" y="1902"/>
                  </a:lnTo>
                  <a:lnTo>
                    <a:pt x="89231" y="1902"/>
                  </a:lnTo>
                  <a:lnTo>
                    <a:pt x="89231" y="1"/>
                  </a:lnTo>
                  <a:close/>
                </a:path>
              </a:pathLst>
            </a:custGeom>
            <a:solidFill>
              <a:srgbClr val="3B3B3B">
                <a:alpha val="66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4"/>
            <p:cNvSpPr/>
            <p:nvPr/>
          </p:nvSpPr>
          <p:spPr>
            <a:xfrm>
              <a:off x="1122971" y="3978136"/>
              <a:ext cx="2348370" cy="188783"/>
            </a:xfrm>
            <a:custGeom>
              <a:avLst/>
              <a:gdLst/>
              <a:ahLst/>
              <a:cxnLst/>
              <a:rect l="l" t="t" r="r" b="b"/>
              <a:pathLst>
                <a:path w="54373" h="4371" extrusionOk="0">
                  <a:moveTo>
                    <a:pt x="0" y="0"/>
                  </a:moveTo>
                  <a:lnTo>
                    <a:pt x="0" y="4370"/>
                  </a:lnTo>
                  <a:lnTo>
                    <a:pt x="54372" y="4370"/>
                  </a:lnTo>
                  <a:lnTo>
                    <a:pt x="54372" y="0"/>
                  </a:lnTo>
                  <a:close/>
                </a:path>
              </a:pathLst>
            </a:custGeom>
            <a:solidFill>
              <a:srgbClr val="3B3B3B">
                <a:alpha val="66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4"/>
            <p:cNvSpPr/>
            <p:nvPr/>
          </p:nvSpPr>
          <p:spPr>
            <a:xfrm>
              <a:off x="1122971" y="3757765"/>
              <a:ext cx="2348370" cy="51914"/>
            </a:xfrm>
            <a:custGeom>
              <a:avLst/>
              <a:gdLst/>
              <a:ahLst/>
              <a:cxnLst/>
              <a:rect l="l" t="t" r="r" b="b"/>
              <a:pathLst>
                <a:path w="54373" h="1202" extrusionOk="0">
                  <a:moveTo>
                    <a:pt x="0" y="1"/>
                  </a:moveTo>
                  <a:lnTo>
                    <a:pt x="0" y="1202"/>
                  </a:lnTo>
                  <a:lnTo>
                    <a:pt x="54372" y="1202"/>
                  </a:lnTo>
                  <a:lnTo>
                    <a:pt x="5437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4"/>
            <p:cNvSpPr/>
            <p:nvPr/>
          </p:nvSpPr>
          <p:spPr>
            <a:xfrm>
              <a:off x="1122971" y="959935"/>
              <a:ext cx="2348370" cy="51914"/>
            </a:xfrm>
            <a:custGeom>
              <a:avLst/>
              <a:gdLst/>
              <a:ahLst/>
              <a:cxnLst/>
              <a:rect l="l" t="t" r="r" b="b"/>
              <a:pathLst>
                <a:path w="54373" h="1202" extrusionOk="0">
                  <a:moveTo>
                    <a:pt x="0" y="0"/>
                  </a:moveTo>
                  <a:lnTo>
                    <a:pt x="0" y="1201"/>
                  </a:lnTo>
                  <a:lnTo>
                    <a:pt x="54372" y="1201"/>
                  </a:lnTo>
                  <a:lnTo>
                    <a:pt x="543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1264350" y="892547"/>
              <a:ext cx="2070289" cy="2978182"/>
            </a:xfrm>
            <a:custGeom>
              <a:avLst/>
              <a:gdLst/>
              <a:ahLst/>
              <a:cxnLst/>
              <a:rect l="l" t="t" r="r" b="b"/>
              <a:pathLst>
                <a:path w="49369" h="71019" extrusionOk="0">
                  <a:moveTo>
                    <a:pt x="0" y="1"/>
                  </a:moveTo>
                  <a:lnTo>
                    <a:pt x="0" y="71018"/>
                  </a:lnTo>
                  <a:lnTo>
                    <a:pt x="49369" y="71018"/>
                  </a:lnTo>
                  <a:lnTo>
                    <a:pt x="493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1423790" y="1054838"/>
              <a:ext cx="1751415" cy="2655031"/>
            </a:xfrm>
            <a:custGeom>
              <a:avLst/>
              <a:gdLst/>
              <a:ahLst/>
              <a:cxnLst/>
              <a:rect l="l" t="t" r="r" b="b"/>
              <a:pathLst>
                <a:path w="41765" h="63313" extrusionOk="0">
                  <a:moveTo>
                    <a:pt x="1" y="0"/>
                  </a:moveTo>
                  <a:lnTo>
                    <a:pt x="1" y="63312"/>
                  </a:lnTo>
                  <a:lnTo>
                    <a:pt x="41764" y="63312"/>
                  </a:lnTo>
                  <a:lnTo>
                    <a:pt x="417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1030760" y="696258"/>
              <a:ext cx="135444" cy="3614787"/>
            </a:xfrm>
            <a:custGeom>
              <a:avLst/>
              <a:gdLst/>
              <a:ahLst/>
              <a:cxnLst/>
              <a:rect l="l" t="t" r="r" b="b"/>
              <a:pathLst>
                <a:path w="3136" h="83695" extrusionOk="0">
                  <a:moveTo>
                    <a:pt x="0" y="1"/>
                  </a:moveTo>
                  <a:lnTo>
                    <a:pt x="0" y="83694"/>
                  </a:lnTo>
                  <a:lnTo>
                    <a:pt x="3136" y="83694"/>
                  </a:lnTo>
                  <a:lnTo>
                    <a:pt x="31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7044286" y="3392484"/>
              <a:ext cx="82147" cy="211804"/>
            </a:xfrm>
            <a:custGeom>
              <a:avLst/>
              <a:gdLst/>
              <a:ahLst/>
              <a:cxnLst/>
              <a:rect l="l" t="t" r="r" b="b"/>
              <a:pathLst>
                <a:path w="1902" h="4904" extrusionOk="0">
                  <a:moveTo>
                    <a:pt x="0" y="0"/>
                  </a:moveTo>
                  <a:lnTo>
                    <a:pt x="0" y="4904"/>
                  </a:lnTo>
                  <a:lnTo>
                    <a:pt x="1902" y="4904"/>
                  </a:lnTo>
                  <a:lnTo>
                    <a:pt x="190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4"/>
            <p:cNvSpPr/>
            <p:nvPr/>
          </p:nvSpPr>
          <p:spPr>
            <a:xfrm>
              <a:off x="6243234" y="3392484"/>
              <a:ext cx="82147" cy="211804"/>
            </a:xfrm>
            <a:custGeom>
              <a:avLst/>
              <a:gdLst/>
              <a:ahLst/>
              <a:cxnLst/>
              <a:rect l="l" t="t" r="r" b="b"/>
              <a:pathLst>
                <a:path w="1902" h="4904" extrusionOk="0">
                  <a:moveTo>
                    <a:pt x="1" y="0"/>
                  </a:moveTo>
                  <a:lnTo>
                    <a:pt x="1" y="4904"/>
                  </a:lnTo>
                  <a:lnTo>
                    <a:pt x="1902" y="4904"/>
                  </a:lnTo>
                  <a:lnTo>
                    <a:pt x="190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5442225" y="3392484"/>
              <a:ext cx="82147" cy="211804"/>
            </a:xfrm>
            <a:custGeom>
              <a:avLst/>
              <a:gdLst/>
              <a:ahLst/>
              <a:cxnLst/>
              <a:rect l="l" t="t" r="r" b="b"/>
              <a:pathLst>
                <a:path w="1902" h="4904" extrusionOk="0">
                  <a:moveTo>
                    <a:pt x="0" y="0"/>
                  </a:moveTo>
                  <a:lnTo>
                    <a:pt x="0" y="4904"/>
                  </a:lnTo>
                  <a:lnTo>
                    <a:pt x="1901" y="4904"/>
                  </a:lnTo>
                  <a:lnTo>
                    <a:pt x="190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4"/>
            <p:cNvSpPr/>
            <p:nvPr/>
          </p:nvSpPr>
          <p:spPr>
            <a:xfrm>
              <a:off x="3422340" y="696258"/>
              <a:ext cx="135444" cy="3614787"/>
            </a:xfrm>
            <a:custGeom>
              <a:avLst/>
              <a:gdLst/>
              <a:ahLst/>
              <a:cxnLst/>
              <a:rect l="l" t="t" r="r" b="b"/>
              <a:pathLst>
                <a:path w="3136" h="83695" extrusionOk="0">
                  <a:moveTo>
                    <a:pt x="0" y="1"/>
                  </a:moveTo>
                  <a:lnTo>
                    <a:pt x="0" y="83694"/>
                  </a:lnTo>
                  <a:lnTo>
                    <a:pt x="3136" y="83694"/>
                  </a:lnTo>
                  <a:lnTo>
                    <a:pt x="31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4"/>
            <p:cNvSpPr/>
            <p:nvPr/>
          </p:nvSpPr>
          <p:spPr>
            <a:xfrm>
              <a:off x="7873025" y="696250"/>
              <a:ext cx="135471" cy="3614787"/>
            </a:xfrm>
            <a:custGeom>
              <a:avLst/>
              <a:gdLst/>
              <a:ahLst/>
              <a:cxnLst/>
              <a:rect l="l" t="t" r="r" b="b"/>
              <a:pathLst>
                <a:path w="3137" h="83695" extrusionOk="0">
                  <a:moveTo>
                    <a:pt x="0" y="1"/>
                  </a:moveTo>
                  <a:lnTo>
                    <a:pt x="0" y="83694"/>
                  </a:lnTo>
                  <a:lnTo>
                    <a:pt x="3136" y="83694"/>
                  </a:lnTo>
                  <a:lnTo>
                    <a:pt x="31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5267865" y="3611459"/>
              <a:ext cx="2001165" cy="256505"/>
            </a:xfrm>
            <a:custGeom>
              <a:avLst/>
              <a:gdLst/>
              <a:ahLst/>
              <a:cxnLst/>
              <a:rect l="l" t="t" r="r" b="b"/>
              <a:pathLst>
                <a:path w="46334" h="5939" extrusionOk="0">
                  <a:moveTo>
                    <a:pt x="2269" y="1"/>
                  </a:moveTo>
                  <a:cubicBezTo>
                    <a:pt x="1002" y="1"/>
                    <a:pt x="1" y="568"/>
                    <a:pt x="1" y="1302"/>
                  </a:cubicBezTo>
                  <a:lnTo>
                    <a:pt x="1" y="4637"/>
                  </a:lnTo>
                  <a:cubicBezTo>
                    <a:pt x="1" y="5371"/>
                    <a:pt x="1002" y="5938"/>
                    <a:pt x="2269" y="5938"/>
                  </a:cubicBezTo>
                  <a:lnTo>
                    <a:pt x="44099" y="5938"/>
                  </a:lnTo>
                  <a:cubicBezTo>
                    <a:pt x="45333" y="5938"/>
                    <a:pt x="46334" y="5371"/>
                    <a:pt x="46334" y="4637"/>
                  </a:cubicBezTo>
                  <a:lnTo>
                    <a:pt x="46334" y="1302"/>
                  </a:lnTo>
                  <a:cubicBezTo>
                    <a:pt x="46334" y="568"/>
                    <a:pt x="45333" y="1"/>
                    <a:pt x="440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5267865" y="3494759"/>
              <a:ext cx="2001165" cy="257931"/>
            </a:xfrm>
            <a:custGeom>
              <a:avLst/>
              <a:gdLst/>
              <a:ahLst/>
              <a:cxnLst/>
              <a:rect l="l" t="t" r="r" b="b"/>
              <a:pathLst>
                <a:path w="46334" h="5972" extrusionOk="0">
                  <a:moveTo>
                    <a:pt x="2269" y="1"/>
                  </a:moveTo>
                  <a:cubicBezTo>
                    <a:pt x="1002" y="1"/>
                    <a:pt x="1" y="601"/>
                    <a:pt x="1" y="1335"/>
                  </a:cubicBezTo>
                  <a:lnTo>
                    <a:pt x="1" y="4671"/>
                  </a:lnTo>
                  <a:cubicBezTo>
                    <a:pt x="1" y="5371"/>
                    <a:pt x="1002" y="5972"/>
                    <a:pt x="2269" y="5972"/>
                  </a:cubicBezTo>
                  <a:lnTo>
                    <a:pt x="44099" y="5972"/>
                  </a:lnTo>
                  <a:cubicBezTo>
                    <a:pt x="45333" y="5972"/>
                    <a:pt x="46334" y="5371"/>
                    <a:pt x="46334" y="4671"/>
                  </a:cubicBezTo>
                  <a:lnTo>
                    <a:pt x="46334" y="1335"/>
                  </a:lnTo>
                  <a:cubicBezTo>
                    <a:pt x="46334" y="601"/>
                    <a:pt x="45333" y="1"/>
                    <a:pt x="440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4"/>
            <p:cNvSpPr/>
            <p:nvPr/>
          </p:nvSpPr>
          <p:spPr>
            <a:xfrm>
              <a:off x="5325524" y="3671969"/>
              <a:ext cx="1887360" cy="30319"/>
            </a:xfrm>
            <a:custGeom>
              <a:avLst/>
              <a:gdLst/>
              <a:ahLst/>
              <a:cxnLst/>
              <a:rect l="l" t="t" r="r" b="b"/>
              <a:pathLst>
                <a:path w="43699" h="702" extrusionOk="0">
                  <a:moveTo>
                    <a:pt x="367" y="1"/>
                  </a:moveTo>
                  <a:cubicBezTo>
                    <a:pt x="167" y="1"/>
                    <a:pt x="0" y="67"/>
                    <a:pt x="0" y="167"/>
                  </a:cubicBezTo>
                  <a:lnTo>
                    <a:pt x="0" y="534"/>
                  </a:lnTo>
                  <a:cubicBezTo>
                    <a:pt x="0" y="601"/>
                    <a:pt x="167" y="701"/>
                    <a:pt x="367" y="701"/>
                  </a:cubicBezTo>
                  <a:lnTo>
                    <a:pt x="43331" y="701"/>
                  </a:lnTo>
                  <a:cubicBezTo>
                    <a:pt x="43531" y="701"/>
                    <a:pt x="43698" y="601"/>
                    <a:pt x="43698" y="534"/>
                  </a:cubicBezTo>
                  <a:lnTo>
                    <a:pt x="43698" y="167"/>
                  </a:lnTo>
                  <a:cubicBezTo>
                    <a:pt x="43698" y="67"/>
                    <a:pt x="43531" y="1"/>
                    <a:pt x="433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14"/>
            <p:cNvSpPr/>
            <p:nvPr/>
          </p:nvSpPr>
          <p:spPr>
            <a:xfrm>
              <a:off x="5325524" y="3604246"/>
              <a:ext cx="1887360" cy="30319"/>
            </a:xfrm>
            <a:custGeom>
              <a:avLst/>
              <a:gdLst/>
              <a:ahLst/>
              <a:cxnLst/>
              <a:rect l="l" t="t" r="r" b="b"/>
              <a:pathLst>
                <a:path w="43699" h="702" extrusionOk="0">
                  <a:moveTo>
                    <a:pt x="367" y="1"/>
                  </a:moveTo>
                  <a:cubicBezTo>
                    <a:pt x="167" y="1"/>
                    <a:pt x="0" y="68"/>
                    <a:pt x="0" y="168"/>
                  </a:cubicBezTo>
                  <a:lnTo>
                    <a:pt x="0" y="535"/>
                  </a:lnTo>
                  <a:cubicBezTo>
                    <a:pt x="0" y="635"/>
                    <a:pt x="167" y="701"/>
                    <a:pt x="367" y="701"/>
                  </a:cubicBezTo>
                  <a:lnTo>
                    <a:pt x="43331" y="701"/>
                  </a:lnTo>
                  <a:cubicBezTo>
                    <a:pt x="43531" y="701"/>
                    <a:pt x="43698" y="635"/>
                    <a:pt x="43698" y="535"/>
                  </a:cubicBezTo>
                  <a:lnTo>
                    <a:pt x="43698" y="168"/>
                  </a:lnTo>
                  <a:cubicBezTo>
                    <a:pt x="43698" y="68"/>
                    <a:pt x="43531" y="1"/>
                    <a:pt x="433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14"/>
            <p:cNvSpPr/>
            <p:nvPr/>
          </p:nvSpPr>
          <p:spPr>
            <a:xfrm>
              <a:off x="5325524" y="3536567"/>
              <a:ext cx="1887360" cy="30276"/>
            </a:xfrm>
            <a:custGeom>
              <a:avLst/>
              <a:gdLst/>
              <a:ahLst/>
              <a:cxnLst/>
              <a:rect l="l" t="t" r="r" b="b"/>
              <a:pathLst>
                <a:path w="43699" h="701" extrusionOk="0">
                  <a:moveTo>
                    <a:pt x="367" y="0"/>
                  </a:moveTo>
                  <a:cubicBezTo>
                    <a:pt x="167" y="0"/>
                    <a:pt x="0" y="67"/>
                    <a:pt x="0" y="167"/>
                  </a:cubicBezTo>
                  <a:lnTo>
                    <a:pt x="0" y="534"/>
                  </a:lnTo>
                  <a:cubicBezTo>
                    <a:pt x="0" y="634"/>
                    <a:pt x="167" y="701"/>
                    <a:pt x="367" y="701"/>
                  </a:cubicBezTo>
                  <a:lnTo>
                    <a:pt x="43331" y="701"/>
                  </a:lnTo>
                  <a:cubicBezTo>
                    <a:pt x="43531" y="701"/>
                    <a:pt x="43698" y="634"/>
                    <a:pt x="43698" y="534"/>
                  </a:cubicBezTo>
                  <a:lnTo>
                    <a:pt x="43698" y="167"/>
                  </a:lnTo>
                  <a:cubicBezTo>
                    <a:pt x="43698" y="67"/>
                    <a:pt x="43531" y="0"/>
                    <a:pt x="433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3497224" y="3334875"/>
              <a:ext cx="4408113" cy="115274"/>
            </a:xfrm>
            <a:custGeom>
              <a:avLst/>
              <a:gdLst/>
              <a:ahLst/>
              <a:cxnLst/>
              <a:rect l="l" t="t" r="r" b="b"/>
              <a:pathLst>
                <a:path w="90800" h="2669" extrusionOk="0">
                  <a:moveTo>
                    <a:pt x="835" y="0"/>
                  </a:moveTo>
                  <a:cubicBezTo>
                    <a:pt x="368" y="0"/>
                    <a:pt x="1" y="600"/>
                    <a:pt x="1" y="1334"/>
                  </a:cubicBezTo>
                  <a:cubicBezTo>
                    <a:pt x="1" y="2068"/>
                    <a:pt x="368" y="2669"/>
                    <a:pt x="835" y="2669"/>
                  </a:cubicBezTo>
                  <a:lnTo>
                    <a:pt x="89932" y="2669"/>
                  </a:lnTo>
                  <a:cubicBezTo>
                    <a:pt x="90399" y="2669"/>
                    <a:pt x="90799" y="2068"/>
                    <a:pt x="90799" y="1334"/>
                  </a:cubicBezTo>
                  <a:cubicBezTo>
                    <a:pt x="90799" y="600"/>
                    <a:pt x="90399" y="0"/>
                    <a:pt x="899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837699" y="281371"/>
              <a:ext cx="6961494" cy="338566"/>
            </a:xfrm>
            <a:custGeom>
              <a:avLst/>
              <a:gdLst/>
              <a:ahLst/>
              <a:cxnLst/>
              <a:rect l="l" t="t" r="r" b="b"/>
              <a:pathLst>
                <a:path w="161183" h="7839" extrusionOk="0">
                  <a:moveTo>
                    <a:pt x="0" y="0"/>
                  </a:moveTo>
                  <a:lnTo>
                    <a:pt x="4470" y="7839"/>
                  </a:lnTo>
                  <a:lnTo>
                    <a:pt x="152376" y="7839"/>
                  </a:lnTo>
                  <a:lnTo>
                    <a:pt x="161182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14"/>
            <p:cNvSpPr/>
            <p:nvPr/>
          </p:nvSpPr>
          <p:spPr>
            <a:xfrm>
              <a:off x="977475" y="554075"/>
              <a:ext cx="7090239" cy="144125"/>
            </a:xfrm>
            <a:custGeom>
              <a:avLst/>
              <a:gdLst/>
              <a:ahLst/>
              <a:cxnLst/>
              <a:rect l="l" t="t" r="r" b="b"/>
              <a:pathLst>
                <a:path w="151809" h="3337" extrusionOk="0">
                  <a:moveTo>
                    <a:pt x="1067" y="0"/>
                  </a:moveTo>
                  <a:cubicBezTo>
                    <a:pt x="467" y="0"/>
                    <a:pt x="0" y="734"/>
                    <a:pt x="0" y="1668"/>
                  </a:cubicBezTo>
                  <a:cubicBezTo>
                    <a:pt x="0" y="2569"/>
                    <a:pt x="467" y="3336"/>
                    <a:pt x="1067" y="3336"/>
                  </a:cubicBezTo>
                  <a:lnTo>
                    <a:pt x="150741" y="3336"/>
                  </a:lnTo>
                  <a:cubicBezTo>
                    <a:pt x="151342" y="3336"/>
                    <a:pt x="151809" y="2569"/>
                    <a:pt x="151809" y="1668"/>
                  </a:cubicBezTo>
                  <a:cubicBezTo>
                    <a:pt x="151809" y="734"/>
                    <a:pt x="151342" y="0"/>
                    <a:pt x="1507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14"/>
            <p:cNvSpPr/>
            <p:nvPr/>
          </p:nvSpPr>
          <p:spPr>
            <a:xfrm>
              <a:off x="741168" y="257282"/>
              <a:ext cx="357354" cy="367417"/>
            </a:xfrm>
            <a:custGeom>
              <a:avLst/>
              <a:gdLst/>
              <a:ahLst/>
              <a:cxnLst/>
              <a:rect l="l" t="t" r="r" b="b"/>
              <a:pathLst>
                <a:path w="8274" h="8507" extrusionOk="0">
                  <a:moveTo>
                    <a:pt x="0" y="1"/>
                  </a:moveTo>
                  <a:lnTo>
                    <a:pt x="6705" y="8507"/>
                  </a:lnTo>
                  <a:lnTo>
                    <a:pt x="8273" y="8507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" name="Google Shape;353;p14"/>
            <p:cNvSpPr/>
            <p:nvPr/>
          </p:nvSpPr>
          <p:spPr>
            <a:xfrm>
              <a:off x="1923980" y="257282"/>
              <a:ext cx="233442" cy="367417"/>
            </a:xfrm>
            <a:custGeom>
              <a:avLst/>
              <a:gdLst/>
              <a:ahLst/>
              <a:cxnLst/>
              <a:rect l="l" t="t" r="r" b="b"/>
              <a:pathLst>
                <a:path w="5405" h="8507" extrusionOk="0">
                  <a:moveTo>
                    <a:pt x="1" y="1"/>
                  </a:moveTo>
                  <a:lnTo>
                    <a:pt x="3837" y="8507"/>
                  </a:lnTo>
                  <a:lnTo>
                    <a:pt x="5405" y="8507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14"/>
            <p:cNvSpPr/>
            <p:nvPr/>
          </p:nvSpPr>
          <p:spPr>
            <a:xfrm>
              <a:off x="3105366" y="257282"/>
              <a:ext cx="110998" cy="367417"/>
            </a:xfrm>
            <a:custGeom>
              <a:avLst/>
              <a:gdLst/>
              <a:ahLst/>
              <a:cxnLst/>
              <a:rect l="l" t="t" r="r" b="b"/>
              <a:pathLst>
                <a:path w="2570" h="8507" extrusionOk="0">
                  <a:moveTo>
                    <a:pt x="1" y="1"/>
                  </a:moveTo>
                  <a:lnTo>
                    <a:pt x="1001" y="8507"/>
                  </a:lnTo>
                  <a:lnTo>
                    <a:pt x="2569" y="8507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14"/>
            <p:cNvSpPr/>
            <p:nvPr/>
          </p:nvSpPr>
          <p:spPr>
            <a:xfrm>
              <a:off x="4207498" y="257282"/>
              <a:ext cx="155657" cy="367417"/>
            </a:xfrm>
            <a:custGeom>
              <a:avLst/>
              <a:gdLst/>
              <a:ahLst/>
              <a:cxnLst/>
              <a:rect l="l" t="t" r="r" b="b"/>
              <a:pathLst>
                <a:path w="3604" h="8507" extrusionOk="0">
                  <a:moveTo>
                    <a:pt x="1836" y="1"/>
                  </a:moveTo>
                  <a:lnTo>
                    <a:pt x="1" y="8507"/>
                  </a:lnTo>
                  <a:lnTo>
                    <a:pt x="1569" y="8507"/>
                  </a:lnTo>
                  <a:lnTo>
                    <a:pt x="360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14"/>
            <p:cNvSpPr/>
            <p:nvPr/>
          </p:nvSpPr>
          <p:spPr>
            <a:xfrm>
              <a:off x="5266440" y="257282"/>
              <a:ext cx="278100" cy="367417"/>
            </a:xfrm>
            <a:custGeom>
              <a:avLst/>
              <a:gdLst/>
              <a:ahLst/>
              <a:cxnLst/>
              <a:rect l="l" t="t" r="r" b="b"/>
              <a:pathLst>
                <a:path w="6439" h="8507" extrusionOk="0">
                  <a:moveTo>
                    <a:pt x="4704" y="1"/>
                  </a:moveTo>
                  <a:lnTo>
                    <a:pt x="0" y="8507"/>
                  </a:lnTo>
                  <a:lnTo>
                    <a:pt x="1568" y="8507"/>
                  </a:lnTo>
                  <a:lnTo>
                    <a:pt x="643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14"/>
            <p:cNvSpPr/>
            <p:nvPr/>
          </p:nvSpPr>
          <p:spPr>
            <a:xfrm>
              <a:off x="6477739" y="257282"/>
              <a:ext cx="402013" cy="367417"/>
            </a:xfrm>
            <a:custGeom>
              <a:avLst/>
              <a:gdLst/>
              <a:ahLst/>
              <a:cxnLst/>
              <a:rect l="l" t="t" r="r" b="b"/>
              <a:pathLst>
                <a:path w="9308" h="8507" extrusionOk="0">
                  <a:moveTo>
                    <a:pt x="7540" y="1"/>
                  </a:moveTo>
                  <a:lnTo>
                    <a:pt x="1" y="8507"/>
                  </a:lnTo>
                  <a:lnTo>
                    <a:pt x="1569" y="8507"/>
                  </a:lnTo>
                  <a:lnTo>
                    <a:pt x="930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14"/>
            <p:cNvSpPr/>
            <p:nvPr/>
          </p:nvSpPr>
          <p:spPr>
            <a:xfrm>
              <a:off x="7612880" y="257282"/>
              <a:ext cx="524456" cy="367417"/>
            </a:xfrm>
            <a:custGeom>
              <a:avLst/>
              <a:gdLst/>
              <a:ahLst/>
              <a:cxnLst/>
              <a:rect l="l" t="t" r="r" b="b"/>
              <a:pathLst>
                <a:path w="12143" h="8507" extrusionOk="0">
                  <a:moveTo>
                    <a:pt x="10408" y="1"/>
                  </a:moveTo>
                  <a:lnTo>
                    <a:pt x="1" y="8507"/>
                  </a:lnTo>
                  <a:lnTo>
                    <a:pt x="1568" y="8507"/>
                  </a:lnTo>
                  <a:lnTo>
                    <a:pt x="1214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14"/>
            <p:cNvSpPr/>
            <p:nvPr/>
          </p:nvSpPr>
          <p:spPr>
            <a:xfrm>
              <a:off x="702250" y="237125"/>
              <a:ext cx="7526705" cy="98024"/>
            </a:xfrm>
            <a:custGeom>
              <a:avLst/>
              <a:gdLst/>
              <a:ahLst/>
              <a:cxnLst/>
              <a:rect l="l" t="t" r="r" b="b"/>
              <a:pathLst>
                <a:path w="167288" h="2270" extrusionOk="0">
                  <a:moveTo>
                    <a:pt x="735" y="1"/>
                  </a:moveTo>
                  <a:cubicBezTo>
                    <a:pt x="334" y="1"/>
                    <a:pt x="1" y="501"/>
                    <a:pt x="1" y="1135"/>
                  </a:cubicBezTo>
                  <a:cubicBezTo>
                    <a:pt x="1" y="1769"/>
                    <a:pt x="334" y="2269"/>
                    <a:pt x="735" y="2269"/>
                  </a:cubicBezTo>
                  <a:lnTo>
                    <a:pt x="166553" y="2269"/>
                  </a:lnTo>
                  <a:cubicBezTo>
                    <a:pt x="166954" y="2269"/>
                    <a:pt x="167287" y="1769"/>
                    <a:pt x="167287" y="1135"/>
                  </a:cubicBezTo>
                  <a:cubicBezTo>
                    <a:pt x="167287" y="501"/>
                    <a:pt x="166920" y="1"/>
                    <a:pt x="1665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14"/>
            <p:cNvSpPr/>
            <p:nvPr/>
          </p:nvSpPr>
          <p:spPr>
            <a:xfrm>
              <a:off x="8630358" y="1301077"/>
              <a:ext cx="82147" cy="3181073"/>
            </a:xfrm>
            <a:custGeom>
              <a:avLst/>
              <a:gdLst/>
              <a:ahLst/>
              <a:cxnLst/>
              <a:rect l="l" t="t" r="r" b="b"/>
              <a:pathLst>
                <a:path w="1902" h="73653" extrusionOk="0">
                  <a:moveTo>
                    <a:pt x="1" y="0"/>
                  </a:moveTo>
                  <a:lnTo>
                    <a:pt x="1" y="73219"/>
                  </a:lnTo>
                  <a:cubicBezTo>
                    <a:pt x="1" y="73453"/>
                    <a:pt x="401" y="73653"/>
                    <a:pt x="935" y="73653"/>
                  </a:cubicBezTo>
                  <a:cubicBezTo>
                    <a:pt x="1468" y="73653"/>
                    <a:pt x="1902" y="73453"/>
                    <a:pt x="1902" y="73219"/>
                  </a:cubicBezTo>
                  <a:lnTo>
                    <a:pt x="190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14"/>
            <p:cNvSpPr/>
            <p:nvPr/>
          </p:nvSpPr>
          <p:spPr>
            <a:xfrm>
              <a:off x="8337916" y="989847"/>
              <a:ext cx="701622" cy="704558"/>
            </a:xfrm>
            <a:custGeom>
              <a:avLst/>
              <a:gdLst/>
              <a:ahLst/>
              <a:cxnLst/>
              <a:rect l="l" t="t" r="r" b="b"/>
              <a:pathLst>
                <a:path w="16245" h="16313" extrusionOk="0">
                  <a:moveTo>
                    <a:pt x="1101" y="1"/>
                  </a:moveTo>
                  <a:cubicBezTo>
                    <a:pt x="500" y="1"/>
                    <a:pt x="0" y="501"/>
                    <a:pt x="0" y="1135"/>
                  </a:cubicBezTo>
                  <a:lnTo>
                    <a:pt x="0" y="15178"/>
                  </a:lnTo>
                  <a:cubicBezTo>
                    <a:pt x="0" y="15812"/>
                    <a:pt x="500" y="16313"/>
                    <a:pt x="1101" y="16313"/>
                  </a:cubicBezTo>
                  <a:lnTo>
                    <a:pt x="15111" y="16313"/>
                  </a:lnTo>
                  <a:cubicBezTo>
                    <a:pt x="15745" y="16313"/>
                    <a:pt x="16245" y="15812"/>
                    <a:pt x="16245" y="15178"/>
                  </a:cubicBezTo>
                  <a:lnTo>
                    <a:pt x="16245" y="1135"/>
                  </a:lnTo>
                  <a:cubicBezTo>
                    <a:pt x="16245" y="501"/>
                    <a:pt x="15745" y="1"/>
                    <a:pt x="151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14"/>
            <p:cNvSpPr/>
            <p:nvPr/>
          </p:nvSpPr>
          <p:spPr>
            <a:xfrm>
              <a:off x="8371043" y="1023017"/>
              <a:ext cx="635368" cy="638262"/>
            </a:xfrm>
            <a:custGeom>
              <a:avLst/>
              <a:gdLst/>
              <a:ahLst/>
              <a:cxnLst/>
              <a:rect l="l" t="t" r="r" b="b"/>
              <a:pathLst>
                <a:path w="14711" h="14778" extrusionOk="0">
                  <a:moveTo>
                    <a:pt x="1001" y="0"/>
                  </a:moveTo>
                  <a:cubicBezTo>
                    <a:pt x="467" y="0"/>
                    <a:pt x="0" y="467"/>
                    <a:pt x="0" y="1034"/>
                  </a:cubicBezTo>
                  <a:lnTo>
                    <a:pt x="0" y="13743"/>
                  </a:lnTo>
                  <a:cubicBezTo>
                    <a:pt x="0" y="14310"/>
                    <a:pt x="467" y="14777"/>
                    <a:pt x="1001" y="14777"/>
                  </a:cubicBezTo>
                  <a:lnTo>
                    <a:pt x="13710" y="14777"/>
                  </a:lnTo>
                  <a:cubicBezTo>
                    <a:pt x="14244" y="14777"/>
                    <a:pt x="14711" y="14310"/>
                    <a:pt x="14711" y="13743"/>
                  </a:cubicBezTo>
                  <a:lnTo>
                    <a:pt x="14711" y="1034"/>
                  </a:lnTo>
                  <a:cubicBezTo>
                    <a:pt x="14711" y="467"/>
                    <a:pt x="14244" y="0"/>
                    <a:pt x="137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14"/>
            <p:cNvSpPr/>
            <p:nvPr/>
          </p:nvSpPr>
          <p:spPr>
            <a:xfrm>
              <a:off x="8494913" y="1093590"/>
              <a:ext cx="391949" cy="497074"/>
            </a:xfrm>
            <a:custGeom>
              <a:avLst/>
              <a:gdLst/>
              <a:ahLst/>
              <a:cxnLst/>
              <a:rect l="l" t="t" r="r" b="b"/>
              <a:pathLst>
                <a:path w="9075" h="11509" extrusionOk="0">
                  <a:moveTo>
                    <a:pt x="6039" y="768"/>
                  </a:moveTo>
                  <a:lnTo>
                    <a:pt x="6039" y="1535"/>
                  </a:lnTo>
                  <a:lnTo>
                    <a:pt x="2970" y="1535"/>
                  </a:lnTo>
                  <a:lnTo>
                    <a:pt x="2970" y="768"/>
                  </a:lnTo>
                  <a:close/>
                  <a:moveTo>
                    <a:pt x="8307" y="2302"/>
                  </a:moveTo>
                  <a:lnTo>
                    <a:pt x="8307" y="6906"/>
                  </a:lnTo>
                  <a:lnTo>
                    <a:pt x="668" y="6906"/>
                  </a:lnTo>
                  <a:lnTo>
                    <a:pt x="668" y="2302"/>
                  </a:lnTo>
                  <a:close/>
                  <a:moveTo>
                    <a:pt x="1402" y="7673"/>
                  </a:moveTo>
                  <a:cubicBezTo>
                    <a:pt x="1502" y="7673"/>
                    <a:pt x="1635" y="7673"/>
                    <a:pt x="1736" y="7740"/>
                  </a:cubicBezTo>
                  <a:cubicBezTo>
                    <a:pt x="1969" y="7806"/>
                    <a:pt x="2169" y="8006"/>
                    <a:pt x="2236" y="8240"/>
                  </a:cubicBezTo>
                  <a:lnTo>
                    <a:pt x="2236" y="8307"/>
                  </a:lnTo>
                  <a:cubicBezTo>
                    <a:pt x="2236" y="8407"/>
                    <a:pt x="2236" y="8507"/>
                    <a:pt x="2236" y="8607"/>
                  </a:cubicBezTo>
                  <a:lnTo>
                    <a:pt x="2203" y="8640"/>
                  </a:lnTo>
                  <a:cubicBezTo>
                    <a:pt x="2136" y="8874"/>
                    <a:pt x="2002" y="9040"/>
                    <a:pt x="1769" y="9141"/>
                  </a:cubicBezTo>
                  <a:cubicBezTo>
                    <a:pt x="1669" y="9174"/>
                    <a:pt x="1569" y="9191"/>
                    <a:pt x="1469" y="9191"/>
                  </a:cubicBezTo>
                  <a:cubicBezTo>
                    <a:pt x="1369" y="9191"/>
                    <a:pt x="1269" y="9174"/>
                    <a:pt x="1168" y="9141"/>
                  </a:cubicBezTo>
                  <a:cubicBezTo>
                    <a:pt x="935" y="9040"/>
                    <a:pt x="768" y="8874"/>
                    <a:pt x="701" y="8640"/>
                  </a:cubicBezTo>
                  <a:cubicBezTo>
                    <a:pt x="701" y="8607"/>
                    <a:pt x="701" y="8540"/>
                    <a:pt x="701" y="8507"/>
                  </a:cubicBezTo>
                  <a:cubicBezTo>
                    <a:pt x="668" y="8440"/>
                    <a:pt x="668" y="8373"/>
                    <a:pt x="701" y="8307"/>
                  </a:cubicBezTo>
                  <a:lnTo>
                    <a:pt x="701" y="8240"/>
                  </a:lnTo>
                  <a:cubicBezTo>
                    <a:pt x="735" y="8040"/>
                    <a:pt x="868" y="7873"/>
                    <a:pt x="1068" y="7773"/>
                  </a:cubicBezTo>
                  <a:cubicBezTo>
                    <a:pt x="1168" y="7706"/>
                    <a:pt x="1269" y="7673"/>
                    <a:pt x="1402" y="7673"/>
                  </a:cubicBezTo>
                  <a:close/>
                  <a:moveTo>
                    <a:pt x="7573" y="7673"/>
                  </a:moveTo>
                  <a:cubicBezTo>
                    <a:pt x="7673" y="7673"/>
                    <a:pt x="7773" y="7673"/>
                    <a:pt x="7873" y="7706"/>
                  </a:cubicBezTo>
                  <a:cubicBezTo>
                    <a:pt x="8107" y="7806"/>
                    <a:pt x="8274" y="8006"/>
                    <a:pt x="8340" y="8240"/>
                  </a:cubicBezTo>
                  <a:lnTo>
                    <a:pt x="8340" y="8307"/>
                  </a:lnTo>
                  <a:cubicBezTo>
                    <a:pt x="8340" y="8373"/>
                    <a:pt x="8340" y="8440"/>
                    <a:pt x="8340" y="8507"/>
                  </a:cubicBezTo>
                  <a:cubicBezTo>
                    <a:pt x="8307" y="8573"/>
                    <a:pt x="8307" y="8607"/>
                    <a:pt x="8307" y="8640"/>
                  </a:cubicBezTo>
                  <a:cubicBezTo>
                    <a:pt x="8240" y="8840"/>
                    <a:pt x="8107" y="9040"/>
                    <a:pt x="7907" y="9141"/>
                  </a:cubicBezTo>
                  <a:cubicBezTo>
                    <a:pt x="7809" y="9180"/>
                    <a:pt x="7700" y="9196"/>
                    <a:pt x="7586" y="9196"/>
                  </a:cubicBezTo>
                  <a:cubicBezTo>
                    <a:pt x="7505" y="9196"/>
                    <a:pt x="7422" y="9188"/>
                    <a:pt x="7340" y="9174"/>
                  </a:cubicBezTo>
                  <a:lnTo>
                    <a:pt x="7273" y="9141"/>
                  </a:lnTo>
                  <a:cubicBezTo>
                    <a:pt x="7139" y="9074"/>
                    <a:pt x="7039" y="9007"/>
                    <a:pt x="6973" y="8907"/>
                  </a:cubicBezTo>
                  <a:cubicBezTo>
                    <a:pt x="6906" y="8807"/>
                    <a:pt x="6839" y="8674"/>
                    <a:pt x="6806" y="8573"/>
                  </a:cubicBezTo>
                  <a:cubicBezTo>
                    <a:pt x="6806" y="8473"/>
                    <a:pt x="6806" y="8373"/>
                    <a:pt x="6806" y="8307"/>
                  </a:cubicBezTo>
                  <a:lnTo>
                    <a:pt x="6806" y="8240"/>
                  </a:lnTo>
                  <a:cubicBezTo>
                    <a:pt x="6873" y="8040"/>
                    <a:pt x="7006" y="7873"/>
                    <a:pt x="7173" y="7773"/>
                  </a:cubicBezTo>
                  <a:cubicBezTo>
                    <a:pt x="7306" y="7706"/>
                    <a:pt x="7440" y="7673"/>
                    <a:pt x="7573" y="7673"/>
                  </a:cubicBezTo>
                  <a:close/>
                  <a:moveTo>
                    <a:pt x="2203" y="1"/>
                  </a:moveTo>
                  <a:cubicBezTo>
                    <a:pt x="2002" y="1"/>
                    <a:pt x="1769" y="34"/>
                    <a:pt x="1569" y="101"/>
                  </a:cubicBezTo>
                  <a:lnTo>
                    <a:pt x="1602" y="101"/>
                  </a:lnTo>
                  <a:cubicBezTo>
                    <a:pt x="1535" y="134"/>
                    <a:pt x="1435" y="167"/>
                    <a:pt x="1335" y="201"/>
                  </a:cubicBezTo>
                  <a:cubicBezTo>
                    <a:pt x="1302" y="234"/>
                    <a:pt x="1235" y="268"/>
                    <a:pt x="1168" y="301"/>
                  </a:cubicBezTo>
                  <a:cubicBezTo>
                    <a:pt x="1102" y="368"/>
                    <a:pt x="1035" y="368"/>
                    <a:pt x="968" y="434"/>
                  </a:cubicBezTo>
                  <a:cubicBezTo>
                    <a:pt x="735" y="601"/>
                    <a:pt x="535" y="835"/>
                    <a:pt x="368" y="1068"/>
                  </a:cubicBezTo>
                  <a:cubicBezTo>
                    <a:pt x="301" y="1168"/>
                    <a:pt x="268" y="1268"/>
                    <a:pt x="201" y="1368"/>
                  </a:cubicBezTo>
                  <a:cubicBezTo>
                    <a:pt x="168" y="1435"/>
                    <a:pt x="168" y="1502"/>
                    <a:pt x="134" y="1568"/>
                  </a:cubicBezTo>
                  <a:cubicBezTo>
                    <a:pt x="68" y="1735"/>
                    <a:pt x="34" y="1935"/>
                    <a:pt x="1" y="2102"/>
                  </a:cubicBezTo>
                  <a:lnTo>
                    <a:pt x="1" y="3136"/>
                  </a:lnTo>
                  <a:lnTo>
                    <a:pt x="1" y="9174"/>
                  </a:lnTo>
                  <a:cubicBezTo>
                    <a:pt x="1" y="9241"/>
                    <a:pt x="1" y="9307"/>
                    <a:pt x="1" y="9374"/>
                  </a:cubicBezTo>
                  <a:lnTo>
                    <a:pt x="1" y="9441"/>
                  </a:lnTo>
                  <a:cubicBezTo>
                    <a:pt x="34" y="9507"/>
                    <a:pt x="68" y="9541"/>
                    <a:pt x="101" y="9608"/>
                  </a:cubicBezTo>
                  <a:cubicBezTo>
                    <a:pt x="168" y="9741"/>
                    <a:pt x="301" y="9841"/>
                    <a:pt x="435" y="9908"/>
                  </a:cubicBezTo>
                  <a:cubicBezTo>
                    <a:pt x="535" y="9941"/>
                    <a:pt x="635" y="9974"/>
                    <a:pt x="735" y="9974"/>
                  </a:cubicBezTo>
                  <a:lnTo>
                    <a:pt x="735" y="10775"/>
                  </a:lnTo>
                  <a:cubicBezTo>
                    <a:pt x="735" y="10808"/>
                    <a:pt x="735" y="10842"/>
                    <a:pt x="735" y="10875"/>
                  </a:cubicBezTo>
                  <a:lnTo>
                    <a:pt x="735" y="10942"/>
                  </a:lnTo>
                  <a:cubicBezTo>
                    <a:pt x="768" y="11009"/>
                    <a:pt x="802" y="11075"/>
                    <a:pt x="802" y="11142"/>
                  </a:cubicBezTo>
                  <a:cubicBezTo>
                    <a:pt x="935" y="11342"/>
                    <a:pt x="1168" y="11476"/>
                    <a:pt x="1402" y="11509"/>
                  </a:cubicBezTo>
                  <a:lnTo>
                    <a:pt x="2069" y="11509"/>
                  </a:lnTo>
                  <a:cubicBezTo>
                    <a:pt x="2236" y="11509"/>
                    <a:pt x="2403" y="11476"/>
                    <a:pt x="2536" y="11442"/>
                  </a:cubicBezTo>
                  <a:cubicBezTo>
                    <a:pt x="2636" y="11409"/>
                    <a:pt x="2703" y="11342"/>
                    <a:pt x="2770" y="11275"/>
                  </a:cubicBezTo>
                  <a:cubicBezTo>
                    <a:pt x="2870" y="11175"/>
                    <a:pt x="2936" y="11075"/>
                    <a:pt x="2970" y="10942"/>
                  </a:cubicBezTo>
                  <a:cubicBezTo>
                    <a:pt x="2970" y="10908"/>
                    <a:pt x="2970" y="10875"/>
                    <a:pt x="2970" y="10842"/>
                  </a:cubicBezTo>
                  <a:lnTo>
                    <a:pt x="2970" y="9974"/>
                  </a:lnTo>
                  <a:lnTo>
                    <a:pt x="6039" y="9974"/>
                  </a:lnTo>
                  <a:lnTo>
                    <a:pt x="6039" y="10708"/>
                  </a:lnTo>
                  <a:cubicBezTo>
                    <a:pt x="6039" y="10775"/>
                    <a:pt x="6072" y="10842"/>
                    <a:pt x="6072" y="10908"/>
                  </a:cubicBezTo>
                  <a:cubicBezTo>
                    <a:pt x="6072" y="10975"/>
                    <a:pt x="6105" y="11075"/>
                    <a:pt x="6139" y="11142"/>
                  </a:cubicBezTo>
                  <a:lnTo>
                    <a:pt x="6205" y="11175"/>
                  </a:lnTo>
                  <a:lnTo>
                    <a:pt x="6272" y="11275"/>
                  </a:lnTo>
                  <a:cubicBezTo>
                    <a:pt x="6372" y="11375"/>
                    <a:pt x="6539" y="11442"/>
                    <a:pt x="6672" y="11476"/>
                  </a:cubicBezTo>
                  <a:lnTo>
                    <a:pt x="7406" y="11476"/>
                  </a:lnTo>
                  <a:cubicBezTo>
                    <a:pt x="7451" y="11484"/>
                    <a:pt x="7496" y="11489"/>
                    <a:pt x="7540" y="11489"/>
                  </a:cubicBezTo>
                  <a:cubicBezTo>
                    <a:pt x="7662" y="11489"/>
                    <a:pt x="7785" y="11458"/>
                    <a:pt x="7907" y="11409"/>
                  </a:cubicBezTo>
                  <a:cubicBezTo>
                    <a:pt x="7973" y="11375"/>
                    <a:pt x="8040" y="11342"/>
                    <a:pt x="8073" y="11309"/>
                  </a:cubicBezTo>
                  <a:cubicBezTo>
                    <a:pt x="8240" y="11175"/>
                    <a:pt x="8307" y="10975"/>
                    <a:pt x="8340" y="10775"/>
                  </a:cubicBezTo>
                  <a:lnTo>
                    <a:pt x="8340" y="9941"/>
                  </a:lnTo>
                  <a:cubicBezTo>
                    <a:pt x="8607" y="9941"/>
                    <a:pt x="8841" y="9808"/>
                    <a:pt x="9007" y="9574"/>
                  </a:cubicBezTo>
                  <a:cubicBezTo>
                    <a:pt x="9041" y="9507"/>
                    <a:pt x="9041" y="9441"/>
                    <a:pt x="9074" y="9407"/>
                  </a:cubicBezTo>
                  <a:lnTo>
                    <a:pt x="9074" y="9341"/>
                  </a:lnTo>
                  <a:lnTo>
                    <a:pt x="9074" y="8607"/>
                  </a:lnTo>
                  <a:lnTo>
                    <a:pt x="9074" y="2302"/>
                  </a:lnTo>
                  <a:cubicBezTo>
                    <a:pt x="9074" y="2169"/>
                    <a:pt x="9074" y="2035"/>
                    <a:pt x="9041" y="1902"/>
                  </a:cubicBezTo>
                  <a:cubicBezTo>
                    <a:pt x="9007" y="1769"/>
                    <a:pt x="8974" y="1669"/>
                    <a:pt x="8941" y="1535"/>
                  </a:cubicBezTo>
                  <a:cubicBezTo>
                    <a:pt x="8907" y="1468"/>
                    <a:pt x="8907" y="1368"/>
                    <a:pt x="8841" y="1302"/>
                  </a:cubicBezTo>
                  <a:cubicBezTo>
                    <a:pt x="8807" y="1235"/>
                    <a:pt x="8774" y="1135"/>
                    <a:pt x="8707" y="1068"/>
                  </a:cubicBezTo>
                  <a:lnTo>
                    <a:pt x="8607" y="935"/>
                  </a:lnTo>
                  <a:cubicBezTo>
                    <a:pt x="8374" y="634"/>
                    <a:pt x="8073" y="401"/>
                    <a:pt x="7740" y="234"/>
                  </a:cubicBezTo>
                  <a:cubicBezTo>
                    <a:pt x="7640" y="167"/>
                    <a:pt x="7506" y="134"/>
                    <a:pt x="7406" y="101"/>
                  </a:cubicBezTo>
                  <a:cubicBezTo>
                    <a:pt x="7206" y="34"/>
                    <a:pt x="7006" y="1"/>
                    <a:pt x="67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14"/>
            <p:cNvSpPr/>
            <p:nvPr/>
          </p:nvSpPr>
          <p:spPr>
            <a:xfrm>
              <a:off x="8424340" y="1226142"/>
              <a:ext cx="33170" cy="99467"/>
            </a:xfrm>
            <a:custGeom>
              <a:avLst/>
              <a:gdLst/>
              <a:ahLst/>
              <a:cxnLst/>
              <a:rect l="l" t="t" r="r" b="b"/>
              <a:pathLst>
                <a:path w="768" h="2303" extrusionOk="0">
                  <a:moveTo>
                    <a:pt x="367" y="1"/>
                  </a:moveTo>
                  <a:cubicBezTo>
                    <a:pt x="167" y="1"/>
                    <a:pt x="34" y="134"/>
                    <a:pt x="0" y="334"/>
                  </a:cubicBezTo>
                  <a:lnTo>
                    <a:pt x="34" y="267"/>
                  </a:lnTo>
                  <a:lnTo>
                    <a:pt x="34" y="1935"/>
                  </a:lnTo>
                  <a:cubicBezTo>
                    <a:pt x="34" y="2135"/>
                    <a:pt x="167" y="2269"/>
                    <a:pt x="367" y="2302"/>
                  </a:cubicBezTo>
                  <a:lnTo>
                    <a:pt x="768" y="2302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14"/>
            <p:cNvSpPr/>
            <p:nvPr/>
          </p:nvSpPr>
          <p:spPr>
            <a:xfrm>
              <a:off x="8919949" y="1226142"/>
              <a:ext cx="33170" cy="99467"/>
            </a:xfrm>
            <a:custGeom>
              <a:avLst/>
              <a:gdLst/>
              <a:ahLst/>
              <a:cxnLst/>
              <a:rect l="l" t="t" r="r" b="b"/>
              <a:pathLst>
                <a:path w="768" h="2303" extrusionOk="0">
                  <a:moveTo>
                    <a:pt x="0" y="1"/>
                  </a:moveTo>
                  <a:cubicBezTo>
                    <a:pt x="0" y="768"/>
                    <a:pt x="0" y="1535"/>
                    <a:pt x="0" y="2302"/>
                  </a:cubicBezTo>
                  <a:lnTo>
                    <a:pt x="367" y="2302"/>
                  </a:lnTo>
                  <a:cubicBezTo>
                    <a:pt x="467" y="2302"/>
                    <a:pt x="567" y="2269"/>
                    <a:pt x="634" y="2202"/>
                  </a:cubicBezTo>
                  <a:cubicBezTo>
                    <a:pt x="701" y="2135"/>
                    <a:pt x="768" y="2035"/>
                    <a:pt x="768" y="1935"/>
                  </a:cubicBezTo>
                  <a:lnTo>
                    <a:pt x="768" y="367"/>
                  </a:lnTo>
                  <a:cubicBezTo>
                    <a:pt x="768" y="167"/>
                    <a:pt x="601" y="1"/>
                    <a:pt x="4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6" name="Google Shape;366;p14"/>
          <p:cNvSpPr txBox="1">
            <a:spLocks noGrp="1"/>
          </p:cNvSpPr>
          <p:nvPr>
            <p:ph type="title"/>
          </p:nvPr>
        </p:nvSpPr>
        <p:spPr>
          <a:xfrm>
            <a:off x="5049475" y="3651733"/>
            <a:ext cx="45856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67" name="Google Shape;367;p14"/>
          <p:cNvSpPr txBox="1">
            <a:spLocks noGrp="1"/>
          </p:cNvSpPr>
          <p:nvPr>
            <p:ph type="subTitle" idx="1"/>
          </p:nvPr>
        </p:nvSpPr>
        <p:spPr>
          <a:xfrm>
            <a:off x="4885075" y="1418933"/>
            <a:ext cx="4750000" cy="22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933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00932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umbers and text">
  <p:cSld name="Numbers and text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5"/>
          <p:cNvSpPr txBox="1">
            <a:spLocks noGrp="1"/>
          </p:cNvSpPr>
          <p:nvPr>
            <p:ph type="title"/>
          </p:nvPr>
        </p:nvSpPr>
        <p:spPr>
          <a:xfrm>
            <a:off x="4751200" y="4522317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70" name="Google Shape;370;p15"/>
          <p:cNvSpPr txBox="1">
            <a:spLocks noGrp="1"/>
          </p:cNvSpPr>
          <p:nvPr>
            <p:ph type="subTitle" idx="1"/>
          </p:nvPr>
        </p:nvSpPr>
        <p:spPr>
          <a:xfrm>
            <a:off x="4681400" y="5108000"/>
            <a:ext cx="2829200" cy="9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15"/>
          <p:cNvSpPr txBox="1">
            <a:spLocks noGrp="1"/>
          </p:cNvSpPr>
          <p:nvPr>
            <p:ph type="title" idx="2" hasCustomPrompt="1"/>
          </p:nvPr>
        </p:nvSpPr>
        <p:spPr>
          <a:xfrm>
            <a:off x="5251600" y="2478800"/>
            <a:ext cx="1688800" cy="9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9pPr>
          </a:lstStyle>
          <a:p>
            <a:r>
              <a:t>xx%</a:t>
            </a:r>
          </a:p>
        </p:txBody>
      </p:sp>
      <p:sp>
        <p:nvSpPr>
          <p:cNvPr id="372" name="Google Shape;372;p15"/>
          <p:cNvSpPr txBox="1">
            <a:spLocks noGrp="1"/>
          </p:cNvSpPr>
          <p:nvPr>
            <p:ph type="title" idx="3"/>
          </p:nvPr>
        </p:nvSpPr>
        <p:spPr>
          <a:xfrm>
            <a:off x="1370933" y="4522317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73" name="Google Shape;373;p15"/>
          <p:cNvSpPr txBox="1">
            <a:spLocks noGrp="1"/>
          </p:cNvSpPr>
          <p:nvPr>
            <p:ph type="subTitle" idx="4"/>
          </p:nvPr>
        </p:nvSpPr>
        <p:spPr>
          <a:xfrm>
            <a:off x="1301133" y="5108000"/>
            <a:ext cx="2829200" cy="9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15"/>
          <p:cNvSpPr txBox="1">
            <a:spLocks noGrp="1"/>
          </p:cNvSpPr>
          <p:nvPr>
            <p:ph type="title" idx="5" hasCustomPrompt="1"/>
          </p:nvPr>
        </p:nvSpPr>
        <p:spPr>
          <a:xfrm>
            <a:off x="1871333" y="2478800"/>
            <a:ext cx="1688800" cy="9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9pPr>
          </a:lstStyle>
          <a:p>
            <a:r>
              <a:t>xx%</a:t>
            </a:r>
          </a:p>
        </p:txBody>
      </p:sp>
      <p:sp>
        <p:nvSpPr>
          <p:cNvPr id="375" name="Google Shape;375;p15"/>
          <p:cNvSpPr txBox="1">
            <a:spLocks noGrp="1"/>
          </p:cNvSpPr>
          <p:nvPr>
            <p:ph type="title" idx="6"/>
          </p:nvPr>
        </p:nvSpPr>
        <p:spPr>
          <a:xfrm>
            <a:off x="8131467" y="4522317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76" name="Google Shape;376;p15"/>
          <p:cNvSpPr txBox="1">
            <a:spLocks noGrp="1"/>
          </p:cNvSpPr>
          <p:nvPr>
            <p:ph type="subTitle" idx="7"/>
          </p:nvPr>
        </p:nvSpPr>
        <p:spPr>
          <a:xfrm>
            <a:off x="8061667" y="5108000"/>
            <a:ext cx="2829200" cy="9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15"/>
          <p:cNvSpPr txBox="1">
            <a:spLocks noGrp="1"/>
          </p:cNvSpPr>
          <p:nvPr>
            <p:ph type="title" idx="8" hasCustomPrompt="1"/>
          </p:nvPr>
        </p:nvSpPr>
        <p:spPr>
          <a:xfrm>
            <a:off x="8631867" y="2478800"/>
            <a:ext cx="1688800" cy="9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9pPr>
          </a:lstStyle>
          <a:p>
            <a:r>
              <a:t>xx%</a:t>
            </a:r>
          </a:p>
        </p:txBody>
      </p:sp>
      <p:sp>
        <p:nvSpPr>
          <p:cNvPr id="378" name="Google Shape;378;p15"/>
          <p:cNvSpPr txBox="1">
            <a:spLocks noGrp="1"/>
          </p:cNvSpPr>
          <p:nvPr>
            <p:ph type="title" idx="9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79" name="Google Shape;379;p15"/>
          <p:cNvGrpSpPr/>
          <p:nvPr/>
        </p:nvGrpSpPr>
        <p:grpSpPr>
          <a:xfrm>
            <a:off x="-502540" y="-591681"/>
            <a:ext cx="14183895" cy="2633004"/>
            <a:chOff x="-376905" y="-824761"/>
            <a:chExt cx="10637921" cy="1974753"/>
          </a:xfrm>
        </p:grpSpPr>
        <p:sp>
          <p:nvSpPr>
            <p:cNvPr id="380" name="Google Shape;380;p15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15"/>
            <p:cNvSpPr/>
            <p:nvPr/>
          </p:nvSpPr>
          <p:spPr>
            <a:xfrm>
              <a:off x="7619796" y="-50265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15"/>
            <p:cNvSpPr/>
            <p:nvPr/>
          </p:nvSpPr>
          <p:spPr>
            <a:xfrm>
              <a:off x="589079" y="-824761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" name="Google Shape;383;p15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977461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1">
  <p:cSld name="Title only 1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7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07" name="Google Shape;407;p17"/>
          <p:cNvGrpSpPr/>
          <p:nvPr/>
        </p:nvGrpSpPr>
        <p:grpSpPr>
          <a:xfrm>
            <a:off x="-502540" y="328600"/>
            <a:ext cx="13790195" cy="1699240"/>
            <a:chOff x="-376905" y="246450"/>
            <a:chExt cx="10342646" cy="1274430"/>
          </a:xfrm>
        </p:grpSpPr>
        <p:sp>
          <p:nvSpPr>
            <p:cNvPr id="408" name="Google Shape;408;p17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17"/>
            <p:cNvSpPr/>
            <p:nvPr/>
          </p:nvSpPr>
          <p:spPr>
            <a:xfrm>
              <a:off x="7740424" y="1149999"/>
              <a:ext cx="857646" cy="370881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17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1" name="Google Shape;411;p17"/>
          <p:cNvGrpSpPr/>
          <p:nvPr/>
        </p:nvGrpSpPr>
        <p:grpSpPr>
          <a:xfrm>
            <a:off x="-239011" y="5937398"/>
            <a:ext cx="13259732" cy="956535"/>
            <a:chOff x="-179259" y="4453048"/>
            <a:chExt cx="9944799" cy="717401"/>
          </a:xfrm>
        </p:grpSpPr>
        <p:sp>
          <p:nvSpPr>
            <p:cNvPr id="412" name="Google Shape;412;p17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13" name="Google Shape;413;p17"/>
            <p:cNvGrpSpPr/>
            <p:nvPr/>
          </p:nvGrpSpPr>
          <p:grpSpPr>
            <a:xfrm>
              <a:off x="-179259" y="4453048"/>
              <a:ext cx="9944799" cy="717401"/>
              <a:chOff x="-179259" y="4453048"/>
              <a:chExt cx="9944799" cy="717401"/>
            </a:xfrm>
          </p:grpSpPr>
          <p:sp>
            <p:nvSpPr>
              <p:cNvPr id="414" name="Google Shape;414;p17"/>
              <p:cNvSpPr/>
              <p:nvPr/>
            </p:nvSpPr>
            <p:spPr>
              <a:xfrm>
                <a:off x="-179250" y="4453048"/>
                <a:ext cx="9944790" cy="717401"/>
              </a:xfrm>
              <a:custGeom>
                <a:avLst/>
                <a:gdLst/>
                <a:ahLst/>
                <a:cxnLst/>
                <a:rect l="l" t="t" r="r" b="b"/>
                <a:pathLst>
                  <a:path w="209001" h="11307" extrusionOk="0">
                    <a:moveTo>
                      <a:pt x="0" y="1"/>
                    </a:moveTo>
                    <a:lnTo>
                      <a:pt x="0" y="11307"/>
                    </a:lnTo>
                    <a:lnTo>
                      <a:pt x="209000" y="11307"/>
                    </a:lnTo>
                    <a:lnTo>
                      <a:pt x="20900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" name="Google Shape;415;p17"/>
              <p:cNvSpPr/>
              <p:nvPr/>
            </p:nvSpPr>
            <p:spPr>
              <a:xfrm>
                <a:off x="-179259" y="4798245"/>
                <a:ext cx="9944790" cy="48"/>
              </a:xfrm>
              <a:custGeom>
                <a:avLst/>
                <a:gdLst/>
                <a:ahLst/>
                <a:cxnLst/>
                <a:rect l="l" t="t" r="r" b="b"/>
                <a:pathLst>
                  <a:path w="209001" h="1" fill="none" extrusionOk="0">
                    <a:moveTo>
                      <a:pt x="0" y="1"/>
                    </a:moveTo>
                    <a:lnTo>
                      <a:pt x="209000" y="1"/>
                    </a:lnTo>
                  </a:path>
                </a:pathLst>
              </a:custGeom>
              <a:noFill/>
              <a:ln w="43175" cap="rnd" cmpd="sng">
                <a:solidFill>
                  <a:srgbClr val="FFFFFF"/>
                </a:solidFill>
                <a:prstDash val="solid"/>
                <a:miter lim="3925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14812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2">
  <p:cSld name="Title only 2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8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18" name="Google Shape;418;p18"/>
          <p:cNvGrpSpPr/>
          <p:nvPr/>
        </p:nvGrpSpPr>
        <p:grpSpPr>
          <a:xfrm flipH="1">
            <a:off x="-705740" y="-1"/>
            <a:ext cx="13790195" cy="1392157"/>
            <a:chOff x="-376905" y="-1"/>
            <a:chExt cx="10342646" cy="1044118"/>
          </a:xfrm>
        </p:grpSpPr>
        <p:sp>
          <p:nvSpPr>
            <p:cNvPr id="419" name="Google Shape;419;p18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18"/>
            <p:cNvSpPr/>
            <p:nvPr/>
          </p:nvSpPr>
          <p:spPr>
            <a:xfrm>
              <a:off x="6997474" y="-1"/>
              <a:ext cx="857646" cy="370881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18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5594303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3">
  <p:cSld name="Title only 3"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9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24" name="Google Shape;424;p19"/>
          <p:cNvGrpSpPr/>
          <p:nvPr/>
        </p:nvGrpSpPr>
        <p:grpSpPr>
          <a:xfrm flipH="1">
            <a:off x="-1112140" y="328601"/>
            <a:ext cx="13790195" cy="1063556"/>
            <a:chOff x="-376905" y="246450"/>
            <a:chExt cx="10342646" cy="797667"/>
          </a:xfrm>
        </p:grpSpPr>
        <p:sp>
          <p:nvSpPr>
            <p:cNvPr id="425" name="Google Shape;425;p19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19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2197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4">
  <p:cSld name="Title only 4"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20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29" name="Google Shape;429;p20"/>
          <p:cNvGrpSpPr/>
          <p:nvPr/>
        </p:nvGrpSpPr>
        <p:grpSpPr>
          <a:xfrm flipH="1">
            <a:off x="-502540" y="328601"/>
            <a:ext cx="13790195" cy="2193719"/>
            <a:chOff x="-376905" y="246450"/>
            <a:chExt cx="10342646" cy="1645289"/>
          </a:xfrm>
        </p:grpSpPr>
        <p:sp>
          <p:nvSpPr>
            <p:cNvPr id="430" name="Google Shape;430;p20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20"/>
            <p:cNvSpPr/>
            <p:nvPr/>
          </p:nvSpPr>
          <p:spPr>
            <a:xfrm>
              <a:off x="7199335" y="1419224"/>
              <a:ext cx="1092690" cy="472515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20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2218173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5">
  <p:cSld name="Title only 5"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1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35" name="Google Shape;435;p21"/>
          <p:cNvGrpSpPr/>
          <p:nvPr/>
        </p:nvGrpSpPr>
        <p:grpSpPr>
          <a:xfrm flipH="1">
            <a:off x="-1112140" y="328601"/>
            <a:ext cx="13790195" cy="1063556"/>
            <a:chOff x="-376905" y="246450"/>
            <a:chExt cx="10342646" cy="797667"/>
          </a:xfrm>
        </p:grpSpPr>
        <p:sp>
          <p:nvSpPr>
            <p:cNvPr id="436" name="Google Shape;436;p21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21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8" name="Google Shape;438;p21"/>
          <p:cNvGrpSpPr/>
          <p:nvPr/>
        </p:nvGrpSpPr>
        <p:grpSpPr>
          <a:xfrm>
            <a:off x="-647634" y="4121038"/>
            <a:ext cx="12978505" cy="3384925"/>
            <a:chOff x="-1945322" y="1131893"/>
            <a:chExt cx="12211615" cy="3184912"/>
          </a:xfrm>
        </p:grpSpPr>
        <p:sp>
          <p:nvSpPr>
            <p:cNvPr id="439" name="Google Shape;439;p21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21"/>
            <p:cNvSpPr/>
            <p:nvPr/>
          </p:nvSpPr>
          <p:spPr>
            <a:xfrm>
              <a:off x="-1945322" y="1440279"/>
              <a:ext cx="2567552" cy="2854196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21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21"/>
            <p:cNvSpPr/>
            <p:nvPr/>
          </p:nvSpPr>
          <p:spPr>
            <a:xfrm>
              <a:off x="6887788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21"/>
            <p:cNvSpPr/>
            <p:nvPr/>
          </p:nvSpPr>
          <p:spPr>
            <a:xfrm>
              <a:off x="9349102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21"/>
            <p:cNvSpPr/>
            <p:nvPr/>
          </p:nvSpPr>
          <p:spPr>
            <a:xfrm>
              <a:off x="8613134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21"/>
            <p:cNvSpPr/>
            <p:nvPr/>
          </p:nvSpPr>
          <p:spPr>
            <a:xfrm>
              <a:off x="2641278" y="1131893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21"/>
            <p:cNvSpPr/>
            <p:nvPr/>
          </p:nvSpPr>
          <p:spPr>
            <a:xfrm>
              <a:off x="3414646" y="3326715"/>
              <a:ext cx="188665" cy="971400"/>
            </a:xfrm>
            <a:custGeom>
              <a:avLst/>
              <a:gdLst/>
              <a:ahLst/>
              <a:cxnLst/>
              <a:rect l="l" t="t" r="r" b="b"/>
              <a:pathLst>
                <a:path w="3965" h="20414" extrusionOk="0">
                  <a:moveTo>
                    <a:pt x="0" y="0"/>
                  </a:moveTo>
                  <a:lnTo>
                    <a:pt x="0" y="20414"/>
                  </a:lnTo>
                  <a:lnTo>
                    <a:pt x="3965" y="20414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708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21"/>
            <p:cNvSpPr/>
            <p:nvPr/>
          </p:nvSpPr>
          <p:spPr>
            <a:xfrm>
              <a:off x="3452950" y="1660018"/>
              <a:ext cx="2372226" cy="2634448"/>
            </a:xfrm>
            <a:custGeom>
              <a:avLst/>
              <a:gdLst/>
              <a:ahLst/>
              <a:cxnLst/>
              <a:rect l="l" t="t" r="r" b="b"/>
              <a:pathLst>
                <a:path w="49855" h="55363" extrusionOk="0">
                  <a:moveTo>
                    <a:pt x="22979" y="0"/>
                  </a:moveTo>
                  <a:cubicBezTo>
                    <a:pt x="21167" y="0"/>
                    <a:pt x="18970" y="358"/>
                    <a:pt x="16311" y="1267"/>
                  </a:cubicBezTo>
                  <a:cubicBezTo>
                    <a:pt x="7949" y="4093"/>
                    <a:pt x="5790" y="10571"/>
                    <a:pt x="11796" y="11199"/>
                  </a:cubicBezTo>
                  <a:cubicBezTo>
                    <a:pt x="11796" y="11199"/>
                    <a:pt x="2375" y="12298"/>
                    <a:pt x="2375" y="18500"/>
                  </a:cubicBezTo>
                  <a:cubicBezTo>
                    <a:pt x="2375" y="21544"/>
                    <a:pt x="4379" y="22319"/>
                    <a:pt x="6420" y="22319"/>
                  </a:cubicBezTo>
                  <a:cubicBezTo>
                    <a:pt x="8029" y="22319"/>
                    <a:pt x="9662" y="21837"/>
                    <a:pt x="10354" y="21605"/>
                  </a:cubicBezTo>
                  <a:lnTo>
                    <a:pt x="10354" y="21605"/>
                  </a:lnTo>
                  <a:cubicBezTo>
                    <a:pt x="8506" y="22289"/>
                    <a:pt x="1" y="25840"/>
                    <a:pt x="4495" y="31808"/>
                  </a:cubicBezTo>
                  <a:cubicBezTo>
                    <a:pt x="4495" y="31808"/>
                    <a:pt x="6651" y="33537"/>
                    <a:pt x="9332" y="33537"/>
                  </a:cubicBezTo>
                  <a:cubicBezTo>
                    <a:pt x="10869" y="33537"/>
                    <a:pt x="12578" y="32968"/>
                    <a:pt x="14152" y="31180"/>
                  </a:cubicBezTo>
                  <a:lnTo>
                    <a:pt x="14152" y="31180"/>
                  </a:lnTo>
                  <a:cubicBezTo>
                    <a:pt x="14151" y="31181"/>
                    <a:pt x="11247" y="34792"/>
                    <a:pt x="14466" y="36323"/>
                  </a:cubicBezTo>
                  <a:cubicBezTo>
                    <a:pt x="14949" y="36547"/>
                    <a:pt x="15420" y="36639"/>
                    <a:pt x="15880" y="36639"/>
                  </a:cubicBezTo>
                  <a:cubicBezTo>
                    <a:pt x="18026" y="36639"/>
                    <a:pt x="19922" y="34633"/>
                    <a:pt x="21568" y="34633"/>
                  </a:cubicBezTo>
                  <a:cubicBezTo>
                    <a:pt x="21921" y="34633"/>
                    <a:pt x="22262" y="34725"/>
                    <a:pt x="22592" y="34949"/>
                  </a:cubicBezTo>
                  <a:cubicBezTo>
                    <a:pt x="22592" y="34949"/>
                    <a:pt x="26871" y="40170"/>
                    <a:pt x="24319" y="55362"/>
                  </a:cubicBezTo>
                  <a:lnTo>
                    <a:pt x="29069" y="55362"/>
                  </a:lnTo>
                  <a:cubicBezTo>
                    <a:pt x="29069" y="55362"/>
                    <a:pt x="25183" y="37854"/>
                    <a:pt x="31307" y="34085"/>
                  </a:cubicBezTo>
                  <a:cubicBezTo>
                    <a:pt x="31307" y="34085"/>
                    <a:pt x="31834" y="33771"/>
                    <a:pt x="32605" y="33771"/>
                  </a:cubicBezTo>
                  <a:cubicBezTo>
                    <a:pt x="33351" y="33771"/>
                    <a:pt x="34325" y="34065"/>
                    <a:pt x="35271" y="35224"/>
                  </a:cubicBezTo>
                  <a:cubicBezTo>
                    <a:pt x="35792" y="35861"/>
                    <a:pt x="36708" y="36162"/>
                    <a:pt x="37761" y="36162"/>
                  </a:cubicBezTo>
                  <a:cubicBezTo>
                    <a:pt x="40597" y="36162"/>
                    <a:pt x="44433" y="33980"/>
                    <a:pt x="44261" y="30317"/>
                  </a:cubicBezTo>
                  <a:cubicBezTo>
                    <a:pt x="44149" y="27477"/>
                    <a:pt x="42879" y="26866"/>
                    <a:pt x="41806" y="26866"/>
                  </a:cubicBezTo>
                  <a:cubicBezTo>
                    <a:pt x="41725" y="26866"/>
                    <a:pt x="41646" y="26869"/>
                    <a:pt x="41568" y="26876"/>
                  </a:cubicBezTo>
                  <a:lnTo>
                    <a:pt x="41568" y="26876"/>
                  </a:lnTo>
                  <a:cubicBezTo>
                    <a:pt x="44176" y="26065"/>
                    <a:pt x="49855" y="23654"/>
                    <a:pt x="49521" y="18108"/>
                  </a:cubicBezTo>
                  <a:cubicBezTo>
                    <a:pt x="49304" y="14486"/>
                    <a:pt x="46911" y="13588"/>
                    <a:pt x="44592" y="13588"/>
                  </a:cubicBezTo>
                  <a:cubicBezTo>
                    <a:pt x="42310" y="13588"/>
                    <a:pt x="40100" y="14457"/>
                    <a:pt x="40100" y="14457"/>
                  </a:cubicBezTo>
                  <a:cubicBezTo>
                    <a:pt x="40100" y="14457"/>
                    <a:pt x="47598" y="11159"/>
                    <a:pt x="44379" y="8058"/>
                  </a:cubicBezTo>
                  <a:cubicBezTo>
                    <a:pt x="43412" y="7127"/>
                    <a:pt x="42381" y="6801"/>
                    <a:pt x="41412" y="6801"/>
                  </a:cubicBezTo>
                  <a:cubicBezTo>
                    <a:pt x="39173" y="6801"/>
                    <a:pt x="37264" y="8542"/>
                    <a:pt x="37235" y="8568"/>
                  </a:cubicBezTo>
                  <a:lnTo>
                    <a:pt x="37235" y="8568"/>
                  </a:lnTo>
                  <a:cubicBezTo>
                    <a:pt x="37275" y="8531"/>
                    <a:pt x="40956" y="5144"/>
                    <a:pt x="39668" y="3426"/>
                  </a:cubicBezTo>
                  <a:cubicBezTo>
                    <a:pt x="39279" y="2903"/>
                    <a:pt x="38471" y="2685"/>
                    <a:pt x="37491" y="2685"/>
                  </a:cubicBezTo>
                  <a:cubicBezTo>
                    <a:pt x="35310" y="2685"/>
                    <a:pt x="32275" y="3765"/>
                    <a:pt x="31110" y="4957"/>
                  </a:cubicBezTo>
                  <a:cubicBezTo>
                    <a:pt x="31110" y="4926"/>
                    <a:pt x="29698" y="0"/>
                    <a:pt x="2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21"/>
            <p:cNvSpPr/>
            <p:nvPr/>
          </p:nvSpPr>
          <p:spPr>
            <a:xfrm>
              <a:off x="5183548" y="3625585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21"/>
            <p:cNvSpPr/>
            <p:nvPr/>
          </p:nvSpPr>
          <p:spPr>
            <a:xfrm>
              <a:off x="4341136" y="1752044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21"/>
            <p:cNvSpPr/>
            <p:nvPr/>
          </p:nvSpPr>
          <p:spPr>
            <a:xfrm>
              <a:off x="1834363" y="3511623"/>
              <a:ext cx="222305" cy="784629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21"/>
            <p:cNvSpPr/>
            <p:nvPr/>
          </p:nvSpPr>
          <p:spPr>
            <a:xfrm>
              <a:off x="876087" y="1329886"/>
              <a:ext cx="2140689" cy="2485793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21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21"/>
            <p:cNvSpPr/>
            <p:nvPr/>
          </p:nvSpPr>
          <p:spPr>
            <a:xfrm>
              <a:off x="155060" y="143823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21"/>
            <p:cNvSpPr/>
            <p:nvPr/>
          </p:nvSpPr>
          <p:spPr>
            <a:xfrm>
              <a:off x="855579" y="3418218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564644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">
  <p:cSld name="Title and text"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22"/>
          <p:cNvSpPr txBox="1">
            <a:spLocks noGrp="1"/>
          </p:cNvSpPr>
          <p:nvPr>
            <p:ph type="body" idx="1"/>
          </p:nvPr>
        </p:nvSpPr>
        <p:spPr>
          <a:xfrm>
            <a:off x="1421200" y="2127067"/>
            <a:ext cx="5234800" cy="33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56725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Char char="●"/>
              <a:defRPr sz="21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57" name="Google Shape;457;p22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58" name="Google Shape;458;p22"/>
          <p:cNvGrpSpPr/>
          <p:nvPr/>
        </p:nvGrpSpPr>
        <p:grpSpPr>
          <a:xfrm flipH="1">
            <a:off x="-729623" y="4432785"/>
            <a:ext cx="1868392" cy="2589073"/>
            <a:chOff x="1002412" y="3043930"/>
            <a:chExt cx="1598009" cy="2214397"/>
          </a:xfrm>
        </p:grpSpPr>
        <p:sp>
          <p:nvSpPr>
            <p:cNvPr id="459" name="Google Shape;459;p22"/>
            <p:cNvSpPr/>
            <p:nvPr/>
          </p:nvSpPr>
          <p:spPr>
            <a:xfrm>
              <a:off x="1717766" y="4672597"/>
              <a:ext cx="165949" cy="585731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22"/>
            <p:cNvSpPr/>
            <p:nvPr/>
          </p:nvSpPr>
          <p:spPr>
            <a:xfrm>
              <a:off x="1002412" y="3043930"/>
              <a:ext cx="1598009" cy="1855660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61" name="Google Shape;461;p22"/>
          <p:cNvGrpSpPr/>
          <p:nvPr/>
        </p:nvGrpSpPr>
        <p:grpSpPr>
          <a:xfrm flipH="1">
            <a:off x="9384129" y="4252650"/>
            <a:ext cx="1293404" cy="2691756"/>
            <a:chOff x="464166" y="3124811"/>
            <a:chExt cx="1174114" cy="2443497"/>
          </a:xfrm>
        </p:grpSpPr>
        <p:sp>
          <p:nvSpPr>
            <p:cNvPr id="462" name="Google Shape;462;p22"/>
            <p:cNvSpPr/>
            <p:nvPr/>
          </p:nvSpPr>
          <p:spPr>
            <a:xfrm>
              <a:off x="464166" y="3124811"/>
              <a:ext cx="1174114" cy="1546508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22"/>
            <p:cNvSpPr/>
            <p:nvPr/>
          </p:nvSpPr>
          <p:spPr>
            <a:xfrm>
              <a:off x="987117" y="4602853"/>
              <a:ext cx="126904" cy="965455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64" name="Google Shape;464;p22"/>
          <p:cNvSpPr/>
          <p:nvPr/>
        </p:nvSpPr>
        <p:spPr>
          <a:xfrm flipH="1">
            <a:off x="-274589" y="878248"/>
            <a:ext cx="1756405" cy="837088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5" name="Google Shape;465;p22"/>
          <p:cNvSpPr/>
          <p:nvPr/>
        </p:nvSpPr>
        <p:spPr>
          <a:xfrm flipH="1">
            <a:off x="10350956" y="1170382"/>
            <a:ext cx="1937749" cy="837052"/>
          </a:xfrm>
          <a:custGeom>
            <a:avLst/>
            <a:gdLst/>
            <a:ahLst/>
            <a:cxnLst/>
            <a:rect l="l" t="t" r="r" b="b"/>
            <a:pathLst>
              <a:path w="30543" h="13193" extrusionOk="0">
                <a:moveTo>
                  <a:pt x="18490" y="1"/>
                </a:moveTo>
                <a:cubicBezTo>
                  <a:pt x="15389" y="1"/>
                  <a:pt x="12838" y="1179"/>
                  <a:pt x="12406" y="2749"/>
                </a:cubicBezTo>
                <a:cubicBezTo>
                  <a:pt x="12013" y="2710"/>
                  <a:pt x="11581" y="2710"/>
                  <a:pt x="11150" y="2710"/>
                </a:cubicBezTo>
                <a:cubicBezTo>
                  <a:pt x="7616" y="2710"/>
                  <a:pt x="4790" y="3927"/>
                  <a:pt x="4790" y="5418"/>
                </a:cubicBezTo>
                <a:cubicBezTo>
                  <a:pt x="4790" y="5536"/>
                  <a:pt x="4790" y="5654"/>
                  <a:pt x="4829" y="5772"/>
                </a:cubicBezTo>
                <a:cubicBezTo>
                  <a:pt x="1964" y="6400"/>
                  <a:pt x="1" y="7734"/>
                  <a:pt x="1" y="9265"/>
                </a:cubicBezTo>
                <a:cubicBezTo>
                  <a:pt x="1" y="11425"/>
                  <a:pt x="3926" y="13191"/>
                  <a:pt x="8755" y="13191"/>
                </a:cubicBezTo>
                <a:cubicBezTo>
                  <a:pt x="11817" y="13191"/>
                  <a:pt x="14486" y="12484"/>
                  <a:pt x="16057" y="11425"/>
                </a:cubicBezTo>
                <a:cubicBezTo>
                  <a:pt x="17844" y="12603"/>
                  <a:pt x="19963" y="13193"/>
                  <a:pt x="22092" y="13193"/>
                </a:cubicBezTo>
                <a:cubicBezTo>
                  <a:pt x="22161" y="13193"/>
                  <a:pt x="22230" y="13192"/>
                  <a:pt x="22298" y="13191"/>
                </a:cubicBezTo>
                <a:cubicBezTo>
                  <a:pt x="26852" y="13191"/>
                  <a:pt x="30542" y="10953"/>
                  <a:pt x="30542" y="8206"/>
                </a:cubicBezTo>
                <a:cubicBezTo>
                  <a:pt x="30542" y="5929"/>
                  <a:pt x="28108" y="4005"/>
                  <a:pt x="24654" y="3416"/>
                </a:cubicBezTo>
                <a:cubicBezTo>
                  <a:pt x="24654" y="3338"/>
                  <a:pt x="24654" y="3259"/>
                  <a:pt x="24654" y="3220"/>
                </a:cubicBezTo>
                <a:cubicBezTo>
                  <a:pt x="24654" y="1414"/>
                  <a:pt x="21906" y="1"/>
                  <a:pt x="184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6" name="Google Shape;466;p22"/>
          <p:cNvSpPr/>
          <p:nvPr/>
        </p:nvSpPr>
        <p:spPr>
          <a:xfrm flipH="1">
            <a:off x="10325400" y="5187205"/>
            <a:ext cx="1582467" cy="1759243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9250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47467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1">
  <p:cSld name="Title and text 1"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23"/>
          <p:cNvSpPr txBox="1">
            <a:spLocks noGrp="1"/>
          </p:cNvSpPr>
          <p:nvPr>
            <p:ph type="title"/>
          </p:nvPr>
        </p:nvSpPr>
        <p:spPr>
          <a:xfrm>
            <a:off x="1458967" y="1434417"/>
            <a:ext cx="4383200" cy="23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5333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69" name="Google Shape;469;p23"/>
          <p:cNvSpPr txBox="1">
            <a:spLocks noGrp="1"/>
          </p:cNvSpPr>
          <p:nvPr>
            <p:ph type="subTitle" idx="1"/>
          </p:nvPr>
        </p:nvSpPr>
        <p:spPr>
          <a:xfrm>
            <a:off x="2233767" y="4184784"/>
            <a:ext cx="3608400" cy="12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470" name="Google Shape;470;p23"/>
          <p:cNvGrpSpPr/>
          <p:nvPr/>
        </p:nvGrpSpPr>
        <p:grpSpPr>
          <a:xfrm>
            <a:off x="475151" y="4252650"/>
            <a:ext cx="1293404" cy="2691756"/>
            <a:chOff x="464166" y="3124811"/>
            <a:chExt cx="1174114" cy="2443497"/>
          </a:xfrm>
        </p:grpSpPr>
        <p:sp>
          <p:nvSpPr>
            <p:cNvPr id="471" name="Google Shape;471;p23"/>
            <p:cNvSpPr/>
            <p:nvPr/>
          </p:nvSpPr>
          <p:spPr>
            <a:xfrm>
              <a:off x="464166" y="3124811"/>
              <a:ext cx="1174114" cy="1546508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23"/>
            <p:cNvSpPr/>
            <p:nvPr/>
          </p:nvSpPr>
          <p:spPr>
            <a:xfrm>
              <a:off x="987117" y="4602853"/>
              <a:ext cx="126904" cy="965455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73" name="Google Shape;473;p23"/>
          <p:cNvSpPr/>
          <p:nvPr/>
        </p:nvSpPr>
        <p:spPr>
          <a:xfrm>
            <a:off x="-247023" y="586182"/>
            <a:ext cx="1937749" cy="837052"/>
          </a:xfrm>
          <a:custGeom>
            <a:avLst/>
            <a:gdLst/>
            <a:ahLst/>
            <a:cxnLst/>
            <a:rect l="l" t="t" r="r" b="b"/>
            <a:pathLst>
              <a:path w="30543" h="13193" extrusionOk="0">
                <a:moveTo>
                  <a:pt x="18490" y="1"/>
                </a:moveTo>
                <a:cubicBezTo>
                  <a:pt x="15389" y="1"/>
                  <a:pt x="12838" y="1179"/>
                  <a:pt x="12406" y="2749"/>
                </a:cubicBezTo>
                <a:cubicBezTo>
                  <a:pt x="12013" y="2710"/>
                  <a:pt x="11581" y="2710"/>
                  <a:pt x="11150" y="2710"/>
                </a:cubicBezTo>
                <a:cubicBezTo>
                  <a:pt x="7616" y="2710"/>
                  <a:pt x="4790" y="3927"/>
                  <a:pt x="4790" y="5418"/>
                </a:cubicBezTo>
                <a:cubicBezTo>
                  <a:pt x="4790" y="5536"/>
                  <a:pt x="4790" y="5654"/>
                  <a:pt x="4829" y="5772"/>
                </a:cubicBezTo>
                <a:cubicBezTo>
                  <a:pt x="1964" y="6400"/>
                  <a:pt x="1" y="7734"/>
                  <a:pt x="1" y="9265"/>
                </a:cubicBezTo>
                <a:cubicBezTo>
                  <a:pt x="1" y="11425"/>
                  <a:pt x="3926" y="13191"/>
                  <a:pt x="8755" y="13191"/>
                </a:cubicBezTo>
                <a:cubicBezTo>
                  <a:pt x="11817" y="13191"/>
                  <a:pt x="14486" y="12484"/>
                  <a:pt x="16057" y="11425"/>
                </a:cubicBezTo>
                <a:cubicBezTo>
                  <a:pt x="17844" y="12603"/>
                  <a:pt x="19963" y="13193"/>
                  <a:pt x="22092" y="13193"/>
                </a:cubicBezTo>
                <a:cubicBezTo>
                  <a:pt x="22161" y="13193"/>
                  <a:pt x="22230" y="13192"/>
                  <a:pt x="22298" y="13191"/>
                </a:cubicBezTo>
                <a:cubicBezTo>
                  <a:pt x="26852" y="13191"/>
                  <a:pt x="30542" y="10953"/>
                  <a:pt x="30542" y="8206"/>
                </a:cubicBezTo>
                <a:cubicBezTo>
                  <a:pt x="30542" y="5929"/>
                  <a:pt x="28108" y="4005"/>
                  <a:pt x="24654" y="3416"/>
                </a:cubicBezTo>
                <a:cubicBezTo>
                  <a:pt x="24654" y="3338"/>
                  <a:pt x="24654" y="3259"/>
                  <a:pt x="24654" y="3220"/>
                </a:cubicBezTo>
                <a:cubicBezTo>
                  <a:pt x="24654" y="1414"/>
                  <a:pt x="21906" y="1"/>
                  <a:pt x="184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4" name="Google Shape;474;p23"/>
          <p:cNvSpPr/>
          <p:nvPr/>
        </p:nvSpPr>
        <p:spPr>
          <a:xfrm>
            <a:off x="-755183" y="5187205"/>
            <a:ext cx="1582467" cy="1759243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486390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2">
  <p:cSld name="Title and text 2"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6" name="Google Shape;476;p24"/>
          <p:cNvGrpSpPr/>
          <p:nvPr/>
        </p:nvGrpSpPr>
        <p:grpSpPr>
          <a:xfrm>
            <a:off x="-266680" y="278961"/>
            <a:ext cx="13295983" cy="6602900"/>
            <a:chOff x="-376905" y="-120993"/>
            <a:chExt cx="10637921" cy="5282883"/>
          </a:xfrm>
        </p:grpSpPr>
        <p:sp>
          <p:nvSpPr>
            <p:cNvPr id="477" name="Google Shape;477;p24"/>
            <p:cNvSpPr/>
            <p:nvPr/>
          </p:nvSpPr>
          <p:spPr>
            <a:xfrm>
              <a:off x="-179259" y="4165417"/>
              <a:ext cx="9944790" cy="825695"/>
            </a:xfrm>
            <a:custGeom>
              <a:avLst/>
              <a:gdLst/>
              <a:ahLst/>
              <a:cxnLst/>
              <a:rect l="l" t="t" r="r" b="b"/>
              <a:pathLst>
                <a:path w="209001" h="17352" extrusionOk="0">
                  <a:moveTo>
                    <a:pt x="0" y="0"/>
                  </a:moveTo>
                  <a:lnTo>
                    <a:pt x="0" y="17352"/>
                  </a:lnTo>
                  <a:lnTo>
                    <a:pt x="209000" y="17352"/>
                  </a:lnTo>
                  <a:lnTo>
                    <a:pt x="2090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24"/>
            <p:cNvSpPr/>
            <p:nvPr/>
          </p:nvSpPr>
          <p:spPr>
            <a:xfrm>
              <a:off x="-179250" y="4444489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24"/>
            <p:cNvSpPr/>
            <p:nvPr/>
          </p:nvSpPr>
          <p:spPr>
            <a:xfrm>
              <a:off x="8587302" y="2717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24"/>
            <p:cNvSpPr/>
            <p:nvPr/>
          </p:nvSpPr>
          <p:spPr>
            <a:xfrm>
              <a:off x="4514840" y="-120993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24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24"/>
            <p:cNvSpPr/>
            <p:nvPr/>
          </p:nvSpPr>
          <p:spPr>
            <a:xfrm>
              <a:off x="-376905" y="758779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24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24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24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24"/>
            <p:cNvSpPr/>
            <p:nvPr/>
          </p:nvSpPr>
          <p:spPr>
            <a:xfrm>
              <a:off x="8679926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24"/>
            <p:cNvSpPr/>
            <p:nvPr/>
          </p:nvSpPr>
          <p:spPr>
            <a:xfrm>
              <a:off x="7943958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24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24"/>
            <p:cNvSpPr/>
            <p:nvPr/>
          </p:nvSpPr>
          <p:spPr>
            <a:xfrm>
              <a:off x="-179259" y="4378351"/>
              <a:ext cx="9944790" cy="74756"/>
            </a:xfrm>
            <a:custGeom>
              <a:avLst/>
              <a:gdLst/>
              <a:ahLst/>
              <a:cxnLst/>
              <a:rect l="l" t="t" r="r" b="b"/>
              <a:pathLst>
                <a:path w="209001" h="1571" extrusionOk="0">
                  <a:moveTo>
                    <a:pt x="0" y="1"/>
                  </a:moveTo>
                  <a:lnTo>
                    <a:pt x="209000" y="1"/>
                  </a:lnTo>
                  <a:lnTo>
                    <a:pt x="209000" y="1571"/>
                  </a:lnTo>
                  <a:lnTo>
                    <a:pt x="0" y="157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24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91" name="Google Shape;491;p24"/>
          <p:cNvSpPr txBox="1">
            <a:spLocks noGrp="1"/>
          </p:cNvSpPr>
          <p:nvPr>
            <p:ph type="title"/>
          </p:nvPr>
        </p:nvSpPr>
        <p:spPr>
          <a:xfrm>
            <a:off x="7146397" y="4461300"/>
            <a:ext cx="3658000" cy="12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5067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92" name="Google Shape;492;p24"/>
          <p:cNvSpPr txBox="1">
            <a:spLocks noGrp="1"/>
          </p:cNvSpPr>
          <p:nvPr>
            <p:ph type="subTitle" idx="1"/>
          </p:nvPr>
        </p:nvSpPr>
        <p:spPr>
          <a:xfrm>
            <a:off x="7162800" y="1999100"/>
            <a:ext cx="3543200" cy="14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79686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3">
  <p:cSld name="Title and text 3"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4" name="Google Shape;494;p25"/>
          <p:cNvGrpSpPr/>
          <p:nvPr/>
        </p:nvGrpSpPr>
        <p:grpSpPr>
          <a:xfrm flipH="1">
            <a:off x="-774680" y="407028"/>
            <a:ext cx="13295983" cy="6474833"/>
            <a:chOff x="-376905" y="-18529"/>
            <a:chExt cx="10637921" cy="5180419"/>
          </a:xfrm>
        </p:grpSpPr>
        <p:sp>
          <p:nvSpPr>
            <p:cNvPr id="495" name="Google Shape;495;p25"/>
            <p:cNvSpPr/>
            <p:nvPr/>
          </p:nvSpPr>
          <p:spPr>
            <a:xfrm>
              <a:off x="-179259" y="4165417"/>
              <a:ext cx="9944790" cy="825695"/>
            </a:xfrm>
            <a:custGeom>
              <a:avLst/>
              <a:gdLst/>
              <a:ahLst/>
              <a:cxnLst/>
              <a:rect l="l" t="t" r="r" b="b"/>
              <a:pathLst>
                <a:path w="209001" h="17352" extrusionOk="0">
                  <a:moveTo>
                    <a:pt x="0" y="0"/>
                  </a:moveTo>
                  <a:lnTo>
                    <a:pt x="0" y="17352"/>
                  </a:lnTo>
                  <a:lnTo>
                    <a:pt x="209000" y="17352"/>
                  </a:lnTo>
                  <a:lnTo>
                    <a:pt x="2090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25"/>
            <p:cNvSpPr/>
            <p:nvPr/>
          </p:nvSpPr>
          <p:spPr>
            <a:xfrm>
              <a:off x="-179250" y="4444489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25"/>
            <p:cNvSpPr/>
            <p:nvPr/>
          </p:nvSpPr>
          <p:spPr>
            <a:xfrm>
              <a:off x="8587302" y="2717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25"/>
            <p:cNvSpPr/>
            <p:nvPr/>
          </p:nvSpPr>
          <p:spPr>
            <a:xfrm>
              <a:off x="2828101" y="-18529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25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" name="Google Shape;500;p25"/>
            <p:cNvSpPr/>
            <p:nvPr/>
          </p:nvSpPr>
          <p:spPr>
            <a:xfrm>
              <a:off x="-376905" y="758779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" name="Google Shape;501;p25"/>
            <p:cNvSpPr/>
            <p:nvPr/>
          </p:nvSpPr>
          <p:spPr>
            <a:xfrm>
              <a:off x="4362603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" name="Google Shape;502;p25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25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" name="Google Shape;504;p25"/>
            <p:cNvSpPr/>
            <p:nvPr/>
          </p:nvSpPr>
          <p:spPr>
            <a:xfrm>
              <a:off x="8822181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" name="Google Shape;505;p25"/>
            <p:cNvSpPr/>
            <p:nvPr/>
          </p:nvSpPr>
          <p:spPr>
            <a:xfrm>
              <a:off x="8086214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25"/>
            <p:cNvSpPr/>
            <p:nvPr/>
          </p:nvSpPr>
          <p:spPr>
            <a:xfrm>
              <a:off x="-179259" y="4378351"/>
              <a:ext cx="9944790" cy="74756"/>
            </a:xfrm>
            <a:custGeom>
              <a:avLst/>
              <a:gdLst/>
              <a:ahLst/>
              <a:cxnLst/>
              <a:rect l="l" t="t" r="r" b="b"/>
              <a:pathLst>
                <a:path w="209001" h="1571" extrusionOk="0">
                  <a:moveTo>
                    <a:pt x="0" y="1"/>
                  </a:moveTo>
                  <a:lnTo>
                    <a:pt x="209000" y="1"/>
                  </a:lnTo>
                  <a:lnTo>
                    <a:pt x="209000" y="1571"/>
                  </a:lnTo>
                  <a:lnTo>
                    <a:pt x="0" y="157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25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08" name="Google Shape;508;p25"/>
          <p:cNvSpPr txBox="1">
            <a:spLocks noGrp="1"/>
          </p:cNvSpPr>
          <p:nvPr>
            <p:ph type="title"/>
          </p:nvPr>
        </p:nvSpPr>
        <p:spPr>
          <a:xfrm>
            <a:off x="1860423" y="1404000"/>
            <a:ext cx="4181600" cy="12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5067"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509" name="Google Shape;509;p25"/>
          <p:cNvSpPr txBox="1">
            <a:spLocks noGrp="1"/>
          </p:cNvSpPr>
          <p:nvPr>
            <p:ph type="subTitle" idx="1"/>
          </p:nvPr>
        </p:nvSpPr>
        <p:spPr>
          <a:xfrm>
            <a:off x="2301548" y="3625184"/>
            <a:ext cx="3261200" cy="14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82291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5">
  <p:cSld name="Title and text 5"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7" name="Google Shape;527;p27"/>
          <p:cNvGrpSpPr/>
          <p:nvPr/>
        </p:nvGrpSpPr>
        <p:grpSpPr>
          <a:xfrm>
            <a:off x="-1573989" y="-570993"/>
            <a:ext cx="14616220" cy="7453848"/>
            <a:chOff x="-1180550" y="-672368"/>
            <a:chExt cx="11441566" cy="5834258"/>
          </a:xfrm>
        </p:grpSpPr>
        <p:sp>
          <p:nvSpPr>
            <p:cNvPr id="528" name="Google Shape;528;p27"/>
            <p:cNvSpPr/>
            <p:nvPr/>
          </p:nvSpPr>
          <p:spPr>
            <a:xfrm>
              <a:off x="-179259" y="4165417"/>
              <a:ext cx="9944790" cy="825695"/>
            </a:xfrm>
            <a:custGeom>
              <a:avLst/>
              <a:gdLst/>
              <a:ahLst/>
              <a:cxnLst/>
              <a:rect l="l" t="t" r="r" b="b"/>
              <a:pathLst>
                <a:path w="209001" h="17352" extrusionOk="0">
                  <a:moveTo>
                    <a:pt x="0" y="0"/>
                  </a:moveTo>
                  <a:lnTo>
                    <a:pt x="0" y="17352"/>
                  </a:lnTo>
                  <a:lnTo>
                    <a:pt x="209000" y="17352"/>
                  </a:lnTo>
                  <a:lnTo>
                    <a:pt x="2090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27"/>
            <p:cNvSpPr/>
            <p:nvPr/>
          </p:nvSpPr>
          <p:spPr>
            <a:xfrm>
              <a:off x="-179250" y="4444489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27"/>
            <p:cNvSpPr/>
            <p:nvPr/>
          </p:nvSpPr>
          <p:spPr>
            <a:xfrm>
              <a:off x="1881042" y="110201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0" y="0"/>
                    <a:pt x="7930" y="2866"/>
                    <a:pt x="7930" y="6438"/>
                  </a:cubicBezTo>
                  <a:lnTo>
                    <a:pt x="7930" y="6713"/>
                  </a:lnTo>
                  <a:cubicBezTo>
                    <a:pt x="3337" y="7341"/>
                    <a:pt x="1" y="9265"/>
                    <a:pt x="1" y="11502"/>
                  </a:cubicBezTo>
                  <a:cubicBezTo>
                    <a:pt x="1" y="14289"/>
                    <a:pt x="5025" y="16527"/>
                    <a:pt x="11228" y="16527"/>
                  </a:cubicBezTo>
                  <a:cubicBezTo>
                    <a:pt x="11403" y="16532"/>
                    <a:pt x="11578" y="16534"/>
                    <a:pt x="11753" y="16534"/>
                  </a:cubicBezTo>
                  <a:cubicBezTo>
                    <a:pt x="14360" y="16534"/>
                    <a:pt x="16924" y="15989"/>
                    <a:pt x="19315" y="14996"/>
                  </a:cubicBezTo>
                  <a:cubicBezTo>
                    <a:pt x="20846" y="16056"/>
                    <a:pt x="23515" y="16762"/>
                    <a:pt x="26538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438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27"/>
            <p:cNvSpPr/>
            <p:nvPr/>
          </p:nvSpPr>
          <p:spPr>
            <a:xfrm>
              <a:off x="8587302" y="-12482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27"/>
            <p:cNvSpPr/>
            <p:nvPr/>
          </p:nvSpPr>
          <p:spPr>
            <a:xfrm>
              <a:off x="4514840" y="-672368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27"/>
            <p:cNvSpPr/>
            <p:nvPr/>
          </p:nvSpPr>
          <p:spPr>
            <a:xfrm>
              <a:off x="3633147" y="3321100"/>
              <a:ext cx="1077839" cy="513728"/>
            </a:xfrm>
            <a:custGeom>
              <a:avLst/>
              <a:gdLst/>
              <a:ahLst/>
              <a:cxnLst/>
              <a:rect l="l" t="t" r="r" b="b"/>
              <a:pathLst>
                <a:path w="22652" h="10796" extrusionOk="0">
                  <a:moveTo>
                    <a:pt x="11935" y="0"/>
                  </a:moveTo>
                  <a:cubicBezTo>
                    <a:pt x="8166" y="0"/>
                    <a:pt x="5104" y="1846"/>
                    <a:pt x="5104" y="4122"/>
                  </a:cubicBezTo>
                  <a:lnTo>
                    <a:pt x="5104" y="4319"/>
                  </a:lnTo>
                  <a:cubicBezTo>
                    <a:pt x="2160" y="4711"/>
                    <a:pt x="1" y="5967"/>
                    <a:pt x="1" y="7420"/>
                  </a:cubicBezTo>
                  <a:cubicBezTo>
                    <a:pt x="1" y="9186"/>
                    <a:pt x="3259" y="10639"/>
                    <a:pt x="7224" y="10639"/>
                  </a:cubicBezTo>
                  <a:cubicBezTo>
                    <a:pt x="7324" y="10641"/>
                    <a:pt x="7424" y="10642"/>
                    <a:pt x="7524" y="10642"/>
                  </a:cubicBezTo>
                  <a:cubicBezTo>
                    <a:pt x="9225" y="10642"/>
                    <a:pt x="10888" y="10325"/>
                    <a:pt x="12445" y="9658"/>
                  </a:cubicBezTo>
                  <a:cubicBezTo>
                    <a:pt x="13427" y="10364"/>
                    <a:pt x="15154" y="10796"/>
                    <a:pt x="17077" y="10796"/>
                  </a:cubicBezTo>
                  <a:cubicBezTo>
                    <a:pt x="20139" y="10796"/>
                    <a:pt x="22652" y="9658"/>
                    <a:pt x="22652" y="8284"/>
                  </a:cubicBezTo>
                  <a:cubicBezTo>
                    <a:pt x="22652" y="7027"/>
                    <a:pt x="20728" y="6007"/>
                    <a:pt x="18216" y="5771"/>
                  </a:cubicBezTo>
                  <a:cubicBezTo>
                    <a:pt x="18569" y="5300"/>
                    <a:pt x="18765" y="4711"/>
                    <a:pt x="18765" y="4122"/>
                  </a:cubicBezTo>
                  <a:cubicBezTo>
                    <a:pt x="18765" y="1846"/>
                    <a:pt x="15703" y="0"/>
                    <a:pt x="119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27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27"/>
            <p:cNvSpPr/>
            <p:nvPr/>
          </p:nvSpPr>
          <p:spPr>
            <a:xfrm>
              <a:off x="-20521" y="3061439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27"/>
            <p:cNvSpPr/>
            <p:nvPr/>
          </p:nvSpPr>
          <p:spPr>
            <a:xfrm>
              <a:off x="-535969" y="-45285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27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27"/>
            <p:cNvSpPr/>
            <p:nvPr/>
          </p:nvSpPr>
          <p:spPr>
            <a:xfrm>
              <a:off x="-1180550" y="1440279"/>
              <a:ext cx="2567552" cy="2854196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27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27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27"/>
            <p:cNvSpPr/>
            <p:nvPr/>
          </p:nvSpPr>
          <p:spPr>
            <a:xfrm>
              <a:off x="8679926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27"/>
            <p:cNvSpPr/>
            <p:nvPr/>
          </p:nvSpPr>
          <p:spPr>
            <a:xfrm>
              <a:off x="7943958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27"/>
            <p:cNvSpPr/>
            <p:nvPr/>
          </p:nvSpPr>
          <p:spPr>
            <a:xfrm>
              <a:off x="2641278" y="1131893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27"/>
            <p:cNvSpPr/>
            <p:nvPr/>
          </p:nvSpPr>
          <p:spPr>
            <a:xfrm>
              <a:off x="3414646" y="3326715"/>
              <a:ext cx="188665" cy="971400"/>
            </a:xfrm>
            <a:custGeom>
              <a:avLst/>
              <a:gdLst/>
              <a:ahLst/>
              <a:cxnLst/>
              <a:rect l="l" t="t" r="r" b="b"/>
              <a:pathLst>
                <a:path w="3965" h="20414" extrusionOk="0">
                  <a:moveTo>
                    <a:pt x="0" y="0"/>
                  </a:moveTo>
                  <a:lnTo>
                    <a:pt x="0" y="20414"/>
                  </a:lnTo>
                  <a:lnTo>
                    <a:pt x="3965" y="20414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708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27"/>
            <p:cNvSpPr/>
            <p:nvPr/>
          </p:nvSpPr>
          <p:spPr>
            <a:xfrm>
              <a:off x="3452950" y="1660018"/>
              <a:ext cx="2372226" cy="2634448"/>
            </a:xfrm>
            <a:custGeom>
              <a:avLst/>
              <a:gdLst/>
              <a:ahLst/>
              <a:cxnLst/>
              <a:rect l="l" t="t" r="r" b="b"/>
              <a:pathLst>
                <a:path w="49855" h="55363" extrusionOk="0">
                  <a:moveTo>
                    <a:pt x="22979" y="0"/>
                  </a:moveTo>
                  <a:cubicBezTo>
                    <a:pt x="21167" y="0"/>
                    <a:pt x="18970" y="358"/>
                    <a:pt x="16311" y="1267"/>
                  </a:cubicBezTo>
                  <a:cubicBezTo>
                    <a:pt x="7949" y="4093"/>
                    <a:pt x="5790" y="10571"/>
                    <a:pt x="11796" y="11199"/>
                  </a:cubicBezTo>
                  <a:cubicBezTo>
                    <a:pt x="11796" y="11199"/>
                    <a:pt x="2375" y="12298"/>
                    <a:pt x="2375" y="18500"/>
                  </a:cubicBezTo>
                  <a:cubicBezTo>
                    <a:pt x="2375" y="21544"/>
                    <a:pt x="4379" y="22319"/>
                    <a:pt x="6420" y="22319"/>
                  </a:cubicBezTo>
                  <a:cubicBezTo>
                    <a:pt x="8029" y="22319"/>
                    <a:pt x="9662" y="21837"/>
                    <a:pt x="10354" y="21605"/>
                  </a:cubicBezTo>
                  <a:lnTo>
                    <a:pt x="10354" y="21605"/>
                  </a:lnTo>
                  <a:cubicBezTo>
                    <a:pt x="8506" y="22289"/>
                    <a:pt x="1" y="25840"/>
                    <a:pt x="4495" y="31808"/>
                  </a:cubicBezTo>
                  <a:cubicBezTo>
                    <a:pt x="4495" y="31808"/>
                    <a:pt x="6651" y="33537"/>
                    <a:pt x="9332" y="33537"/>
                  </a:cubicBezTo>
                  <a:cubicBezTo>
                    <a:pt x="10869" y="33537"/>
                    <a:pt x="12578" y="32968"/>
                    <a:pt x="14152" y="31180"/>
                  </a:cubicBezTo>
                  <a:lnTo>
                    <a:pt x="14152" y="31180"/>
                  </a:lnTo>
                  <a:cubicBezTo>
                    <a:pt x="14151" y="31181"/>
                    <a:pt x="11247" y="34792"/>
                    <a:pt x="14466" y="36323"/>
                  </a:cubicBezTo>
                  <a:cubicBezTo>
                    <a:pt x="14949" y="36547"/>
                    <a:pt x="15420" y="36639"/>
                    <a:pt x="15880" y="36639"/>
                  </a:cubicBezTo>
                  <a:cubicBezTo>
                    <a:pt x="18026" y="36639"/>
                    <a:pt x="19922" y="34633"/>
                    <a:pt x="21568" y="34633"/>
                  </a:cubicBezTo>
                  <a:cubicBezTo>
                    <a:pt x="21921" y="34633"/>
                    <a:pt x="22262" y="34725"/>
                    <a:pt x="22592" y="34949"/>
                  </a:cubicBezTo>
                  <a:cubicBezTo>
                    <a:pt x="22592" y="34949"/>
                    <a:pt x="26871" y="40170"/>
                    <a:pt x="24319" y="55362"/>
                  </a:cubicBezTo>
                  <a:lnTo>
                    <a:pt x="29069" y="55362"/>
                  </a:lnTo>
                  <a:cubicBezTo>
                    <a:pt x="29069" y="55362"/>
                    <a:pt x="25183" y="37854"/>
                    <a:pt x="31307" y="34085"/>
                  </a:cubicBezTo>
                  <a:cubicBezTo>
                    <a:pt x="31307" y="34085"/>
                    <a:pt x="31834" y="33771"/>
                    <a:pt x="32605" y="33771"/>
                  </a:cubicBezTo>
                  <a:cubicBezTo>
                    <a:pt x="33351" y="33771"/>
                    <a:pt x="34325" y="34065"/>
                    <a:pt x="35271" y="35224"/>
                  </a:cubicBezTo>
                  <a:cubicBezTo>
                    <a:pt x="35792" y="35861"/>
                    <a:pt x="36708" y="36162"/>
                    <a:pt x="37761" y="36162"/>
                  </a:cubicBezTo>
                  <a:cubicBezTo>
                    <a:pt x="40597" y="36162"/>
                    <a:pt x="44433" y="33980"/>
                    <a:pt x="44261" y="30317"/>
                  </a:cubicBezTo>
                  <a:cubicBezTo>
                    <a:pt x="44149" y="27477"/>
                    <a:pt x="42879" y="26866"/>
                    <a:pt x="41806" y="26866"/>
                  </a:cubicBezTo>
                  <a:cubicBezTo>
                    <a:pt x="41725" y="26866"/>
                    <a:pt x="41646" y="26869"/>
                    <a:pt x="41568" y="26876"/>
                  </a:cubicBezTo>
                  <a:lnTo>
                    <a:pt x="41568" y="26876"/>
                  </a:lnTo>
                  <a:cubicBezTo>
                    <a:pt x="44176" y="26065"/>
                    <a:pt x="49855" y="23654"/>
                    <a:pt x="49521" y="18108"/>
                  </a:cubicBezTo>
                  <a:cubicBezTo>
                    <a:pt x="49304" y="14486"/>
                    <a:pt x="46911" y="13588"/>
                    <a:pt x="44592" y="13588"/>
                  </a:cubicBezTo>
                  <a:cubicBezTo>
                    <a:pt x="42310" y="13588"/>
                    <a:pt x="40100" y="14457"/>
                    <a:pt x="40100" y="14457"/>
                  </a:cubicBezTo>
                  <a:cubicBezTo>
                    <a:pt x="40100" y="14457"/>
                    <a:pt x="47598" y="11159"/>
                    <a:pt x="44379" y="8058"/>
                  </a:cubicBezTo>
                  <a:cubicBezTo>
                    <a:pt x="43412" y="7127"/>
                    <a:pt x="42381" y="6801"/>
                    <a:pt x="41412" y="6801"/>
                  </a:cubicBezTo>
                  <a:cubicBezTo>
                    <a:pt x="39173" y="6801"/>
                    <a:pt x="37264" y="8542"/>
                    <a:pt x="37235" y="8568"/>
                  </a:cubicBezTo>
                  <a:lnTo>
                    <a:pt x="37235" y="8568"/>
                  </a:lnTo>
                  <a:cubicBezTo>
                    <a:pt x="37275" y="8531"/>
                    <a:pt x="40956" y="5144"/>
                    <a:pt x="39668" y="3426"/>
                  </a:cubicBezTo>
                  <a:cubicBezTo>
                    <a:pt x="39279" y="2903"/>
                    <a:pt x="38471" y="2685"/>
                    <a:pt x="37491" y="2685"/>
                  </a:cubicBezTo>
                  <a:cubicBezTo>
                    <a:pt x="35310" y="2685"/>
                    <a:pt x="32275" y="3765"/>
                    <a:pt x="31110" y="4957"/>
                  </a:cubicBezTo>
                  <a:cubicBezTo>
                    <a:pt x="31110" y="4926"/>
                    <a:pt x="29698" y="0"/>
                    <a:pt x="2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27"/>
            <p:cNvSpPr/>
            <p:nvPr/>
          </p:nvSpPr>
          <p:spPr>
            <a:xfrm>
              <a:off x="5183548" y="3625585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27"/>
            <p:cNvSpPr/>
            <p:nvPr/>
          </p:nvSpPr>
          <p:spPr>
            <a:xfrm>
              <a:off x="4341136" y="1752044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27"/>
            <p:cNvSpPr/>
            <p:nvPr/>
          </p:nvSpPr>
          <p:spPr>
            <a:xfrm>
              <a:off x="1834363" y="3511623"/>
              <a:ext cx="222305" cy="784629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27"/>
            <p:cNvSpPr/>
            <p:nvPr/>
          </p:nvSpPr>
          <p:spPr>
            <a:xfrm>
              <a:off x="876087" y="1329886"/>
              <a:ext cx="2140689" cy="2485793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27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27"/>
            <p:cNvSpPr/>
            <p:nvPr/>
          </p:nvSpPr>
          <p:spPr>
            <a:xfrm>
              <a:off x="155060" y="143823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27"/>
            <p:cNvSpPr/>
            <p:nvPr/>
          </p:nvSpPr>
          <p:spPr>
            <a:xfrm>
              <a:off x="855579" y="3418218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27"/>
            <p:cNvSpPr/>
            <p:nvPr/>
          </p:nvSpPr>
          <p:spPr>
            <a:xfrm>
              <a:off x="-179259" y="4378351"/>
              <a:ext cx="9944790" cy="74756"/>
            </a:xfrm>
            <a:custGeom>
              <a:avLst/>
              <a:gdLst/>
              <a:ahLst/>
              <a:cxnLst/>
              <a:rect l="l" t="t" r="r" b="b"/>
              <a:pathLst>
                <a:path w="209001" h="1571" extrusionOk="0">
                  <a:moveTo>
                    <a:pt x="0" y="1"/>
                  </a:moveTo>
                  <a:lnTo>
                    <a:pt x="209000" y="1"/>
                  </a:lnTo>
                  <a:lnTo>
                    <a:pt x="209000" y="1571"/>
                  </a:lnTo>
                  <a:lnTo>
                    <a:pt x="0" y="157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27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55" name="Google Shape;555;p27"/>
          <p:cNvSpPr/>
          <p:nvPr/>
        </p:nvSpPr>
        <p:spPr>
          <a:xfrm>
            <a:off x="1174800" y="579400"/>
            <a:ext cx="9842400" cy="5699200"/>
          </a:xfrm>
          <a:prstGeom prst="roundRect">
            <a:avLst>
              <a:gd name="adj" fmla="val 7687"/>
            </a:avLst>
          </a:prstGeom>
          <a:solidFill>
            <a:srgbClr val="FFFFFF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6" name="Google Shape;556;p27"/>
          <p:cNvSpPr txBox="1">
            <a:spLocks noGrp="1"/>
          </p:cNvSpPr>
          <p:nvPr>
            <p:ph type="title"/>
          </p:nvPr>
        </p:nvSpPr>
        <p:spPr>
          <a:xfrm>
            <a:off x="1937900" y="1151133"/>
            <a:ext cx="7466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557" name="Google Shape;557;p27"/>
          <p:cNvSpPr txBox="1">
            <a:spLocks noGrp="1"/>
          </p:cNvSpPr>
          <p:nvPr>
            <p:ph type="subTitle" idx="1"/>
          </p:nvPr>
        </p:nvSpPr>
        <p:spPr>
          <a:xfrm>
            <a:off x="1937900" y="2916051"/>
            <a:ext cx="58136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use Memoirs" panose="020B0604020202020204"/>
              <a:buNone/>
              <a:defRPr sz="4667">
                <a:solidFill>
                  <a:schemeClr val="accent4"/>
                </a:solidFill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58" name="Google Shape;558;p27"/>
          <p:cNvSpPr txBox="1">
            <a:spLocks noGrp="1"/>
          </p:cNvSpPr>
          <p:nvPr>
            <p:ph type="subTitle" idx="2"/>
          </p:nvPr>
        </p:nvSpPr>
        <p:spPr>
          <a:xfrm>
            <a:off x="1937900" y="2255657"/>
            <a:ext cx="5813600" cy="5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  <p:sp>
        <p:nvSpPr>
          <p:cNvPr id="559" name="Google Shape;559;p27"/>
          <p:cNvSpPr txBox="1">
            <a:spLocks noGrp="1"/>
          </p:cNvSpPr>
          <p:nvPr>
            <p:ph type="subTitle" idx="3"/>
          </p:nvPr>
        </p:nvSpPr>
        <p:spPr>
          <a:xfrm>
            <a:off x="1937900" y="5265567"/>
            <a:ext cx="2870400" cy="5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  <p:sp>
        <p:nvSpPr>
          <p:cNvPr id="560" name="Google Shape;560;p27"/>
          <p:cNvSpPr txBox="1">
            <a:spLocks noGrp="1"/>
          </p:cNvSpPr>
          <p:nvPr>
            <p:ph type="subTitle" idx="4"/>
          </p:nvPr>
        </p:nvSpPr>
        <p:spPr>
          <a:xfrm>
            <a:off x="1937900" y="3855869"/>
            <a:ext cx="5813600" cy="8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22254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 1">
  <p:cSld name="Title and two columns 1"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28"/>
          <p:cNvSpPr txBox="1">
            <a:spLocks noGrp="1"/>
          </p:cNvSpPr>
          <p:nvPr>
            <p:ph type="body" idx="1"/>
          </p:nvPr>
        </p:nvSpPr>
        <p:spPr>
          <a:xfrm>
            <a:off x="950967" y="1966133"/>
            <a:ext cx="4996000" cy="50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●"/>
              <a:defRPr sz="1600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3" name="Google Shape;563;p28"/>
          <p:cNvSpPr txBox="1">
            <a:spLocks noGrp="1"/>
          </p:cNvSpPr>
          <p:nvPr>
            <p:ph type="body" idx="2"/>
          </p:nvPr>
        </p:nvSpPr>
        <p:spPr>
          <a:xfrm>
            <a:off x="6448167" y="1961435"/>
            <a:ext cx="4768000" cy="41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  <a:defRPr sz="1600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4" name="Google Shape;564;p28"/>
          <p:cNvSpPr txBox="1">
            <a:spLocks noGrp="1"/>
          </p:cNvSpPr>
          <p:nvPr>
            <p:ph type="subTitle" idx="3"/>
          </p:nvPr>
        </p:nvSpPr>
        <p:spPr>
          <a:xfrm>
            <a:off x="938367" y="1518133"/>
            <a:ext cx="10290400" cy="6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5" name="Google Shape;565;p28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66" name="Google Shape;566;p28"/>
          <p:cNvGrpSpPr/>
          <p:nvPr/>
        </p:nvGrpSpPr>
        <p:grpSpPr>
          <a:xfrm flipH="1">
            <a:off x="-705740" y="-1"/>
            <a:ext cx="13790195" cy="1392157"/>
            <a:chOff x="-376905" y="-1"/>
            <a:chExt cx="10342646" cy="1044118"/>
          </a:xfrm>
        </p:grpSpPr>
        <p:sp>
          <p:nvSpPr>
            <p:cNvPr id="567" name="Google Shape;567;p28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28"/>
            <p:cNvSpPr/>
            <p:nvPr/>
          </p:nvSpPr>
          <p:spPr>
            <a:xfrm>
              <a:off x="6997474" y="-1"/>
              <a:ext cx="857646" cy="370881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28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0" name="Google Shape;570;p28"/>
          <p:cNvGrpSpPr/>
          <p:nvPr/>
        </p:nvGrpSpPr>
        <p:grpSpPr>
          <a:xfrm>
            <a:off x="10550445" y="4449585"/>
            <a:ext cx="1868392" cy="2589073"/>
            <a:chOff x="1002412" y="3043930"/>
            <a:chExt cx="1598009" cy="2214397"/>
          </a:xfrm>
        </p:grpSpPr>
        <p:sp>
          <p:nvSpPr>
            <p:cNvPr id="571" name="Google Shape;571;p28"/>
            <p:cNvSpPr/>
            <p:nvPr/>
          </p:nvSpPr>
          <p:spPr>
            <a:xfrm>
              <a:off x="1717766" y="4672597"/>
              <a:ext cx="165949" cy="585731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28"/>
            <p:cNvSpPr/>
            <p:nvPr/>
          </p:nvSpPr>
          <p:spPr>
            <a:xfrm>
              <a:off x="1002412" y="3043930"/>
              <a:ext cx="1598009" cy="1855660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3" name="Google Shape;573;p28"/>
          <p:cNvSpPr/>
          <p:nvPr/>
        </p:nvSpPr>
        <p:spPr>
          <a:xfrm>
            <a:off x="10121916" y="5301505"/>
            <a:ext cx="1582467" cy="1759243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767437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hree columns 1">
  <p:cSld name="Title and three columns 1"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30"/>
          <p:cNvSpPr txBox="1">
            <a:spLocks noGrp="1"/>
          </p:cNvSpPr>
          <p:nvPr>
            <p:ph type="subTitle" idx="1"/>
          </p:nvPr>
        </p:nvSpPr>
        <p:spPr>
          <a:xfrm>
            <a:off x="1411800" y="4021384"/>
            <a:ext cx="2817600" cy="6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3733">
                <a:solidFill>
                  <a:schemeClr val="lt1"/>
                </a:solidFill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9pPr>
          </a:lstStyle>
          <a:p>
            <a:endParaRPr/>
          </a:p>
        </p:txBody>
      </p:sp>
      <p:sp>
        <p:nvSpPr>
          <p:cNvPr id="591" name="Google Shape;591;p30"/>
          <p:cNvSpPr txBox="1">
            <a:spLocks noGrp="1"/>
          </p:cNvSpPr>
          <p:nvPr>
            <p:ph type="subTitle" idx="2"/>
          </p:nvPr>
        </p:nvSpPr>
        <p:spPr>
          <a:xfrm>
            <a:off x="1411800" y="4647784"/>
            <a:ext cx="2817600" cy="11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2" name="Google Shape;592;p30"/>
          <p:cNvSpPr txBox="1">
            <a:spLocks noGrp="1"/>
          </p:cNvSpPr>
          <p:nvPr>
            <p:ph type="subTitle" idx="3"/>
          </p:nvPr>
        </p:nvSpPr>
        <p:spPr>
          <a:xfrm>
            <a:off x="4687200" y="4021384"/>
            <a:ext cx="2817600" cy="6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3733">
                <a:solidFill>
                  <a:schemeClr val="accent4"/>
                </a:solidFill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9pPr>
          </a:lstStyle>
          <a:p>
            <a:endParaRPr/>
          </a:p>
        </p:txBody>
      </p:sp>
      <p:sp>
        <p:nvSpPr>
          <p:cNvPr id="593" name="Google Shape;593;p30"/>
          <p:cNvSpPr txBox="1">
            <a:spLocks noGrp="1"/>
          </p:cNvSpPr>
          <p:nvPr>
            <p:ph type="subTitle" idx="4"/>
          </p:nvPr>
        </p:nvSpPr>
        <p:spPr>
          <a:xfrm>
            <a:off x="4687200" y="4647784"/>
            <a:ext cx="2817600" cy="11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4" name="Google Shape;594;p30"/>
          <p:cNvSpPr txBox="1">
            <a:spLocks noGrp="1"/>
          </p:cNvSpPr>
          <p:nvPr>
            <p:ph type="subTitle" idx="5"/>
          </p:nvPr>
        </p:nvSpPr>
        <p:spPr>
          <a:xfrm>
            <a:off x="7962600" y="4021384"/>
            <a:ext cx="2817600" cy="6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3733">
                <a:solidFill>
                  <a:schemeClr val="accent3"/>
                </a:solidFill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9pPr>
          </a:lstStyle>
          <a:p>
            <a:endParaRPr/>
          </a:p>
        </p:txBody>
      </p:sp>
      <p:sp>
        <p:nvSpPr>
          <p:cNvPr id="595" name="Google Shape;595;p30"/>
          <p:cNvSpPr txBox="1">
            <a:spLocks noGrp="1"/>
          </p:cNvSpPr>
          <p:nvPr>
            <p:ph type="subTitle" idx="6"/>
          </p:nvPr>
        </p:nvSpPr>
        <p:spPr>
          <a:xfrm>
            <a:off x="7962600" y="4647784"/>
            <a:ext cx="2817600" cy="11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6" name="Google Shape;596;p30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97" name="Google Shape;597;p30"/>
          <p:cNvGrpSpPr/>
          <p:nvPr/>
        </p:nvGrpSpPr>
        <p:grpSpPr>
          <a:xfrm flipH="1">
            <a:off x="-1010540" y="-286881"/>
            <a:ext cx="14183895" cy="2633004"/>
            <a:chOff x="-376905" y="-824761"/>
            <a:chExt cx="10637921" cy="1974753"/>
          </a:xfrm>
        </p:grpSpPr>
        <p:sp>
          <p:nvSpPr>
            <p:cNvPr id="598" name="Google Shape;598;p30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" name="Google Shape;599;p30"/>
            <p:cNvSpPr/>
            <p:nvPr/>
          </p:nvSpPr>
          <p:spPr>
            <a:xfrm>
              <a:off x="7619796" y="-50265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" name="Google Shape;600;p30"/>
            <p:cNvSpPr/>
            <p:nvPr/>
          </p:nvSpPr>
          <p:spPr>
            <a:xfrm>
              <a:off x="589079" y="-824761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30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502445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hree columns 2">
  <p:cSld name="Title and three columns 2"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3" name="Google Shape;603;p31"/>
          <p:cNvGrpSpPr/>
          <p:nvPr/>
        </p:nvGrpSpPr>
        <p:grpSpPr>
          <a:xfrm>
            <a:off x="-89745" y="4034064"/>
            <a:ext cx="12192076" cy="3179816"/>
            <a:chOff x="-1945322" y="1131893"/>
            <a:chExt cx="12211615" cy="3184912"/>
          </a:xfrm>
        </p:grpSpPr>
        <p:sp>
          <p:nvSpPr>
            <p:cNvPr id="604" name="Google Shape;604;p31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31"/>
            <p:cNvSpPr/>
            <p:nvPr/>
          </p:nvSpPr>
          <p:spPr>
            <a:xfrm>
              <a:off x="-1945322" y="1440279"/>
              <a:ext cx="2567552" cy="2854196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31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" name="Google Shape;607;p31"/>
            <p:cNvSpPr/>
            <p:nvPr/>
          </p:nvSpPr>
          <p:spPr>
            <a:xfrm>
              <a:off x="6887788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" name="Google Shape;608;p31"/>
            <p:cNvSpPr/>
            <p:nvPr/>
          </p:nvSpPr>
          <p:spPr>
            <a:xfrm>
              <a:off x="9349102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31"/>
            <p:cNvSpPr/>
            <p:nvPr/>
          </p:nvSpPr>
          <p:spPr>
            <a:xfrm>
              <a:off x="8613134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31"/>
            <p:cNvSpPr/>
            <p:nvPr/>
          </p:nvSpPr>
          <p:spPr>
            <a:xfrm>
              <a:off x="2641278" y="1131893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" name="Google Shape;611;p31"/>
            <p:cNvSpPr/>
            <p:nvPr/>
          </p:nvSpPr>
          <p:spPr>
            <a:xfrm>
              <a:off x="3414646" y="3326715"/>
              <a:ext cx="188665" cy="971400"/>
            </a:xfrm>
            <a:custGeom>
              <a:avLst/>
              <a:gdLst/>
              <a:ahLst/>
              <a:cxnLst/>
              <a:rect l="l" t="t" r="r" b="b"/>
              <a:pathLst>
                <a:path w="3965" h="20414" extrusionOk="0">
                  <a:moveTo>
                    <a:pt x="0" y="0"/>
                  </a:moveTo>
                  <a:lnTo>
                    <a:pt x="0" y="20414"/>
                  </a:lnTo>
                  <a:lnTo>
                    <a:pt x="3965" y="20414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708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" name="Google Shape;612;p31"/>
            <p:cNvSpPr/>
            <p:nvPr/>
          </p:nvSpPr>
          <p:spPr>
            <a:xfrm>
              <a:off x="3452950" y="1660018"/>
              <a:ext cx="2372226" cy="2634448"/>
            </a:xfrm>
            <a:custGeom>
              <a:avLst/>
              <a:gdLst/>
              <a:ahLst/>
              <a:cxnLst/>
              <a:rect l="l" t="t" r="r" b="b"/>
              <a:pathLst>
                <a:path w="49855" h="55363" extrusionOk="0">
                  <a:moveTo>
                    <a:pt x="22979" y="0"/>
                  </a:moveTo>
                  <a:cubicBezTo>
                    <a:pt x="21167" y="0"/>
                    <a:pt x="18970" y="358"/>
                    <a:pt x="16311" y="1267"/>
                  </a:cubicBezTo>
                  <a:cubicBezTo>
                    <a:pt x="7949" y="4093"/>
                    <a:pt x="5790" y="10571"/>
                    <a:pt x="11796" y="11199"/>
                  </a:cubicBezTo>
                  <a:cubicBezTo>
                    <a:pt x="11796" y="11199"/>
                    <a:pt x="2375" y="12298"/>
                    <a:pt x="2375" y="18500"/>
                  </a:cubicBezTo>
                  <a:cubicBezTo>
                    <a:pt x="2375" y="21544"/>
                    <a:pt x="4379" y="22319"/>
                    <a:pt x="6420" y="22319"/>
                  </a:cubicBezTo>
                  <a:cubicBezTo>
                    <a:pt x="8029" y="22319"/>
                    <a:pt x="9662" y="21837"/>
                    <a:pt x="10354" y="21605"/>
                  </a:cubicBezTo>
                  <a:lnTo>
                    <a:pt x="10354" y="21605"/>
                  </a:lnTo>
                  <a:cubicBezTo>
                    <a:pt x="8506" y="22289"/>
                    <a:pt x="1" y="25840"/>
                    <a:pt x="4495" y="31808"/>
                  </a:cubicBezTo>
                  <a:cubicBezTo>
                    <a:pt x="4495" y="31808"/>
                    <a:pt x="6651" y="33537"/>
                    <a:pt x="9332" y="33537"/>
                  </a:cubicBezTo>
                  <a:cubicBezTo>
                    <a:pt x="10869" y="33537"/>
                    <a:pt x="12578" y="32968"/>
                    <a:pt x="14152" y="31180"/>
                  </a:cubicBezTo>
                  <a:lnTo>
                    <a:pt x="14152" y="31180"/>
                  </a:lnTo>
                  <a:cubicBezTo>
                    <a:pt x="14151" y="31181"/>
                    <a:pt x="11247" y="34792"/>
                    <a:pt x="14466" y="36323"/>
                  </a:cubicBezTo>
                  <a:cubicBezTo>
                    <a:pt x="14949" y="36547"/>
                    <a:pt x="15420" y="36639"/>
                    <a:pt x="15880" y="36639"/>
                  </a:cubicBezTo>
                  <a:cubicBezTo>
                    <a:pt x="18026" y="36639"/>
                    <a:pt x="19922" y="34633"/>
                    <a:pt x="21568" y="34633"/>
                  </a:cubicBezTo>
                  <a:cubicBezTo>
                    <a:pt x="21921" y="34633"/>
                    <a:pt x="22262" y="34725"/>
                    <a:pt x="22592" y="34949"/>
                  </a:cubicBezTo>
                  <a:cubicBezTo>
                    <a:pt x="22592" y="34949"/>
                    <a:pt x="26871" y="40170"/>
                    <a:pt x="24319" y="55362"/>
                  </a:cubicBezTo>
                  <a:lnTo>
                    <a:pt x="29069" y="55362"/>
                  </a:lnTo>
                  <a:cubicBezTo>
                    <a:pt x="29069" y="55362"/>
                    <a:pt x="25183" y="37854"/>
                    <a:pt x="31307" y="34085"/>
                  </a:cubicBezTo>
                  <a:cubicBezTo>
                    <a:pt x="31307" y="34085"/>
                    <a:pt x="31834" y="33771"/>
                    <a:pt x="32605" y="33771"/>
                  </a:cubicBezTo>
                  <a:cubicBezTo>
                    <a:pt x="33351" y="33771"/>
                    <a:pt x="34325" y="34065"/>
                    <a:pt x="35271" y="35224"/>
                  </a:cubicBezTo>
                  <a:cubicBezTo>
                    <a:pt x="35792" y="35861"/>
                    <a:pt x="36708" y="36162"/>
                    <a:pt x="37761" y="36162"/>
                  </a:cubicBezTo>
                  <a:cubicBezTo>
                    <a:pt x="40597" y="36162"/>
                    <a:pt x="44433" y="33980"/>
                    <a:pt x="44261" y="30317"/>
                  </a:cubicBezTo>
                  <a:cubicBezTo>
                    <a:pt x="44149" y="27477"/>
                    <a:pt x="42879" y="26866"/>
                    <a:pt x="41806" y="26866"/>
                  </a:cubicBezTo>
                  <a:cubicBezTo>
                    <a:pt x="41725" y="26866"/>
                    <a:pt x="41646" y="26869"/>
                    <a:pt x="41568" y="26876"/>
                  </a:cubicBezTo>
                  <a:lnTo>
                    <a:pt x="41568" y="26876"/>
                  </a:lnTo>
                  <a:cubicBezTo>
                    <a:pt x="44176" y="26065"/>
                    <a:pt x="49855" y="23654"/>
                    <a:pt x="49521" y="18108"/>
                  </a:cubicBezTo>
                  <a:cubicBezTo>
                    <a:pt x="49304" y="14486"/>
                    <a:pt x="46911" y="13588"/>
                    <a:pt x="44592" y="13588"/>
                  </a:cubicBezTo>
                  <a:cubicBezTo>
                    <a:pt x="42310" y="13588"/>
                    <a:pt x="40100" y="14457"/>
                    <a:pt x="40100" y="14457"/>
                  </a:cubicBezTo>
                  <a:cubicBezTo>
                    <a:pt x="40100" y="14457"/>
                    <a:pt x="47598" y="11159"/>
                    <a:pt x="44379" y="8058"/>
                  </a:cubicBezTo>
                  <a:cubicBezTo>
                    <a:pt x="43412" y="7127"/>
                    <a:pt x="42381" y="6801"/>
                    <a:pt x="41412" y="6801"/>
                  </a:cubicBezTo>
                  <a:cubicBezTo>
                    <a:pt x="39173" y="6801"/>
                    <a:pt x="37264" y="8542"/>
                    <a:pt x="37235" y="8568"/>
                  </a:cubicBezTo>
                  <a:lnTo>
                    <a:pt x="37235" y="8568"/>
                  </a:lnTo>
                  <a:cubicBezTo>
                    <a:pt x="37275" y="8531"/>
                    <a:pt x="40956" y="5144"/>
                    <a:pt x="39668" y="3426"/>
                  </a:cubicBezTo>
                  <a:cubicBezTo>
                    <a:pt x="39279" y="2903"/>
                    <a:pt x="38471" y="2685"/>
                    <a:pt x="37491" y="2685"/>
                  </a:cubicBezTo>
                  <a:cubicBezTo>
                    <a:pt x="35310" y="2685"/>
                    <a:pt x="32275" y="3765"/>
                    <a:pt x="31110" y="4957"/>
                  </a:cubicBezTo>
                  <a:cubicBezTo>
                    <a:pt x="31110" y="4926"/>
                    <a:pt x="29698" y="0"/>
                    <a:pt x="2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" name="Google Shape;613;p31"/>
            <p:cNvSpPr/>
            <p:nvPr/>
          </p:nvSpPr>
          <p:spPr>
            <a:xfrm>
              <a:off x="5183548" y="3625585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31"/>
            <p:cNvSpPr/>
            <p:nvPr/>
          </p:nvSpPr>
          <p:spPr>
            <a:xfrm>
              <a:off x="4341136" y="1752044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31"/>
            <p:cNvSpPr/>
            <p:nvPr/>
          </p:nvSpPr>
          <p:spPr>
            <a:xfrm>
              <a:off x="1834363" y="3511623"/>
              <a:ext cx="222305" cy="784629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31"/>
            <p:cNvSpPr/>
            <p:nvPr/>
          </p:nvSpPr>
          <p:spPr>
            <a:xfrm>
              <a:off x="876087" y="1329886"/>
              <a:ext cx="2140689" cy="2485793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31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31"/>
            <p:cNvSpPr/>
            <p:nvPr/>
          </p:nvSpPr>
          <p:spPr>
            <a:xfrm>
              <a:off x="155060" y="143823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31"/>
            <p:cNvSpPr/>
            <p:nvPr/>
          </p:nvSpPr>
          <p:spPr>
            <a:xfrm>
              <a:off x="855579" y="3418218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0" name="Google Shape;620;p31"/>
          <p:cNvGrpSpPr/>
          <p:nvPr/>
        </p:nvGrpSpPr>
        <p:grpSpPr>
          <a:xfrm flipH="1">
            <a:off x="-1010540" y="-490081"/>
            <a:ext cx="14183895" cy="2633004"/>
            <a:chOff x="-376905" y="-824761"/>
            <a:chExt cx="10637921" cy="1974753"/>
          </a:xfrm>
        </p:grpSpPr>
        <p:sp>
          <p:nvSpPr>
            <p:cNvPr id="621" name="Google Shape;621;p31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31"/>
            <p:cNvSpPr/>
            <p:nvPr/>
          </p:nvSpPr>
          <p:spPr>
            <a:xfrm>
              <a:off x="7619796" y="-50265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31"/>
            <p:cNvSpPr/>
            <p:nvPr/>
          </p:nvSpPr>
          <p:spPr>
            <a:xfrm>
              <a:off x="589079" y="-824761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" name="Google Shape;624;p31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25" name="Google Shape;625;p31"/>
          <p:cNvSpPr txBox="1">
            <a:spLocks noGrp="1"/>
          </p:cNvSpPr>
          <p:nvPr>
            <p:ph type="title"/>
          </p:nvPr>
        </p:nvSpPr>
        <p:spPr>
          <a:xfrm>
            <a:off x="1427800" y="4074600"/>
            <a:ext cx="2732400" cy="4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26" name="Google Shape;626;p31"/>
          <p:cNvSpPr txBox="1">
            <a:spLocks noGrp="1"/>
          </p:cNvSpPr>
          <p:nvPr>
            <p:ph type="subTitle" idx="1"/>
          </p:nvPr>
        </p:nvSpPr>
        <p:spPr>
          <a:xfrm>
            <a:off x="1427800" y="4722233"/>
            <a:ext cx="2732400" cy="10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7" name="Google Shape;627;p31"/>
          <p:cNvSpPr txBox="1">
            <a:spLocks noGrp="1"/>
          </p:cNvSpPr>
          <p:nvPr>
            <p:ph type="title" idx="2"/>
          </p:nvPr>
        </p:nvSpPr>
        <p:spPr>
          <a:xfrm>
            <a:off x="4729800" y="3655500"/>
            <a:ext cx="2732400" cy="4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28" name="Google Shape;628;p31"/>
          <p:cNvSpPr txBox="1">
            <a:spLocks noGrp="1"/>
          </p:cNvSpPr>
          <p:nvPr>
            <p:ph type="subTitle" idx="3"/>
          </p:nvPr>
        </p:nvSpPr>
        <p:spPr>
          <a:xfrm>
            <a:off x="4729800" y="4303133"/>
            <a:ext cx="2732400" cy="10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9" name="Google Shape;629;p31"/>
          <p:cNvSpPr txBox="1">
            <a:spLocks noGrp="1"/>
          </p:cNvSpPr>
          <p:nvPr>
            <p:ph type="title" idx="4"/>
          </p:nvPr>
        </p:nvSpPr>
        <p:spPr>
          <a:xfrm>
            <a:off x="8003583" y="4074600"/>
            <a:ext cx="2732400" cy="4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30" name="Google Shape;630;p31"/>
          <p:cNvSpPr txBox="1">
            <a:spLocks noGrp="1"/>
          </p:cNvSpPr>
          <p:nvPr>
            <p:ph type="subTitle" idx="5"/>
          </p:nvPr>
        </p:nvSpPr>
        <p:spPr>
          <a:xfrm>
            <a:off x="8003583" y="4722233"/>
            <a:ext cx="2732400" cy="10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1" name="Google Shape;631;p31"/>
          <p:cNvSpPr txBox="1">
            <a:spLocks noGrp="1"/>
          </p:cNvSpPr>
          <p:nvPr>
            <p:ph type="title" idx="6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90589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four columns">
  <p:cSld name="Title and four columns"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32"/>
          <p:cNvSpPr txBox="1">
            <a:spLocks noGrp="1"/>
          </p:cNvSpPr>
          <p:nvPr>
            <p:ph type="subTitle" idx="1"/>
          </p:nvPr>
        </p:nvSpPr>
        <p:spPr>
          <a:xfrm>
            <a:off x="3051444" y="4275404"/>
            <a:ext cx="2873600" cy="6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3733">
                <a:solidFill>
                  <a:schemeClr val="lt1"/>
                </a:solidFill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9pPr>
          </a:lstStyle>
          <a:p>
            <a:endParaRPr/>
          </a:p>
        </p:txBody>
      </p:sp>
      <p:sp>
        <p:nvSpPr>
          <p:cNvPr id="634" name="Google Shape;634;p32"/>
          <p:cNvSpPr txBox="1">
            <a:spLocks noGrp="1"/>
          </p:cNvSpPr>
          <p:nvPr>
            <p:ph type="subTitle" idx="2"/>
          </p:nvPr>
        </p:nvSpPr>
        <p:spPr>
          <a:xfrm>
            <a:off x="3051447" y="4901800"/>
            <a:ext cx="2873600" cy="8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5" name="Google Shape;635;p32"/>
          <p:cNvSpPr txBox="1">
            <a:spLocks noGrp="1"/>
          </p:cNvSpPr>
          <p:nvPr>
            <p:ph type="subTitle" idx="3"/>
          </p:nvPr>
        </p:nvSpPr>
        <p:spPr>
          <a:xfrm>
            <a:off x="8048411" y="4275407"/>
            <a:ext cx="2873600" cy="6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3733">
                <a:solidFill>
                  <a:schemeClr val="dk2"/>
                </a:solidFill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9pPr>
          </a:lstStyle>
          <a:p>
            <a:endParaRPr/>
          </a:p>
        </p:txBody>
      </p:sp>
      <p:sp>
        <p:nvSpPr>
          <p:cNvPr id="636" name="Google Shape;636;p32"/>
          <p:cNvSpPr txBox="1">
            <a:spLocks noGrp="1"/>
          </p:cNvSpPr>
          <p:nvPr>
            <p:ph type="subTitle" idx="4"/>
          </p:nvPr>
        </p:nvSpPr>
        <p:spPr>
          <a:xfrm>
            <a:off x="8048413" y="4901804"/>
            <a:ext cx="2873600" cy="8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7" name="Google Shape;637;p32"/>
          <p:cNvSpPr txBox="1">
            <a:spLocks noGrp="1"/>
          </p:cNvSpPr>
          <p:nvPr>
            <p:ph type="subTitle" idx="5"/>
          </p:nvPr>
        </p:nvSpPr>
        <p:spPr>
          <a:xfrm>
            <a:off x="3051444" y="2033400"/>
            <a:ext cx="2873600" cy="6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3733">
                <a:solidFill>
                  <a:schemeClr val="accent4"/>
                </a:solidFill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9pPr>
          </a:lstStyle>
          <a:p>
            <a:endParaRPr/>
          </a:p>
        </p:txBody>
      </p:sp>
      <p:sp>
        <p:nvSpPr>
          <p:cNvPr id="638" name="Google Shape;638;p32"/>
          <p:cNvSpPr txBox="1">
            <a:spLocks noGrp="1"/>
          </p:cNvSpPr>
          <p:nvPr>
            <p:ph type="subTitle" idx="6"/>
          </p:nvPr>
        </p:nvSpPr>
        <p:spPr>
          <a:xfrm>
            <a:off x="3051447" y="2659796"/>
            <a:ext cx="2873600" cy="8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9" name="Google Shape;639;p32"/>
          <p:cNvSpPr txBox="1">
            <a:spLocks noGrp="1"/>
          </p:cNvSpPr>
          <p:nvPr>
            <p:ph type="subTitle" idx="7"/>
          </p:nvPr>
        </p:nvSpPr>
        <p:spPr>
          <a:xfrm>
            <a:off x="8048411" y="2033400"/>
            <a:ext cx="2873600" cy="6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3733">
                <a:solidFill>
                  <a:schemeClr val="accent3"/>
                </a:solidFill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9pPr>
          </a:lstStyle>
          <a:p>
            <a:endParaRPr/>
          </a:p>
        </p:txBody>
      </p:sp>
      <p:sp>
        <p:nvSpPr>
          <p:cNvPr id="640" name="Google Shape;640;p32"/>
          <p:cNvSpPr txBox="1">
            <a:spLocks noGrp="1"/>
          </p:cNvSpPr>
          <p:nvPr>
            <p:ph type="subTitle" idx="8"/>
          </p:nvPr>
        </p:nvSpPr>
        <p:spPr>
          <a:xfrm>
            <a:off x="8048413" y="2659797"/>
            <a:ext cx="2873600" cy="8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1" name="Google Shape;641;p32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42" name="Google Shape;642;p32"/>
          <p:cNvGrpSpPr/>
          <p:nvPr/>
        </p:nvGrpSpPr>
        <p:grpSpPr>
          <a:xfrm>
            <a:off x="453945" y="4284485"/>
            <a:ext cx="1868392" cy="2589073"/>
            <a:chOff x="1002412" y="3043930"/>
            <a:chExt cx="1598009" cy="2214397"/>
          </a:xfrm>
        </p:grpSpPr>
        <p:sp>
          <p:nvSpPr>
            <p:cNvPr id="643" name="Google Shape;643;p32"/>
            <p:cNvSpPr/>
            <p:nvPr/>
          </p:nvSpPr>
          <p:spPr>
            <a:xfrm>
              <a:off x="1717766" y="4672597"/>
              <a:ext cx="165949" cy="585731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32"/>
            <p:cNvSpPr/>
            <p:nvPr/>
          </p:nvSpPr>
          <p:spPr>
            <a:xfrm>
              <a:off x="1002412" y="3043930"/>
              <a:ext cx="1598009" cy="1855660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45" name="Google Shape;645;p32"/>
          <p:cNvSpPr/>
          <p:nvPr/>
        </p:nvSpPr>
        <p:spPr>
          <a:xfrm>
            <a:off x="25416" y="5136405"/>
            <a:ext cx="1582467" cy="1759243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46" name="Google Shape;646;p32"/>
          <p:cNvGrpSpPr/>
          <p:nvPr/>
        </p:nvGrpSpPr>
        <p:grpSpPr>
          <a:xfrm flipH="1">
            <a:off x="-1010540" y="-490081"/>
            <a:ext cx="14183895" cy="2633004"/>
            <a:chOff x="-376905" y="-824761"/>
            <a:chExt cx="10637921" cy="1974753"/>
          </a:xfrm>
        </p:grpSpPr>
        <p:sp>
          <p:nvSpPr>
            <p:cNvPr id="647" name="Google Shape;647;p32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" name="Google Shape;648;p32"/>
            <p:cNvSpPr/>
            <p:nvPr/>
          </p:nvSpPr>
          <p:spPr>
            <a:xfrm>
              <a:off x="7619796" y="-50265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32"/>
            <p:cNvSpPr/>
            <p:nvPr/>
          </p:nvSpPr>
          <p:spPr>
            <a:xfrm>
              <a:off x="589079" y="-824761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32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03170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six columns">
  <p:cSld name="Title and six columns"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33"/>
          <p:cNvSpPr txBox="1">
            <a:spLocks noGrp="1"/>
          </p:cNvSpPr>
          <p:nvPr>
            <p:ph type="title"/>
          </p:nvPr>
        </p:nvSpPr>
        <p:spPr>
          <a:xfrm>
            <a:off x="1021459" y="2300617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53" name="Google Shape;653;p33"/>
          <p:cNvSpPr txBox="1">
            <a:spLocks noGrp="1"/>
          </p:cNvSpPr>
          <p:nvPr>
            <p:ph type="subTitle" idx="1"/>
          </p:nvPr>
        </p:nvSpPr>
        <p:spPr>
          <a:xfrm>
            <a:off x="951659" y="2873600"/>
            <a:ext cx="282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4" name="Google Shape;654;p33"/>
          <p:cNvSpPr txBox="1">
            <a:spLocks noGrp="1"/>
          </p:cNvSpPr>
          <p:nvPr>
            <p:ph type="title" idx="2"/>
          </p:nvPr>
        </p:nvSpPr>
        <p:spPr>
          <a:xfrm>
            <a:off x="4751200" y="2300617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55" name="Google Shape;655;p33"/>
          <p:cNvSpPr txBox="1">
            <a:spLocks noGrp="1"/>
          </p:cNvSpPr>
          <p:nvPr>
            <p:ph type="subTitle" idx="3"/>
          </p:nvPr>
        </p:nvSpPr>
        <p:spPr>
          <a:xfrm>
            <a:off x="4681400" y="2873600"/>
            <a:ext cx="282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6" name="Google Shape;656;p33"/>
          <p:cNvSpPr txBox="1">
            <a:spLocks noGrp="1"/>
          </p:cNvSpPr>
          <p:nvPr>
            <p:ph type="title" idx="4"/>
          </p:nvPr>
        </p:nvSpPr>
        <p:spPr>
          <a:xfrm>
            <a:off x="8480959" y="2300617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57" name="Google Shape;657;p33"/>
          <p:cNvSpPr txBox="1">
            <a:spLocks noGrp="1"/>
          </p:cNvSpPr>
          <p:nvPr>
            <p:ph type="subTitle" idx="5"/>
          </p:nvPr>
        </p:nvSpPr>
        <p:spPr>
          <a:xfrm>
            <a:off x="8411159" y="2873600"/>
            <a:ext cx="282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8" name="Google Shape;658;p33"/>
          <p:cNvSpPr txBox="1">
            <a:spLocks noGrp="1"/>
          </p:cNvSpPr>
          <p:nvPr>
            <p:ph type="title" idx="6"/>
          </p:nvPr>
        </p:nvSpPr>
        <p:spPr>
          <a:xfrm>
            <a:off x="1021459" y="4522451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59" name="Google Shape;659;p33"/>
          <p:cNvSpPr txBox="1">
            <a:spLocks noGrp="1"/>
          </p:cNvSpPr>
          <p:nvPr>
            <p:ph type="subTitle" idx="7"/>
          </p:nvPr>
        </p:nvSpPr>
        <p:spPr>
          <a:xfrm>
            <a:off x="951659" y="5095433"/>
            <a:ext cx="282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0" name="Google Shape;660;p33"/>
          <p:cNvSpPr txBox="1">
            <a:spLocks noGrp="1"/>
          </p:cNvSpPr>
          <p:nvPr>
            <p:ph type="title" idx="8"/>
          </p:nvPr>
        </p:nvSpPr>
        <p:spPr>
          <a:xfrm>
            <a:off x="4751200" y="4522451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61" name="Google Shape;661;p33"/>
          <p:cNvSpPr txBox="1">
            <a:spLocks noGrp="1"/>
          </p:cNvSpPr>
          <p:nvPr>
            <p:ph type="subTitle" idx="9"/>
          </p:nvPr>
        </p:nvSpPr>
        <p:spPr>
          <a:xfrm>
            <a:off x="4681400" y="5095433"/>
            <a:ext cx="282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2" name="Google Shape;662;p33"/>
          <p:cNvSpPr txBox="1">
            <a:spLocks noGrp="1"/>
          </p:cNvSpPr>
          <p:nvPr>
            <p:ph type="title" idx="13"/>
          </p:nvPr>
        </p:nvSpPr>
        <p:spPr>
          <a:xfrm>
            <a:off x="8480959" y="4522451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63" name="Google Shape;663;p33"/>
          <p:cNvSpPr txBox="1">
            <a:spLocks noGrp="1"/>
          </p:cNvSpPr>
          <p:nvPr>
            <p:ph type="subTitle" idx="14"/>
          </p:nvPr>
        </p:nvSpPr>
        <p:spPr>
          <a:xfrm>
            <a:off x="8411159" y="5095433"/>
            <a:ext cx="282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4" name="Google Shape;664;p33"/>
          <p:cNvSpPr txBox="1">
            <a:spLocks noGrp="1"/>
          </p:cNvSpPr>
          <p:nvPr>
            <p:ph type="title" idx="15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65" name="Google Shape;665;p33"/>
          <p:cNvSpPr/>
          <p:nvPr/>
        </p:nvSpPr>
        <p:spPr>
          <a:xfrm>
            <a:off x="-239012" y="6087290"/>
            <a:ext cx="13259720" cy="1100927"/>
          </a:xfrm>
          <a:custGeom>
            <a:avLst/>
            <a:gdLst/>
            <a:ahLst/>
            <a:cxnLst/>
            <a:rect l="l" t="t" r="r" b="b"/>
            <a:pathLst>
              <a:path w="209001" h="17352" extrusionOk="0">
                <a:moveTo>
                  <a:pt x="0" y="0"/>
                </a:moveTo>
                <a:lnTo>
                  <a:pt x="0" y="17352"/>
                </a:lnTo>
                <a:lnTo>
                  <a:pt x="209000" y="17352"/>
                </a:lnTo>
                <a:lnTo>
                  <a:pt x="20900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66" name="Google Shape;666;p33"/>
          <p:cNvGrpSpPr/>
          <p:nvPr/>
        </p:nvGrpSpPr>
        <p:grpSpPr>
          <a:xfrm>
            <a:off x="265268" y="326033"/>
            <a:ext cx="12773120" cy="6012087"/>
            <a:chOff x="-4046588" y="-2315520"/>
            <a:chExt cx="12952732" cy="6096626"/>
          </a:xfrm>
        </p:grpSpPr>
        <p:sp>
          <p:nvSpPr>
            <p:cNvPr id="667" name="Google Shape;667;p33"/>
            <p:cNvSpPr/>
            <p:nvPr/>
          </p:nvSpPr>
          <p:spPr>
            <a:xfrm>
              <a:off x="-4046588" y="-231552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" name="Google Shape;668;p33"/>
            <p:cNvSpPr/>
            <p:nvPr/>
          </p:nvSpPr>
          <p:spPr>
            <a:xfrm>
              <a:off x="6344935" y="-1765791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" name="Google Shape;669;p33"/>
            <p:cNvSpPr/>
            <p:nvPr/>
          </p:nvSpPr>
          <p:spPr>
            <a:xfrm>
              <a:off x="7828364" y="3063715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" name="Google Shape;670;p33"/>
            <p:cNvSpPr/>
            <p:nvPr/>
          </p:nvSpPr>
          <p:spPr>
            <a:xfrm>
              <a:off x="6954167" y="1072501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71" name="Google Shape;671;p33"/>
          <p:cNvSpPr/>
          <p:nvPr/>
        </p:nvSpPr>
        <p:spPr>
          <a:xfrm>
            <a:off x="-1111904" y="4162696"/>
            <a:ext cx="1961267" cy="2180309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2" name="Google Shape;672;p33"/>
          <p:cNvSpPr/>
          <p:nvPr/>
        </p:nvSpPr>
        <p:spPr>
          <a:xfrm>
            <a:off x="-239000" y="6604006"/>
            <a:ext cx="13259720" cy="685809"/>
          </a:xfrm>
          <a:custGeom>
            <a:avLst/>
            <a:gdLst/>
            <a:ahLst/>
            <a:cxnLst/>
            <a:rect l="l" t="t" r="r" b="b"/>
            <a:pathLst>
              <a:path w="209001" h="17352" extrusionOk="0">
                <a:moveTo>
                  <a:pt x="0" y="0"/>
                </a:moveTo>
                <a:lnTo>
                  <a:pt x="0" y="17352"/>
                </a:lnTo>
                <a:lnTo>
                  <a:pt x="209000" y="17352"/>
                </a:lnTo>
                <a:lnTo>
                  <a:pt x="20900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007049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5" name="Google Shape;865;p35"/>
          <p:cNvGrpSpPr/>
          <p:nvPr/>
        </p:nvGrpSpPr>
        <p:grpSpPr>
          <a:xfrm flipH="1">
            <a:off x="9840477" y="4284485"/>
            <a:ext cx="1868392" cy="2589073"/>
            <a:chOff x="1002412" y="3043930"/>
            <a:chExt cx="1598009" cy="2214397"/>
          </a:xfrm>
        </p:grpSpPr>
        <p:sp>
          <p:nvSpPr>
            <p:cNvPr id="866" name="Google Shape;866;p35"/>
            <p:cNvSpPr/>
            <p:nvPr/>
          </p:nvSpPr>
          <p:spPr>
            <a:xfrm>
              <a:off x="1717766" y="4672597"/>
              <a:ext cx="165949" cy="585731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7" name="Google Shape;867;p35"/>
            <p:cNvSpPr/>
            <p:nvPr/>
          </p:nvSpPr>
          <p:spPr>
            <a:xfrm>
              <a:off x="1002412" y="3043930"/>
              <a:ext cx="1598009" cy="1855660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68" name="Google Shape;868;p35"/>
          <p:cNvSpPr/>
          <p:nvPr/>
        </p:nvSpPr>
        <p:spPr>
          <a:xfrm flipH="1">
            <a:off x="10554933" y="5136405"/>
            <a:ext cx="1582467" cy="1759243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69" name="Google Shape;869;p35"/>
          <p:cNvGrpSpPr/>
          <p:nvPr/>
        </p:nvGrpSpPr>
        <p:grpSpPr>
          <a:xfrm>
            <a:off x="-1010540" y="-490081"/>
            <a:ext cx="14183895" cy="2633004"/>
            <a:chOff x="-376905" y="-824761"/>
            <a:chExt cx="10637921" cy="1974753"/>
          </a:xfrm>
        </p:grpSpPr>
        <p:sp>
          <p:nvSpPr>
            <p:cNvPr id="870" name="Google Shape;870;p35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" name="Google Shape;871;p35"/>
            <p:cNvSpPr/>
            <p:nvPr/>
          </p:nvSpPr>
          <p:spPr>
            <a:xfrm>
              <a:off x="7619796" y="-50265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" name="Google Shape;872;p35"/>
            <p:cNvSpPr/>
            <p:nvPr/>
          </p:nvSpPr>
          <p:spPr>
            <a:xfrm>
              <a:off x="589079" y="-824761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35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74" name="Google Shape;874;p35"/>
          <p:cNvGrpSpPr/>
          <p:nvPr/>
        </p:nvGrpSpPr>
        <p:grpSpPr>
          <a:xfrm>
            <a:off x="475151" y="4252650"/>
            <a:ext cx="1293404" cy="2691756"/>
            <a:chOff x="464166" y="3124811"/>
            <a:chExt cx="1174114" cy="2443497"/>
          </a:xfrm>
        </p:grpSpPr>
        <p:sp>
          <p:nvSpPr>
            <p:cNvPr id="875" name="Google Shape;875;p35"/>
            <p:cNvSpPr/>
            <p:nvPr/>
          </p:nvSpPr>
          <p:spPr>
            <a:xfrm>
              <a:off x="464166" y="3124811"/>
              <a:ext cx="1174114" cy="1546508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35"/>
            <p:cNvSpPr/>
            <p:nvPr/>
          </p:nvSpPr>
          <p:spPr>
            <a:xfrm>
              <a:off x="987117" y="4602853"/>
              <a:ext cx="126904" cy="965455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77" name="Google Shape;877;p35"/>
          <p:cNvSpPr/>
          <p:nvPr/>
        </p:nvSpPr>
        <p:spPr>
          <a:xfrm>
            <a:off x="-755183" y="5187205"/>
            <a:ext cx="1582467" cy="1759243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72027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28"/>
          <p:cNvSpPr/>
          <p:nvPr/>
        </p:nvSpPr>
        <p:spPr>
          <a:xfrm flipH="1">
            <a:off x="468688" y="718367"/>
            <a:ext cx="1478400" cy="1478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38" name="Google Shape;738;p28"/>
          <p:cNvGrpSpPr/>
          <p:nvPr/>
        </p:nvGrpSpPr>
        <p:grpSpPr>
          <a:xfrm flipH="1">
            <a:off x="662973" y="245266"/>
            <a:ext cx="4062439" cy="7247623"/>
            <a:chOff x="3734270" y="74249"/>
            <a:chExt cx="3046829" cy="5435717"/>
          </a:xfrm>
        </p:grpSpPr>
        <p:grpSp>
          <p:nvGrpSpPr>
            <p:cNvPr id="739" name="Google Shape;739;p2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40" name="Google Shape;740;p2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1" name="Google Shape;741;p2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2" name="Google Shape;742;p2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3" name="Google Shape;743;p2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4" name="Google Shape;744;p2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5" name="Google Shape;745;p2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6" name="Google Shape;746;p2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7" name="Google Shape;747;p2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48" name="Google Shape;748;p2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9" name="Google Shape;749;p28"/>
          <p:cNvGrpSpPr/>
          <p:nvPr/>
        </p:nvGrpSpPr>
        <p:grpSpPr>
          <a:xfrm rot="1325081">
            <a:off x="8196901" y="409193"/>
            <a:ext cx="972537" cy="515408"/>
            <a:chOff x="2468025" y="734125"/>
            <a:chExt cx="980825" cy="519800"/>
          </a:xfrm>
        </p:grpSpPr>
        <p:sp>
          <p:nvSpPr>
            <p:cNvPr id="750" name="Google Shape;750;p2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53" name="Google Shape;753;p28"/>
          <p:cNvSpPr/>
          <p:nvPr/>
        </p:nvSpPr>
        <p:spPr>
          <a:xfrm>
            <a:off x="-1206490" y="27765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4" name="Google Shape;754;p28"/>
          <p:cNvSpPr/>
          <p:nvPr/>
        </p:nvSpPr>
        <p:spPr>
          <a:xfrm>
            <a:off x="-1517307" y="5521300"/>
            <a:ext cx="13599387" cy="1675133"/>
          </a:xfrm>
          <a:custGeom>
            <a:avLst/>
            <a:gdLst/>
            <a:ahLst/>
            <a:cxnLst/>
            <a:rect l="l" t="t" r="r" b="b"/>
            <a:pathLst>
              <a:path w="279019" h="50254" extrusionOk="0">
                <a:moveTo>
                  <a:pt x="18613" y="24122"/>
                </a:moveTo>
                <a:cubicBezTo>
                  <a:pt x="23058" y="18217"/>
                  <a:pt x="37346" y="15613"/>
                  <a:pt x="45283" y="12311"/>
                </a:cubicBezTo>
                <a:cubicBezTo>
                  <a:pt x="53221" y="9009"/>
                  <a:pt x="60269" y="6279"/>
                  <a:pt x="66238" y="4310"/>
                </a:cubicBezTo>
                <a:cubicBezTo>
                  <a:pt x="72207" y="2342"/>
                  <a:pt x="75700" y="1072"/>
                  <a:pt x="81097" y="500"/>
                </a:cubicBezTo>
                <a:cubicBezTo>
                  <a:pt x="86495" y="-71"/>
                  <a:pt x="93162" y="-389"/>
                  <a:pt x="98623" y="881"/>
                </a:cubicBezTo>
                <a:cubicBezTo>
                  <a:pt x="104084" y="2151"/>
                  <a:pt x="108021" y="4437"/>
                  <a:pt x="113863" y="8120"/>
                </a:cubicBezTo>
                <a:cubicBezTo>
                  <a:pt x="119705" y="11803"/>
                  <a:pt x="129230" y="19614"/>
                  <a:pt x="133675" y="22979"/>
                </a:cubicBezTo>
                <a:cubicBezTo>
                  <a:pt x="138120" y="26345"/>
                  <a:pt x="137422" y="27170"/>
                  <a:pt x="140533" y="28313"/>
                </a:cubicBezTo>
                <a:cubicBezTo>
                  <a:pt x="143645" y="29456"/>
                  <a:pt x="147201" y="30536"/>
                  <a:pt x="152344" y="29837"/>
                </a:cubicBezTo>
                <a:cubicBezTo>
                  <a:pt x="157488" y="29139"/>
                  <a:pt x="165489" y="25710"/>
                  <a:pt x="171394" y="24122"/>
                </a:cubicBezTo>
                <a:cubicBezTo>
                  <a:pt x="177300" y="22535"/>
                  <a:pt x="181491" y="20566"/>
                  <a:pt x="187777" y="20312"/>
                </a:cubicBezTo>
                <a:cubicBezTo>
                  <a:pt x="194064" y="20058"/>
                  <a:pt x="202382" y="20947"/>
                  <a:pt x="209113" y="22598"/>
                </a:cubicBezTo>
                <a:cubicBezTo>
                  <a:pt x="215844" y="24249"/>
                  <a:pt x="222448" y="27869"/>
                  <a:pt x="228163" y="30218"/>
                </a:cubicBezTo>
                <a:cubicBezTo>
                  <a:pt x="233878" y="32568"/>
                  <a:pt x="238450" y="34854"/>
                  <a:pt x="243403" y="36695"/>
                </a:cubicBezTo>
                <a:cubicBezTo>
                  <a:pt x="248356" y="38537"/>
                  <a:pt x="253436" y="39870"/>
                  <a:pt x="257881" y="41267"/>
                </a:cubicBezTo>
                <a:cubicBezTo>
                  <a:pt x="262326" y="42664"/>
                  <a:pt x="270391" y="43744"/>
                  <a:pt x="270073" y="45077"/>
                </a:cubicBezTo>
                <a:cubicBezTo>
                  <a:pt x="269756" y="46411"/>
                  <a:pt x="297886" y="48824"/>
                  <a:pt x="255976" y="49268"/>
                </a:cubicBezTo>
                <a:cubicBezTo>
                  <a:pt x="214066" y="49713"/>
                  <a:pt x="58174" y="51935"/>
                  <a:pt x="18613" y="47744"/>
                </a:cubicBezTo>
                <a:cubicBezTo>
                  <a:pt x="-20947" y="43553"/>
                  <a:pt x="14168" y="30028"/>
                  <a:pt x="18613" y="24122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sp>
        <p:nvSpPr>
          <p:cNvPr id="755" name="Google Shape;755;p28"/>
          <p:cNvSpPr/>
          <p:nvPr/>
        </p:nvSpPr>
        <p:spPr>
          <a:xfrm>
            <a:off x="9563110" y="4524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519300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3">
  <p:cSld name="Background 3"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38"/>
          <p:cNvSpPr/>
          <p:nvPr/>
        </p:nvSpPr>
        <p:spPr>
          <a:xfrm>
            <a:off x="-19648" y="5636401"/>
            <a:ext cx="12429661" cy="1032008"/>
          </a:xfrm>
          <a:custGeom>
            <a:avLst/>
            <a:gdLst/>
            <a:ahLst/>
            <a:cxnLst/>
            <a:rect l="l" t="t" r="r" b="b"/>
            <a:pathLst>
              <a:path w="209001" h="17352" extrusionOk="0">
                <a:moveTo>
                  <a:pt x="0" y="0"/>
                </a:moveTo>
                <a:lnTo>
                  <a:pt x="0" y="17352"/>
                </a:lnTo>
                <a:lnTo>
                  <a:pt x="209000" y="17352"/>
                </a:lnTo>
                <a:lnTo>
                  <a:pt x="20900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12" name="Google Shape;1112;p38"/>
          <p:cNvGrpSpPr/>
          <p:nvPr/>
        </p:nvGrpSpPr>
        <p:grpSpPr>
          <a:xfrm>
            <a:off x="10816278" y="704876"/>
            <a:ext cx="1274223" cy="6344109"/>
            <a:chOff x="-5509963" y="1180077"/>
            <a:chExt cx="520006" cy="2589009"/>
          </a:xfrm>
        </p:grpSpPr>
        <p:sp>
          <p:nvSpPr>
            <p:cNvPr id="1113" name="Google Shape;1113;p38"/>
            <p:cNvSpPr/>
            <p:nvPr/>
          </p:nvSpPr>
          <p:spPr>
            <a:xfrm>
              <a:off x="-5293654" y="1411411"/>
              <a:ext cx="60752" cy="2357676"/>
            </a:xfrm>
            <a:custGeom>
              <a:avLst/>
              <a:gdLst/>
              <a:ahLst/>
              <a:cxnLst/>
              <a:rect l="l" t="t" r="r" b="b"/>
              <a:pathLst>
                <a:path w="2883" h="111884" extrusionOk="0">
                  <a:moveTo>
                    <a:pt x="1" y="0"/>
                  </a:moveTo>
                  <a:lnTo>
                    <a:pt x="1" y="111171"/>
                  </a:lnTo>
                  <a:cubicBezTo>
                    <a:pt x="1" y="111560"/>
                    <a:pt x="648" y="111883"/>
                    <a:pt x="1425" y="111883"/>
                  </a:cubicBezTo>
                  <a:cubicBezTo>
                    <a:pt x="2235" y="111883"/>
                    <a:pt x="2883" y="111560"/>
                    <a:pt x="2883" y="111171"/>
                  </a:cubicBezTo>
                  <a:lnTo>
                    <a:pt x="2883" y="0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38"/>
            <p:cNvSpPr/>
            <p:nvPr/>
          </p:nvSpPr>
          <p:spPr>
            <a:xfrm>
              <a:off x="-5509963" y="1180077"/>
              <a:ext cx="520006" cy="522050"/>
            </a:xfrm>
            <a:custGeom>
              <a:avLst/>
              <a:gdLst/>
              <a:ahLst/>
              <a:cxnLst/>
              <a:rect l="l" t="t" r="r" b="b"/>
              <a:pathLst>
                <a:path w="24677" h="24774" extrusionOk="0">
                  <a:moveTo>
                    <a:pt x="1684" y="1"/>
                  </a:moveTo>
                  <a:lnTo>
                    <a:pt x="22960" y="1"/>
                  </a:lnTo>
                  <a:cubicBezTo>
                    <a:pt x="23931" y="1"/>
                    <a:pt x="24676" y="778"/>
                    <a:pt x="24676" y="1717"/>
                  </a:cubicBezTo>
                  <a:lnTo>
                    <a:pt x="24676" y="23057"/>
                  </a:lnTo>
                  <a:cubicBezTo>
                    <a:pt x="24676" y="23996"/>
                    <a:pt x="23931" y="24774"/>
                    <a:pt x="22960" y="24774"/>
                  </a:cubicBezTo>
                  <a:lnTo>
                    <a:pt x="1684" y="24774"/>
                  </a:lnTo>
                  <a:cubicBezTo>
                    <a:pt x="745" y="24774"/>
                    <a:pt x="0" y="23996"/>
                    <a:pt x="0" y="23057"/>
                  </a:cubicBezTo>
                  <a:lnTo>
                    <a:pt x="0" y="1717"/>
                  </a:lnTo>
                  <a:cubicBezTo>
                    <a:pt x="0" y="778"/>
                    <a:pt x="745" y="1"/>
                    <a:pt x="16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38"/>
            <p:cNvSpPr/>
            <p:nvPr/>
          </p:nvSpPr>
          <p:spPr>
            <a:xfrm>
              <a:off x="-5485392" y="1204647"/>
              <a:ext cx="470865" cy="472235"/>
            </a:xfrm>
            <a:custGeom>
              <a:avLst/>
              <a:gdLst/>
              <a:ahLst/>
              <a:cxnLst/>
              <a:rect l="l" t="t" r="r" b="b"/>
              <a:pathLst>
                <a:path w="22345" h="22410" extrusionOk="0">
                  <a:moveTo>
                    <a:pt x="1522" y="0"/>
                  </a:moveTo>
                  <a:lnTo>
                    <a:pt x="20790" y="0"/>
                  </a:lnTo>
                  <a:cubicBezTo>
                    <a:pt x="21664" y="0"/>
                    <a:pt x="22344" y="713"/>
                    <a:pt x="22344" y="1555"/>
                  </a:cubicBezTo>
                  <a:lnTo>
                    <a:pt x="22344" y="20887"/>
                  </a:lnTo>
                  <a:cubicBezTo>
                    <a:pt x="22344" y="21729"/>
                    <a:pt x="21664" y="22409"/>
                    <a:pt x="20790" y="22409"/>
                  </a:cubicBezTo>
                  <a:lnTo>
                    <a:pt x="1522" y="22409"/>
                  </a:lnTo>
                  <a:cubicBezTo>
                    <a:pt x="680" y="22409"/>
                    <a:pt x="0" y="21729"/>
                    <a:pt x="0" y="20887"/>
                  </a:cubicBezTo>
                  <a:lnTo>
                    <a:pt x="0" y="1555"/>
                  </a:lnTo>
                  <a:cubicBezTo>
                    <a:pt x="0" y="713"/>
                    <a:pt x="680" y="0"/>
                    <a:pt x="15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38"/>
            <p:cNvSpPr/>
            <p:nvPr/>
          </p:nvSpPr>
          <p:spPr>
            <a:xfrm>
              <a:off x="-5396003" y="1257181"/>
              <a:ext cx="292760" cy="368516"/>
            </a:xfrm>
            <a:custGeom>
              <a:avLst/>
              <a:gdLst/>
              <a:ahLst/>
              <a:cxnLst/>
              <a:rect l="l" t="t" r="r" b="b"/>
              <a:pathLst>
                <a:path w="13893" h="17488" extrusionOk="0">
                  <a:moveTo>
                    <a:pt x="2526" y="130"/>
                  </a:moveTo>
                  <a:cubicBezTo>
                    <a:pt x="2817" y="66"/>
                    <a:pt x="3141" y="1"/>
                    <a:pt x="3465" y="1"/>
                  </a:cubicBezTo>
                  <a:lnTo>
                    <a:pt x="10427" y="1"/>
                  </a:lnTo>
                  <a:cubicBezTo>
                    <a:pt x="10751" y="1"/>
                    <a:pt x="11075" y="66"/>
                    <a:pt x="11367" y="130"/>
                  </a:cubicBezTo>
                  <a:cubicBezTo>
                    <a:pt x="11561" y="195"/>
                    <a:pt x="11723" y="260"/>
                    <a:pt x="11885" y="325"/>
                  </a:cubicBezTo>
                  <a:cubicBezTo>
                    <a:pt x="12403" y="584"/>
                    <a:pt x="12856" y="940"/>
                    <a:pt x="13212" y="1393"/>
                  </a:cubicBezTo>
                  <a:lnTo>
                    <a:pt x="13374" y="1620"/>
                  </a:lnTo>
                  <a:lnTo>
                    <a:pt x="13374" y="1652"/>
                  </a:lnTo>
                  <a:cubicBezTo>
                    <a:pt x="13439" y="1750"/>
                    <a:pt x="13504" y="1879"/>
                    <a:pt x="13569" y="2009"/>
                  </a:cubicBezTo>
                  <a:cubicBezTo>
                    <a:pt x="13633" y="2106"/>
                    <a:pt x="13666" y="2235"/>
                    <a:pt x="13731" y="2365"/>
                  </a:cubicBezTo>
                  <a:cubicBezTo>
                    <a:pt x="13763" y="2527"/>
                    <a:pt x="13828" y="2721"/>
                    <a:pt x="13860" y="2915"/>
                  </a:cubicBezTo>
                  <a:cubicBezTo>
                    <a:pt x="13892" y="3110"/>
                    <a:pt x="13892" y="3304"/>
                    <a:pt x="13892" y="3498"/>
                  </a:cubicBezTo>
                  <a:lnTo>
                    <a:pt x="13892" y="13084"/>
                  </a:lnTo>
                  <a:lnTo>
                    <a:pt x="13892" y="14185"/>
                  </a:lnTo>
                  <a:lnTo>
                    <a:pt x="13892" y="14185"/>
                  </a:lnTo>
                  <a:lnTo>
                    <a:pt x="13860" y="14282"/>
                  </a:lnTo>
                  <a:cubicBezTo>
                    <a:pt x="13860" y="14379"/>
                    <a:pt x="13795" y="14476"/>
                    <a:pt x="13763" y="14541"/>
                  </a:cubicBezTo>
                  <a:cubicBezTo>
                    <a:pt x="13633" y="14767"/>
                    <a:pt x="13439" y="14929"/>
                    <a:pt x="13212" y="15027"/>
                  </a:cubicBezTo>
                  <a:cubicBezTo>
                    <a:pt x="13083" y="15091"/>
                    <a:pt x="12921" y="15124"/>
                    <a:pt x="12759" y="15124"/>
                  </a:cubicBezTo>
                  <a:lnTo>
                    <a:pt x="12759" y="16387"/>
                  </a:lnTo>
                  <a:cubicBezTo>
                    <a:pt x="12727" y="16678"/>
                    <a:pt x="12597" y="16937"/>
                    <a:pt x="12370" y="17164"/>
                  </a:cubicBezTo>
                  <a:cubicBezTo>
                    <a:pt x="12306" y="17229"/>
                    <a:pt x="12209" y="17261"/>
                    <a:pt x="12144" y="17326"/>
                  </a:cubicBezTo>
                  <a:cubicBezTo>
                    <a:pt x="11885" y="17423"/>
                    <a:pt x="11626" y="17455"/>
                    <a:pt x="11367" y="17455"/>
                  </a:cubicBezTo>
                  <a:lnTo>
                    <a:pt x="10266" y="17455"/>
                  </a:lnTo>
                  <a:cubicBezTo>
                    <a:pt x="10007" y="17391"/>
                    <a:pt x="9812" y="17293"/>
                    <a:pt x="9618" y="17131"/>
                  </a:cubicBezTo>
                  <a:cubicBezTo>
                    <a:pt x="9586" y="17099"/>
                    <a:pt x="9553" y="17034"/>
                    <a:pt x="9521" y="17002"/>
                  </a:cubicBezTo>
                  <a:lnTo>
                    <a:pt x="9456" y="16905"/>
                  </a:lnTo>
                  <a:cubicBezTo>
                    <a:pt x="9391" y="16808"/>
                    <a:pt x="9359" y="16710"/>
                    <a:pt x="9326" y="16581"/>
                  </a:cubicBezTo>
                  <a:cubicBezTo>
                    <a:pt x="9326" y="16484"/>
                    <a:pt x="9262" y="16387"/>
                    <a:pt x="9294" y="16257"/>
                  </a:cubicBezTo>
                  <a:lnTo>
                    <a:pt x="9294" y="15124"/>
                  </a:lnTo>
                  <a:lnTo>
                    <a:pt x="4599" y="15124"/>
                  </a:lnTo>
                  <a:lnTo>
                    <a:pt x="4599" y="16451"/>
                  </a:lnTo>
                  <a:lnTo>
                    <a:pt x="4599" y="16451"/>
                  </a:lnTo>
                  <a:cubicBezTo>
                    <a:pt x="4599" y="16516"/>
                    <a:pt x="4599" y="16581"/>
                    <a:pt x="4566" y="16646"/>
                  </a:cubicBezTo>
                  <a:cubicBezTo>
                    <a:pt x="4534" y="16808"/>
                    <a:pt x="4404" y="17002"/>
                    <a:pt x="4275" y="17131"/>
                  </a:cubicBezTo>
                  <a:cubicBezTo>
                    <a:pt x="4178" y="17229"/>
                    <a:pt x="4048" y="17326"/>
                    <a:pt x="3919" y="17391"/>
                  </a:cubicBezTo>
                  <a:cubicBezTo>
                    <a:pt x="3692" y="17455"/>
                    <a:pt x="3465" y="17488"/>
                    <a:pt x="3206" y="17455"/>
                  </a:cubicBezTo>
                  <a:lnTo>
                    <a:pt x="2202" y="17455"/>
                  </a:lnTo>
                  <a:cubicBezTo>
                    <a:pt x="1716" y="17423"/>
                    <a:pt x="1295" y="17099"/>
                    <a:pt x="1198" y="16646"/>
                  </a:cubicBezTo>
                  <a:cubicBezTo>
                    <a:pt x="1198" y="16613"/>
                    <a:pt x="1198" y="16581"/>
                    <a:pt x="1166" y="16549"/>
                  </a:cubicBezTo>
                  <a:cubicBezTo>
                    <a:pt x="1166" y="16484"/>
                    <a:pt x="1166" y="16419"/>
                    <a:pt x="1166" y="16354"/>
                  </a:cubicBezTo>
                  <a:lnTo>
                    <a:pt x="1166" y="15156"/>
                  </a:lnTo>
                  <a:cubicBezTo>
                    <a:pt x="745" y="15156"/>
                    <a:pt x="389" y="14962"/>
                    <a:pt x="162" y="14606"/>
                  </a:cubicBezTo>
                  <a:cubicBezTo>
                    <a:pt x="130" y="14508"/>
                    <a:pt x="65" y="14411"/>
                    <a:pt x="33" y="14314"/>
                  </a:cubicBezTo>
                  <a:lnTo>
                    <a:pt x="33" y="14217"/>
                  </a:lnTo>
                  <a:cubicBezTo>
                    <a:pt x="0" y="14120"/>
                    <a:pt x="0" y="14023"/>
                    <a:pt x="0" y="13926"/>
                  </a:cubicBezTo>
                  <a:lnTo>
                    <a:pt x="0" y="4761"/>
                  </a:lnTo>
                  <a:lnTo>
                    <a:pt x="0" y="3174"/>
                  </a:lnTo>
                  <a:cubicBezTo>
                    <a:pt x="33" y="2915"/>
                    <a:pt x="97" y="2624"/>
                    <a:pt x="162" y="2365"/>
                  </a:cubicBezTo>
                  <a:cubicBezTo>
                    <a:pt x="227" y="2268"/>
                    <a:pt x="259" y="2171"/>
                    <a:pt x="292" y="2073"/>
                  </a:cubicBezTo>
                  <a:cubicBezTo>
                    <a:pt x="356" y="1911"/>
                    <a:pt x="454" y="1782"/>
                    <a:pt x="551" y="1620"/>
                  </a:cubicBezTo>
                  <a:cubicBezTo>
                    <a:pt x="777" y="1231"/>
                    <a:pt x="1101" y="908"/>
                    <a:pt x="1457" y="649"/>
                  </a:cubicBezTo>
                  <a:cubicBezTo>
                    <a:pt x="1555" y="584"/>
                    <a:pt x="1684" y="551"/>
                    <a:pt x="1749" y="454"/>
                  </a:cubicBezTo>
                  <a:cubicBezTo>
                    <a:pt x="1846" y="389"/>
                    <a:pt x="1943" y="357"/>
                    <a:pt x="2040" y="325"/>
                  </a:cubicBezTo>
                  <a:cubicBezTo>
                    <a:pt x="2170" y="260"/>
                    <a:pt x="2299" y="195"/>
                    <a:pt x="2429" y="163"/>
                  </a:cubicBezTo>
                  <a:cubicBezTo>
                    <a:pt x="2494" y="163"/>
                    <a:pt x="2526" y="130"/>
                    <a:pt x="2558" y="130"/>
                  </a:cubicBezTo>
                  <a:close/>
                  <a:moveTo>
                    <a:pt x="4599" y="1167"/>
                  </a:moveTo>
                  <a:lnTo>
                    <a:pt x="4599" y="2332"/>
                  </a:lnTo>
                  <a:lnTo>
                    <a:pt x="9262" y="2332"/>
                  </a:lnTo>
                  <a:lnTo>
                    <a:pt x="9262" y="1167"/>
                  </a:lnTo>
                  <a:close/>
                  <a:moveTo>
                    <a:pt x="1101" y="3498"/>
                  </a:moveTo>
                  <a:lnTo>
                    <a:pt x="1101" y="10493"/>
                  </a:lnTo>
                  <a:lnTo>
                    <a:pt x="12759" y="10493"/>
                  </a:lnTo>
                  <a:lnTo>
                    <a:pt x="12759" y="3498"/>
                  </a:lnTo>
                  <a:close/>
                  <a:moveTo>
                    <a:pt x="2235" y="11626"/>
                  </a:moveTo>
                  <a:cubicBezTo>
                    <a:pt x="2040" y="11659"/>
                    <a:pt x="1878" y="11691"/>
                    <a:pt x="1716" y="11788"/>
                  </a:cubicBezTo>
                  <a:cubicBezTo>
                    <a:pt x="1425" y="11918"/>
                    <a:pt x="1231" y="12209"/>
                    <a:pt x="1166" y="12501"/>
                  </a:cubicBezTo>
                  <a:lnTo>
                    <a:pt x="1134" y="12598"/>
                  </a:lnTo>
                  <a:cubicBezTo>
                    <a:pt x="1101" y="12695"/>
                    <a:pt x="1101" y="12825"/>
                    <a:pt x="1134" y="12922"/>
                  </a:cubicBezTo>
                  <a:cubicBezTo>
                    <a:pt x="1134" y="12986"/>
                    <a:pt x="1166" y="13051"/>
                    <a:pt x="1166" y="13116"/>
                  </a:cubicBezTo>
                  <a:cubicBezTo>
                    <a:pt x="1263" y="13472"/>
                    <a:pt x="1522" y="13731"/>
                    <a:pt x="1846" y="13893"/>
                  </a:cubicBezTo>
                  <a:cubicBezTo>
                    <a:pt x="2137" y="13990"/>
                    <a:pt x="2494" y="13990"/>
                    <a:pt x="2785" y="13861"/>
                  </a:cubicBezTo>
                  <a:cubicBezTo>
                    <a:pt x="3077" y="13699"/>
                    <a:pt x="3303" y="13440"/>
                    <a:pt x="3400" y="13116"/>
                  </a:cubicBezTo>
                  <a:lnTo>
                    <a:pt x="3433" y="13019"/>
                  </a:lnTo>
                  <a:cubicBezTo>
                    <a:pt x="3465" y="12889"/>
                    <a:pt x="3465" y="12760"/>
                    <a:pt x="3433" y="12630"/>
                  </a:cubicBezTo>
                  <a:lnTo>
                    <a:pt x="3400" y="12533"/>
                  </a:lnTo>
                  <a:cubicBezTo>
                    <a:pt x="3303" y="12144"/>
                    <a:pt x="3012" y="11853"/>
                    <a:pt x="2656" y="11723"/>
                  </a:cubicBezTo>
                  <a:cubicBezTo>
                    <a:pt x="2526" y="11659"/>
                    <a:pt x="2364" y="11659"/>
                    <a:pt x="2235" y="11626"/>
                  </a:cubicBezTo>
                  <a:close/>
                  <a:moveTo>
                    <a:pt x="11010" y="11788"/>
                  </a:moveTo>
                  <a:cubicBezTo>
                    <a:pt x="10751" y="11950"/>
                    <a:pt x="10525" y="12209"/>
                    <a:pt x="10460" y="12501"/>
                  </a:cubicBezTo>
                  <a:lnTo>
                    <a:pt x="10427" y="12598"/>
                  </a:lnTo>
                  <a:cubicBezTo>
                    <a:pt x="10427" y="12727"/>
                    <a:pt x="10427" y="12857"/>
                    <a:pt x="10427" y="12986"/>
                  </a:cubicBezTo>
                  <a:cubicBezTo>
                    <a:pt x="10460" y="13181"/>
                    <a:pt x="10557" y="13343"/>
                    <a:pt x="10654" y="13472"/>
                  </a:cubicBezTo>
                  <a:cubicBezTo>
                    <a:pt x="10784" y="13634"/>
                    <a:pt x="10946" y="13764"/>
                    <a:pt x="11108" y="13861"/>
                  </a:cubicBezTo>
                  <a:lnTo>
                    <a:pt x="11237" y="13893"/>
                  </a:lnTo>
                  <a:cubicBezTo>
                    <a:pt x="11496" y="13990"/>
                    <a:pt x="11820" y="13958"/>
                    <a:pt x="12079" y="13828"/>
                  </a:cubicBezTo>
                  <a:cubicBezTo>
                    <a:pt x="12176" y="13796"/>
                    <a:pt x="12273" y="13731"/>
                    <a:pt x="12338" y="13666"/>
                  </a:cubicBezTo>
                  <a:cubicBezTo>
                    <a:pt x="12532" y="13505"/>
                    <a:pt x="12630" y="13310"/>
                    <a:pt x="12694" y="13084"/>
                  </a:cubicBezTo>
                  <a:cubicBezTo>
                    <a:pt x="12694" y="13019"/>
                    <a:pt x="12727" y="12986"/>
                    <a:pt x="12727" y="12922"/>
                  </a:cubicBezTo>
                  <a:cubicBezTo>
                    <a:pt x="12759" y="12792"/>
                    <a:pt x="12759" y="12695"/>
                    <a:pt x="12727" y="12565"/>
                  </a:cubicBezTo>
                  <a:lnTo>
                    <a:pt x="12727" y="12468"/>
                  </a:lnTo>
                  <a:cubicBezTo>
                    <a:pt x="12630" y="12112"/>
                    <a:pt x="12338" y="11821"/>
                    <a:pt x="11982" y="11659"/>
                  </a:cubicBezTo>
                  <a:cubicBezTo>
                    <a:pt x="11852" y="11626"/>
                    <a:pt x="11690" y="11594"/>
                    <a:pt x="11561" y="11594"/>
                  </a:cubicBezTo>
                  <a:cubicBezTo>
                    <a:pt x="11367" y="11626"/>
                    <a:pt x="11172" y="11691"/>
                    <a:pt x="11043" y="117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38"/>
            <p:cNvSpPr/>
            <p:nvPr/>
          </p:nvSpPr>
          <p:spPr>
            <a:xfrm>
              <a:off x="-5445818" y="1355463"/>
              <a:ext cx="24592" cy="73712"/>
            </a:xfrm>
            <a:custGeom>
              <a:avLst/>
              <a:gdLst/>
              <a:ahLst/>
              <a:cxnLst/>
              <a:rect l="l" t="t" r="r" b="b"/>
              <a:pathLst>
                <a:path w="1167" h="3498" extrusionOk="0">
                  <a:moveTo>
                    <a:pt x="0" y="486"/>
                  </a:moveTo>
                  <a:cubicBezTo>
                    <a:pt x="33" y="227"/>
                    <a:pt x="259" y="0"/>
                    <a:pt x="551" y="0"/>
                  </a:cubicBezTo>
                  <a:lnTo>
                    <a:pt x="1166" y="0"/>
                  </a:lnTo>
                  <a:lnTo>
                    <a:pt x="1166" y="3497"/>
                  </a:lnTo>
                  <a:lnTo>
                    <a:pt x="486" y="3497"/>
                  </a:lnTo>
                  <a:cubicBezTo>
                    <a:pt x="195" y="3465"/>
                    <a:pt x="0" y="3206"/>
                    <a:pt x="0" y="2914"/>
                  </a:cubicBezTo>
                  <a:lnTo>
                    <a:pt x="0" y="3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38"/>
            <p:cNvSpPr/>
            <p:nvPr/>
          </p:nvSpPr>
          <p:spPr>
            <a:xfrm>
              <a:off x="-5078693" y="1355463"/>
              <a:ext cx="24592" cy="73016"/>
            </a:xfrm>
            <a:custGeom>
              <a:avLst/>
              <a:gdLst/>
              <a:ahLst/>
              <a:cxnLst/>
              <a:rect l="l" t="t" r="r" b="b"/>
              <a:pathLst>
                <a:path w="1167" h="3465" extrusionOk="0">
                  <a:moveTo>
                    <a:pt x="0" y="0"/>
                  </a:moveTo>
                  <a:lnTo>
                    <a:pt x="616" y="0"/>
                  </a:lnTo>
                  <a:cubicBezTo>
                    <a:pt x="907" y="0"/>
                    <a:pt x="1166" y="259"/>
                    <a:pt x="1166" y="551"/>
                  </a:cubicBezTo>
                  <a:lnTo>
                    <a:pt x="1166" y="2914"/>
                  </a:lnTo>
                  <a:cubicBezTo>
                    <a:pt x="1166" y="3076"/>
                    <a:pt x="1101" y="3238"/>
                    <a:pt x="972" y="3335"/>
                  </a:cubicBezTo>
                  <a:cubicBezTo>
                    <a:pt x="875" y="3400"/>
                    <a:pt x="713" y="3465"/>
                    <a:pt x="583" y="3465"/>
                  </a:cubicBezTo>
                  <a:lnTo>
                    <a:pt x="0" y="34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19" name="Google Shape;1119;p38"/>
          <p:cNvGrpSpPr/>
          <p:nvPr/>
        </p:nvGrpSpPr>
        <p:grpSpPr>
          <a:xfrm>
            <a:off x="-239011" y="5937398"/>
            <a:ext cx="13259732" cy="956535"/>
            <a:chOff x="-179259" y="4453048"/>
            <a:chExt cx="9944799" cy="717401"/>
          </a:xfrm>
        </p:grpSpPr>
        <p:sp>
          <p:nvSpPr>
            <p:cNvPr id="1120" name="Google Shape;1120;p38"/>
            <p:cNvSpPr/>
            <p:nvPr/>
          </p:nvSpPr>
          <p:spPr>
            <a:xfrm>
              <a:off x="-179250" y="4453048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38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2" name="Google Shape;1122;p38"/>
          <p:cNvGrpSpPr/>
          <p:nvPr/>
        </p:nvGrpSpPr>
        <p:grpSpPr>
          <a:xfrm flipH="1">
            <a:off x="-390539" y="275881"/>
            <a:ext cx="10902017" cy="1600343"/>
            <a:chOff x="2084504" y="-50265"/>
            <a:chExt cx="8176513" cy="1200257"/>
          </a:xfrm>
        </p:grpSpPr>
        <p:sp>
          <p:nvSpPr>
            <p:cNvPr id="1123" name="Google Shape;1123;p38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38"/>
            <p:cNvSpPr/>
            <p:nvPr/>
          </p:nvSpPr>
          <p:spPr>
            <a:xfrm>
              <a:off x="7619796" y="-50265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38"/>
            <p:cNvSpPr/>
            <p:nvPr/>
          </p:nvSpPr>
          <p:spPr>
            <a:xfrm>
              <a:off x="2084504" y="107214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26" name="Google Shape;1126;p38"/>
          <p:cNvSpPr/>
          <p:nvPr/>
        </p:nvSpPr>
        <p:spPr>
          <a:xfrm flipH="1">
            <a:off x="2127992" y="2230343"/>
            <a:ext cx="3213165" cy="3567271"/>
          </a:xfrm>
          <a:custGeom>
            <a:avLst/>
            <a:gdLst/>
            <a:ahLst/>
            <a:cxnLst/>
            <a:rect l="l" t="t" r="r" b="b"/>
            <a:pathLst>
              <a:path w="54027" h="59981" extrusionOk="0">
                <a:moveTo>
                  <a:pt x="24883" y="0"/>
                </a:moveTo>
                <a:cubicBezTo>
                  <a:pt x="22921" y="0"/>
                  <a:pt x="20541" y="387"/>
                  <a:pt x="17658" y="1370"/>
                </a:cubicBezTo>
                <a:cubicBezTo>
                  <a:pt x="8590" y="4472"/>
                  <a:pt x="6274" y="11459"/>
                  <a:pt x="12751" y="12166"/>
                </a:cubicBezTo>
                <a:cubicBezTo>
                  <a:pt x="12751" y="12166"/>
                  <a:pt x="2544" y="13344"/>
                  <a:pt x="2544" y="20056"/>
                </a:cubicBezTo>
                <a:cubicBezTo>
                  <a:pt x="2544" y="23375"/>
                  <a:pt x="4734" y="24218"/>
                  <a:pt x="6962" y="24218"/>
                </a:cubicBezTo>
                <a:cubicBezTo>
                  <a:pt x="8693" y="24218"/>
                  <a:pt x="10448" y="23708"/>
                  <a:pt x="11213" y="23455"/>
                </a:cubicBezTo>
                <a:lnTo>
                  <a:pt x="11213" y="23455"/>
                </a:lnTo>
                <a:cubicBezTo>
                  <a:pt x="9153" y="24213"/>
                  <a:pt x="1" y="28030"/>
                  <a:pt x="4860" y="34463"/>
                </a:cubicBezTo>
                <a:cubicBezTo>
                  <a:pt x="4860" y="34463"/>
                  <a:pt x="7199" y="36328"/>
                  <a:pt x="10101" y="36328"/>
                </a:cubicBezTo>
                <a:cubicBezTo>
                  <a:pt x="11774" y="36328"/>
                  <a:pt x="13634" y="35709"/>
                  <a:pt x="15342" y="33757"/>
                </a:cubicBezTo>
                <a:lnTo>
                  <a:pt x="15342" y="33757"/>
                </a:lnTo>
                <a:cubicBezTo>
                  <a:pt x="15341" y="33758"/>
                  <a:pt x="12202" y="37683"/>
                  <a:pt x="15656" y="39331"/>
                </a:cubicBezTo>
                <a:cubicBezTo>
                  <a:pt x="16187" y="39582"/>
                  <a:pt x="16706" y="39684"/>
                  <a:pt x="17212" y="39684"/>
                </a:cubicBezTo>
                <a:cubicBezTo>
                  <a:pt x="19535" y="39684"/>
                  <a:pt x="21601" y="37525"/>
                  <a:pt x="23372" y="37525"/>
                </a:cubicBezTo>
                <a:cubicBezTo>
                  <a:pt x="23758" y="37525"/>
                  <a:pt x="24131" y="37628"/>
                  <a:pt x="24488" y="37879"/>
                </a:cubicBezTo>
                <a:cubicBezTo>
                  <a:pt x="24488" y="37879"/>
                  <a:pt x="29160" y="43492"/>
                  <a:pt x="26373" y="59980"/>
                </a:cubicBezTo>
                <a:lnTo>
                  <a:pt x="31476" y="59980"/>
                </a:lnTo>
                <a:cubicBezTo>
                  <a:pt x="31476" y="59980"/>
                  <a:pt x="27315" y="40980"/>
                  <a:pt x="33949" y="36897"/>
                </a:cubicBezTo>
                <a:cubicBezTo>
                  <a:pt x="33949" y="36897"/>
                  <a:pt x="34507" y="36568"/>
                  <a:pt x="35327" y="36568"/>
                </a:cubicBezTo>
                <a:cubicBezTo>
                  <a:pt x="36134" y="36568"/>
                  <a:pt x="37196" y="36887"/>
                  <a:pt x="38228" y="38154"/>
                </a:cubicBezTo>
                <a:cubicBezTo>
                  <a:pt x="38790" y="38843"/>
                  <a:pt x="39777" y="39169"/>
                  <a:pt x="40914" y="39169"/>
                </a:cubicBezTo>
                <a:cubicBezTo>
                  <a:pt x="43983" y="39169"/>
                  <a:pt x="48146" y="36796"/>
                  <a:pt x="48003" y="32815"/>
                </a:cubicBezTo>
                <a:cubicBezTo>
                  <a:pt x="47869" y="29719"/>
                  <a:pt x="46497" y="29049"/>
                  <a:pt x="45335" y="29049"/>
                </a:cubicBezTo>
                <a:cubicBezTo>
                  <a:pt x="45257" y="29049"/>
                  <a:pt x="45180" y="29052"/>
                  <a:pt x="45104" y="29058"/>
                </a:cubicBezTo>
                <a:lnTo>
                  <a:pt x="45104" y="29058"/>
                </a:lnTo>
                <a:cubicBezTo>
                  <a:pt x="47944" y="28167"/>
                  <a:pt x="54027" y="25555"/>
                  <a:pt x="53695" y="19585"/>
                </a:cubicBezTo>
                <a:cubicBezTo>
                  <a:pt x="53458" y="15679"/>
                  <a:pt x="50872" y="14708"/>
                  <a:pt x="48357" y="14708"/>
                </a:cubicBezTo>
                <a:cubicBezTo>
                  <a:pt x="45868" y="14708"/>
                  <a:pt x="43449" y="15660"/>
                  <a:pt x="43449" y="15660"/>
                </a:cubicBezTo>
                <a:cubicBezTo>
                  <a:pt x="43449" y="15660"/>
                  <a:pt x="51575" y="12048"/>
                  <a:pt x="48121" y="8672"/>
                </a:cubicBezTo>
                <a:cubicBezTo>
                  <a:pt x="47079" y="7677"/>
                  <a:pt x="45967" y="7328"/>
                  <a:pt x="44919" y="7328"/>
                </a:cubicBezTo>
                <a:cubicBezTo>
                  <a:pt x="42477" y="7328"/>
                  <a:pt x="40385" y="9227"/>
                  <a:pt x="40348" y="9260"/>
                </a:cubicBezTo>
                <a:lnTo>
                  <a:pt x="40348" y="9260"/>
                </a:lnTo>
                <a:cubicBezTo>
                  <a:pt x="40399" y="9214"/>
                  <a:pt x="44382" y="5559"/>
                  <a:pt x="42978" y="3687"/>
                </a:cubicBezTo>
                <a:cubicBezTo>
                  <a:pt x="42550" y="3111"/>
                  <a:pt x="41667" y="2872"/>
                  <a:pt x="40600" y="2872"/>
                </a:cubicBezTo>
                <a:cubicBezTo>
                  <a:pt x="38243" y="2872"/>
                  <a:pt x="34983" y="4038"/>
                  <a:pt x="33714" y="5335"/>
                </a:cubicBezTo>
                <a:cubicBezTo>
                  <a:pt x="33683" y="5335"/>
                  <a:pt x="32166" y="0"/>
                  <a:pt x="2488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7" name="Google Shape;1127;p38"/>
          <p:cNvSpPr/>
          <p:nvPr/>
        </p:nvSpPr>
        <p:spPr>
          <a:xfrm flipH="1">
            <a:off x="2194462" y="4903282"/>
            <a:ext cx="254487" cy="896620"/>
          </a:xfrm>
          <a:custGeom>
            <a:avLst/>
            <a:gdLst/>
            <a:ahLst/>
            <a:cxnLst/>
            <a:rect l="l" t="t" r="r" b="b"/>
            <a:pathLst>
              <a:path w="4279" h="15076" extrusionOk="0">
                <a:moveTo>
                  <a:pt x="0" y="1"/>
                </a:moveTo>
                <a:lnTo>
                  <a:pt x="0" y="15075"/>
                </a:lnTo>
                <a:lnTo>
                  <a:pt x="4279" y="15075"/>
                </a:lnTo>
                <a:lnTo>
                  <a:pt x="4279" y="1"/>
                </a:lnTo>
                <a:close/>
              </a:path>
            </a:pathLst>
          </a:custGeom>
          <a:solidFill>
            <a:srgbClr val="82A63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8" name="Google Shape;1128;p38"/>
          <p:cNvSpPr/>
          <p:nvPr/>
        </p:nvSpPr>
        <p:spPr>
          <a:xfrm flipH="1">
            <a:off x="1101803" y="2414530"/>
            <a:ext cx="2439775" cy="2836164"/>
          </a:xfrm>
          <a:custGeom>
            <a:avLst/>
            <a:gdLst/>
            <a:ahLst/>
            <a:cxnLst/>
            <a:rect l="l" t="t" r="r" b="b"/>
            <a:pathLst>
              <a:path w="41023" h="47688" extrusionOk="0">
                <a:moveTo>
                  <a:pt x="20256" y="1"/>
                </a:moveTo>
                <a:cubicBezTo>
                  <a:pt x="20256" y="14565"/>
                  <a:pt x="10953" y="21945"/>
                  <a:pt x="4318" y="23162"/>
                </a:cubicBezTo>
                <a:cubicBezTo>
                  <a:pt x="5031" y="23381"/>
                  <a:pt x="5755" y="23474"/>
                  <a:pt x="6470" y="23474"/>
                </a:cubicBezTo>
                <a:cubicBezTo>
                  <a:pt x="10361" y="23474"/>
                  <a:pt x="13975" y="20728"/>
                  <a:pt x="13975" y="20728"/>
                </a:cubicBezTo>
                <a:lnTo>
                  <a:pt x="13975" y="20767"/>
                </a:lnTo>
                <a:cubicBezTo>
                  <a:pt x="11541" y="23947"/>
                  <a:pt x="7969" y="26106"/>
                  <a:pt x="4004" y="26773"/>
                </a:cubicBezTo>
                <a:cubicBezTo>
                  <a:pt x="4004" y="26773"/>
                  <a:pt x="5296" y="27533"/>
                  <a:pt x="7655" y="27533"/>
                </a:cubicBezTo>
                <a:cubicBezTo>
                  <a:pt x="8687" y="27533"/>
                  <a:pt x="9923" y="27388"/>
                  <a:pt x="11345" y="26970"/>
                </a:cubicBezTo>
                <a:lnTo>
                  <a:pt x="11345" y="26970"/>
                </a:lnTo>
                <a:cubicBezTo>
                  <a:pt x="8990" y="30424"/>
                  <a:pt x="5771" y="33172"/>
                  <a:pt x="2002" y="34939"/>
                </a:cubicBezTo>
                <a:cubicBezTo>
                  <a:pt x="2039" y="34976"/>
                  <a:pt x="2174" y="34993"/>
                  <a:pt x="2385" y="34993"/>
                </a:cubicBezTo>
                <a:cubicBezTo>
                  <a:pt x="3752" y="34993"/>
                  <a:pt x="8324" y="34279"/>
                  <a:pt x="10364" y="33565"/>
                </a:cubicBezTo>
                <a:lnTo>
                  <a:pt x="10364" y="33565"/>
                </a:lnTo>
                <a:cubicBezTo>
                  <a:pt x="8951" y="36548"/>
                  <a:pt x="5457" y="41691"/>
                  <a:pt x="0" y="42397"/>
                </a:cubicBezTo>
                <a:cubicBezTo>
                  <a:pt x="0" y="42397"/>
                  <a:pt x="1522" y="42702"/>
                  <a:pt x="3640" y="42702"/>
                </a:cubicBezTo>
                <a:cubicBezTo>
                  <a:pt x="5823" y="42702"/>
                  <a:pt x="8639" y="42378"/>
                  <a:pt x="11070" y="41063"/>
                </a:cubicBezTo>
                <a:lnTo>
                  <a:pt x="11070" y="41063"/>
                </a:lnTo>
                <a:cubicBezTo>
                  <a:pt x="10756" y="41887"/>
                  <a:pt x="7537" y="46598"/>
                  <a:pt x="4358" y="47540"/>
                </a:cubicBezTo>
                <a:cubicBezTo>
                  <a:pt x="5334" y="47593"/>
                  <a:pt x="6250" y="47618"/>
                  <a:pt x="7111" y="47618"/>
                </a:cubicBezTo>
                <a:cubicBezTo>
                  <a:pt x="18993" y="47618"/>
                  <a:pt x="20256" y="42908"/>
                  <a:pt x="20256" y="42908"/>
                </a:cubicBezTo>
                <a:cubicBezTo>
                  <a:pt x="20256" y="42908"/>
                  <a:pt x="21083" y="47688"/>
                  <a:pt x="34325" y="47688"/>
                </a:cubicBezTo>
                <a:cubicBezTo>
                  <a:pt x="34923" y="47688"/>
                  <a:pt x="35545" y="47678"/>
                  <a:pt x="36194" y="47658"/>
                </a:cubicBezTo>
                <a:cubicBezTo>
                  <a:pt x="36194" y="47658"/>
                  <a:pt x="29089" y="43732"/>
                  <a:pt x="29089" y="41377"/>
                </a:cubicBezTo>
                <a:lnTo>
                  <a:pt x="29089" y="41377"/>
                </a:lnTo>
                <a:cubicBezTo>
                  <a:pt x="31633" y="42944"/>
                  <a:pt x="34419" y="43359"/>
                  <a:pt x="36660" y="43359"/>
                </a:cubicBezTo>
                <a:cubicBezTo>
                  <a:pt x="39190" y="43359"/>
                  <a:pt x="41023" y="42829"/>
                  <a:pt x="41023" y="42829"/>
                </a:cubicBezTo>
                <a:cubicBezTo>
                  <a:pt x="35566" y="42123"/>
                  <a:pt x="31601" y="36666"/>
                  <a:pt x="30149" y="33643"/>
                </a:cubicBezTo>
                <a:lnTo>
                  <a:pt x="30149" y="33643"/>
                </a:lnTo>
                <a:cubicBezTo>
                  <a:pt x="31989" y="34277"/>
                  <a:pt x="35963" y="35351"/>
                  <a:pt x="37704" y="35351"/>
                </a:cubicBezTo>
                <a:cubicBezTo>
                  <a:pt x="38228" y="35351"/>
                  <a:pt x="38550" y="35254"/>
                  <a:pt x="38550" y="35017"/>
                </a:cubicBezTo>
                <a:cubicBezTo>
                  <a:pt x="33407" y="32269"/>
                  <a:pt x="30463" y="29286"/>
                  <a:pt x="28814" y="26734"/>
                </a:cubicBezTo>
                <a:lnTo>
                  <a:pt x="28814" y="26734"/>
                </a:lnTo>
                <a:cubicBezTo>
                  <a:pt x="30502" y="27310"/>
                  <a:pt x="31955" y="27502"/>
                  <a:pt x="33141" y="27502"/>
                </a:cubicBezTo>
                <a:cubicBezTo>
                  <a:pt x="35514" y="27502"/>
                  <a:pt x="36822" y="26734"/>
                  <a:pt x="36822" y="26734"/>
                </a:cubicBezTo>
                <a:cubicBezTo>
                  <a:pt x="33407" y="26145"/>
                  <a:pt x="30227" y="24457"/>
                  <a:pt x="27833" y="21906"/>
                </a:cubicBezTo>
                <a:lnTo>
                  <a:pt x="27833" y="21906"/>
                </a:lnTo>
                <a:cubicBezTo>
                  <a:pt x="29824" y="23308"/>
                  <a:pt x="31952" y="23669"/>
                  <a:pt x="33564" y="23669"/>
                </a:cubicBezTo>
                <a:cubicBezTo>
                  <a:pt x="35066" y="23669"/>
                  <a:pt x="36119" y="23355"/>
                  <a:pt x="36194" y="23280"/>
                </a:cubicBezTo>
                <a:cubicBezTo>
                  <a:pt x="31837" y="23280"/>
                  <a:pt x="20256" y="14643"/>
                  <a:pt x="20256" y="118"/>
                </a:cubicBezTo>
                <a:lnTo>
                  <a:pt x="20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9" name="Google Shape;1129;p38"/>
          <p:cNvSpPr/>
          <p:nvPr/>
        </p:nvSpPr>
        <p:spPr>
          <a:xfrm flipH="1">
            <a:off x="838465" y="4641841"/>
            <a:ext cx="224215" cy="1155745"/>
          </a:xfrm>
          <a:custGeom>
            <a:avLst/>
            <a:gdLst/>
            <a:ahLst/>
            <a:cxnLst/>
            <a:rect l="l" t="t" r="r" b="b"/>
            <a:pathLst>
              <a:path w="3770" h="19433" extrusionOk="0">
                <a:moveTo>
                  <a:pt x="1" y="0"/>
                </a:moveTo>
                <a:lnTo>
                  <a:pt x="1" y="19432"/>
                </a:lnTo>
                <a:lnTo>
                  <a:pt x="3769" y="19432"/>
                </a:lnTo>
                <a:lnTo>
                  <a:pt x="3769" y="0"/>
                </a:lnTo>
                <a:close/>
              </a:path>
            </a:pathLst>
          </a:custGeom>
          <a:solidFill>
            <a:srgbClr val="9ABC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0" name="Google Shape;1130;p38"/>
          <p:cNvSpPr/>
          <p:nvPr/>
        </p:nvSpPr>
        <p:spPr>
          <a:xfrm flipH="1">
            <a:off x="-83742" y="2036343"/>
            <a:ext cx="2066283" cy="2726971"/>
          </a:xfrm>
          <a:custGeom>
            <a:avLst/>
            <a:gdLst/>
            <a:ahLst/>
            <a:cxnLst/>
            <a:rect l="l" t="t" r="r" b="b"/>
            <a:pathLst>
              <a:path w="34743" h="45852" extrusionOk="0">
                <a:moveTo>
                  <a:pt x="17352" y="0"/>
                </a:moveTo>
                <a:cubicBezTo>
                  <a:pt x="11189" y="0"/>
                  <a:pt x="6164" y="3258"/>
                  <a:pt x="6164" y="7223"/>
                </a:cubicBezTo>
                <a:cubicBezTo>
                  <a:pt x="6164" y="7616"/>
                  <a:pt x="6242" y="8008"/>
                  <a:pt x="6321" y="8362"/>
                </a:cubicBezTo>
                <a:cubicBezTo>
                  <a:pt x="4240" y="9422"/>
                  <a:pt x="2906" y="11031"/>
                  <a:pt x="2906" y="12876"/>
                </a:cubicBezTo>
                <a:cubicBezTo>
                  <a:pt x="2906" y="14250"/>
                  <a:pt x="3691" y="15546"/>
                  <a:pt x="5026" y="16527"/>
                </a:cubicBezTo>
                <a:cubicBezTo>
                  <a:pt x="2906" y="17587"/>
                  <a:pt x="1532" y="19196"/>
                  <a:pt x="1532" y="21042"/>
                </a:cubicBezTo>
                <a:cubicBezTo>
                  <a:pt x="1532" y="22690"/>
                  <a:pt x="2631" y="24143"/>
                  <a:pt x="4319" y="25163"/>
                </a:cubicBezTo>
                <a:cubicBezTo>
                  <a:pt x="2474" y="26223"/>
                  <a:pt x="1335" y="27715"/>
                  <a:pt x="1335" y="29403"/>
                </a:cubicBezTo>
                <a:cubicBezTo>
                  <a:pt x="1335" y="30816"/>
                  <a:pt x="2121" y="32112"/>
                  <a:pt x="3455" y="33093"/>
                </a:cubicBezTo>
                <a:cubicBezTo>
                  <a:pt x="1335" y="34153"/>
                  <a:pt x="1" y="35763"/>
                  <a:pt x="1" y="37608"/>
                </a:cubicBezTo>
                <a:cubicBezTo>
                  <a:pt x="1" y="40709"/>
                  <a:pt x="3926" y="43261"/>
                  <a:pt x="8755" y="43261"/>
                </a:cubicBezTo>
                <a:cubicBezTo>
                  <a:pt x="9030" y="43261"/>
                  <a:pt x="9344" y="43261"/>
                  <a:pt x="9619" y="43221"/>
                </a:cubicBezTo>
                <a:cubicBezTo>
                  <a:pt x="11032" y="44792"/>
                  <a:pt x="13976" y="45851"/>
                  <a:pt x="17352" y="45851"/>
                </a:cubicBezTo>
                <a:cubicBezTo>
                  <a:pt x="20728" y="45851"/>
                  <a:pt x="23672" y="44792"/>
                  <a:pt x="25085" y="43221"/>
                </a:cubicBezTo>
                <a:cubicBezTo>
                  <a:pt x="25399" y="43221"/>
                  <a:pt x="25674" y="43261"/>
                  <a:pt x="25949" y="43261"/>
                </a:cubicBezTo>
                <a:cubicBezTo>
                  <a:pt x="30817" y="43261"/>
                  <a:pt x="34742" y="40709"/>
                  <a:pt x="34742" y="37608"/>
                </a:cubicBezTo>
                <a:cubicBezTo>
                  <a:pt x="34742" y="35763"/>
                  <a:pt x="33368" y="34153"/>
                  <a:pt x="31249" y="33093"/>
                </a:cubicBezTo>
                <a:cubicBezTo>
                  <a:pt x="32583" y="32112"/>
                  <a:pt x="33368" y="30816"/>
                  <a:pt x="33368" y="29403"/>
                </a:cubicBezTo>
                <a:cubicBezTo>
                  <a:pt x="33368" y="27715"/>
                  <a:pt x="32230" y="26184"/>
                  <a:pt x="30385" y="25163"/>
                </a:cubicBezTo>
                <a:cubicBezTo>
                  <a:pt x="32112" y="24143"/>
                  <a:pt x="33172" y="22651"/>
                  <a:pt x="33172" y="21042"/>
                </a:cubicBezTo>
                <a:cubicBezTo>
                  <a:pt x="33172" y="19196"/>
                  <a:pt x="31798" y="17587"/>
                  <a:pt x="29678" y="16527"/>
                </a:cubicBezTo>
                <a:cubicBezTo>
                  <a:pt x="31013" y="15546"/>
                  <a:pt x="31838" y="14250"/>
                  <a:pt x="31838" y="12837"/>
                </a:cubicBezTo>
                <a:cubicBezTo>
                  <a:pt x="31838" y="11031"/>
                  <a:pt x="30464" y="9422"/>
                  <a:pt x="28383" y="8362"/>
                </a:cubicBezTo>
                <a:cubicBezTo>
                  <a:pt x="28501" y="8008"/>
                  <a:pt x="28540" y="7616"/>
                  <a:pt x="28540" y="7223"/>
                </a:cubicBezTo>
                <a:cubicBezTo>
                  <a:pt x="28540" y="3219"/>
                  <a:pt x="23515" y="0"/>
                  <a:pt x="173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1" name="Google Shape;1131;p38"/>
          <p:cNvSpPr/>
          <p:nvPr/>
        </p:nvSpPr>
        <p:spPr>
          <a:xfrm flipH="1">
            <a:off x="6925767" y="2760244"/>
            <a:ext cx="2733751" cy="3037363"/>
          </a:xfrm>
          <a:custGeom>
            <a:avLst/>
            <a:gdLst/>
            <a:ahLst/>
            <a:cxnLst/>
            <a:rect l="l" t="t" r="r" b="b"/>
            <a:pathLst>
              <a:path w="45966" h="51071" extrusionOk="0">
                <a:moveTo>
                  <a:pt x="21184" y="0"/>
                </a:moveTo>
                <a:cubicBezTo>
                  <a:pt x="19510" y="0"/>
                  <a:pt x="17477" y="332"/>
                  <a:pt x="15015" y="1175"/>
                </a:cubicBezTo>
                <a:cubicBezTo>
                  <a:pt x="7321" y="3805"/>
                  <a:pt x="5319" y="9772"/>
                  <a:pt x="10854" y="10361"/>
                </a:cubicBezTo>
                <a:cubicBezTo>
                  <a:pt x="10854" y="10361"/>
                  <a:pt x="2178" y="11343"/>
                  <a:pt x="2178" y="17074"/>
                </a:cubicBezTo>
                <a:cubicBezTo>
                  <a:pt x="2178" y="19911"/>
                  <a:pt x="4038" y="20632"/>
                  <a:pt x="5929" y="20632"/>
                </a:cubicBezTo>
                <a:cubicBezTo>
                  <a:pt x="7411" y="20632"/>
                  <a:pt x="8913" y="20189"/>
                  <a:pt x="9552" y="19975"/>
                </a:cubicBezTo>
                <a:lnTo>
                  <a:pt x="9552" y="19975"/>
                </a:lnTo>
                <a:cubicBezTo>
                  <a:pt x="7841" y="20609"/>
                  <a:pt x="0" y="23887"/>
                  <a:pt x="4141" y="29361"/>
                </a:cubicBezTo>
                <a:cubicBezTo>
                  <a:pt x="4141" y="29361"/>
                  <a:pt x="6135" y="30944"/>
                  <a:pt x="8606" y="30944"/>
                </a:cubicBezTo>
                <a:cubicBezTo>
                  <a:pt x="10026" y="30944"/>
                  <a:pt x="11605" y="30421"/>
                  <a:pt x="13052" y="28772"/>
                </a:cubicBezTo>
                <a:lnTo>
                  <a:pt x="13052" y="28772"/>
                </a:lnTo>
                <a:cubicBezTo>
                  <a:pt x="13051" y="28773"/>
                  <a:pt x="10383" y="32109"/>
                  <a:pt x="13327" y="33483"/>
                </a:cubicBezTo>
                <a:cubicBezTo>
                  <a:pt x="13783" y="33699"/>
                  <a:pt x="14228" y="33788"/>
                  <a:pt x="14662" y="33788"/>
                </a:cubicBezTo>
                <a:cubicBezTo>
                  <a:pt x="16633" y="33788"/>
                  <a:pt x="18378" y="31962"/>
                  <a:pt x="19895" y="31962"/>
                </a:cubicBezTo>
                <a:cubicBezTo>
                  <a:pt x="20229" y="31962"/>
                  <a:pt x="20552" y="32050"/>
                  <a:pt x="20864" y="32266"/>
                </a:cubicBezTo>
                <a:cubicBezTo>
                  <a:pt x="20864" y="32266"/>
                  <a:pt x="24790" y="37056"/>
                  <a:pt x="22434" y="51070"/>
                </a:cubicBezTo>
                <a:lnTo>
                  <a:pt x="26792" y="51070"/>
                </a:lnTo>
                <a:cubicBezTo>
                  <a:pt x="26792" y="51070"/>
                  <a:pt x="23219" y="34936"/>
                  <a:pt x="28833" y="31442"/>
                </a:cubicBezTo>
                <a:cubicBezTo>
                  <a:pt x="28833" y="31442"/>
                  <a:pt x="29313" y="31162"/>
                  <a:pt x="30020" y="31162"/>
                </a:cubicBezTo>
                <a:cubicBezTo>
                  <a:pt x="30714" y="31162"/>
                  <a:pt x="31628" y="31432"/>
                  <a:pt x="32523" y="32502"/>
                </a:cubicBezTo>
                <a:cubicBezTo>
                  <a:pt x="33003" y="33099"/>
                  <a:pt x="33849" y="33381"/>
                  <a:pt x="34822" y="33381"/>
                </a:cubicBezTo>
                <a:cubicBezTo>
                  <a:pt x="37428" y="33381"/>
                  <a:pt x="40949" y="31361"/>
                  <a:pt x="40806" y="27987"/>
                </a:cubicBezTo>
                <a:cubicBezTo>
                  <a:pt x="40695" y="25353"/>
                  <a:pt x="39548" y="24778"/>
                  <a:pt x="38569" y="24778"/>
                </a:cubicBezTo>
                <a:cubicBezTo>
                  <a:pt x="38510" y="24778"/>
                  <a:pt x="38451" y="24780"/>
                  <a:pt x="38393" y="24784"/>
                </a:cubicBezTo>
                <a:lnTo>
                  <a:pt x="38393" y="24784"/>
                </a:lnTo>
                <a:cubicBezTo>
                  <a:pt x="40825" y="24010"/>
                  <a:pt x="45965" y="21767"/>
                  <a:pt x="45635" y="16721"/>
                </a:cubicBezTo>
                <a:cubicBezTo>
                  <a:pt x="45437" y="13374"/>
                  <a:pt x="43230" y="12545"/>
                  <a:pt x="41093" y="12545"/>
                </a:cubicBezTo>
                <a:cubicBezTo>
                  <a:pt x="38993" y="12545"/>
                  <a:pt x="36959" y="13345"/>
                  <a:pt x="36959" y="13345"/>
                </a:cubicBezTo>
                <a:cubicBezTo>
                  <a:pt x="36959" y="13345"/>
                  <a:pt x="43868" y="10283"/>
                  <a:pt x="40924" y="7417"/>
                </a:cubicBezTo>
                <a:cubicBezTo>
                  <a:pt x="40028" y="6556"/>
                  <a:pt x="39071" y="6255"/>
                  <a:pt x="38171" y="6255"/>
                </a:cubicBezTo>
                <a:cubicBezTo>
                  <a:pt x="36095" y="6255"/>
                  <a:pt x="34322" y="7859"/>
                  <a:pt x="34290" y="7888"/>
                </a:cubicBezTo>
                <a:lnTo>
                  <a:pt x="34290" y="7888"/>
                </a:lnTo>
                <a:cubicBezTo>
                  <a:pt x="34334" y="7848"/>
                  <a:pt x="37737" y="4737"/>
                  <a:pt x="36566" y="3138"/>
                </a:cubicBezTo>
                <a:cubicBezTo>
                  <a:pt x="36200" y="2649"/>
                  <a:pt x="35449" y="2446"/>
                  <a:pt x="34541" y="2446"/>
                </a:cubicBezTo>
                <a:cubicBezTo>
                  <a:pt x="32530" y="2446"/>
                  <a:pt x="29746" y="3443"/>
                  <a:pt x="28637" y="4551"/>
                </a:cubicBezTo>
                <a:lnTo>
                  <a:pt x="28637" y="4551"/>
                </a:lnTo>
                <a:cubicBezTo>
                  <a:pt x="28654" y="4504"/>
                  <a:pt x="27352" y="0"/>
                  <a:pt x="21184" y="0"/>
                </a:cubicBezTo>
                <a:close/>
              </a:path>
            </a:pathLst>
          </a:custGeom>
          <a:solidFill>
            <a:srgbClr val="9ABC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2" name="Google Shape;1132;p38"/>
          <p:cNvSpPr/>
          <p:nvPr/>
        </p:nvSpPr>
        <p:spPr>
          <a:xfrm>
            <a:off x="-19648" y="5902541"/>
            <a:ext cx="12429661" cy="93435"/>
          </a:xfrm>
          <a:custGeom>
            <a:avLst/>
            <a:gdLst/>
            <a:ahLst/>
            <a:cxnLst/>
            <a:rect l="l" t="t" r="r" b="b"/>
            <a:pathLst>
              <a:path w="209001" h="1571" extrusionOk="0">
                <a:moveTo>
                  <a:pt x="0" y="1"/>
                </a:moveTo>
                <a:lnTo>
                  <a:pt x="209000" y="1"/>
                </a:lnTo>
                <a:lnTo>
                  <a:pt x="209000" y="1571"/>
                </a:lnTo>
                <a:lnTo>
                  <a:pt x="0" y="157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3" name="Google Shape;1133;p38"/>
          <p:cNvSpPr/>
          <p:nvPr/>
        </p:nvSpPr>
        <p:spPr>
          <a:xfrm>
            <a:off x="-19648" y="6427353"/>
            <a:ext cx="12429661" cy="60"/>
          </a:xfrm>
          <a:custGeom>
            <a:avLst/>
            <a:gdLst/>
            <a:ahLst/>
            <a:cxnLst/>
            <a:rect l="l" t="t" r="r" b="b"/>
            <a:pathLst>
              <a:path w="209001" h="1" fill="none" extrusionOk="0">
                <a:moveTo>
                  <a:pt x="0" y="1"/>
                </a:moveTo>
                <a:lnTo>
                  <a:pt x="209000" y="1"/>
                </a:lnTo>
              </a:path>
            </a:pathLst>
          </a:custGeom>
          <a:noFill/>
          <a:ln w="43175" cap="rnd" cmpd="sng">
            <a:solidFill>
              <a:srgbClr val="FFFFFF"/>
            </a:solidFill>
            <a:prstDash val="solid"/>
            <a:miter lim="3925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34" name="Google Shape;1134;p38"/>
          <p:cNvGrpSpPr/>
          <p:nvPr/>
        </p:nvGrpSpPr>
        <p:grpSpPr>
          <a:xfrm>
            <a:off x="9342609" y="3046713"/>
            <a:ext cx="1814700" cy="3162553"/>
            <a:chOff x="6282452" y="1236847"/>
            <a:chExt cx="1533549" cy="2672881"/>
          </a:xfrm>
        </p:grpSpPr>
        <p:grpSp>
          <p:nvGrpSpPr>
            <p:cNvPr id="1135" name="Google Shape;1135;p38"/>
            <p:cNvGrpSpPr/>
            <p:nvPr/>
          </p:nvGrpSpPr>
          <p:grpSpPr>
            <a:xfrm>
              <a:off x="6282452" y="1236847"/>
              <a:ext cx="1533549" cy="2672881"/>
              <a:chOff x="12645075" y="2835438"/>
              <a:chExt cx="725700" cy="1264850"/>
            </a:xfrm>
          </p:grpSpPr>
          <p:sp>
            <p:nvSpPr>
              <p:cNvPr id="1136" name="Google Shape;1136;p38"/>
              <p:cNvSpPr/>
              <p:nvPr/>
            </p:nvSpPr>
            <p:spPr>
              <a:xfrm>
                <a:off x="12664825" y="3367913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A16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7" name="Google Shape;1137;p38"/>
              <p:cNvSpPr/>
              <p:nvPr/>
            </p:nvSpPr>
            <p:spPr>
              <a:xfrm>
                <a:off x="12722400" y="3335213"/>
                <a:ext cx="617100" cy="430125"/>
              </a:xfrm>
              <a:custGeom>
                <a:avLst/>
                <a:gdLst/>
                <a:ahLst/>
                <a:cxnLst/>
                <a:rect l="l" t="t" r="r" b="b"/>
                <a:pathLst>
                  <a:path w="24684" h="17205" extrusionOk="0">
                    <a:moveTo>
                      <a:pt x="1877" y="1"/>
                    </a:moveTo>
                    <a:lnTo>
                      <a:pt x="1" y="1423"/>
                    </a:lnTo>
                    <a:lnTo>
                      <a:pt x="2702" y="5517"/>
                    </a:lnTo>
                    <a:cubicBezTo>
                      <a:pt x="2987" y="5972"/>
                      <a:pt x="3385" y="6314"/>
                      <a:pt x="3840" y="6541"/>
                    </a:cubicBezTo>
                    <a:lnTo>
                      <a:pt x="8048" y="8674"/>
                    </a:lnTo>
                    <a:cubicBezTo>
                      <a:pt x="7906" y="10124"/>
                      <a:pt x="7792" y="11518"/>
                      <a:pt x="7821" y="12314"/>
                    </a:cubicBezTo>
                    <a:cubicBezTo>
                      <a:pt x="7906" y="13935"/>
                      <a:pt x="8105" y="15584"/>
                      <a:pt x="8418" y="17205"/>
                    </a:cubicBezTo>
                    <a:lnTo>
                      <a:pt x="20503" y="17205"/>
                    </a:lnTo>
                    <a:cubicBezTo>
                      <a:pt x="20816" y="15584"/>
                      <a:pt x="21015" y="13935"/>
                      <a:pt x="21101" y="12314"/>
                    </a:cubicBezTo>
                    <a:cubicBezTo>
                      <a:pt x="21101" y="11944"/>
                      <a:pt x="21101" y="11432"/>
                      <a:pt x="21072" y="10892"/>
                    </a:cubicBezTo>
                    <a:lnTo>
                      <a:pt x="21072" y="10892"/>
                    </a:lnTo>
                    <a:cubicBezTo>
                      <a:pt x="21584" y="12399"/>
                      <a:pt x="21897" y="13963"/>
                      <a:pt x="22039" y="15527"/>
                    </a:cubicBezTo>
                    <a:lnTo>
                      <a:pt x="24172" y="15186"/>
                    </a:lnTo>
                    <a:cubicBezTo>
                      <a:pt x="24172" y="15186"/>
                      <a:pt x="24684" y="13935"/>
                      <a:pt x="23774" y="10067"/>
                    </a:cubicBezTo>
                    <a:cubicBezTo>
                      <a:pt x="22864" y="6257"/>
                      <a:pt x="20390" y="4636"/>
                      <a:pt x="20390" y="4636"/>
                    </a:cubicBezTo>
                    <a:lnTo>
                      <a:pt x="20361" y="4664"/>
                    </a:lnTo>
                    <a:lnTo>
                      <a:pt x="20361" y="4636"/>
                    </a:lnTo>
                    <a:cubicBezTo>
                      <a:pt x="19707" y="3726"/>
                      <a:pt x="17575" y="3043"/>
                      <a:pt x="17120" y="2958"/>
                    </a:cubicBezTo>
                    <a:lnTo>
                      <a:pt x="11830" y="2958"/>
                    </a:lnTo>
                    <a:cubicBezTo>
                      <a:pt x="11375" y="3043"/>
                      <a:pt x="9584" y="3271"/>
                      <a:pt x="8589" y="3897"/>
                    </a:cubicBezTo>
                    <a:lnTo>
                      <a:pt x="5574" y="3527"/>
                    </a:lnTo>
                    <a:cubicBezTo>
                      <a:pt x="4721" y="3442"/>
                      <a:pt x="3953" y="2958"/>
                      <a:pt x="3441" y="2247"/>
                    </a:cubicBezTo>
                    <a:lnTo>
                      <a:pt x="187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8" name="Google Shape;1138;p38"/>
              <p:cNvSpPr/>
              <p:nvPr/>
            </p:nvSpPr>
            <p:spPr>
              <a:xfrm>
                <a:off x="13045875" y="3352288"/>
                <a:ext cx="76800" cy="9030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3612" extrusionOk="0">
                    <a:moveTo>
                      <a:pt x="1536" y="0"/>
                    </a:moveTo>
                    <a:lnTo>
                      <a:pt x="0" y="398"/>
                    </a:lnTo>
                    <a:lnTo>
                      <a:pt x="0" y="1507"/>
                    </a:lnTo>
                    <a:lnTo>
                      <a:pt x="1536" y="3612"/>
                    </a:lnTo>
                    <a:lnTo>
                      <a:pt x="3072" y="1507"/>
                    </a:lnTo>
                    <a:lnTo>
                      <a:pt x="3072" y="398"/>
                    </a:lnTo>
                    <a:lnTo>
                      <a:pt x="1536" y="0"/>
                    </a:ln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9" name="Google Shape;1139;p38"/>
              <p:cNvSpPr/>
              <p:nvPr/>
            </p:nvSpPr>
            <p:spPr>
              <a:xfrm>
                <a:off x="12812675" y="3197938"/>
                <a:ext cx="101000" cy="79800"/>
              </a:xfrm>
              <a:custGeom>
                <a:avLst/>
                <a:gdLst/>
                <a:ahLst/>
                <a:cxnLst/>
                <a:rect l="l" t="t" r="r" b="b"/>
                <a:pathLst>
                  <a:path w="4040" h="3192" extrusionOk="0">
                    <a:moveTo>
                      <a:pt x="1287" y="0"/>
                    </a:moveTo>
                    <a:cubicBezTo>
                      <a:pt x="892" y="0"/>
                      <a:pt x="370" y="192"/>
                      <a:pt x="200" y="1141"/>
                    </a:cubicBezTo>
                    <a:cubicBezTo>
                      <a:pt x="1" y="2382"/>
                      <a:pt x="1322" y="3192"/>
                      <a:pt x="2345" y="3192"/>
                    </a:cubicBezTo>
                    <a:cubicBezTo>
                      <a:pt x="2635" y="3192"/>
                      <a:pt x="2900" y="3127"/>
                      <a:pt x="3101" y="2989"/>
                    </a:cubicBezTo>
                    <a:cubicBezTo>
                      <a:pt x="4039" y="2335"/>
                      <a:pt x="2532" y="117"/>
                      <a:pt x="1764" y="89"/>
                    </a:cubicBezTo>
                    <a:cubicBezTo>
                      <a:pt x="1764" y="89"/>
                      <a:pt x="1555" y="0"/>
                      <a:pt x="1287" y="0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0" name="Google Shape;1140;p38"/>
              <p:cNvSpPr/>
              <p:nvPr/>
            </p:nvSpPr>
            <p:spPr>
              <a:xfrm>
                <a:off x="13254875" y="3197938"/>
                <a:ext cx="101000" cy="79800"/>
              </a:xfrm>
              <a:custGeom>
                <a:avLst/>
                <a:gdLst/>
                <a:ahLst/>
                <a:cxnLst/>
                <a:rect l="l" t="t" r="r" b="b"/>
                <a:pathLst>
                  <a:path w="4040" h="3192" extrusionOk="0">
                    <a:moveTo>
                      <a:pt x="2761" y="0"/>
                    </a:moveTo>
                    <a:cubicBezTo>
                      <a:pt x="2489" y="0"/>
                      <a:pt x="2276" y="89"/>
                      <a:pt x="2276" y="89"/>
                    </a:cubicBezTo>
                    <a:cubicBezTo>
                      <a:pt x="1479" y="117"/>
                      <a:pt x="1" y="2335"/>
                      <a:pt x="939" y="2989"/>
                    </a:cubicBezTo>
                    <a:cubicBezTo>
                      <a:pt x="1140" y="3127"/>
                      <a:pt x="1405" y="3192"/>
                      <a:pt x="1694" y="3192"/>
                    </a:cubicBezTo>
                    <a:cubicBezTo>
                      <a:pt x="2718" y="3192"/>
                      <a:pt x="4039" y="2382"/>
                      <a:pt x="3840" y="1141"/>
                    </a:cubicBezTo>
                    <a:cubicBezTo>
                      <a:pt x="3687" y="192"/>
                      <a:pt x="3161" y="0"/>
                      <a:pt x="2761" y="0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1" name="Google Shape;1141;p38"/>
              <p:cNvSpPr/>
              <p:nvPr/>
            </p:nvSpPr>
            <p:spPr>
              <a:xfrm>
                <a:off x="13296825" y="3214363"/>
                <a:ext cx="34150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2060" extrusionOk="0">
                    <a:moveTo>
                      <a:pt x="1195" y="1"/>
                    </a:moveTo>
                    <a:cubicBezTo>
                      <a:pt x="882" y="114"/>
                      <a:pt x="569" y="285"/>
                      <a:pt x="342" y="512"/>
                    </a:cubicBezTo>
                    <a:cubicBezTo>
                      <a:pt x="228" y="626"/>
                      <a:pt x="114" y="797"/>
                      <a:pt x="57" y="967"/>
                    </a:cubicBezTo>
                    <a:cubicBezTo>
                      <a:pt x="0" y="1138"/>
                      <a:pt x="0" y="1337"/>
                      <a:pt x="57" y="1536"/>
                    </a:cubicBezTo>
                    <a:cubicBezTo>
                      <a:pt x="86" y="1593"/>
                      <a:pt x="86" y="1621"/>
                      <a:pt x="114" y="1678"/>
                    </a:cubicBezTo>
                    <a:cubicBezTo>
                      <a:pt x="143" y="1707"/>
                      <a:pt x="171" y="1764"/>
                      <a:pt x="200" y="1792"/>
                    </a:cubicBezTo>
                    <a:cubicBezTo>
                      <a:pt x="256" y="1877"/>
                      <a:pt x="342" y="1963"/>
                      <a:pt x="427" y="2020"/>
                    </a:cubicBezTo>
                    <a:cubicBezTo>
                      <a:pt x="507" y="2040"/>
                      <a:pt x="588" y="2060"/>
                      <a:pt x="668" y="2060"/>
                    </a:cubicBezTo>
                    <a:cubicBezTo>
                      <a:pt x="702" y="2060"/>
                      <a:pt x="735" y="2056"/>
                      <a:pt x="768" y="2048"/>
                    </a:cubicBezTo>
                    <a:cubicBezTo>
                      <a:pt x="854" y="2020"/>
                      <a:pt x="967" y="1991"/>
                      <a:pt x="1024" y="1934"/>
                    </a:cubicBezTo>
                    <a:cubicBezTo>
                      <a:pt x="1195" y="1820"/>
                      <a:pt x="1309" y="1650"/>
                      <a:pt x="1337" y="1479"/>
                    </a:cubicBezTo>
                    <a:cubicBezTo>
                      <a:pt x="1365" y="1394"/>
                      <a:pt x="1365" y="1280"/>
                      <a:pt x="1309" y="1195"/>
                    </a:cubicBezTo>
                    <a:cubicBezTo>
                      <a:pt x="1280" y="1110"/>
                      <a:pt x="1195" y="1053"/>
                      <a:pt x="1110" y="1053"/>
                    </a:cubicBezTo>
                    <a:cubicBezTo>
                      <a:pt x="1166" y="1081"/>
                      <a:pt x="1223" y="1166"/>
                      <a:pt x="1223" y="1223"/>
                    </a:cubicBezTo>
                    <a:cubicBezTo>
                      <a:pt x="1223" y="1280"/>
                      <a:pt x="1195" y="1365"/>
                      <a:pt x="1166" y="1422"/>
                    </a:cubicBezTo>
                    <a:cubicBezTo>
                      <a:pt x="1110" y="1536"/>
                      <a:pt x="996" y="1621"/>
                      <a:pt x="882" y="1678"/>
                    </a:cubicBezTo>
                    <a:cubicBezTo>
                      <a:pt x="839" y="1707"/>
                      <a:pt x="790" y="1721"/>
                      <a:pt x="740" y="1721"/>
                    </a:cubicBezTo>
                    <a:cubicBezTo>
                      <a:pt x="690" y="1721"/>
                      <a:pt x="640" y="1707"/>
                      <a:pt x="598" y="1678"/>
                    </a:cubicBezTo>
                    <a:cubicBezTo>
                      <a:pt x="512" y="1621"/>
                      <a:pt x="455" y="1508"/>
                      <a:pt x="427" y="1422"/>
                    </a:cubicBezTo>
                    <a:cubicBezTo>
                      <a:pt x="342" y="1166"/>
                      <a:pt x="427" y="882"/>
                      <a:pt x="569" y="711"/>
                    </a:cubicBezTo>
                    <a:cubicBezTo>
                      <a:pt x="768" y="455"/>
                      <a:pt x="967" y="228"/>
                      <a:pt x="1195" y="1"/>
                    </a:cubicBezTo>
                    <a:close/>
                  </a:path>
                </a:pathLst>
              </a:custGeom>
              <a:solidFill>
                <a:srgbClr val="E890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2" name="Google Shape;1142;p38"/>
              <p:cNvSpPr/>
              <p:nvPr/>
            </p:nvSpPr>
            <p:spPr>
              <a:xfrm>
                <a:off x="12837575" y="3214363"/>
                <a:ext cx="34150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2060" extrusionOk="0">
                    <a:moveTo>
                      <a:pt x="171" y="1"/>
                    </a:moveTo>
                    <a:cubicBezTo>
                      <a:pt x="399" y="228"/>
                      <a:pt x="598" y="455"/>
                      <a:pt x="768" y="711"/>
                    </a:cubicBezTo>
                    <a:cubicBezTo>
                      <a:pt x="939" y="882"/>
                      <a:pt x="996" y="1166"/>
                      <a:pt x="939" y="1422"/>
                    </a:cubicBezTo>
                    <a:cubicBezTo>
                      <a:pt x="910" y="1508"/>
                      <a:pt x="854" y="1621"/>
                      <a:pt x="768" y="1678"/>
                    </a:cubicBezTo>
                    <a:cubicBezTo>
                      <a:pt x="726" y="1707"/>
                      <a:pt x="676" y="1721"/>
                      <a:pt x="626" y="1721"/>
                    </a:cubicBezTo>
                    <a:cubicBezTo>
                      <a:pt x="576" y="1721"/>
                      <a:pt x="526" y="1707"/>
                      <a:pt x="484" y="1678"/>
                    </a:cubicBezTo>
                    <a:cubicBezTo>
                      <a:pt x="370" y="1621"/>
                      <a:pt x="256" y="1536"/>
                      <a:pt x="199" y="1422"/>
                    </a:cubicBezTo>
                    <a:cubicBezTo>
                      <a:pt x="171" y="1365"/>
                      <a:pt x="143" y="1280"/>
                      <a:pt x="143" y="1223"/>
                    </a:cubicBezTo>
                    <a:cubicBezTo>
                      <a:pt x="143" y="1166"/>
                      <a:pt x="199" y="1081"/>
                      <a:pt x="256" y="1053"/>
                    </a:cubicBezTo>
                    <a:cubicBezTo>
                      <a:pt x="143" y="1053"/>
                      <a:pt x="86" y="1110"/>
                      <a:pt x="29" y="1195"/>
                    </a:cubicBezTo>
                    <a:cubicBezTo>
                      <a:pt x="0" y="1280"/>
                      <a:pt x="0" y="1394"/>
                      <a:pt x="29" y="1479"/>
                    </a:cubicBezTo>
                    <a:cubicBezTo>
                      <a:pt x="57" y="1650"/>
                      <a:pt x="171" y="1820"/>
                      <a:pt x="313" y="1934"/>
                    </a:cubicBezTo>
                    <a:cubicBezTo>
                      <a:pt x="399" y="1991"/>
                      <a:pt x="484" y="2020"/>
                      <a:pt x="598" y="2048"/>
                    </a:cubicBezTo>
                    <a:cubicBezTo>
                      <a:pt x="631" y="2056"/>
                      <a:pt x="664" y="2060"/>
                      <a:pt x="698" y="2060"/>
                    </a:cubicBezTo>
                    <a:cubicBezTo>
                      <a:pt x="778" y="2060"/>
                      <a:pt x="858" y="2040"/>
                      <a:pt x="939" y="2020"/>
                    </a:cubicBezTo>
                    <a:cubicBezTo>
                      <a:pt x="1024" y="1963"/>
                      <a:pt x="1109" y="1877"/>
                      <a:pt x="1166" y="1792"/>
                    </a:cubicBezTo>
                    <a:cubicBezTo>
                      <a:pt x="1195" y="1764"/>
                      <a:pt x="1223" y="1707"/>
                      <a:pt x="1252" y="1678"/>
                    </a:cubicBezTo>
                    <a:lnTo>
                      <a:pt x="1308" y="1536"/>
                    </a:lnTo>
                    <a:cubicBezTo>
                      <a:pt x="1365" y="1337"/>
                      <a:pt x="1365" y="1138"/>
                      <a:pt x="1308" y="967"/>
                    </a:cubicBezTo>
                    <a:cubicBezTo>
                      <a:pt x="1223" y="797"/>
                      <a:pt x="1138" y="626"/>
                      <a:pt x="1024" y="512"/>
                    </a:cubicBezTo>
                    <a:cubicBezTo>
                      <a:pt x="768" y="285"/>
                      <a:pt x="484" y="114"/>
                      <a:pt x="171" y="1"/>
                    </a:cubicBezTo>
                    <a:close/>
                  </a:path>
                </a:pathLst>
              </a:custGeom>
              <a:solidFill>
                <a:srgbClr val="E890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3" name="Google Shape;1143;p38"/>
              <p:cNvSpPr/>
              <p:nvPr/>
            </p:nvSpPr>
            <p:spPr>
              <a:xfrm>
                <a:off x="12933550" y="3765313"/>
                <a:ext cx="301450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12058" h="10324" extrusionOk="0">
                    <a:moveTo>
                      <a:pt x="0" y="1"/>
                    </a:moveTo>
                    <a:lnTo>
                      <a:pt x="1820" y="10323"/>
                    </a:lnTo>
                    <a:lnTo>
                      <a:pt x="5346" y="10323"/>
                    </a:lnTo>
                    <a:lnTo>
                      <a:pt x="6029" y="2674"/>
                    </a:lnTo>
                    <a:lnTo>
                      <a:pt x="6711" y="10323"/>
                    </a:lnTo>
                    <a:lnTo>
                      <a:pt x="10238" y="10323"/>
                    </a:lnTo>
                    <a:lnTo>
                      <a:pt x="1205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4" name="Google Shape;1144;p38"/>
              <p:cNvSpPr/>
              <p:nvPr/>
            </p:nvSpPr>
            <p:spPr>
              <a:xfrm>
                <a:off x="13259150" y="3714838"/>
                <a:ext cx="76800" cy="106425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4257" extrusionOk="0">
                    <a:moveTo>
                      <a:pt x="2702" y="1"/>
                    </a:moveTo>
                    <a:lnTo>
                      <a:pt x="569" y="399"/>
                    </a:lnTo>
                    <a:cubicBezTo>
                      <a:pt x="569" y="399"/>
                      <a:pt x="0" y="1537"/>
                      <a:pt x="313" y="2020"/>
                    </a:cubicBezTo>
                    <a:cubicBezTo>
                      <a:pt x="424" y="2242"/>
                      <a:pt x="640" y="2360"/>
                      <a:pt x="851" y="2360"/>
                    </a:cubicBezTo>
                    <a:cubicBezTo>
                      <a:pt x="910" y="2360"/>
                      <a:pt x="968" y="2351"/>
                      <a:pt x="1024" y="2333"/>
                    </a:cubicBezTo>
                    <a:lnTo>
                      <a:pt x="1024" y="2333"/>
                    </a:lnTo>
                    <a:cubicBezTo>
                      <a:pt x="1024" y="2333"/>
                      <a:pt x="626" y="3755"/>
                      <a:pt x="1024" y="4124"/>
                    </a:cubicBezTo>
                    <a:cubicBezTo>
                      <a:pt x="1122" y="4208"/>
                      <a:pt x="1277" y="4256"/>
                      <a:pt x="1459" y="4256"/>
                    </a:cubicBezTo>
                    <a:cubicBezTo>
                      <a:pt x="2012" y="4256"/>
                      <a:pt x="2808" y="3810"/>
                      <a:pt x="2958" y="2589"/>
                    </a:cubicBezTo>
                    <a:cubicBezTo>
                      <a:pt x="3072" y="1736"/>
                      <a:pt x="2986" y="826"/>
                      <a:pt x="2702" y="1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5" name="Google Shape;1145;p38"/>
              <p:cNvSpPr/>
              <p:nvPr/>
            </p:nvSpPr>
            <p:spPr>
              <a:xfrm>
                <a:off x="13061500" y="3442563"/>
                <a:ext cx="455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1821" h="2162" extrusionOk="0">
                    <a:moveTo>
                      <a:pt x="911" y="1"/>
                    </a:moveTo>
                    <a:lnTo>
                      <a:pt x="1" y="939"/>
                    </a:lnTo>
                    <a:lnTo>
                      <a:pt x="911" y="2162"/>
                    </a:lnTo>
                    <a:lnTo>
                      <a:pt x="1821" y="939"/>
                    </a:lnTo>
                    <a:lnTo>
                      <a:pt x="9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6" name="Google Shape;1146;p38"/>
              <p:cNvSpPr/>
              <p:nvPr/>
            </p:nvSpPr>
            <p:spPr>
              <a:xfrm>
                <a:off x="13050850" y="3478813"/>
                <a:ext cx="66125" cy="201225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8049" extrusionOk="0">
                    <a:moveTo>
                      <a:pt x="797" y="1"/>
                    </a:moveTo>
                    <a:lnTo>
                      <a:pt x="0" y="6598"/>
                    </a:lnTo>
                    <a:lnTo>
                      <a:pt x="1337" y="8049"/>
                    </a:lnTo>
                    <a:lnTo>
                      <a:pt x="2645" y="6598"/>
                    </a:lnTo>
                    <a:lnTo>
                      <a:pt x="1877" y="1"/>
                    </a:lnTo>
                    <a:lnTo>
                      <a:pt x="1337" y="712"/>
                    </a:lnTo>
                    <a:lnTo>
                      <a:pt x="79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7" name="Google Shape;1147;p38"/>
              <p:cNvSpPr/>
              <p:nvPr/>
            </p:nvSpPr>
            <p:spPr>
              <a:xfrm>
                <a:off x="12930700" y="3750388"/>
                <a:ext cx="307150" cy="31300"/>
              </a:xfrm>
              <a:custGeom>
                <a:avLst/>
                <a:gdLst/>
                <a:ahLst/>
                <a:cxnLst/>
                <a:rect l="l" t="t" r="r" b="b"/>
                <a:pathLst>
                  <a:path w="12286" h="1252" extrusionOk="0">
                    <a:moveTo>
                      <a:pt x="1" y="1"/>
                    </a:moveTo>
                    <a:lnTo>
                      <a:pt x="228" y="1252"/>
                    </a:lnTo>
                    <a:lnTo>
                      <a:pt x="12058" y="1252"/>
                    </a:lnTo>
                    <a:lnTo>
                      <a:pt x="1228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8" name="Google Shape;1148;p38"/>
              <p:cNvSpPr/>
              <p:nvPr/>
            </p:nvSpPr>
            <p:spPr>
              <a:xfrm>
                <a:off x="13043750" y="3734763"/>
                <a:ext cx="81775" cy="61150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2446" extrusionOk="0">
                    <a:moveTo>
                      <a:pt x="2616" y="626"/>
                    </a:moveTo>
                    <a:lnTo>
                      <a:pt x="2616" y="1820"/>
                    </a:lnTo>
                    <a:lnTo>
                      <a:pt x="597" y="1820"/>
                    </a:lnTo>
                    <a:lnTo>
                      <a:pt x="597" y="626"/>
                    </a:lnTo>
                    <a:close/>
                    <a:moveTo>
                      <a:pt x="569" y="0"/>
                    </a:moveTo>
                    <a:cubicBezTo>
                      <a:pt x="228" y="0"/>
                      <a:pt x="0" y="256"/>
                      <a:pt x="0" y="569"/>
                    </a:cubicBezTo>
                    <a:lnTo>
                      <a:pt x="0" y="1877"/>
                    </a:lnTo>
                    <a:cubicBezTo>
                      <a:pt x="0" y="2190"/>
                      <a:pt x="228" y="2446"/>
                      <a:pt x="569" y="2446"/>
                    </a:cubicBezTo>
                    <a:lnTo>
                      <a:pt x="2702" y="2446"/>
                    </a:lnTo>
                    <a:cubicBezTo>
                      <a:pt x="3014" y="2446"/>
                      <a:pt x="3270" y="2190"/>
                      <a:pt x="3270" y="1877"/>
                    </a:cubicBezTo>
                    <a:lnTo>
                      <a:pt x="3270" y="569"/>
                    </a:lnTo>
                    <a:cubicBezTo>
                      <a:pt x="3270" y="256"/>
                      <a:pt x="3014" y="0"/>
                      <a:pt x="27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9" name="Google Shape;1149;p38"/>
              <p:cNvSpPr/>
              <p:nvPr/>
            </p:nvSpPr>
            <p:spPr>
              <a:xfrm>
                <a:off x="12645075" y="3226513"/>
                <a:ext cx="133525" cy="144375"/>
              </a:xfrm>
              <a:custGeom>
                <a:avLst/>
                <a:gdLst/>
                <a:ahLst/>
                <a:cxnLst/>
                <a:rect l="l" t="t" r="r" b="b"/>
                <a:pathLst>
                  <a:path w="5341" h="5775" extrusionOk="0">
                    <a:moveTo>
                      <a:pt x="2887" y="1"/>
                    </a:moveTo>
                    <a:cubicBezTo>
                      <a:pt x="2771" y="1"/>
                      <a:pt x="2660" y="115"/>
                      <a:pt x="2582" y="368"/>
                    </a:cubicBezTo>
                    <a:cubicBezTo>
                      <a:pt x="2326" y="1192"/>
                      <a:pt x="2866" y="2159"/>
                      <a:pt x="2582" y="2557"/>
                    </a:cubicBezTo>
                    <a:cubicBezTo>
                      <a:pt x="2572" y="2569"/>
                      <a:pt x="2562" y="2575"/>
                      <a:pt x="2549" y="2575"/>
                    </a:cubicBezTo>
                    <a:cubicBezTo>
                      <a:pt x="2322" y="2575"/>
                      <a:pt x="1606" y="599"/>
                      <a:pt x="1009" y="599"/>
                    </a:cubicBezTo>
                    <a:cubicBezTo>
                      <a:pt x="954" y="599"/>
                      <a:pt x="900" y="615"/>
                      <a:pt x="847" y="652"/>
                    </a:cubicBezTo>
                    <a:cubicBezTo>
                      <a:pt x="193" y="1079"/>
                      <a:pt x="1331" y="2529"/>
                      <a:pt x="1842" y="3041"/>
                    </a:cubicBezTo>
                    <a:cubicBezTo>
                      <a:pt x="2013" y="3211"/>
                      <a:pt x="1991" y="3278"/>
                      <a:pt x="1864" y="3278"/>
                    </a:cubicBezTo>
                    <a:cubicBezTo>
                      <a:pt x="1609" y="3278"/>
                      <a:pt x="932" y="3012"/>
                      <a:pt x="534" y="2785"/>
                    </a:cubicBezTo>
                    <a:cubicBezTo>
                      <a:pt x="449" y="2740"/>
                      <a:pt x="377" y="2720"/>
                      <a:pt x="315" y="2720"/>
                    </a:cubicBezTo>
                    <a:cubicBezTo>
                      <a:pt x="30" y="2720"/>
                      <a:pt x="1" y="3148"/>
                      <a:pt x="165" y="3382"/>
                    </a:cubicBezTo>
                    <a:cubicBezTo>
                      <a:pt x="392" y="3695"/>
                      <a:pt x="648" y="3752"/>
                      <a:pt x="932" y="3894"/>
                    </a:cubicBezTo>
                    <a:cubicBezTo>
                      <a:pt x="1359" y="4064"/>
                      <a:pt x="1729" y="4377"/>
                      <a:pt x="2013" y="4747"/>
                    </a:cubicBezTo>
                    <a:cubicBezTo>
                      <a:pt x="2354" y="5259"/>
                      <a:pt x="2582" y="5685"/>
                      <a:pt x="3264" y="5771"/>
                    </a:cubicBezTo>
                    <a:cubicBezTo>
                      <a:pt x="3288" y="5774"/>
                      <a:pt x="3312" y="5775"/>
                      <a:pt x="3336" y="5775"/>
                    </a:cubicBezTo>
                    <a:cubicBezTo>
                      <a:pt x="4007" y="5775"/>
                      <a:pt x="4828" y="4662"/>
                      <a:pt x="4828" y="4662"/>
                    </a:cubicBezTo>
                    <a:cubicBezTo>
                      <a:pt x="4999" y="4320"/>
                      <a:pt x="5056" y="3951"/>
                      <a:pt x="4942" y="3609"/>
                    </a:cubicBezTo>
                    <a:cubicBezTo>
                      <a:pt x="4771" y="2984"/>
                      <a:pt x="5340" y="2188"/>
                      <a:pt x="5084" y="1846"/>
                    </a:cubicBezTo>
                    <a:cubicBezTo>
                      <a:pt x="5008" y="1744"/>
                      <a:pt x="4918" y="1698"/>
                      <a:pt x="4828" y="1698"/>
                    </a:cubicBezTo>
                    <a:cubicBezTo>
                      <a:pt x="4616" y="1698"/>
                      <a:pt x="4396" y="1951"/>
                      <a:pt x="4316" y="2330"/>
                    </a:cubicBezTo>
                    <a:cubicBezTo>
                      <a:pt x="4287" y="2518"/>
                      <a:pt x="4174" y="2620"/>
                      <a:pt x="4039" y="2620"/>
                    </a:cubicBezTo>
                    <a:cubicBezTo>
                      <a:pt x="3786" y="2620"/>
                      <a:pt x="3453" y="2263"/>
                      <a:pt x="3435" y="1448"/>
                    </a:cubicBezTo>
                    <a:cubicBezTo>
                      <a:pt x="3435" y="581"/>
                      <a:pt x="3148" y="1"/>
                      <a:pt x="2887" y="1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0" name="Google Shape;1150;p38"/>
              <p:cNvSpPr/>
              <p:nvPr/>
            </p:nvSpPr>
            <p:spPr>
              <a:xfrm>
                <a:off x="12851075" y="2949913"/>
                <a:ext cx="466400" cy="426575"/>
              </a:xfrm>
              <a:custGeom>
                <a:avLst/>
                <a:gdLst/>
                <a:ahLst/>
                <a:cxnLst/>
                <a:rect l="l" t="t" r="r" b="b"/>
                <a:pathLst>
                  <a:path w="18656" h="17063" extrusionOk="0">
                    <a:moveTo>
                      <a:pt x="9328" y="0"/>
                    </a:moveTo>
                    <a:cubicBezTo>
                      <a:pt x="4181" y="0"/>
                      <a:pt x="1" y="3811"/>
                      <a:pt x="1" y="8531"/>
                    </a:cubicBezTo>
                    <a:cubicBezTo>
                      <a:pt x="1" y="13223"/>
                      <a:pt x="4181" y="17062"/>
                      <a:pt x="9328" y="17062"/>
                    </a:cubicBezTo>
                    <a:cubicBezTo>
                      <a:pt x="14475" y="17062"/>
                      <a:pt x="18655" y="13223"/>
                      <a:pt x="18655" y="8531"/>
                    </a:cubicBezTo>
                    <a:cubicBezTo>
                      <a:pt x="18655" y="3811"/>
                      <a:pt x="14475" y="0"/>
                      <a:pt x="9328" y="0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1" name="Google Shape;1151;p38"/>
              <p:cNvSpPr/>
              <p:nvPr/>
            </p:nvSpPr>
            <p:spPr>
              <a:xfrm>
                <a:off x="12866725" y="3070038"/>
                <a:ext cx="450750" cy="306450"/>
              </a:xfrm>
              <a:custGeom>
                <a:avLst/>
                <a:gdLst/>
                <a:ahLst/>
                <a:cxnLst/>
                <a:rect l="l" t="t" r="r" b="b"/>
                <a:pathLst>
                  <a:path w="18030" h="12258" extrusionOk="0">
                    <a:moveTo>
                      <a:pt x="17091" y="1"/>
                    </a:moveTo>
                    <a:cubicBezTo>
                      <a:pt x="17517" y="996"/>
                      <a:pt x="17745" y="2048"/>
                      <a:pt x="17745" y="3100"/>
                    </a:cubicBezTo>
                    <a:cubicBezTo>
                      <a:pt x="17745" y="7821"/>
                      <a:pt x="13565" y="11631"/>
                      <a:pt x="8418" y="11631"/>
                    </a:cubicBezTo>
                    <a:cubicBezTo>
                      <a:pt x="4721" y="11631"/>
                      <a:pt x="1536" y="9669"/>
                      <a:pt x="0" y="6826"/>
                    </a:cubicBezTo>
                    <a:lnTo>
                      <a:pt x="0" y="6826"/>
                    </a:lnTo>
                    <a:cubicBezTo>
                      <a:pt x="1365" y="10011"/>
                      <a:pt x="4749" y="12257"/>
                      <a:pt x="8702" y="12257"/>
                    </a:cubicBezTo>
                    <a:cubicBezTo>
                      <a:pt x="13849" y="12257"/>
                      <a:pt x="18029" y="8418"/>
                      <a:pt x="18029" y="3726"/>
                    </a:cubicBezTo>
                    <a:cubicBezTo>
                      <a:pt x="18029" y="2418"/>
                      <a:pt x="17716" y="1138"/>
                      <a:pt x="17091" y="1"/>
                    </a:cubicBezTo>
                    <a:close/>
                  </a:path>
                </a:pathLst>
              </a:custGeom>
              <a:solidFill>
                <a:srgbClr val="FFB3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2" name="Google Shape;1152;p38"/>
              <p:cNvSpPr/>
              <p:nvPr/>
            </p:nvSpPr>
            <p:spPr>
              <a:xfrm>
                <a:off x="13265800" y="3084788"/>
                <a:ext cx="81525" cy="160175"/>
              </a:xfrm>
              <a:custGeom>
                <a:avLst/>
                <a:gdLst/>
                <a:ahLst/>
                <a:cxnLst/>
                <a:rect l="l" t="t" r="r" b="b"/>
                <a:pathLst>
                  <a:path w="3261" h="6407" extrusionOk="0">
                    <a:moveTo>
                      <a:pt x="1412" y="1"/>
                    </a:moveTo>
                    <a:cubicBezTo>
                      <a:pt x="675" y="1"/>
                      <a:pt x="1" y="1720"/>
                      <a:pt x="218" y="2766"/>
                    </a:cubicBezTo>
                    <a:cubicBezTo>
                      <a:pt x="332" y="3165"/>
                      <a:pt x="474" y="5098"/>
                      <a:pt x="1185" y="6406"/>
                    </a:cubicBezTo>
                    <a:cubicBezTo>
                      <a:pt x="1185" y="6406"/>
                      <a:pt x="3260" y="4074"/>
                      <a:pt x="2351" y="1202"/>
                    </a:cubicBezTo>
                    <a:cubicBezTo>
                      <a:pt x="2073" y="334"/>
                      <a:pt x="1736" y="1"/>
                      <a:pt x="14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3" name="Google Shape;1153;p38"/>
              <p:cNvSpPr/>
              <p:nvPr/>
            </p:nvSpPr>
            <p:spPr>
              <a:xfrm>
                <a:off x="12820500" y="3084788"/>
                <a:ext cx="82025" cy="160175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6407" extrusionOk="0">
                    <a:moveTo>
                      <a:pt x="1877" y="1"/>
                    </a:moveTo>
                    <a:cubicBezTo>
                      <a:pt x="1554" y="1"/>
                      <a:pt x="1217" y="334"/>
                      <a:pt x="939" y="1202"/>
                    </a:cubicBezTo>
                    <a:cubicBezTo>
                      <a:pt x="1" y="4074"/>
                      <a:pt x="2105" y="6406"/>
                      <a:pt x="2105" y="6406"/>
                    </a:cubicBezTo>
                    <a:cubicBezTo>
                      <a:pt x="2816" y="5098"/>
                      <a:pt x="2958" y="3165"/>
                      <a:pt x="3044" y="2766"/>
                    </a:cubicBezTo>
                    <a:cubicBezTo>
                      <a:pt x="3281" y="1720"/>
                      <a:pt x="2612" y="1"/>
                      <a:pt x="18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4" name="Google Shape;1154;p38"/>
              <p:cNvSpPr/>
              <p:nvPr/>
            </p:nvSpPr>
            <p:spPr>
              <a:xfrm>
                <a:off x="13084250" y="3389963"/>
                <a:ext cx="66150" cy="76100"/>
              </a:xfrm>
              <a:custGeom>
                <a:avLst/>
                <a:gdLst/>
                <a:ahLst/>
                <a:cxnLst/>
                <a:rect l="l" t="t" r="r" b="b"/>
                <a:pathLst>
                  <a:path w="2646" h="3044" extrusionOk="0">
                    <a:moveTo>
                      <a:pt x="1537" y="0"/>
                    </a:moveTo>
                    <a:lnTo>
                      <a:pt x="1" y="2105"/>
                    </a:lnTo>
                    <a:lnTo>
                      <a:pt x="911" y="3043"/>
                    </a:lnTo>
                    <a:lnTo>
                      <a:pt x="2646" y="768"/>
                    </a:lnTo>
                    <a:lnTo>
                      <a:pt x="153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5" name="Google Shape;1155;p38"/>
              <p:cNvSpPr/>
              <p:nvPr/>
            </p:nvSpPr>
            <p:spPr>
              <a:xfrm>
                <a:off x="13018150" y="3389963"/>
                <a:ext cx="66125" cy="76100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3044" extrusionOk="0">
                    <a:moveTo>
                      <a:pt x="1109" y="0"/>
                    </a:moveTo>
                    <a:lnTo>
                      <a:pt x="0" y="768"/>
                    </a:lnTo>
                    <a:lnTo>
                      <a:pt x="1735" y="3043"/>
                    </a:lnTo>
                    <a:lnTo>
                      <a:pt x="2645" y="2105"/>
                    </a:lnTo>
                    <a:lnTo>
                      <a:pt x="1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6" name="Google Shape;1156;p38"/>
              <p:cNvSpPr/>
              <p:nvPr/>
            </p:nvSpPr>
            <p:spPr>
              <a:xfrm>
                <a:off x="13099900" y="4023388"/>
                <a:ext cx="151450" cy="76900"/>
              </a:xfrm>
              <a:custGeom>
                <a:avLst/>
                <a:gdLst/>
                <a:ahLst/>
                <a:cxnLst/>
                <a:rect l="l" t="t" r="r" b="b"/>
                <a:pathLst>
                  <a:path w="6058" h="3076" extrusionOk="0">
                    <a:moveTo>
                      <a:pt x="1" y="0"/>
                    </a:moveTo>
                    <a:lnTo>
                      <a:pt x="1" y="939"/>
                    </a:lnTo>
                    <a:cubicBezTo>
                      <a:pt x="1" y="939"/>
                      <a:pt x="1565" y="2019"/>
                      <a:pt x="2332" y="2617"/>
                    </a:cubicBezTo>
                    <a:cubicBezTo>
                      <a:pt x="2730" y="2911"/>
                      <a:pt x="3469" y="3076"/>
                      <a:pt x="4162" y="3076"/>
                    </a:cubicBezTo>
                    <a:cubicBezTo>
                      <a:pt x="4808" y="3076"/>
                      <a:pt x="5412" y="2932"/>
                      <a:pt x="5659" y="2617"/>
                    </a:cubicBezTo>
                    <a:cubicBezTo>
                      <a:pt x="6058" y="1991"/>
                      <a:pt x="5773" y="1166"/>
                      <a:pt x="5062" y="996"/>
                    </a:cubicBezTo>
                    <a:cubicBezTo>
                      <a:pt x="4522" y="882"/>
                      <a:pt x="3584" y="0"/>
                      <a:pt x="35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7" name="Google Shape;1157;p38"/>
              <p:cNvSpPr/>
              <p:nvPr/>
            </p:nvSpPr>
            <p:spPr>
              <a:xfrm>
                <a:off x="12916475" y="4023388"/>
                <a:ext cx="151450" cy="76900"/>
              </a:xfrm>
              <a:custGeom>
                <a:avLst/>
                <a:gdLst/>
                <a:ahLst/>
                <a:cxnLst/>
                <a:rect l="l" t="t" r="r" b="b"/>
                <a:pathLst>
                  <a:path w="6058" h="3076" extrusionOk="0">
                    <a:moveTo>
                      <a:pt x="2503" y="0"/>
                    </a:moveTo>
                    <a:cubicBezTo>
                      <a:pt x="2503" y="0"/>
                      <a:pt x="1565" y="882"/>
                      <a:pt x="1025" y="996"/>
                    </a:cubicBezTo>
                    <a:cubicBezTo>
                      <a:pt x="314" y="1166"/>
                      <a:pt x="1" y="1991"/>
                      <a:pt x="427" y="2617"/>
                    </a:cubicBezTo>
                    <a:cubicBezTo>
                      <a:pt x="674" y="2932"/>
                      <a:pt x="1279" y="3076"/>
                      <a:pt x="1925" y="3076"/>
                    </a:cubicBezTo>
                    <a:cubicBezTo>
                      <a:pt x="2617" y="3076"/>
                      <a:pt x="3357" y="2911"/>
                      <a:pt x="3755" y="2617"/>
                    </a:cubicBezTo>
                    <a:cubicBezTo>
                      <a:pt x="4522" y="2019"/>
                      <a:pt x="6058" y="939"/>
                      <a:pt x="6058" y="939"/>
                    </a:cubicBezTo>
                    <a:lnTo>
                      <a:pt x="60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8" name="Google Shape;1158;p38"/>
              <p:cNvSpPr/>
              <p:nvPr/>
            </p:nvSpPr>
            <p:spPr>
              <a:xfrm>
                <a:off x="12797750" y="2835438"/>
                <a:ext cx="573025" cy="211175"/>
              </a:xfrm>
              <a:custGeom>
                <a:avLst/>
                <a:gdLst/>
                <a:ahLst/>
                <a:cxnLst/>
                <a:rect l="l" t="t" r="r" b="b"/>
                <a:pathLst>
                  <a:path w="22921" h="8447" extrusionOk="0">
                    <a:moveTo>
                      <a:pt x="11461" y="1"/>
                    </a:moveTo>
                    <a:cubicBezTo>
                      <a:pt x="7451" y="1"/>
                      <a:pt x="2503" y="1679"/>
                      <a:pt x="371" y="6655"/>
                    </a:cubicBezTo>
                    <a:cubicBezTo>
                      <a:pt x="1" y="7593"/>
                      <a:pt x="1849" y="8446"/>
                      <a:pt x="1849" y="8446"/>
                    </a:cubicBezTo>
                    <a:lnTo>
                      <a:pt x="11461" y="7053"/>
                    </a:lnTo>
                    <a:lnTo>
                      <a:pt x="21073" y="8446"/>
                    </a:lnTo>
                    <a:cubicBezTo>
                      <a:pt x="21073" y="8446"/>
                      <a:pt x="22921" y="7622"/>
                      <a:pt x="22551" y="6655"/>
                    </a:cubicBezTo>
                    <a:cubicBezTo>
                      <a:pt x="20418" y="1679"/>
                      <a:pt x="15470" y="1"/>
                      <a:pt x="1146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9" name="Google Shape;1159;p38"/>
              <p:cNvSpPr/>
              <p:nvPr/>
            </p:nvSpPr>
            <p:spPr>
              <a:xfrm>
                <a:off x="13032375" y="3284738"/>
                <a:ext cx="103800" cy="62600"/>
              </a:xfrm>
              <a:custGeom>
                <a:avLst/>
                <a:gdLst/>
                <a:ahLst/>
                <a:cxnLst/>
                <a:rect l="l" t="t" r="r" b="b"/>
                <a:pathLst>
                  <a:path w="4152" h="2504" extrusionOk="0">
                    <a:moveTo>
                      <a:pt x="2076" y="1"/>
                    </a:moveTo>
                    <a:cubicBezTo>
                      <a:pt x="938" y="1"/>
                      <a:pt x="0" y="541"/>
                      <a:pt x="0" y="1252"/>
                    </a:cubicBezTo>
                    <a:cubicBezTo>
                      <a:pt x="0" y="1934"/>
                      <a:pt x="938" y="2503"/>
                      <a:pt x="2076" y="2503"/>
                    </a:cubicBezTo>
                    <a:cubicBezTo>
                      <a:pt x="3213" y="2503"/>
                      <a:pt x="4152" y="1934"/>
                      <a:pt x="4152" y="1252"/>
                    </a:cubicBezTo>
                    <a:cubicBezTo>
                      <a:pt x="4152" y="541"/>
                      <a:pt x="3213" y="1"/>
                      <a:pt x="20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0" name="Google Shape;1160;p38"/>
              <p:cNvSpPr/>
              <p:nvPr/>
            </p:nvSpPr>
            <p:spPr>
              <a:xfrm>
                <a:off x="12995400" y="3263413"/>
                <a:ext cx="177050" cy="62600"/>
              </a:xfrm>
              <a:custGeom>
                <a:avLst/>
                <a:gdLst/>
                <a:ahLst/>
                <a:cxnLst/>
                <a:rect l="l" t="t" r="r" b="b"/>
                <a:pathLst>
                  <a:path w="7082" h="2504" extrusionOk="0">
                    <a:moveTo>
                      <a:pt x="1820" y="1"/>
                    </a:moveTo>
                    <a:cubicBezTo>
                      <a:pt x="1223" y="86"/>
                      <a:pt x="711" y="456"/>
                      <a:pt x="427" y="996"/>
                    </a:cubicBezTo>
                    <a:lnTo>
                      <a:pt x="57" y="1735"/>
                    </a:lnTo>
                    <a:cubicBezTo>
                      <a:pt x="0" y="1821"/>
                      <a:pt x="57" y="1934"/>
                      <a:pt x="171" y="1963"/>
                    </a:cubicBezTo>
                    <a:cubicBezTo>
                      <a:pt x="1280" y="2247"/>
                      <a:pt x="2417" y="2446"/>
                      <a:pt x="3555" y="2503"/>
                    </a:cubicBezTo>
                    <a:cubicBezTo>
                      <a:pt x="4692" y="2446"/>
                      <a:pt x="5830" y="2247"/>
                      <a:pt x="6939" y="1963"/>
                    </a:cubicBezTo>
                    <a:cubicBezTo>
                      <a:pt x="7053" y="1934"/>
                      <a:pt x="7081" y="1821"/>
                      <a:pt x="7053" y="1735"/>
                    </a:cubicBezTo>
                    <a:lnTo>
                      <a:pt x="6655" y="996"/>
                    </a:lnTo>
                    <a:cubicBezTo>
                      <a:pt x="6399" y="456"/>
                      <a:pt x="5887" y="86"/>
                      <a:pt x="52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1" name="Google Shape;1161;p38"/>
              <p:cNvSpPr/>
              <p:nvPr/>
            </p:nvSpPr>
            <p:spPr>
              <a:xfrm>
                <a:off x="13148250" y="3527888"/>
                <a:ext cx="60450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342" extrusionOk="0">
                    <a:moveTo>
                      <a:pt x="0" y="0"/>
                    </a:moveTo>
                    <a:lnTo>
                      <a:pt x="0" y="341"/>
                    </a:lnTo>
                    <a:lnTo>
                      <a:pt x="2417" y="341"/>
                    </a:lnTo>
                    <a:lnTo>
                      <a:pt x="2417" y="0"/>
                    </a:lnTo>
                    <a:close/>
                  </a:path>
                </a:pathLst>
              </a:custGeom>
              <a:solidFill>
                <a:srgbClr val="0947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2" name="Google Shape;1162;p38"/>
              <p:cNvSpPr/>
              <p:nvPr/>
            </p:nvSpPr>
            <p:spPr>
              <a:xfrm>
                <a:off x="13148250" y="3532138"/>
                <a:ext cx="60450" cy="61175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2447" extrusionOk="0">
                    <a:moveTo>
                      <a:pt x="2190" y="200"/>
                    </a:moveTo>
                    <a:lnTo>
                      <a:pt x="2190" y="1508"/>
                    </a:lnTo>
                    <a:lnTo>
                      <a:pt x="1195" y="2190"/>
                    </a:lnTo>
                    <a:lnTo>
                      <a:pt x="199" y="1508"/>
                    </a:lnTo>
                    <a:lnTo>
                      <a:pt x="199" y="200"/>
                    </a:lnTo>
                    <a:close/>
                    <a:moveTo>
                      <a:pt x="0" y="1"/>
                    </a:moveTo>
                    <a:lnTo>
                      <a:pt x="0" y="1622"/>
                    </a:lnTo>
                    <a:lnTo>
                      <a:pt x="1195" y="2446"/>
                    </a:lnTo>
                    <a:lnTo>
                      <a:pt x="2417" y="1622"/>
                    </a:lnTo>
                    <a:lnTo>
                      <a:pt x="241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3" name="Google Shape;1163;p38"/>
              <p:cNvSpPr/>
              <p:nvPr/>
            </p:nvSpPr>
            <p:spPr>
              <a:xfrm>
                <a:off x="12964825" y="3527888"/>
                <a:ext cx="63300" cy="25600"/>
              </a:xfrm>
              <a:custGeom>
                <a:avLst/>
                <a:gdLst/>
                <a:ahLst/>
                <a:cxnLst/>
                <a:rect l="l" t="t" r="r" b="b"/>
                <a:pathLst>
                  <a:path w="2532" h="1024" extrusionOk="0">
                    <a:moveTo>
                      <a:pt x="256" y="0"/>
                    </a:moveTo>
                    <a:cubicBezTo>
                      <a:pt x="114" y="0"/>
                      <a:pt x="1" y="85"/>
                      <a:pt x="1" y="228"/>
                    </a:cubicBezTo>
                    <a:lnTo>
                      <a:pt x="1" y="768"/>
                    </a:lnTo>
                    <a:cubicBezTo>
                      <a:pt x="1" y="910"/>
                      <a:pt x="114" y="1024"/>
                      <a:pt x="256" y="1024"/>
                    </a:cubicBezTo>
                    <a:lnTo>
                      <a:pt x="2275" y="1024"/>
                    </a:lnTo>
                    <a:cubicBezTo>
                      <a:pt x="2418" y="1024"/>
                      <a:pt x="2531" y="910"/>
                      <a:pt x="2531" y="768"/>
                    </a:cubicBezTo>
                    <a:lnTo>
                      <a:pt x="2531" y="228"/>
                    </a:lnTo>
                    <a:cubicBezTo>
                      <a:pt x="2531" y="85"/>
                      <a:pt x="2418" y="0"/>
                      <a:pt x="22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4" name="Google Shape;1164;p38"/>
              <p:cNvSpPr/>
              <p:nvPr/>
            </p:nvSpPr>
            <p:spPr>
              <a:xfrm>
                <a:off x="13038050" y="2872413"/>
                <a:ext cx="92450" cy="92450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3698" extrusionOk="0">
                    <a:moveTo>
                      <a:pt x="1849" y="0"/>
                    </a:moveTo>
                    <a:cubicBezTo>
                      <a:pt x="825" y="0"/>
                      <a:pt x="1" y="825"/>
                      <a:pt x="1" y="1849"/>
                    </a:cubicBezTo>
                    <a:cubicBezTo>
                      <a:pt x="1" y="2873"/>
                      <a:pt x="825" y="3697"/>
                      <a:pt x="1849" y="3697"/>
                    </a:cubicBezTo>
                    <a:cubicBezTo>
                      <a:pt x="2873" y="3697"/>
                      <a:pt x="3697" y="2873"/>
                      <a:pt x="3697" y="1849"/>
                    </a:cubicBezTo>
                    <a:cubicBezTo>
                      <a:pt x="3697" y="825"/>
                      <a:pt x="2873" y="0"/>
                      <a:pt x="1849" y="0"/>
                    </a:cubicBezTo>
                    <a:close/>
                  </a:path>
                </a:pathLst>
              </a:custGeom>
              <a:solidFill>
                <a:srgbClr val="FFD1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5" name="Google Shape;1165;p38"/>
              <p:cNvSpPr/>
              <p:nvPr/>
            </p:nvSpPr>
            <p:spPr>
              <a:xfrm>
                <a:off x="12722400" y="3370763"/>
                <a:ext cx="208325" cy="182025"/>
              </a:xfrm>
              <a:custGeom>
                <a:avLst/>
                <a:gdLst/>
                <a:ahLst/>
                <a:cxnLst/>
                <a:rect l="l" t="t" r="r" b="b"/>
                <a:pathLst>
                  <a:path w="8333" h="7281" extrusionOk="0">
                    <a:moveTo>
                      <a:pt x="1" y="1"/>
                    </a:moveTo>
                    <a:lnTo>
                      <a:pt x="2702" y="4124"/>
                    </a:lnTo>
                    <a:cubicBezTo>
                      <a:pt x="2987" y="4550"/>
                      <a:pt x="3385" y="4892"/>
                      <a:pt x="3868" y="5148"/>
                    </a:cubicBezTo>
                    <a:lnTo>
                      <a:pt x="8048" y="7280"/>
                    </a:lnTo>
                    <a:lnTo>
                      <a:pt x="8333" y="5034"/>
                    </a:lnTo>
                    <a:lnTo>
                      <a:pt x="8333" y="5034"/>
                    </a:lnTo>
                    <a:cubicBezTo>
                      <a:pt x="7889" y="5247"/>
                      <a:pt x="7413" y="5360"/>
                      <a:pt x="6938" y="5360"/>
                    </a:cubicBezTo>
                    <a:cubicBezTo>
                      <a:pt x="6651" y="5360"/>
                      <a:pt x="6364" y="5319"/>
                      <a:pt x="6086" y="5233"/>
                    </a:cubicBezTo>
                    <a:cubicBezTo>
                      <a:pt x="4863" y="4892"/>
                      <a:pt x="3953" y="4522"/>
                      <a:pt x="3783" y="4295"/>
                    </a:cubicBezTo>
                    <a:cubicBezTo>
                      <a:pt x="3637" y="4100"/>
                      <a:pt x="3720" y="3405"/>
                      <a:pt x="3533" y="3405"/>
                    </a:cubicBezTo>
                    <a:cubicBezTo>
                      <a:pt x="3501" y="3405"/>
                      <a:pt x="3462" y="3425"/>
                      <a:pt x="3413" y="3470"/>
                    </a:cubicBezTo>
                    <a:cubicBezTo>
                      <a:pt x="3360" y="3514"/>
                      <a:pt x="3299" y="3534"/>
                      <a:pt x="3234" y="3534"/>
                    </a:cubicBezTo>
                    <a:cubicBezTo>
                      <a:pt x="2879" y="3534"/>
                      <a:pt x="2371" y="2950"/>
                      <a:pt x="1963" y="2446"/>
                    </a:cubicBezTo>
                    <a:cubicBezTo>
                      <a:pt x="1479" y="1878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6" name="Google Shape;1166;p38"/>
              <p:cNvSpPr/>
              <p:nvPr/>
            </p:nvSpPr>
            <p:spPr>
              <a:xfrm>
                <a:off x="13124775" y="3550638"/>
                <a:ext cx="201925" cy="199775"/>
              </a:xfrm>
              <a:custGeom>
                <a:avLst/>
                <a:gdLst/>
                <a:ahLst/>
                <a:cxnLst/>
                <a:rect l="l" t="t" r="r" b="b"/>
                <a:pathLst>
                  <a:path w="8077" h="7991" extrusionOk="0">
                    <a:moveTo>
                      <a:pt x="5091" y="0"/>
                    </a:moveTo>
                    <a:cubicBezTo>
                      <a:pt x="4977" y="540"/>
                      <a:pt x="4920" y="1081"/>
                      <a:pt x="4920" y="1649"/>
                    </a:cubicBezTo>
                    <a:cubicBezTo>
                      <a:pt x="4896" y="1866"/>
                      <a:pt x="4870" y="2095"/>
                      <a:pt x="4841" y="2330"/>
                    </a:cubicBezTo>
                    <a:lnTo>
                      <a:pt x="4841" y="2330"/>
                    </a:lnTo>
                    <a:cubicBezTo>
                      <a:pt x="4839" y="2321"/>
                      <a:pt x="4837" y="2312"/>
                      <a:pt x="4835" y="2303"/>
                    </a:cubicBezTo>
                    <a:lnTo>
                      <a:pt x="4835" y="2303"/>
                    </a:lnTo>
                    <a:cubicBezTo>
                      <a:pt x="4836" y="2321"/>
                      <a:pt x="4837" y="2339"/>
                      <a:pt x="4838" y="2356"/>
                    </a:cubicBezTo>
                    <a:lnTo>
                      <a:pt x="4838" y="2356"/>
                    </a:lnTo>
                    <a:cubicBezTo>
                      <a:pt x="4839" y="2348"/>
                      <a:pt x="4840" y="2339"/>
                      <a:pt x="4841" y="2330"/>
                    </a:cubicBezTo>
                    <a:lnTo>
                      <a:pt x="4841" y="2330"/>
                    </a:lnTo>
                    <a:cubicBezTo>
                      <a:pt x="4871" y="2460"/>
                      <a:pt x="4922" y="2568"/>
                      <a:pt x="4949" y="2702"/>
                    </a:cubicBezTo>
                    <a:cubicBezTo>
                      <a:pt x="5404" y="4095"/>
                      <a:pt x="5688" y="5517"/>
                      <a:pt x="5830" y="6967"/>
                    </a:cubicBezTo>
                    <a:lnTo>
                      <a:pt x="8077" y="6597"/>
                    </a:lnTo>
                    <a:cubicBezTo>
                      <a:pt x="8077" y="6597"/>
                      <a:pt x="6484" y="6114"/>
                      <a:pt x="6143" y="4578"/>
                    </a:cubicBezTo>
                    <a:cubicBezTo>
                      <a:pt x="5802" y="3014"/>
                      <a:pt x="5290" y="2048"/>
                      <a:pt x="5347" y="1194"/>
                    </a:cubicBezTo>
                    <a:cubicBezTo>
                      <a:pt x="5375" y="768"/>
                      <a:pt x="5318" y="341"/>
                      <a:pt x="5091" y="0"/>
                    </a:cubicBezTo>
                    <a:close/>
                    <a:moveTo>
                      <a:pt x="4838" y="2356"/>
                    </a:moveTo>
                    <a:cubicBezTo>
                      <a:pt x="4628" y="4056"/>
                      <a:pt x="4305" y="6079"/>
                      <a:pt x="3982" y="6427"/>
                    </a:cubicBezTo>
                    <a:cubicBezTo>
                      <a:pt x="3385" y="7024"/>
                      <a:pt x="1" y="7934"/>
                      <a:pt x="1" y="7934"/>
                    </a:cubicBezTo>
                    <a:lnTo>
                      <a:pt x="4522" y="7991"/>
                    </a:lnTo>
                    <a:lnTo>
                      <a:pt x="4551" y="7820"/>
                    </a:lnTo>
                    <a:lnTo>
                      <a:pt x="4551" y="7792"/>
                    </a:lnTo>
                    <a:lnTo>
                      <a:pt x="4579" y="7593"/>
                    </a:lnTo>
                    <a:lnTo>
                      <a:pt x="4608" y="7394"/>
                    </a:lnTo>
                    <a:lnTo>
                      <a:pt x="4608" y="7337"/>
                    </a:lnTo>
                    <a:lnTo>
                      <a:pt x="4636" y="7166"/>
                    </a:lnTo>
                    <a:lnTo>
                      <a:pt x="4636" y="7138"/>
                    </a:lnTo>
                    <a:lnTo>
                      <a:pt x="4693" y="6910"/>
                    </a:lnTo>
                    <a:lnTo>
                      <a:pt x="4693" y="6853"/>
                    </a:lnTo>
                    <a:cubicBezTo>
                      <a:pt x="4693" y="6796"/>
                      <a:pt x="4693" y="6711"/>
                      <a:pt x="4721" y="6654"/>
                    </a:cubicBezTo>
                    <a:lnTo>
                      <a:pt x="4721" y="6597"/>
                    </a:lnTo>
                    <a:lnTo>
                      <a:pt x="4750" y="6341"/>
                    </a:lnTo>
                    <a:lnTo>
                      <a:pt x="4750" y="6313"/>
                    </a:lnTo>
                    <a:lnTo>
                      <a:pt x="4778" y="6086"/>
                    </a:lnTo>
                    <a:lnTo>
                      <a:pt x="4778" y="6029"/>
                    </a:lnTo>
                    <a:lnTo>
                      <a:pt x="4807" y="5773"/>
                    </a:lnTo>
                    <a:cubicBezTo>
                      <a:pt x="4807" y="5687"/>
                      <a:pt x="4835" y="5602"/>
                      <a:pt x="4835" y="5517"/>
                    </a:cubicBezTo>
                    <a:lnTo>
                      <a:pt x="4835" y="5431"/>
                    </a:lnTo>
                    <a:lnTo>
                      <a:pt x="4863" y="5232"/>
                    </a:lnTo>
                    <a:lnTo>
                      <a:pt x="4863" y="5176"/>
                    </a:lnTo>
                    <a:cubicBezTo>
                      <a:pt x="4863" y="5090"/>
                      <a:pt x="4863" y="5005"/>
                      <a:pt x="4863" y="4920"/>
                    </a:cubicBezTo>
                    <a:lnTo>
                      <a:pt x="4863" y="4834"/>
                    </a:lnTo>
                    <a:lnTo>
                      <a:pt x="4863" y="4635"/>
                    </a:lnTo>
                    <a:lnTo>
                      <a:pt x="4863" y="4578"/>
                    </a:lnTo>
                    <a:lnTo>
                      <a:pt x="4863" y="4322"/>
                    </a:lnTo>
                    <a:lnTo>
                      <a:pt x="4863" y="4266"/>
                    </a:lnTo>
                    <a:lnTo>
                      <a:pt x="4863" y="4067"/>
                    </a:lnTo>
                    <a:lnTo>
                      <a:pt x="4863" y="3981"/>
                    </a:lnTo>
                    <a:lnTo>
                      <a:pt x="4863" y="3725"/>
                    </a:lnTo>
                    <a:cubicBezTo>
                      <a:pt x="4863" y="3395"/>
                      <a:pt x="4863" y="2904"/>
                      <a:pt x="4838" y="23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7" name="Google Shape;1167;p38"/>
              <p:cNvSpPr/>
              <p:nvPr/>
            </p:nvSpPr>
            <p:spPr>
              <a:xfrm>
                <a:off x="12918625" y="3591138"/>
                <a:ext cx="124425" cy="158575"/>
              </a:xfrm>
              <a:custGeom>
                <a:avLst/>
                <a:gdLst/>
                <a:ahLst/>
                <a:cxnLst/>
                <a:rect l="l" t="t" r="r" b="b"/>
                <a:pathLst>
                  <a:path w="4977" h="6343" extrusionOk="0">
                    <a:moveTo>
                      <a:pt x="85" y="1"/>
                    </a:moveTo>
                    <a:cubicBezTo>
                      <a:pt x="85" y="257"/>
                      <a:pt x="57" y="484"/>
                      <a:pt x="29" y="683"/>
                    </a:cubicBezTo>
                    <a:cubicBezTo>
                      <a:pt x="0" y="1053"/>
                      <a:pt x="0" y="1337"/>
                      <a:pt x="0" y="1622"/>
                    </a:cubicBezTo>
                    <a:lnTo>
                      <a:pt x="0" y="1707"/>
                    </a:lnTo>
                    <a:lnTo>
                      <a:pt x="0" y="1792"/>
                    </a:lnTo>
                    <a:lnTo>
                      <a:pt x="0" y="2105"/>
                    </a:lnTo>
                    <a:lnTo>
                      <a:pt x="0" y="2162"/>
                    </a:lnTo>
                    <a:lnTo>
                      <a:pt x="0" y="2333"/>
                    </a:lnTo>
                    <a:lnTo>
                      <a:pt x="0" y="2447"/>
                    </a:lnTo>
                    <a:lnTo>
                      <a:pt x="0" y="2589"/>
                    </a:lnTo>
                    <a:lnTo>
                      <a:pt x="0" y="2674"/>
                    </a:lnTo>
                    <a:lnTo>
                      <a:pt x="0" y="2902"/>
                    </a:lnTo>
                    <a:lnTo>
                      <a:pt x="0" y="3015"/>
                    </a:lnTo>
                    <a:lnTo>
                      <a:pt x="0" y="3157"/>
                    </a:lnTo>
                    <a:lnTo>
                      <a:pt x="0" y="3300"/>
                    </a:lnTo>
                    <a:cubicBezTo>
                      <a:pt x="0" y="3356"/>
                      <a:pt x="0" y="3442"/>
                      <a:pt x="0" y="3499"/>
                    </a:cubicBezTo>
                    <a:lnTo>
                      <a:pt x="0" y="3641"/>
                    </a:lnTo>
                    <a:lnTo>
                      <a:pt x="0" y="3755"/>
                    </a:lnTo>
                    <a:lnTo>
                      <a:pt x="0" y="3897"/>
                    </a:lnTo>
                    <a:lnTo>
                      <a:pt x="0" y="4039"/>
                    </a:lnTo>
                    <a:cubicBezTo>
                      <a:pt x="0" y="4096"/>
                      <a:pt x="0" y="4181"/>
                      <a:pt x="29" y="4238"/>
                    </a:cubicBezTo>
                    <a:lnTo>
                      <a:pt x="29" y="4352"/>
                    </a:lnTo>
                    <a:lnTo>
                      <a:pt x="57" y="4494"/>
                    </a:lnTo>
                    <a:lnTo>
                      <a:pt x="57" y="4608"/>
                    </a:lnTo>
                    <a:cubicBezTo>
                      <a:pt x="57" y="4693"/>
                      <a:pt x="85" y="4778"/>
                      <a:pt x="85" y="4892"/>
                    </a:cubicBezTo>
                    <a:lnTo>
                      <a:pt x="85" y="4921"/>
                    </a:lnTo>
                    <a:lnTo>
                      <a:pt x="114" y="5091"/>
                    </a:lnTo>
                    <a:lnTo>
                      <a:pt x="114" y="5148"/>
                    </a:lnTo>
                    <a:cubicBezTo>
                      <a:pt x="142" y="5319"/>
                      <a:pt x="171" y="5489"/>
                      <a:pt x="199" y="5631"/>
                    </a:cubicBezTo>
                    <a:cubicBezTo>
                      <a:pt x="228" y="5916"/>
                      <a:pt x="256" y="6143"/>
                      <a:pt x="313" y="6342"/>
                    </a:cubicBezTo>
                    <a:lnTo>
                      <a:pt x="4977" y="6314"/>
                    </a:lnTo>
                    <a:cubicBezTo>
                      <a:pt x="4977" y="6314"/>
                      <a:pt x="1621" y="5404"/>
                      <a:pt x="1024" y="4807"/>
                    </a:cubicBezTo>
                    <a:cubicBezTo>
                      <a:pt x="654" y="4409"/>
                      <a:pt x="285" y="1792"/>
                      <a:pt x="8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8" name="Google Shape;1168;p38"/>
              <p:cNvSpPr/>
              <p:nvPr/>
            </p:nvSpPr>
            <p:spPr>
              <a:xfrm>
                <a:off x="13084250" y="3832163"/>
                <a:ext cx="105250" cy="191250"/>
              </a:xfrm>
              <a:custGeom>
                <a:avLst/>
                <a:gdLst/>
                <a:ahLst/>
                <a:cxnLst/>
                <a:rect l="l" t="t" r="r" b="b"/>
                <a:pathLst>
                  <a:path w="4210" h="7650" extrusionOk="0">
                    <a:moveTo>
                      <a:pt x="1" y="0"/>
                    </a:moveTo>
                    <a:lnTo>
                      <a:pt x="655" y="7649"/>
                    </a:lnTo>
                    <a:lnTo>
                      <a:pt x="4210" y="7649"/>
                    </a:lnTo>
                    <a:lnTo>
                      <a:pt x="2674" y="7194"/>
                    </a:lnTo>
                    <a:cubicBezTo>
                      <a:pt x="1849" y="6939"/>
                      <a:pt x="1309" y="6228"/>
                      <a:pt x="1252" y="5403"/>
                    </a:cubicBezTo>
                    <a:lnTo>
                      <a:pt x="1167" y="4095"/>
                    </a:lnTo>
                    <a:lnTo>
                      <a:pt x="1650" y="3611"/>
                    </a:lnTo>
                    <a:lnTo>
                      <a:pt x="996" y="295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9" name="Google Shape;1169;p38"/>
              <p:cNvSpPr/>
              <p:nvPr/>
            </p:nvSpPr>
            <p:spPr>
              <a:xfrm>
                <a:off x="12979050" y="3832163"/>
                <a:ext cx="105225" cy="191250"/>
              </a:xfrm>
              <a:custGeom>
                <a:avLst/>
                <a:gdLst/>
                <a:ahLst/>
                <a:cxnLst/>
                <a:rect l="l" t="t" r="r" b="b"/>
                <a:pathLst>
                  <a:path w="4209" h="7650" extrusionOk="0">
                    <a:moveTo>
                      <a:pt x="4209" y="0"/>
                    </a:moveTo>
                    <a:lnTo>
                      <a:pt x="3214" y="2957"/>
                    </a:lnTo>
                    <a:lnTo>
                      <a:pt x="2560" y="3611"/>
                    </a:lnTo>
                    <a:lnTo>
                      <a:pt x="3071" y="4095"/>
                    </a:lnTo>
                    <a:lnTo>
                      <a:pt x="2986" y="5403"/>
                    </a:lnTo>
                    <a:cubicBezTo>
                      <a:pt x="2929" y="6228"/>
                      <a:pt x="2361" y="6939"/>
                      <a:pt x="1564" y="7194"/>
                    </a:cubicBezTo>
                    <a:lnTo>
                      <a:pt x="0" y="7649"/>
                    </a:lnTo>
                    <a:lnTo>
                      <a:pt x="3555" y="7649"/>
                    </a:lnTo>
                    <a:lnTo>
                      <a:pt x="420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0" name="Google Shape;1170;p38"/>
              <p:cNvSpPr/>
              <p:nvPr/>
            </p:nvSpPr>
            <p:spPr>
              <a:xfrm>
                <a:off x="12912925" y="2885913"/>
                <a:ext cx="457850" cy="160700"/>
              </a:xfrm>
              <a:custGeom>
                <a:avLst/>
                <a:gdLst/>
                <a:ahLst/>
                <a:cxnLst/>
                <a:rect l="l" t="t" r="r" b="b"/>
                <a:pathLst>
                  <a:path w="18314" h="6428" extrusionOk="0">
                    <a:moveTo>
                      <a:pt x="14020" y="1"/>
                    </a:moveTo>
                    <a:lnTo>
                      <a:pt x="14020" y="1"/>
                    </a:lnTo>
                    <a:cubicBezTo>
                      <a:pt x="14048" y="29"/>
                      <a:pt x="16323" y="3214"/>
                      <a:pt x="15925" y="4067"/>
                    </a:cubicBezTo>
                    <a:cubicBezTo>
                      <a:pt x="15870" y="4182"/>
                      <a:pt x="15683" y="4227"/>
                      <a:pt x="15384" y="4227"/>
                    </a:cubicBezTo>
                    <a:cubicBezTo>
                      <a:pt x="14223" y="4227"/>
                      <a:pt x="11371" y="3542"/>
                      <a:pt x="7972" y="3542"/>
                    </a:cubicBezTo>
                    <a:cubicBezTo>
                      <a:pt x="5932" y="3542"/>
                      <a:pt x="3695" y="3789"/>
                      <a:pt x="1508" y="4579"/>
                    </a:cubicBezTo>
                    <a:cubicBezTo>
                      <a:pt x="313" y="5006"/>
                      <a:pt x="1" y="5489"/>
                      <a:pt x="285" y="6001"/>
                    </a:cubicBezTo>
                    <a:lnTo>
                      <a:pt x="6854" y="5062"/>
                    </a:lnTo>
                    <a:lnTo>
                      <a:pt x="16466" y="6427"/>
                    </a:lnTo>
                    <a:cubicBezTo>
                      <a:pt x="16466" y="6427"/>
                      <a:pt x="18314" y="5574"/>
                      <a:pt x="17916" y="4664"/>
                    </a:cubicBezTo>
                    <a:cubicBezTo>
                      <a:pt x="17120" y="2731"/>
                      <a:pt x="15755" y="1110"/>
                      <a:pt x="140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1" name="Google Shape;1171;p38"/>
              <p:cNvSpPr/>
              <p:nvPr/>
            </p:nvSpPr>
            <p:spPr>
              <a:xfrm>
                <a:off x="12843975" y="2986863"/>
                <a:ext cx="480600" cy="128000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5120" extrusionOk="0">
                    <a:moveTo>
                      <a:pt x="9612" y="1"/>
                    </a:moveTo>
                    <a:cubicBezTo>
                      <a:pt x="2105" y="1"/>
                      <a:pt x="0" y="2389"/>
                      <a:pt x="0" y="2389"/>
                    </a:cubicBezTo>
                    <a:lnTo>
                      <a:pt x="0" y="5119"/>
                    </a:lnTo>
                    <a:lnTo>
                      <a:pt x="9612" y="4209"/>
                    </a:lnTo>
                    <a:lnTo>
                      <a:pt x="19224" y="5119"/>
                    </a:lnTo>
                    <a:lnTo>
                      <a:pt x="19224" y="2389"/>
                    </a:lnTo>
                    <a:cubicBezTo>
                      <a:pt x="19224" y="2389"/>
                      <a:pt x="17119" y="1"/>
                      <a:pt x="96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2" name="Google Shape;1172;p38"/>
              <p:cNvSpPr/>
              <p:nvPr/>
            </p:nvSpPr>
            <p:spPr>
              <a:xfrm>
                <a:off x="12843975" y="3028813"/>
                <a:ext cx="480600" cy="86050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3442" extrusionOk="0">
                    <a:moveTo>
                      <a:pt x="18257" y="1"/>
                    </a:moveTo>
                    <a:cubicBezTo>
                      <a:pt x="18257" y="1"/>
                      <a:pt x="18399" y="1280"/>
                      <a:pt x="14389" y="1422"/>
                    </a:cubicBezTo>
                    <a:cubicBezTo>
                      <a:pt x="10351" y="1536"/>
                      <a:pt x="3271" y="1593"/>
                      <a:pt x="0" y="3413"/>
                    </a:cubicBezTo>
                    <a:lnTo>
                      <a:pt x="9612" y="2560"/>
                    </a:lnTo>
                    <a:lnTo>
                      <a:pt x="19224" y="3441"/>
                    </a:lnTo>
                    <a:lnTo>
                      <a:pt x="19224" y="711"/>
                    </a:lnTo>
                    <a:cubicBezTo>
                      <a:pt x="18939" y="427"/>
                      <a:pt x="18598" y="171"/>
                      <a:pt x="182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3" name="Google Shape;1173;p38"/>
              <p:cNvSpPr/>
              <p:nvPr/>
            </p:nvSpPr>
            <p:spPr>
              <a:xfrm>
                <a:off x="12843975" y="3077138"/>
                <a:ext cx="480600" cy="99575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3983" extrusionOk="0">
                    <a:moveTo>
                      <a:pt x="9354" y="0"/>
                    </a:moveTo>
                    <a:cubicBezTo>
                      <a:pt x="6171" y="0"/>
                      <a:pt x="3018" y="512"/>
                      <a:pt x="0" y="1508"/>
                    </a:cubicBezTo>
                    <a:cubicBezTo>
                      <a:pt x="1365" y="3982"/>
                      <a:pt x="9612" y="3982"/>
                      <a:pt x="9612" y="3982"/>
                    </a:cubicBezTo>
                    <a:cubicBezTo>
                      <a:pt x="9612" y="3982"/>
                      <a:pt x="17859" y="3982"/>
                      <a:pt x="19224" y="1508"/>
                    </a:cubicBezTo>
                    <a:cubicBezTo>
                      <a:pt x="16206" y="512"/>
                      <a:pt x="13053" y="0"/>
                      <a:pt x="9870" y="0"/>
                    </a:cubicBezTo>
                    <a:cubicBezTo>
                      <a:pt x="9784" y="0"/>
                      <a:pt x="9698" y="0"/>
                      <a:pt x="9612" y="1"/>
                    </a:cubicBezTo>
                    <a:cubicBezTo>
                      <a:pt x="9526" y="0"/>
                      <a:pt x="9440" y="0"/>
                      <a:pt x="93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4" name="Google Shape;1174;p38"/>
              <p:cNvSpPr/>
              <p:nvPr/>
            </p:nvSpPr>
            <p:spPr>
              <a:xfrm>
                <a:off x="12950600" y="3087813"/>
                <a:ext cx="373975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3556" extrusionOk="0">
                    <a:moveTo>
                      <a:pt x="10494" y="1"/>
                    </a:moveTo>
                    <a:cubicBezTo>
                      <a:pt x="10495" y="1"/>
                      <a:pt x="10495" y="1"/>
                      <a:pt x="10496" y="1"/>
                    </a:cubicBezTo>
                    <a:lnTo>
                      <a:pt x="10496" y="1"/>
                    </a:lnTo>
                    <a:cubicBezTo>
                      <a:pt x="10495" y="1"/>
                      <a:pt x="10494" y="1"/>
                      <a:pt x="10494" y="1"/>
                    </a:cubicBezTo>
                    <a:close/>
                    <a:moveTo>
                      <a:pt x="10496" y="1"/>
                    </a:moveTo>
                    <a:cubicBezTo>
                      <a:pt x="10570" y="16"/>
                      <a:pt x="12542" y="662"/>
                      <a:pt x="12627" y="1280"/>
                    </a:cubicBezTo>
                    <a:cubicBezTo>
                      <a:pt x="12700" y="1820"/>
                      <a:pt x="7273" y="3185"/>
                      <a:pt x="2313" y="3185"/>
                    </a:cubicBezTo>
                    <a:cubicBezTo>
                      <a:pt x="1522" y="3185"/>
                      <a:pt x="743" y="3150"/>
                      <a:pt x="1" y="3072"/>
                    </a:cubicBezTo>
                    <a:lnTo>
                      <a:pt x="1" y="3072"/>
                    </a:lnTo>
                    <a:cubicBezTo>
                      <a:pt x="1764" y="3385"/>
                      <a:pt x="3555" y="3527"/>
                      <a:pt x="5347" y="3555"/>
                    </a:cubicBezTo>
                    <a:cubicBezTo>
                      <a:pt x="5347" y="3555"/>
                      <a:pt x="13594" y="3555"/>
                      <a:pt x="14959" y="1081"/>
                    </a:cubicBezTo>
                    <a:cubicBezTo>
                      <a:pt x="13509" y="570"/>
                      <a:pt x="12031" y="229"/>
                      <a:pt x="104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75" name="Google Shape;1175;p38"/>
            <p:cNvSpPr/>
            <p:nvPr/>
          </p:nvSpPr>
          <p:spPr>
            <a:xfrm>
              <a:off x="7135206" y="2028570"/>
              <a:ext cx="152276" cy="120555"/>
            </a:xfrm>
            <a:custGeom>
              <a:avLst/>
              <a:gdLst/>
              <a:ahLst/>
              <a:cxnLst/>
              <a:rect l="l" t="t" r="r" b="b"/>
              <a:pathLst>
                <a:path w="5343" h="4230" extrusionOk="0">
                  <a:moveTo>
                    <a:pt x="2719" y="1"/>
                  </a:moveTo>
                  <a:cubicBezTo>
                    <a:pt x="2719" y="1"/>
                    <a:pt x="2549" y="20"/>
                    <a:pt x="2284" y="152"/>
                  </a:cubicBezTo>
                  <a:cubicBezTo>
                    <a:pt x="1907" y="265"/>
                    <a:pt x="1529" y="416"/>
                    <a:pt x="1171" y="624"/>
                  </a:cubicBezTo>
                  <a:cubicBezTo>
                    <a:pt x="944" y="756"/>
                    <a:pt x="718" y="907"/>
                    <a:pt x="510" y="1096"/>
                  </a:cubicBezTo>
                  <a:cubicBezTo>
                    <a:pt x="284" y="1322"/>
                    <a:pt x="114" y="1624"/>
                    <a:pt x="38" y="1945"/>
                  </a:cubicBezTo>
                  <a:cubicBezTo>
                    <a:pt x="0" y="2285"/>
                    <a:pt x="76" y="2662"/>
                    <a:pt x="284" y="2945"/>
                  </a:cubicBezTo>
                  <a:cubicBezTo>
                    <a:pt x="321" y="3021"/>
                    <a:pt x="378" y="3096"/>
                    <a:pt x="435" y="3153"/>
                  </a:cubicBezTo>
                  <a:lnTo>
                    <a:pt x="604" y="3361"/>
                  </a:lnTo>
                  <a:cubicBezTo>
                    <a:pt x="718" y="3493"/>
                    <a:pt x="850" y="3606"/>
                    <a:pt x="982" y="3700"/>
                  </a:cubicBezTo>
                  <a:lnTo>
                    <a:pt x="1095" y="3776"/>
                  </a:lnTo>
                  <a:lnTo>
                    <a:pt x="1208" y="3852"/>
                  </a:lnTo>
                  <a:lnTo>
                    <a:pt x="1454" y="3965"/>
                  </a:lnTo>
                  <a:cubicBezTo>
                    <a:pt x="1511" y="4021"/>
                    <a:pt x="1605" y="4040"/>
                    <a:pt x="1680" y="4078"/>
                  </a:cubicBezTo>
                  <a:cubicBezTo>
                    <a:pt x="1756" y="4097"/>
                    <a:pt x="1831" y="4135"/>
                    <a:pt x="1926" y="4154"/>
                  </a:cubicBezTo>
                  <a:cubicBezTo>
                    <a:pt x="2077" y="4191"/>
                    <a:pt x="2247" y="4229"/>
                    <a:pt x="2417" y="4229"/>
                  </a:cubicBezTo>
                  <a:lnTo>
                    <a:pt x="2662" y="4229"/>
                  </a:lnTo>
                  <a:lnTo>
                    <a:pt x="2907" y="4210"/>
                  </a:lnTo>
                  <a:cubicBezTo>
                    <a:pt x="3058" y="4210"/>
                    <a:pt x="3228" y="4172"/>
                    <a:pt x="3379" y="4135"/>
                  </a:cubicBezTo>
                  <a:cubicBezTo>
                    <a:pt x="3530" y="4097"/>
                    <a:pt x="3662" y="4040"/>
                    <a:pt x="3813" y="3984"/>
                  </a:cubicBezTo>
                  <a:cubicBezTo>
                    <a:pt x="4059" y="3870"/>
                    <a:pt x="4304" y="3738"/>
                    <a:pt x="4512" y="3549"/>
                  </a:cubicBezTo>
                  <a:cubicBezTo>
                    <a:pt x="4833" y="3304"/>
                    <a:pt x="5078" y="2964"/>
                    <a:pt x="5229" y="2568"/>
                  </a:cubicBezTo>
                  <a:cubicBezTo>
                    <a:pt x="5267" y="2474"/>
                    <a:pt x="5286" y="2360"/>
                    <a:pt x="5305" y="2247"/>
                  </a:cubicBezTo>
                  <a:lnTo>
                    <a:pt x="5342" y="2134"/>
                  </a:lnTo>
                  <a:lnTo>
                    <a:pt x="5286" y="2247"/>
                  </a:lnTo>
                  <a:cubicBezTo>
                    <a:pt x="5248" y="2360"/>
                    <a:pt x="5210" y="2455"/>
                    <a:pt x="5154" y="2549"/>
                  </a:cubicBezTo>
                  <a:cubicBezTo>
                    <a:pt x="4965" y="2889"/>
                    <a:pt x="4701" y="3172"/>
                    <a:pt x="4380" y="3398"/>
                  </a:cubicBezTo>
                  <a:cubicBezTo>
                    <a:pt x="4172" y="3531"/>
                    <a:pt x="3946" y="3663"/>
                    <a:pt x="3700" y="3738"/>
                  </a:cubicBezTo>
                  <a:cubicBezTo>
                    <a:pt x="3568" y="3776"/>
                    <a:pt x="3436" y="3814"/>
                    <a:pt x="3304" y="3852"/>
                  </a:cubicBezTo>
                  <a:cubicBezTo>
                    <a:pt x="3172" y="3889"/>
                    <a:pt x="3021" y="3908"/>
                    <a:pt x="2889" y="3908"/>
                  </a:cubicBezTo>
                  <a:lnTo>
                    <a:pt x="2662" y="3908"/>
                  </a:lnTo>
                  <a:cubicBezTo>
                    <a:pt x="2586" y="3908"/>
                    <a:pt x="2511" y="3889"/>
                    <a:pt x="2435" y="3889"/>
                  </a:cubicBezTo>
                  <a:cubicBezTo>
                    <a:pt x="2284" y="3870"/>
                    <a:pt x="2133" y="3852"/>
                    <a:pt x="2001" y="3814"/>
                  </a:cubicBezTo>
                  <a:cubicBezTo>
                    <a:pt x="1926" y="3795"/>
                    <a:pt x="1850" y="3776"/>
                    <a:pt x="1775" y="3738"/>
                  </a:cubicBezTo>
                  <a:cubicBezTo>
                    <a:pt x="1718" y="3700"/>
                    <a:pt x="1624" y="3682"/>
                    <a:pt x="1567" y="3644"/>
                  </a:cubicBezTo>
                  <a:lnTo>
                    <a:pt x="1378" y="3531"/>
                  </a:lnTo>
                  <a:lnTo>
                    <a:pt x="1265" y="3474"/>
                  </a:lnTo>
                  <a:lnTo>
                    <a:pt x="1190" y="3398"/>
                  </a:lnTo>
                  <a:cubicBezTo>
                    <a:pt x="1057" y="3323"/>
                    <a:pt x="944" y="3210"/>
                    <a:pt x="831" y="3096"/>
                  </a:cubicBezTo>
                  <a:lnTo>
                    <a:pt x="680" y="2927"/>
                  </a:lnTo>
                  <a:cubicBezTo>
                    <a:pt x="642" y="2870"/>
                    <a:pt x="586" y="2813"/>
                    <a:pt x="548" y="2757"/>
                  </a:cubicBezTo>
                  <a:cubicBezTo>
                    <a:pt x="378" y="2530"/>
                    <a:pt x="302" y="2247"/>
                    <a:pt x="321" y="1964"/>
                  </a:cubicBezTo>
                  <a:cubicBezTo>
                    <a:pt x="378" y="1700"/>
                    <a:pt x="491" y="1454"/>
                    <a:pt x="680" y="1247"/>
                  </a:cubicBezTo>
                  <a:cubicBezTo>
                    <a:pt x="869" y="1058"/>
                    <a:pt x="1057" y="888"/>
                    <a:pt x="1265" y="756"/>
                  </a:cubicBezTo>
                  <a:cubicBezTo>
                    <a:pt x="1586" y="529"/>
                    <a:pt x="1945" y="340"/>
                    <a:pt x="2303" y="171"/>
                  </a:cubicBezTo>
                  <a:cubicBezTo>
                    <a:pt x="2568" y="57"/>
                    <a:pt x="2719" y="1"/>
                    <a:pt x="2719" y="1"/>
                  </a:cubicBezTo>
                  <a:close/>
                </a:path>
              </a:pathLst>
            </a:custGeom>
            <a:solidFill>
              <a:srgbClr val="DD92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38"/>
            <p:cNvSpPr/>
            <p:nvPr/>
          </p:nvSpPr>
          <p:spPr>
            <a:xfrm rot="-2184202">
              <a:off x="7402873" y="1988706"/>
              <a:ext cx="88879" cy="84239"/>
            </a:xfrm>
            <a:custGeom>
              <a:avLst/>
              <a:gdLst/>
              <a:ahLst/>
              <a:cxnLst/>
              <a:rect l="l" t="t" r="r" b="b"/>
              <a:pathLst>
                <a:path w="1530" h="1398" extrusionOk="0">
                  <a:moveTo>
                    <a:pt x="511" y="0"/>
                  </a:moveTo>
                  <a:cubicBezTo>
                    <a:pt x="435" y="19"/>
                    <a:pt x="378" y="38"/>
                    <a:pt x="303" y="57"/>
                  </a:cubicBezTo>
                  <a:cubicBezTo>
                    <a:pt x="246" y="76"/>
                    <a:pt x="209" y="95"/>
                    <a:pt x="152" y="132"/>
                  </a:cubicBezTo>
                  <a:cubicBezTo>
                    <a:pt x="133" y="151"/>
                    <a:pt x="95" y="189"/>
                    <a:pt x="58" y="227"/>
                  </a:cubicBezTo>
                  <a:cubicBezTo>
                    <a:pt x="20" y="265"/>
                    <a:pt x="1" y="302"/>
                    <a:pt x="1" y="302"/>
                  </a:cubicBezTo>
                  <a:lnTo>
                    <a:pt x="95" y="265"/>
                  </a:lnTo>
                  <a:cubicBezTo>
                    <a:pt x="133" y="265"/>
                    <a:pt x="171" y="246"/>
                    <a:pt x="227" y="246"/>
                  </a:cubicBezTo>
                  <a:lnTo>
                    <a:pt x="511" y="246"/>
                  </a:lnTo>
                  <a:cubicBezTo>
                    <a:pt x="567" y="265"/>
                    <a:pt x="624" y="265"/>
                    <a:pt x="681" y="283"/>
                  </a:cubicBezTo>
                  <a:cubicBezTo>
                    <a:pt x="850" y="340"/>
                    <a:pt x="1001" y="434"/>
                    <a:pt x="1115" y="585"/>
                  </a:cubicBezTo>
                  <a:cubicBezTo>
                    <a:pt x="1152" y="623"/>
                    <a:pt x="1171" y="680"/>
                    <a:pt x="1209" y="718"/>
                  </a:cubicBezTo>
                  <a:cubicBezTo>
                    <a:pt x="1228" y="774"/>
                    <a:pt x="1266" y="831"/>
                    <a:pt x="1285" y="887"/>
                  </a:cubicBezTo>
                  <a:cubicBezTo>
                    <a:pt x="1285" y="925"/>
                    <a:pt x="1303" y="982"/>
                    <a:pt x="1322" y="1038"/>
                  </a:cubicBezTo>
                  <a:cubicBezTo>
                    <a:pt x="1322" y="1076"/>
                    <a:pt x="1341" y="1133"/>
                    <a:pt x="1341" y="1171"/>
                  </a:cubicBezTo>
                  <a:cubicBezTo>
                    <a:pt x="1341" y="1208"/>
                    <a:pt x="1341" y="1246"/>
                    <a:pt x="1341" y="1284"/>
                  </a:cubicBezTo>
                  <a:lnTo>
                    <a:pt x="1341" y="1397"/>
                  </a:lnTo>
                  <a:lnTo>
                    <a:pt x="1398" y="1322"/>
                  </a:lnTo>
                  <a:cubicBezTo>
                    <a:pt x="1436" y="1284"/>
                    <a:pt x="1454" y="1246"/>
                    <a:pt x="1473" y="1208"/>
                  </a:cubicBezTo>
                  <a:cubicBezTo>
                    <a:pt x="1492" y="1152"/>
                    <a:pt x="1511" y="1095"/>
                    <a:pt x="1511" y="1057"/>
                  </a:cubicBezTo>
                  <a:cubicBezTo>
                    <a:pt x="1530" y="982"/>
                    <a:pt x="1530" y="906"/>
                    <a:pt x="1530" y="850"/>
                  </a:cubicBezTo>
                  <a:cubicBezTo>
                    <a:pt x="1530" y="680"/>
                    <a:pt x="1473" y="529"/>
                    <a:pt x="1379" y="397"/>
                  </a:cubicBezTo>
                  <a:cubicBezTo>
                    <a:pt x="1247" y="170"/>
                    <a:pt x="1001" y="38"/>
                    <a:pt x="7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" name="Google Shape;1177;p38"/>
            <p:cNvSpPr/>
            <p:nvPr/>
          </p:nvSpPr>
          <p:spPr>
            <a:xfrm rot="2184202" flipH="1">
              <a:off x="6945673" y="1988706"/>
              <a:ext cx="88879" cy="84239"/>
            </a:xfrm>
            <a:custGeom>
              <a:avLst/>
              <a:gdLst/>
              <a:ahLst/>
              <a:cxnLst/>
              <a:rect l="l" t="t" r="r" b="b"/>
              <a:pathLst>
                <a:path w="1530" h="1398" extrusionOk="0">
                  <a:moveTo>
                    <a:pt x="511" y="0"/>
                  </a:moveTo>
                  <a:cubicBezTo>
                    <a:pt x="435" y="19"/>
                    <a:pt x="378" y="38"/>
                    <a:pt x="303" y="57"/>
                  </a:cubicBezTo>
                  <a:cubicBezTo>
                    <a:pt x="246" y="76"/>
                    <a:pt x="209" y="95"/>
                    <a:pt x="152" y="132"/>
                  </a:cubicBezTo>
                  <a:cubicBezTo>
                    <a:pt x="133" y="151"/>
                    <a:pt x="95" y="189"/>
                    <a:pt x="58" y="227"/>
                  </a:cubicBezTo>
                  <a:cubicBezTo>
                    <a:pt x="20" y="265"/>
                    <a:pt x="1" y="302"/>
                    <a:pt x="1" y="302"/>
                  </a:cubicBezTo>
                  <a:lnTo>
                    <a:pt x="95" y="265"/>
                  </a:lnTo>
                  <a:cubicBezTo>
                    <a:pt x="133" y="265"/>
                    <a:pt x="171" y="246"/>
                    <a:pt x="227" y="246"/>
                  </a:cubicBezTo>
                  <a:lnTo>
                    <a:pt x="511" y="246"/>
                  </a:lnTo>
                  <a:cubicBezTo>
                    <a:pt x="567" y="265"/>
                    <a:pt x="624" y="265"/>
                    <a:pt x="681" y="283"/>
                  </a:cubicBezTo>
                  <a:cubicBezTo>
                    <a:pt x="850" y="340"/>
                    <a:pt x="1001" y="434"/>
                    <a:pt x="1115" y="585"/>
                  </a:cubicBezTo>
                  <a:cubicBezTo>
                    <a:pt x="1152" y="623"/>
                    <a:pt x="1171" y="680"/>
                    <a:pt x="1209" y="718"/>
                  </a:cubicBezTo>
                  <a:cubicBezTo>
                    <a:pt x="1228" y="774"/>
                    <a:pt x="1266" y="831"/>
                    <a:pt x="1285" y="887"/>
                  </a:cubicBezTo>
                  <a:cubicBezTo>
                    <a:pt x="1285" y="925"/>
                    <a:pt x="1303" y="982"/>
                    <a:pt x="1322" y="1038"/>
                  </a:cubicBezTo>
                  <a:cubicBezTo>
                    <a:pt x="1322" y="1076"/>
                    <a:pt x="1341" y="1133"/>
                    <a:pt x="1341" y="1171"/>
                  </a:cubicBezTo>
                  <a:cubicBezTo>
                    <a:pt x="1341" y="1208"/>
                    <a:pt x="1341" y="1246"/>
                    <a:pt x="1341" y="1284"/>
                  </a:cubicBezTo>
                  <a:lnTo>
                    <a:pt x="1341" y="1397"/>
                  </a:lnTo>
                  <a:lnTo>
                    <a:pt x="1398" y="1322"/>
                  </a:lnTo>
                  <a:cubicBezTo>
                    <a:pt x="1436" y="1284"/>
                    <a:pt x="1454" y="1246"/>
                    <a:pt x="1473" y="1208"/>
                  </a:cubicBezTo>
                  <a:cubicBezTo>
                    <a:pt x="1492" y="1152"/>
                    <a:pt x="1511" y="1095"/>
                    <a:pt x="1511" y="1057"/>
                  </a:cubicBezTo>
                  <a:cubicBezTo>
                    <a:pt x="1530" y="982"/>
                    <a:pt x="1530" y="906"/>
                    <a:pt x="1530" y="850"/>
                  </a:cubicBezTo>
                  <a:cubicBezTo>
                    <a:pt x="1530" y="680"/>
                    <a:pt x="1473" y="529"/>
                    <a:pt x="1379" y="397"/>
                  </a:cubicBezTo>
                  <a:cubicBezTo>
                    <a:pt x="1247" y="170"/>
                    <a:pt x="1001" y="38"/>
                    <a:pt x="7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27587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29"/>
          <p:cNvSpPr/>
          <p:nvPr/>
        </p:nvSpPr>
        <p:spPr>
          <a:xfrm rot="10800000">
            <a:off x="9531200" y="5132667"/>
            <a:ext cx="2203600" cy="1968400"/>
          </a:xfrm>
          <a:prstGeom prst="pie">
            <a:avLst>
              <a:gd name="adj1" fmla="val 0"/>
              <a:gd name="adj2" fmla="val 10721538"/>
            </a:avLst>
          </a:pr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8" name="Google Shape;758;p29"/>
          <p:cNvSpPr/>
          <p:nvPr/>
        </p:nvSpPr>
        <p:spPr>
          <a:xfrm flipH="1">
            <a:off x="-152107" y="5600701"/>
            <a:ext cx="12420308" cy="3187753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9" name="Google Shape;759;p29"/>
          <p:cNvSpPr/>
          <p:nvPr/>
        </p:nvSpPr>
        <p:spPr>
          <a:xfrm>
            <a:off x="-73996" y="2083821"/>
            <a:ext cx="1785159" cy="456225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0" name="Google Shape;760;p29"/>
          <p:cNvGrpSpPr/>
          <p:nvPr/>
        </p:nvGrpSpPr>
        <p:grpSpPr>
          <a:xfrm>
            <a:off x="10307799" y="4025907"/>
            <a:ext cx="907807" cy="1321423"/>
            <a:chOff x="7730849" y="1571630"/>
            <a:chExt cx="680855" cy="991067"/>
          </a:xfrm>
        </p:grpSpPr>
        <p:sp>
          <p:nvSpPr>
            <p:cNvPr id="761" name="Google Shape;761;p29"/>
            <p:cNvSpPr/>
            <p:nvPr/>
          </p:nvSpPr>
          <p:spPr>
            <a:xfrm flipH="1">
              <a:off x="7891829" y="1863713"/>
              <a:ext cx="195451" cy="698983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9"/>
            <p:cNvSpPr/>
            <p:nvPr/>
          </p:nvSpPr>
          <p:spPr>
            <a:xfrm flipH="1">
              <a:off x="8096002" y="1655455"/>
              <a:ext cx="252191" cy="214719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9"/>
            <p:cNvSpPr/>
            <p:nvPr/>
          </p:nvSpPr>
          <p:spPr>
            <a:xfrm flipH="1">
              <a:off x="8096001" y="1845669"/>
              <a:ext cx="315702" cy="115533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29"/>
            <p:cNvSpPr/>
            <p:nvPr/>
          </p:nvSpPr>
          <p:spPr>
            <a:xfrm flipH="1">
              <a:off x="7730849" y="1824683"/>
              <a:ext cx="357260" cy="103530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9"/>
            <p:cNvSpPr/>
            <p:nvPr/>
          </p:nvSpPr>
          <p:spPr>
            <a:xfrm flipH="1">
              <a:off x="7886873" y="1571630"/>
              <a:ext cx="219221" cy="302001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9"/>
            <p:cNvSpPr/>
            <p:nvPr/>
          </p:nvSpPr>
          <p:spPr>
            <a:xfrm flipH="1">
              <a:off x="8090732" y="1874098"/>
              <a:ext cx="194464" cy="312721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9"/>
            <p:cNvSpPr/>
            <p:nvPr/>
          </p:nvSpPr>
          <p:spPr>
            <a:xfrm flipH="1">
              <a:off x="8090730" y="1842688"/>
              <a:ext cx="320974" cy="118514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9"/>
            <p:cNvSpPr/>
            <p:nvPr/>
          </p:nvSpPr>
          <p:spPr>
            <a:xfrm flipH="1">
              <a:off x="8090731" y="1655573"/>
              <a:ext cx="257462" cy="218549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9"/>
            <p:cNvSpPr/>
            <p:nvPr/>
          </p:nvSpPr>
          <p:spPr>
            <a:xfrm flipH="1">
              <a:off x="7886873" y="1571788"/>
              <a:ext cx="248400" cy="291952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70" name="Google Shape;770;p29"/>
          <p:cNvSpPr/>
          <p:nvPr/>
        </p:nvSpPr>
        <p:spPr>
          <a:xfrm>
            <a:off x="10471644" y="5264893"/>
            <a:ext cx="268333" cy="132800"/>
          </a:xfrm>
          <a:custGeom>
            <a:avLst/>
            <a:gdLst/>
            <a:ahLst/>
            <a:cxnLst/>
            <a:rect l="l" t="t" r="r" b="b"/>
            <a:pathLst>
              <a:path w="8050" h="3984" extrusionOk="0">
                <a:moveTo>
                  <a:pt x="748" y="73"/>
                </a:moveTo>
                <a:cubicBezTo>
                  <a:pt x="1097" y="-229"/>
                  <a:pt x="1533" y="549"/>
                  <a:pt x="2176" y="692"/>
                </a:cubicBezTo>
                <a:cubicBezTo>
                  <a:pt x="2819" y="835"/>
                  <a:pt x="3907" y="946"/>
                  <a:pt x="4605" y="930"/>
                </a:cubicBezTo>
                <a:cubicBezTo>
                  <a:pt x="5304" y="914"/>
                  <a:pt x="5907" y="692"/>
                  <a:pt x="6367" y="597"/>
                </a:cubicBezTo>
                <a:cubicBezTo>
                  <a:pt x="6827" y="502"/>
                  <a:pt x="7089" y="192"/>
                  <a:pt x="7367" y="359"/>
                </a:cubicBezTo>
                <a:cubicBezTo>
                  <a:pt x="7645" y="526"/>
                  <a:pt x="8098" y="1081"/>
                  <a:pt x="8034" y="1597"/>
                </a:cubicBezTo>
                <a:cubicBezTo>
                  <a:pt x="7971" y="2113"/>
                  <a:pt x="7907" y="3065"/>
                  <a:pt x="6986" y="3454"/>
                </a:cubicBezTo>
                <a:cubicBezTo>
                  <a:pt x="6065" y="3843"/>
                  <a:pt x="3661" y="4089"/>
                  <a:pt x="2510" y="3930"/>
                </a:cubicBezTo>
                <a:cubicBezTo>
                  <a:pt x="1359" y="3771"/>
                  <a:pt x="375" y="3145"/>
                  <a:pt x="81" y="2502"/>
                </a:cubicBezTo>
                <a:cubicBezTo>
                  <a:pt x="-213" y="1859"/>
                  <a:pt x="399" y="375"/>
                  <a:pt x="748" y="73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grpSp>
        <p:nvGrpSpPr>
          <p:cNvPr id="771" name="Google Shape;771;p29"/>
          <p:cNvGrpSpPr/>
          <p:nvPr/>
        </p:nvGrpSpPr>
        <p:grpSpPr>
          <a:xfrm>
            <a:off x="8934283" y="571524"/>
            <a:ext cx="4090357" cy="1645200"/>
            <a:chOff x="6691187" y="447693"/>
            <a:chExt cx="3067768" cy="1233900"/>
          </a:xfrm>
        </p:grpSpPr>
        <p:sp>
          <p:nvSpPr>
            <p:cNvPr id="772" name="Google Shape;772;p29"/>
            <p:cNvSpPr/>
            <p:nvPr/>
          </p:nvSpPr>
          <p:spPr>
            <a:xfrm>
              <a:off x="6950149" y="447693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73" name="Google Shape;773;p29"/>
            <p:cNvGrpSpPr/>
            <p:nvPr/>
          </p:nvGrpSpPr>
          <p:grpSpPr>
            <a:xfrm flipH="1">
              <a:off x="6691187" y="1376106"/>
              <a:ext cx="576431" cy="305486"/>
              <a:chOff x="2468025" y="734125"/>
              <a:chExt cx="980825" cy="519800"/>
            </a:xfrm>
          </p:grpSpPr>
          <p:sp>
            <p:nvSpPr>
              <p:cNvPr id="774" name="Google Shape;774;p29"/>
              <p:cNvSpPr/>
              <p:nvPr/>
            </p:nvSpPr>
            <p:spPr>
              <a:xfrm>
                <a:off x="2831050" y="905000"/>
                <a:ext cx="617800" cy="140225"/>
              </a:xfrm>
              <a:custGeom>
                <a:avLst/>
                <a:gdLst/>
                <a:ahLst/>
                <a:cxnLst/>
                <a:rect l="l" t="t" r="r" b="b"/>
                <a:pathLst>
                  <a:path w="24712" h="5609" extrusionOk="0">
                    <a:moveTo>
                      <a:pt x="18198" y="1"/>
                    </a:moveTo>
                    <a:cubicBezTo>
                      <a:pt x="15715" y="1"/>
                      <a:pt x="14485" y="2407"/>
                      <a:pt x="12052" y="2407"/>
                    </a:cubicBezTo>
                    <a:cubicBezTo>
                      <a:pt x="9710" y="2407"/>
                      <a:pt x="7709" y="668"/>
                      <a:pt x="5003" y="668"/>
                    </a:cubicBezTo>
                    <a:cubicBezTo>
                      <a:pt x="4711" y="668"/>
                      <a:pt x="4411" y="688"/>
                      <a:pt x="4101" y="733"/>
                    </a:cubicBezTo>
                    <a:cubicBezTo>
                      <a:pt x="1507" y="1131"/>
                      <a:pt x="0" y="5315"/>
                      <a:pt x="0" y="5315"/>
                    </a:cubicBezTo>
                    <a:cubicBezTo>
                      <a:pt x="0" y="5315"/>
                      <a:pt x="3060" y="2256"/>
                      <a:pt x="5465" y="2256"/>
                    </a:cubicBezTo>
                    <a:cubicBezTo>
                      <a:pt x="5520" y="2256"/>
                      <a:pt x="5574" y="2257"/>
                      <a:pt x="5629" y="2260"/>
                    </a:cubicBezTo>
                    <a:cubicBezTo>
                      <a:pt x="8077" y="2407"/>
                      <a:pt x="9918" y="5608"/>
                      <a:pt x="12199" y="5608"/>
                    </a:cubicBezTo>
                    <a:cubicBezTo>
                      <a:pt x="14398" y="5608"/>
                      <a:pt x="16189" y="1931"/>
                      <a:pt x="18903" y="1931"/>
                    </a:cubicBezTo>
                    <a:cubicBezTo>
                      <a:pt x="19003" y="1931"/>
                      <a:pt x="19105" y="1936"/>
                      <a:pt x="19208" y="1947"/>
                    </a:cubicBezTo>
                    <a:cubicBezTo>
                      <a:pt x="22116" y="2260"/>
                      <a:pt x="24711" y="4395"/>
                      <a:pt x="24711" y="4395"/>
                    </a:cubicBezTo>
                    <a:cubicBezTo>
                      <a:pt x="24711" y="4395"/>
                      <a:pt x="22409" y="880"/>
                      <a:pt x="19208" y="126"/>
                    </a:cubicBezTo>
                    <a:cubicBezTo>
                      <a:pt x="18848" y="39"/>
                      <a:pt x="18513" y="1"/>
                      <a:pt x="18198" y="1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5" name="Google Shape;775;p29"/>
              <p:cNvSpPr/>
              <p:nvPr/>
            </p:nvSpPr>
            <p:spPr>
              <a:xfrm>
                <a:off x="2468025" y="1149000"/>
                <a:ext cx="463475" cy="104925"/>
              </a:xfrm>
              <a:custGeom>
                <a:avLst/>
                <a:gdLst/>
                <a:ahLst/>
                <a:cxnLst/>
                <a:rect l="l" t="t" r="r" b="b"/>
                <a:pathLst>
                  <a:path w="18539" h="4197" extrusionOk="0">
                    <a:moveTo>
                      <a:pt x="13655" y="0"/>
                    </a:moveTo>
                    <a:cubicBezTo>
                      <a:pt x="11792" y="0"/>
                      <a:pt x="10877" y="1811"/>
                      <a:pt x="9039" y="1811"/>
                    </a:cubicBezTo>
                    <a:cubicBezTo>
                      <a:pt x="7276" y="1811"/>
                      <a:pt x="5771" y="489"/>
                      <a:pt x="3746" y="489"/>
                    </a:cubicBezTo>
                    <a:cubicBezTo>
                      <a:pt x="3535" y="489"/>
                      <a:pt x="3319" y="504"/>
                      <a:pt x="3097" y="535"/>
                    </a:cubicBezTo>
                    <a:cubicBezTo>
                      <a:pt x="1151" y="828"/>
                      <a:pt x="0" y="3967"/>
                      <a:pt x="0" y="3967"/>
                    </a:cubicBezTo>
                    <a:cubicBezTo>
                      <a:pt x="0" y="3967"/>
                      <a:pt x="2304" y="1683"/>
                      <a:pt x="4109" y="1683"/>
                    </a:cubicBezTo>
                    <a:cubicBezTo>
                      <a:pt x="4148" y="1683"/>
                      <a:pt x="4188" y="1684"/>
                      <a:pt x="4227" y="1686"/>
                    </a:cubicBezTo>
                    <a:cubicBezTo>
                      <a:pt x="6068" y="1811"/>
                      <a:pt x="7449" y="4197"/>
                      <a:pt x="9165" y="4197"/>
                    </a:cubicBezTo>
                    <a:cubicBezTo>
                      <a:pt x="10817" y="4197"/>
                      <a:pt x="12139" y="1443"/>
                      <a:pt x="14177" y="1443"/>
                    </a:cubicBezTo>
                    <a:cubicBezTo>
                      <a:pt x="14255" y="1443"/>
                      <a:pt x="14335" y="1447"/>
                      <a:pt x="14417" y="1456"/>
                    </a:cubicBezTo>
                    <a:cubicBezTo>
                      <a:pt x="16593" y="1686"/>
                      <a:pt x="18539" y="3297"/>
                      <a:pt x="18539" y="3297"/>
                    </a:cubicBezTo>
                    <a:cubicBezTo>
                      <a:pt x="18539" y="3297"/>
                      <a:pt x="16823" y="661"/>
                      <a:pt x="14417" y="96"/>
                    </a:cubicBezTo>
                    <a:cubicBezTo>
                      <a:pt x="14145" y="30"/>
                      <a:pt x="13892" y="0"/>
                      <a:pt x="1365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6" name="Google Shape;776;p29"/>
              <p:cNvSpPr/>
              <p:nvPr/>
            </p:nvSpPr>
            <p:spPr>
              <a:xfrm>
                <a:off x="2565325" y="734125"/>
                <a:ext cx="290850" cy="66275"/>
              </a:xfrm>
              <a:custGeom>
                <a:avLst/>
                <a:gdLst/>
                <a:ahLst/>
                <a:cxnLst/>
                <a:rect l="l" t="t" r="r" b="b"/>
                <a:pathLst>
                  <a:path w="11634" h="2651" extrusionOk="0">
                    <a:moveTo>
                      <a:pt x="8575" y="0"/>
                    </a:moveTo>
                    <a:cubicBezTo>
                      <a:pt x="7400" y="0"/>
                      <a:pt x="6825" y="1144"/>
                      <a:pt x="5670" y="1144"/>
                    </a:cubicBezTo>
                    <a:cubicBezTo>
                      <a:pt x="4579" y="1144"/>
                      <a:pt x="3640" y="316"/>
                      <a:pt x="2367" y="316"/>
                    </a:cubicBezTo>
                    <a:cubicBezTo>
                      <a:pt x="2224" y="316"/>
                      <a:pt x="2077" y="326"/>
                      <a:pt x="1925" y="349"/>
                    </a:cubicBezTo>
                    <a:cubicBezTo>
                      <a:pt x="711" y="538"/>
                      <a:pt x="0" y="2505"/>
                      <a:pt x="0" y="2505"/>
                    </a:cubicBezTo>
                    <a:cubicBezTo>
                      <a:pt x="0" y="2505"/>
                      <a:pt x="1445" y="1080"/>
                      <a:pt x="2585" y="1080"/>
                    </a:cubicBezTo>
                    <a:cubicBezTo>
                      <a:pt x="2610" y="1080"/>
                      <a:pt x="2634" y="1080"/>
                      <a:pt x="2657" y="1082"/>
                    </a:cubicBezTo>
                    <a:cubicBezTo>
                      <a:pt x="3808" y="1124"/>
                      <a:pt x="4666" y="2651"/>
                      <a:pt x="5733" y="2651"/>
                    </a:cubicBezTo>
                    <a:cubicBezTo>
                      <a:pt x="6780" y="2651"/>
                      <a:pt x="7614" y="906"/>
                      <a:pt x="8888" y="906"/>
                    </a:cubicBezTo>
                    <a:cubicBezTo>
                      <a:pt x="8938" y="906"/>
                      <a:pt x="8988" y="909"/>
                      <a:pt x="9039" y="914"/>
                    </a:cubicBezTo>
                    <a:cubicBezTo>
                      <a:pt x="10399" y="1061"/>
                      <a:pt x="11634" y="2065"/>
                      <a:pt x="11634" y="2065"/>
                    </a:cubicBezTo>
                    <a:cubicBezTo>
                      <a:pt x="11634" y="2065"/>
                      <a:pt x="10546" y="412"/>
                      <a:pt x="9039" y="56"/>
                    </a:cubicBezTo>
                    <a:cubicBezTo>
                      <a:pt x="8874" y="17"/>
                      <a:pt x="8720" y="0"/>
                      <a:pt x="857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2415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2">
  <p:cSld name="Background 2"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" name="Google Shape;778;p30"/>
          <p:cNvGrpSpPr/>
          <p:nvPr/>
        </p:nvGrpSpPr>
        <p:grpSpPr>
          <a:xfrm>
            <a:off x="-44515" y="3873767"/>
            <a:ext cx="12281033" cy="2984168"/>
            <a:chOff x="-100" y="2905325"/>
            <a:chExt cx="9210775" cy="2238126"/>
          </a:xfrm>
        </p:grpSpPr>
        <p:sp>
          <p:nvSpPr>
            <p:cNvPr id="779" name="Google Shape;779;p30"/>
            <p:cNvSpPr/>
            <p:nvPr/>
          </p:nvSpPr>
          <p:spPr>
            <a:xfrm flipH="1">
              <a:off x="62" y="2905325"/>
              <a:ext cx="9210613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30"/>
            <p:cNvSpPr/>
            <p:nvPr/>
          </p:nvSpPr>
          <p:spPr>
            <a:xfrm>
              <a:off x="-100" y="3067050"/>
              <a:ext cx="9210731" cy="2076401"/>
            </a:xfrm>
            <a:custGeom>
              <a:avLst/>
              <a:gdLst/>
              <a:ahLst/>
              <a:cxnLst/>
              <a:rect l="l" t="t" r="r" b="b"/>
              <a:pathLst>
                <a:path w="175359" h="43799" extrusionOk="0">
                  <a:moveTo>
                    <a:pt x="0" y="1"/>
                  </a:moveTo>
                  <a:lnTo>
                    <a:pt x="0" y="43799"/>
                  </a:lnTo>
                  <a:lnTo>
                    <a:pt x="175359" y="43799"/>
                  </a:lnTo>
                  <a:lnTo>
                    <a:pt x="175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1" name="Google Shape;781;p30"/>
          <p:cNvGrpSpPr/>
          <p:nvPr/>
        </p:nvGrpSpPr>
        <p:grpSpPr>
          <a:xfrm>
            <a:off x="522883" y="109952"/>
            <a:ext cx="11579843" cy="2289693"/>
            <a:chOff x="335036" y="320140"/>
            <a:chExt cx="9419612" cy="1862548"/>
          </a:xfrm>
        </p:grpSpPr>
        <p:sp>
          <p:nvSpPr>
            <p:cNvPr id="782" name="Google Shape;782;p30"/>
            <p:cNvSpPr/>
            <p:nvPr/>
          </p:nvSpPr>
          <p:spPr>
            <a:xfrm>
              <a:off x="6945841" y="1541875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30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4" name="Google Shape;784;p30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785" name="Google Shape;785;p30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86" name="Google Shape;786;p30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7" name="Google Shape;787;p30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8" name="Google Shape;788;p30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9" name="Google Shape;789;p30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0" name="Google Shape;790;p30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1" name="Google Shape;791;p30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2" name="Google Shape;792;p30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3" name="Google Shape;793;p30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94" name="Google Shape;794;p30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725697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 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-571526" y="571357"/>
            <a:ext cx="13563596" cy="6934947"/>
            <a:chOff x="-1180550" y="-1533167"/>
            <a:chExt cx="11441566" cy="5849972"/>
          </a:xfrm>
        </p:grpSpPr>
        <p:sp>
          <p:nvSpPr>
            <p:cNvPr id="41" name="Google Shape;41;p3"/>
            <p:cNvSpPr/>
            <p:nvPr/>
          </p:nvSpPr>
          <p:spPr>
            <a:xfrm>
              <a:off x="1966747" y="-112631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0" y="0"/>
                    <a:pt x="7930" y="2866"/>
                    <a:pt x="7930" y="6438"/>
                  </a:cubicBezTo>
                  <a:lnTo>
                    <a:pt x="7930" y="6713"/>
                  </a:lnTo>
                  <a:cubicBezTo>
                    <a:pt x="3337" y="7341"/>
                    <a:pt x="1" y="9265"/>
                    <a:pt x="1" y="11502"/>
                  </a:cubicBezTo>
                  <a:cubicBezTo>
                    <a:pt x="1" y="14289"/>
                    <a:pt x="5025" y="16527"/>
                    <a:pt x="11228" y="16527"/>
                  </a:cubicBezTo>
                  <a:cubicBezTo>
                    <a:pt x="11403" y="16532"/>
                    <a:pt x="11578" y="16534"/>
                    <a:pt x="11753" y="16534"/>
                  </a:cubicBezTo>
                  <a:cubicBezTo>
                    <a:pt x="14360" y="16534"/>
                    <a:pt x="16924" y="15989"/>
                    <a:pt x="19315" y="14996"/>
                  </a:cubicBezTo>
                  <a:cubicBezTo>
                    <a:pt x="20846" y="16056"/>
                    <a:pt x="23515" y="16762"/>
                    <a:pt x="26538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438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4514840" y="122873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-376905" y="-1533167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-1180550" y="1440279"/>
              <a:ext cx="2567552" cy="2854196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8679926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7943958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2641278" y="1131893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3414646" y="3326715"/>
              <a:ext cx="188665" cy="971400"/>
            </a:xfrm>
            <a:custGeom>
              <a:avLst/>
              <a:gdLst/>
              <a:ahLst/>
              <a:cxnLst/>
              <a:rect l="l" t="t" r="r" b="b"/>
              <a:pathLst>
                <a:path w="3965" h="20414" extrusionOk="0">
                  <a:moveTo>
                    <a:pt x="0" y="0"/>
                  </a:moveTo>
                  <a:lnTo>
                    <a:pt x="0" y="20414"/>
                  </a:lnTo>
                  <a:lnTo>
                    <a:pt x="3965" y="20414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708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3452950" y="1660018"/>
              <a:ext cx="2372226" cy="2634448"/>
            </a:xfrm>
            <a:custGeom>
              <a:avLst/>
              <a:gdLst/>
              <a:ahLst/>
              <a:cxnLst/>
              <a:rect l="l" t="t" r="r" b="b"/>
              <a:pathLst>
                <a:path w="49855" h="55363" extrusionOk="0">
                  <a:moveTo>
                    <a:pt x="22979" y="0"/>
                  </a:moveTo>
                  <a:cubicBezTo>
                    <a:pt x="21167" y="0"/>
                    <a:pt x="18970" y="358"/>
                    <a:pt x="16311" y="1267"/>
                  </a:cubicBezTo>
                  <a:cubicBezTo>
                    <a:pt x="7949" y="4093"/>
                    <a:pt x="5790" y="10571"/>
                    <a:pt x="11796" y="11199"/>
                  </a:cubicBezTo>
                  <a:cubicBezTo>
                    <a:pt x="11796" y="11199"/>
                    <a:pt x="2375" y="12298"/>
                    <a:pt x="2375" y="18500"/>
                  </a:cubicBezTo>
                  <a:cubicBezTo>
                    <a:pt x="2375" y="21544"/>
                    <a:pt x="4379" y="22319"/>
                    <a:pt x="6420" y="22319"/>
                  </a:cubicBezTo>
                  <a:cubicBezTo>
                    <a:pt x="8029" y="22319"/>
                    <a:pt x="9662" y="21837"/>
                    <a:pt x="10354" y="21605"/>
                  </a:cubicBezTo>
                  <a:lnTo>
                    <a:pt x="10354" y="21605"/>
                  </a:lnTo>
                  <a:cubicBezTo>
                    <a:pt x="8506" y="22289"/>
                    <a:pt x="1" y="25840"/>
                    <a:pt x="4495" y="31808"/>
                  </a:cubicBezTo>
                  <a:cubicBezTo>
                    <a:pt x="4495" y="31808"/>
                    <a:pt x="6651" y="33537"/>
                    <a:pt x="9332" y="33537"/>
                  </a:cubicBezTo>
                  <a:cubicBezTo>
                    <a:pt x="10869" y="33537"/>
                    <a:pt x="12578" y="32968"/>
                    <a:pt x="14152" y="31180"/>
                  </a:cubicBezTo>
                  <a:lnTo>
                    <a:pt x="14152" y="31180"/>
                  </a:lnTo>
                  <a:cubicBezTo>
                    <a:pt x="14151" y="31181"/>
                    <a:pt x="11247" y="34792"/>
                    <a:pt x="14466" y="36323"/>
                  </a:cubicBezTo>
                  <a:cubicBezTo>
                    <a:pt x="14949" y="36547"/>
                    <a:pt x="15420" y="36639"/>
                    <a:pt x="15880" y="36639"/>
                  </a:cubicBezTo>
                  <a:cubicBezTo>
                    <a:pt x="18026" y="36639"/>
                    <a:pt x="19922" y="34633"/>
                    <a:pt x="21568" y="34633"/>
                  </a:cubicBezTo>
                  <a:cubicBezTo>
                    <a:pt x="21921" y="34633"/>
                    <a:pt x="22262" y="34725"/>
                    <a:pt x="22592" y="34949"/>
                  </a:cubicBezTo>
                  <a:cubicBezTo>
                    <a:pt x="22592" y="34949"/>
                    <a:pt x="26871" y="40170"/>
                    <a:pt x="24319" y="55362"/>
                  </a:cubicBezTo>
                  <a:lnTo>
                    <a:pt x="29069" y="55362"/>
                  </a:lnTo>
                  <a:cubicBezTo>
                    <a:pt x="29069" y="55362"/>
                    <a:pt x="25183" y="37854"/>
                    <a:pt x="31307" y="34085"/>
                  </a:cubicBezTo>
                  <a:cubicBezTo>
                    <a:pt x="31307" y="34085"/>
                    <a:pt x="31834" y="33771"/>
                    <a:pt x="32605" y="33771"/>
                  </a:cubicBezTo>
                  <a:cubicBezTo>
                    <a:pt x="33351" y="33771"/>
                    <a:pt x="34325" y="34065"/>
                    <a:pt x="35271" y="35224"/>
                  </a:cubicBezTo>
                  <a:cubicBezTo>
                    <a:pt x="35792" y="35861"/>
                    <a:pt x="36708" y="36162"/>
                    <a:pt x="37761" y="36162"/>
                  </a:cubicBezTo>
                  <a:cubicBezTo>
                    <a:pt x="40597" y="36162"/>
                    <a:pt x="44433" y="33980"/>
                    <a:pt x="44261" y="30317"/>
                  </a:cubicBezTo>
                  <a:cubicBezTo>
                    <a:pt x="44149" y="27477"/>
                    <a:pt x="42879" y="26866"/>
                    <a:pt x="41806" y="26866"/>
                  </a:cubicBezTo>
                  <a:cubicBezTo>
                    <a:pt x="41725" y="26866"/>
                    <a:pt x="41646" y="26869"/>
                    <a:pt x="41568" y="26876"/>
                  </a:cubicBezTo>
                  <a:lnTo>
                    <a:pt x="41568" y="26876"/>
                  </a:lnTo>
                  <a:cubicBezTo>
                    <a:pt x="44176" y="26065"/>
                    <a:pt x="49855" y="23654"/>
                    <a:pt x="49521" y="18108"/>
                  </a:cubicBezTo>
                  <a:cubicBezTo>
                    <a:pt x="49304" y="14486"/>
                    <a:pt x="46911" y="13588"/>
                    <a:pt x="44592" y="13588"/>
                  </a:cubicBezTo>
                  <a:cubicBezTo>
                    <a:pt x="42310" y="13588"/>
                    <a:pt x="40100" y="14457"/>
                    <a:pt x="40100" y="14457"/>
                  </a:cubicBezTo>
                  <a:cubicBezTo>
                    <a:pt x="40100" y="14457"/>
                    <a:pt x="47598" y="11159"/>
                    <a:pt x="44379" y="8058"/>
                  </a:cubicBezTo>
                  <a:cubicBezTo>
                    <a:pt x="43412" y="7127"/>
                    <a:pt x="42381" y="6801"/>
                    <a:pt x="41412" y="6801"/>
                  </a:cubicBezTo>
                  <a:cubicBezTo>
                    <a:pt x="39173" y="6801"/>
                    <a:pt x="37264" y="8542"/>
                    <a:pt x="37235" y="8568"/>
                  </a:cubicBezTo>
                  <a:lnTo>
                    <a:pt x="37235" y="8568"/>
                  </a:lnTo>
                  <a:cubicBezTo>
                    <a:pt x="37275" y="8531"/>
                    <a:pt x="40956" y="5144"/>
                    <a:pt x="39668" y="3426"/>
                  </a:cubicBezTo>
                  <a:cubicBezTo>
                    <a:pt x="39279" y="2903"/>
                    <a:pt x="38471" y="2685"/>
                    <a:pt x="37491" y="2685"/>
                  </a:cubicBezTo>
                  <a:cubicBezTo>
                    <a:pt x="35310" y="2685"/>
                    <a:pt x="32275" y="3765"/>
                    <a:pt x="31110" y="4957"/>
                  </a:cubicBezTo>
                  <a:cubicBezTo>
                    <a:pt x="31110" y="4926"/>
                    <a:pt x="29698" y="0"/>
                    <a:pt x="2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5183548" y="3625585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4341136" y="1752044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1834363" y="3511623"/>
              <a:ext cx="222305" cy="784629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76087" y="1329886"/>
              <a:ext cx="2140689" cy="2485793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155060" y="143823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855579" y="3418218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2" name="Google Shape;62;p3"/>
          <p:cNvSpPr txBox="1">
            <a:spLocks noGrp="1"/>
          </p:cNvSpPr>
          <p:nvPr>
            <p:ph type="title"/>
          </p:nvPr>
        </p:nvSpPr>
        <p:spPr>
          <a:xfrm>
            <a:off x="2197176" y="1620333"/>
            <a:ext cx="3430800" cy="18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92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3" name="Google Shape;63;p3"/>
          <p:cNvSpPr txBox="1">
            <a:spLocks noGrp="1"/>
          </p:cNvSpPr>
          <p:nvPr>
            <p:ph type="title" idx="2" hasCustomPrompt="1"/>
          </p:nvPr>
        </p:nvSpPr>
        <p:spPr>
          <a:xfrm>
            <a:off x="7678176" y="2481600"/>
            <a:ext cx="2527200" cy="189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64" name="Google Shape;64;p3"/>
          <p:cNvSpPr txBox="1">
            <a:spLocks noGrp="1"/>
          </p:cNvSpPr>
          <p:nvPr>
            <p:ph type="subTitle" idx="1"/>
          </p:nvPr>
        </p:nvSpPr>
        <p:spPr>
          <a:xfrm>
            <a:off x="2007576" y="4669133"/>
            <a:ext cx="3810000" cy="9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6137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 and two columns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5"/>
          <p:cNvSpPr txBox="1">
            <a:spLocks noGrp="1"/>
          </p:cNvSpPr>
          <p:nvPr>
            <p:ph type="subTitle" idx="1"/>
          </p:nvPr>
        </p:nvSpPr>
        <p:spPr>
          <a:xfrm>
            <a:off x="6462821" y="1884733"/>
            <a:ext cx="38768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3733">
                <a:solidFill>
                  <a:srgbClr val="E15561"/>
                </a:solidFill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7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7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7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7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7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7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7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7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9pPr>
          </a:lstStyle>
          <a:p>
            <a:endParaRPr/>
          </a:p>
        </p:txBody>
      </p:sp>
      <p:sp>
        <p:nvSpPr>
          <p:cNvPr id="107" name="Google Shape;107;p5"/>
          <p:cNvSpPr txBox="1">
            <a:spLocks noGrp="1"/>
          </p:cNvSpPr>
          <p:nvPr>
            <p:ph type="subTitle" idx="2"/>
          </p:nvPr>
        </p:nvSpPr>
        <p:spPr>
          <a:xfrm>
            <a:off x="6462821" y="4119933"/>
            <a:ext cx="38768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3733">
                <a:solidFill>
                  <a:srgbClr val="5587AC"/>
                </a:solidFill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7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7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7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7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7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7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7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7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9pPr>
          </a:lstStyle>
          <a:p>
            <a:endParaRPr/>
          </a:p>
        </p:txBody>
      </p:sp>
      <p:sp>
        <p:nvSpPr>
          <p:cNvPr id="108" name="Google Shape;108;p5"/>
          <p:cNvSpPr txBox="1">
            <a:spLocks noGrp="1"/>
          </p:cNvSpPr>
          <p:nvPr>
            <p:ph type="subTitle" idx="3"/>
          </p:nvPr>
        </p:nvSpPr>
        <p:spPr>
          <a:xfrm>
            <a:off x="6342021" y="2576433"/>
            <a:ext cx="4118400" cy="11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rgbClr val="3B3B3B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9" name="Google Shape;109;p5"/>
          <p:cNvSpPr txBox="1">
            <a:spLocks noGrp="1"/>
          </p:cNvSpPr>
          <p:nvPr>
            <p:ph type="subTitle" idx="4"/>
          </p:nvPr>
        </p:nvSpPr>
        <p:spPr>
          <a:xfrm>
            <a:off x="6340821" y="4811633"/>
            <a:ext cx="4120800" cy="11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rgbClr val="3B3B3B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0478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 column 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"/>
          <p:cNvSpPr txBox="1">
            <a:spLocks noGrp="1"/>
          </p:cNvSpPr>
          <p:nvPr>
            <p:ph type="title"/>
          </p:nvPr>
        </p:nvSpPr>
        <p:spPr>
          <a:xfrm>
            <a:off x="1144367" y="1787900"/>
            <a:ext cx="4607200" cy="12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9333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7"/>
          <p:cNvSpPr txBox="1">
            <a:spLocks noGrp="1"/>
          </p:cNvSpPr>
          <p:nvPr>
            <p:ph type="subTitle" idx="1"/>
          </p:nvPr>
        </p:nvSpPr>
        <p:spPr>
          <a:xfrm>
            <a:off x="1552567" y="3237100"/>
            <a:ext cx="3790800" cy="1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7"/>
          <p:cNvSpPr/>
          <p:nvPr/>
        </p:nvSpPr>
        <p:spPr>
          <a:xfrm>
            <a:off x="10397934" y="1597167"/>
            <a:ext cx="2124687" cy="1012653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7"/>
          <p:cNvSpPr/>
          <p:nvPr/>
        </p:nvSpPr>
        <p:spPr>
          <a:xfrm>
            <a:off x="5202867" y="365688"/>
            <a:ext cx="2406067" cy="1329667"/>
          </a:xfrm>
          <a:custGeom>
            <a:avLst/>
            <a:gdLst/>
            <a:ahLst/>
            <a:cxnLst/>
            <a:rect l="l" t="t" r="r" b="b"/>
            <a:pathLst>
              <a:path w="72182" h="39890" extrusionOk="0">
                <a:moveTo>
                  <a:pt x="34167" y="1"/>
                </a:moveTo>
                <a:cubicBezTo>
                  <a:pt x="33792" y="1"/>
                  <a:pt x="33407" y="8"/>
                  <a:pt x="33013" y="22"/>
                </a:cubicBezTo>
                <a:cubicBezTo>
                  <a:pt x="21215" y="438"/>
                  <a:pt x="19139" y="10404"/>
                  <a:pt x="22178" y="17011"/>
                </a:cubicBezTo>
                <a:cubicBezTo>
                  <a:pt x="22178" y="17011"/>
                  <a:pt x="19602" y="16309"/>
                  <a:pt x="16688" y="16309"/>
                </a:cubicBezTo>
                <a:cubicBezTo>
                  <a:pt x="12231" y="16309"/>
                  <a:pt x="6982" y="17952"/>
                  <a:pt x="8945" y="26261"/>
                </a:cubicBezTo>
                <a:cubicBezTo>
                  <a:pt x="8945" y="26261"/>
                  <a:pt x="92" y="27393"/>
                  <a:pt x="35" y="33056"/>
                </a:cubicBezTo>
                <a:cubicBezTo>
                  <a:pt x="0" y="36563"/>
                  <a:pt x="6514" y="38260"/>
                  <a:pt x="12709" y="38260"/>
                </a:cubicBezTo>
                <a:cubicBezTo>
                  <a:pt x="16519" y="38260"/>
                  <a:pt x="20208" y="37618"/>
                  <a:pt x="22178" y="36360"/>
                </a:cubicBezTo>
                <a:cubicBezTo>
                  <a:pt x="22178" y="36360"/>
                  <a:pt x="30156" y="39522"/>
                  <a:pt x="36958" y="39522"/>
                </a:cubicBezTo>
                <a:cubicBezTo>
                  <a:pt x="39289" y="39522"/>
                  <a:pt x="41482" y="39151"/>
                  <a:pt x="43168" y="38153"/>
                </a:cubicBezTo>
                <a:cubicBezTo>
                  <a:pt x="43168" y="38153"/>
                  <a:pt x="52917" y="39890"/>
                  <a:pt x="60468" y="39890"/>
                </a:cubicBezTo>
                <a:cubicBezTo>
                  <a:pt x="64243" y="39890"/>
                  <a:pt x="67469" y="39456"/>
                  <a:pt x="68652" y="38153"/>
                </a:cubicBezTo>
                <a:cubicBezTo>
                  <a:pt x="72182" y="34227"/>
                  <a:pt x="60629" y="29508"/>
                  <a:pt x="60629" y="29508"/>
                </a:cubicBezTo>
                <a:cubicBezTo>
                  <a:pt x="60629" y="29508"/>
                  <a:pt x="63215" y="17955"/>
                  <a:pt x="48586" y="16766"/>
                </a:cubicBezTo>
                <a:cubicBezTo>
                  <a:pt x="48586" y="16766"/>
                  <a:pt x="52447" y="1"/>
                  <a:pt x="341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7"/>
          <p:cNvSpPr/>
          <p:nvPr/>
        </p:nvSpPr>
        <p:spPr>
          <a:xfrm>
            <a:off x="-806800" y="4415855"/>
            <a:ext cx="2489400" cy="1382933"/>
          </a:xfrm>
          <a:custGeom>
            <a:avLst/>
            <a:gdLst/>
            <a:ahLst/>
            <a:cxnLst/>
            <a:rect l="l" t="t" r="r" b="b"/>
            <a:pathLst>
              <a:path w="74682" h="41488" extrusionOk="0">
                <a:moveTo>
                  <a:pt x="34145" y="1"/>
                </a:moveTo>
                <a:cubicBezTo>
                  <a:pt x="33779" y="1"/>
                  <a:pt x="33404" y="7"/>
                  <a:pt x="33020" y="21"/>
                </a:cubicBezTo>
                <a:cubicBezTo>
                  <a:pt x="21222" y="455"/>
                  <a:pt x="19127" y="10403"/>
                  <a:pt x="22185" y="17010"/>
                </a:cubicBezTo>
                <a:cubicBezTo>
                  <a:pt x="22185" y="17010"/>
                  <a:pt x="19623" y="16314"/>
                  <a:pt x="16716" y="16314"/>
                </a:cubicBezTo>
                <a:cubicBezTo>
                  <a:pt x="12253" y="16314"/>
                  <a:pt x="6979" y="17955"/>
                  <a:pt x="8934" y="26278"/>
                </a:cubicBezTo>
                <a:cubicBezTo>
                  <a:pt x="8934" y="26278"/>
                  <a:pt x="81" y="27392"/>
                  <a:pt x="24" y="33055"/>
                </a:cubicBezTo>
                <a:cubicBezTo>
                  <a:pt x="1" y="36562"/>
                  <a:pt x="6512" y="38259"/>
                  <a:pt x="12707" y="38259"/>
                </a:cubicBezTo>
                <a:cubicBezTo>
                  <a:pt x="16517" y="38259"/>
                  <a:pt x="20208" y="37617"/>
                  <a:pt x="22185" y="36359"/>
                </a:cubicBezTo>
                <a:cubicBezTo>
                  <a:pt x="22185" y="36359"/>
                  <a:pt x="27456" y="41488"/>
                  <a:pt x="34246" y="41488"/>
                </a:cubicBezTo>
                <a:cubicBezTo>
                  <a:pt x="37046" y="41488"/>
                  <a:pt x="40104" y="40615"/>
                  <a:pt x="43157" y="38152"/>
                </a:cubicBezTo>
                <a:cubicBezTo>
                  <a:pt x="44754" y="40242"/>
                  <a:pt x="50343" y="41173"/>
                  <a:pt x="56207" y="41173"/>
                </a:cubicBezTo>
                <a:cubicBezTo>
                  <a:pt x="63372" y="41173"/>
                  <a:pt x="70947" y="39783"/>
                  <a:pt x="72152" y="37416"/>
                </a:cubicBezTo>
                <a:cubicBezTo>
                  <a:pt x="74681" y="32395"/>
                  <a:pt x="60618" y="29525"/>
                  <a:pt x="60618" y="29525"/>
                </a:cubicBezTo>
                <a:cubicBezTo>
                  <a:pt x="60618" y="29525"/>
                  <a:pt x="63223" y="17954"/>
                  <a:pt x="48594" y="16784"/>
                </a:cubicBezTo>
                <a:cubicBezTo>
                  <a:pt x="48594" y="16784"/>
                  <a:pt x="52440" y="1"/>
                  <a:pt x="341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43523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>
  <p:cSld name="Caption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0"/>
          <p:cNvSpPr txBox="1">
            <a:spLocks noGrp="1"/>
          </p:cNvSpPr>
          <p:nvPr>
            <p:ph type="title"/>
          </p:nvPr>
        </p:nvSpPr>
        <p:spPr>
          <a:xfrm>
            <a:off x="6311900" y="719333"/>
            <a:ext cx="4388800" cy="522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8266">
                <a:solidFill>
                  <a:srgbClr val="E1556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2766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21" Type="http://schemas.openxmlformats.org/officeDocument/2006/relationships/slideLayout" Target="../slideLayouts/slideLayout26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5" Type="http://schemas.openxmlformats.org/officeDocument/2006/relationships/slideLayout" Target="../slideLayouts/slideLayout30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5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2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7.xml"/><Relationship Id="rId27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177986AF-7DE9-46EB-98AE-20C12803B9B8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3500"/>
              <a:buFont typeface="Satisfy"/>
              <a:buNone/>
              <a:defRPr sz="3500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800"/>
              <a:buFont typeface="Public Sans"/>
              <a:buChar char="●"/>
              <a:defRPr sz="1800"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815321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5" r:id="rId3"/>
    <p:sldLayoutId id="2147483666" r:id="rId4"/>
    <p:sldLayoutId id="2147483667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7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AA5F2FE6-CA4C-422F-AE5B-8972C1EA29B5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Mouse Memoirs" panose="020B0604020202020204"/>
              <a:buNone/>
              <a:defRPr sz="2800">
                <a:solidFill>
                  <a:schemeClr val="accent6"/>
                </a:solidFill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atamaran" panose="020B0604020202020204"/>
              <a:buChar char="●"/>
              <a:defRPr sz="1800"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○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■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●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○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■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●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○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■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608935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  <p:sldLayoutId id="2147483687" r:id="rId19"/>
    <p:sldLayoutId id="2147483688" r:id="rId20"/>
    <p:sldLayoutId id="2147483689" r:id="rId21"/>
    <p:sldLayoutId id="2147483690" r:id="rId22"/>
    <p:sldLayoutId id="2147483691" r:id="rId23"/>
    <p:sldLayoutId id="2147483692" r:id="rId24"/>
    <p:sldLayoutId id="2147483693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9.gif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audio" Target="../media/audio2.wav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1.wav"/><Relationship Id="rId7" Type="http://schemas.openxmlformats.org/officeDocument/2006/relationships/slide" Target="slide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image" Target="../media/image11.svg"/><Relationship Id="rId4" Type="http://schemas.openxmlformats.org/officeDocument/2006/relationships/audio" Target="../media/audio2.wav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1.wav"/><Relationship Id="rId7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image" Target="../media/image11.svg"/><Relationship Id="rId4" Type="http://schemas.openxmlformats.org/officeDocument/2006/relationships/audio" Target="../media/audio2.wav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Hình ảnh 20" descr="Ảnh có chứa văn bản&#10;&#10;Mô tả được tạo tự động"/>
          <p:cNvPicPr>
            <a:picLocks noChangeAspect="1"/>
          </p:cNvPicPr>
          <p:nvPr/>
        </p:nvPicPr>
        <p:blipFill rotWithShape="1">
          <a:blip r:embed="rId3"/>
          <a:srcRect l="11025" t="14654" r="57070" b="37819"/>
          <a:stretch>
            <a:fillRect/>
          </a:stretch>
        </p:blipFill>
        <p:spPr>
          <a:xfrm rot="21015452">
            <a:off x="7268844" y="4085449"/>
            <a:ext cx="2214189" cy="1855328"/>
          </a:xfrm>
          <a:prstGeom prst="rect">
            <a:avLst/>
          </a:prstGeom>
        </p:spPr>
      </p:pic>
      <p:pic>
        <p:nvPicPr>
          <p:cNvPr id="22" name="Hình ảnh 21" descr="Ảnh có chứa văn bản&#10;&#10;Mô tả được tạo tự động"/>
          <p:cNvPicPr>
            <a:picLocks noChangeAspect="1"/>
          </p:cNvPicPr>
          <p:nvPr/>
        </p:nvPicPr>
        <p:blipFill rotWithShape="1">
          <a:blip r:embed="rId3"/>
          <a:srcRect l="40231" r="25483" b="40641"/>
          <a:stretch>
            <a:fillRect/>
          </a:stretch>
        </p:blipFill>
        <p:spPr>
          <a:xfrm flipH="1">
            <a:off x="7373956" y="-1477"/>
            <a:ext cx="3879625" cy="3252581"/>
          </a:xfrm>
          <a:prstGeom prst="rect">
            <a:avLst/>
          </a:prstGeom>
        </p:spPr>
      </p:pic>
      <p:pic>
        <p:nvPicPr>
          <p:cNvPr id="23" name="Hình ảnh 22" descr="Ảnh có chứa văn bản&#10;&#10;Mô tả được tạo tự động"/>
          <p:cNvPicPr>
            <a:picLocks noChangeAspect="1"/>
          </p:cNvPicPr>
          <p:nvPr/>
        </p:nvPicPr>
        <p:blipFill rotWithShape="1">
          <a:blip r:embed="rId3"/>
          <a:srcRect l="40231" r="25483" b="40641"/>
          <a:stretch>
            <a:fillRect/>
          </a:stretch>
        </p:blipFill>
        <p:spPr>
          <a:xfrm rot="301431">
            <a:off x="949393" y="65415"/>
            <a:ext cx="3733411" cy="3252581"/>
          </a:xfrm>
          <a:prstGeom prst="rect">
            <a:avLst/>
          </a:prstGeom>
        </p:spPr>
      </p:pic>
      <p:pic>
        <p:nvPicPr>
          <p:cNvPr id="24" name="Hình ảnh 23" descr="Ảnh có chứa văn bản&#10;&#10;Mô tả được tạo tự động"/>
          <p:cNvPicPr>
            <a:picLocks noChangeAspect="1"/>
          </p:cNvPicPr>
          <p:nvPr/>
        </p:nvPicPr>
        <p:blipFill rotWithShape="1">
          <a:blip r:embed="rId3"/>
          <a:srcRect l="11025" t="14654" r="57070" b="37819"/>
          <a:stretch>
            <a:fillRect/>
          </a:stretch>
        </p:blipFill>
        <p:spPr>
          <a:xfrm rot="15885739">
            <a:off x="8862025" y="4428033"/>
            <a:ext cx="2225100" cy="1864471"/>
          </a:xfrm>
          <a:prstGeom prst="rect">
            <a:avLst/>
          </a:prstGeom>
        </p:spPr>
      </p:pic>
      <p:pic>
        <p:nvPicPr>
          <p:cNvPr id="5" name="Hình ảnh 4"/>
          <p:cNvPicPr>
            <a:picLocks noChangeAspect="1"/>
          </p:cNvPicPr>
          <p:nvPr/>
        </p:nvPicPr>
        <p:blipFill rotWithShape="1">
          <a:blip r:embed="rId4"/>
          <a:srcRect t="54376" r="48989"/>
          <a:stretch>
            <a:fillRect/>
          </a:stretch>
        </p:blipFill>
        <p:spPr>
          <a:xfrm>
            <a:off x="5181690" y="4730385"/>
            <a:ext cx="1828621" cy="163550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C3A88A9-7515-0B69-1E00-C9E63A5EED4C}"/>
              </a:ext>
            </a:extLst>
          </p:cNvPr>
          <p:cNvSpPr/>
          <p:nvPr/>
        </p:nvSpPr>
        <p:spPr>
          <a:xfrm>
            <a:off x="2228850" y="1095375"/>
            <a:ext cx="7696200" cy="2971800"/>
          </a:xfrm>
          <a:prstGeom prst="roundRect">
            <a:avLst/>
          </a:prstGeom>
          <a:solidFill>
            <a:srgbClr val="F5F9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587A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Hình ảnh 7" descr="Ảnh có chứa văn bản&#10;&#10;Mô tả được tạo tự động">
            <a:extLst>
              <a:ext uri="{FF2B5EF4-FFF2-40B4-BE49-F238E27FC236}">
                <a16:creationId xmlns:a16="http://schemas.microsoft.com/office/drawing/2014/main" id="{F261960B-EA83-53F1-09F4-4D84552A52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5112" y="943535"/>
            <a:ext cx="6820197" cy="36945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0" y="1"/>
            <a:ext cx="12191999" cy="6858000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pic>
        <p:nvPicPr>
          <p:cNvPr id="1026" name="Picture 2" descr="Sân vận động Ánh sáng (Lisbon) – Wikipedia tiếng Việt">
            <a:extLst>
              <a:ext uri="{FF2B5EF4-FFF2-40B4-BE49-F238E27FC236}">
                <a16:creationId xmlns:a16="http://schemas.microsoft.com/office/drawing/2014/main" id="{A4076EE8-6C48-CDA5-796F-CF16CB9F4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92" y="247052"/>
            <a:ext cx="11166436" cy="488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AF3FAC7-BE80-F9E6-9161-2164E82FDCED}"/>
              </a:ext>
            </a:extLst>
          </p:cNvPr>
          <p:cNvSpPr/>
          <p:nvPr/>
        </p:nvSpPr>
        <p:spPr>
          <a:xfrm>
            <a:off x="2936053" y="5618462"/>
            <a:ext cx="6800850" cy="752475"/>
          </a:xfrm>
          <a:prstGeom prst="roundRect">
            <a:avLst>
              <a:gd name="adj" fmla="val 3692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dirty="0" err="1">
                <a:solidFill>
                  <a:srgbClr val="D6F4FF">
                    <a:lumMod val="10000"/>
                  </a:srgbClr>
                </a:solidFill>
              </a:rPr>
              <a:t>Sân</a:t>
            </a:r>
            <a:r>
              <a:rPr lang="en-US" sz="4000" dirty="0">
                <a:solidFill>
                  <a:srgbClr val="D6F4FF">
                    <a:lumMod val="10000"/>
                  </a:srgbClr>
                </a:solidFill>
              </a:rPr>
              <a:t> </a:t>
            </a:r>
            <a:r>
              <a:rPr lang="en-US" sz="4000" dirty="0" err="1">
                <a:solidFill>
                  <a:srgbClr val="D6F4FF">
                    <a:lumMod val="10000"/>
                  </a:srgbClr>
                </a:solidFill>
              </a:rPr>
              <a:t>vận</a:t>
            </a:r>
            <a:r>
              <a:rPr lang="en-US" sz="4000" dirty="0">
                <a:solidFill>
                  <a:srgbClr val="D6F4FF">
                    <a:lumMod val="10000"/>
                  </a:srgbClr>
                </a:solidFill>
              </a:rPr>
              <a:t> </a:t>
            </a:r>
            <a:r>
              <a:rPr lang="en-US" sz="4000" dirty="0" err="1">
                <a:solidFill>
                  <a:srgbClr val="D6F4FF">
                    <a:lumMod val="10000"/>
                  </a:srgbClr>
                </a:solidFill>
              </a:rPr>
              <a:t>động</a:t>
            </a:r>
            <a:r>
              <a:rPr lang="en-US" sz="4000" dirty="0">
                <a:solidFill>
                  <a:srgbClr val="D6F4FF">
                    <a:lumMod val="10000"/>
                  </a:srgbClr>
                </a:solidFill>
              </a:rPr>
              <a:t> </a:t>
            </a:r>
            <a:r>
              <a:rPr lang="en-US" sz="4000" dirty="0" err="1">
                <a:solidFill>
                  <a:srgbClr val="D6F4FF">
                    <a:lumMod val="10000"/>
                  </a:srgbClr>
                </a:solidFill>
              </a:rPr>
              <a:t>Oem</a:t>
            </a:r>
            <a:r>
              <a:rPr lang="en-US" sz="4000" dirty="0">
                <a:solidFill>
                  <a:srgbClr val="D6F4FF">
                    <a:lumMod val="10000"/>
                  </a:srgbClr>
                </a:solidFill>
              </a:rPr>
              <a:t> </a:t>
            </a:r>
            <a:r>
              <a:rPr lang="en-US" sz="4000" dirty="0" err="1">
                <a:solidFill>
                  <a:srgbClr val="D6F4FF">
                    <a:lumMod val="10000"/>
                  </a:srgbClr>
                </a:solidFill>
              </a:rPr>
              <a:t>bờ</a:t>
            </a:r>
            <a:r>
              <a:rPr lang="en-US" sz="4000" dirty="0">
                <a:solidFill>
                  <a:srgbClr val="D6F4FF">
                    <a:lumMod val="10000"/>
                  </a:srgbClr>
                </a:solidFill>
              </a:rPr>
              <a:t> li (Anh)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D6F4FF">
                  <a:lumMod val="1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1697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0" y="1"/>
            <a:ext cx="12191999" cy="6858000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AF3FAC7-BE80-F9E6-9161-2164E82FDCED}"/>
              </a:ext>
            </a:extLst>
          </p:cNvPr>
          <p:cNvSpPr/>
          <p:nvPr/>
        </p:nvSpPr>
        <p:spPr>
          <a:xfrm>
            <a:off x="2695574" y="5338370"/>
            <a:ext cx="6800850" cy="752475"/>
          </a:xfrm>
          <a:prstGeom prst="roundRect">
            <a:avLst>
              <a:gd name="adj" fmla="val 3692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D6F4FF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D6F4FF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D6F4FF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vận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D6F4FF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D6F4FF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động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D6F4FF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D6F4FF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Mỹ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D6F4FF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D6F4FF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Đình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D6F4FF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(Hà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D6F4FF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Nội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D6F4FF">
                  <a:lumMod val="1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 descr="Chờ bộ mặt mới của sân vận động Mỹ Đình ở trận đấu của tuyển Việt Nam |  Bóng đá | Vietnam+ (VietnamPlus)">
            <a:extLst>
              <a:ext uri="{FF2B5EF4-FFF2-40B4-BE49-F238E27FC236}">
                <a16:creationId xmlns:a16="http://schemas.microsoft.com/office/drawing/2014/main" id="{876944A3-39EB-DDE2-02D6-5D5746B43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72" y="215153"/>
            <a:ext cx="11607501" cy="464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846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0" y="1"/>
            <a:ext cx="12191999" cy="6858000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AF3FAC7-BE80-F9E6-9161-2164E82FDCED}"/>
              </a:ext>
            </a:extLst>
          </p:cNvPr>
          <p:cNvSpPr/>
          <p:nvPr/>
        </p:nvSpPr>
        <p:spPr>
          <a:xfrm>
            <a:off x="2853017" y="5160533"/>
            <a:ext cx="6800850" cy="1266825"/>
          </a:xfrm>
          <a:prstGeom prst="roundRect">
            <a:avLst>
              <a:gd name="adj" fmla="val 3692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D6F4FF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D6F4FF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D6F4FF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vận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D6F4FF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D6F4FF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động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D6F4FF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D6F4FF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Thiên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D6F4FF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D6F4FF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Trường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D6F4FF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(Nam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D6F4FF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Định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D6F4FF">
                  <a:lumMod val="1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74" name="Picture 2" descr="Sân Thiên Trường mở cửa miễn phí đón khán giả xem SEA Games 31">
            <a:extLst>
              <a:ext uri="{FF2B5EF4-FFF2-40B4-BE49-F238E27FC236}">
                <a16:creationId xmlns:a16="http://schemas.microsoft.com/office/drawing/2014/main" id="{5D94F76C-59C2-1344-7DD4-272D3CEC2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33" y="261268"/>
            <a:ext cx="11349318" cy="462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525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0" y="1"/>
            <a:ext cx="12191999" cy="6858000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AF3FAC7-BE80-F9E6-9161-2164E82FDCED}"/>
              </a:ext>
            </a:extLst>
          </p:cNvPr>
          <p:cNvSpPr/>
          <p:nvPr/>
        </p:nvSpPr>
        <p:spPr>
          <a:xfrm>
            <a:off x="2799229" y="5246594"/>
            <a:ext cx="6800850" cy="1266825"/>
          </a:xfrm>
          <a:prstGeom prst="roundRect">
            <a:avLst>
              <a:gd name="adj" fmla="val 3692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D6F4FF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Sân vận động Thống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D6F4FF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Nhất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D6F4FF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(TP Hồ Chí Minh)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D6F4FF">
                  <a:lumMod val="1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098" name="Picture 2" descr="Sân Thống Nhất được lắp đèn mới, cải tạo mặt cỏ">
            <a:extLst>
              <a:ext uri="{FF2B5EF4-FFF2-40B4-BE49-F238E27FC236}">
                <a16:creationId xmlns:a16="http://schemas.microsoft.com/office/drawing/2014/main" id="{CECA25D8-AEF1-725D-274D-B4D0C5C35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18" y="236668"/>
            <a:ext cx="11370833" cy="478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23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0" y="0"/>
            <a:ext cx="12192000" cy="6933304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grpSp>
        <p:nvGrpSpPr>
          <p:cNvPr id="8" name="Nhóm 6">
            <a:extLst>
              <a:ext uri="{FF2B5EF4-FFF2-40B4-BE49-F238E27FC236}">
                <a16:creationId xmlns:a16="http://schemas.microsoft.com/office/drawing/2014/main" id="{9CCBE2D8-82DF-25D2-EBC7-9603ADCC93FA}"/>
              </a:ext>
            </a:extLst>
          </p:cNvPr>
          <p:cNvGrpSpPr/>
          <p:nvPr/>
        </p:nvGrpSpPr>
        <p:grpSpPr>
          <a:xfrm>
            <a:off x="0" y="35336"/>
            <a:ext cx="11801138" cy="2308324"/>
            <a:chOff x="748901" y="333994"/>
            <a:chExt cx="8573758" cy="1731243"/>
          </a:xfrm>
        </p:grpSpPr>
        <p:grpSp>
          <p:nvGrpSpPr>
            <p:cNvPr id="9" name="Nhóm 4">
              <a:extLst>
                <a:ext uri="{FF2B5EF4-FFF2-40B4-BE49-F238E27FC236}">
                  <a16:creationId xmlns:a16="http://schemas.microsoft.com/office/drawing/2014/main" id="{542A7952-541B-7AF0-BC02-16EAD8485C26}"/>
                </a:ext>
              </a:extLst>
            </p:cNvPr>
            <p:cNvGrpSpPr/>
            <p:nvPr/>
          </p:nvGrpSpPr>
          <p:grpSpPr>
            <a:xfrm>
              <a:off x="748901" y="567973"/>
              <a:ext cx="1160391" cy="615487"/>
              <a:chOff x="964999" y="567964"/>
              <a:chExt cx="1192328" cy="667711"/>
            </a:xfrm>
          </p:grpSpPr>
          <p:sp>
            <p:nvSpPr>
              <p:cNvPr id="12" name="Hình Bầu dục 2">
                <a:extLst>
                  <a:ext uri="{FF2B5EF4-FFF2-40B4-BE49-F238E27FC236}">
                    <a16:creationId xmlns:a16="http://schemas.microsoft.com/office/drawing/2014/main" id="{9F58319C-337C-D9D8-2865-40C7414A5293}"/>
                  </a:ext>
                </a:extLst>
              </p:cNvPr>
              <p:cNvSpPr/>
              <p:nvPr/>
            </p:nvSpPr>
            <p:spPr>
              <a:xfrm>
                <a:off x="1253840" y="567964"/>
                <a:ext cx="614647" cy="6677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D6F4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3" name="Hộp Văn bản 3">
                <a:extLst>
                  <a:ext uri="{FF2B5EF4-FFF2-40B4-BE49-F238E27FC236}">
                    <a16:creationId xmlns:a16="http://schemas.microsoft.com/office/drawing/2014/main" id="{273EAE4D-4E9A-65EC-B3BA-0DE0B4C4910F}"/>
                  </a:ext>
                </a:extLst>
              </p:cNvPr>
              <p:cNvSpPr txBox="1"/>
              <p:nvPr/>
            </p:nvSpPr>
            <p:spPr>
              <a:xfrm>
                <a:off x="964999" y="567964"/>
                <a:ext cx="1192328" cy="5759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10000"/>
                      </a:schemeClr>
                    </a:solidFill>
                    <a:effectLst/>
                    <a:uLnTx/>
                    <a:uFillTx/>
                    <a:latin typeface="Calibri"/>
                    <a:ea typeface="+mn-ea"/>
                    <a:cs typeface="Times New Roman" panose="02020603050405020304" pitchFamily="18" charset="0"/>
                    <a:sym typeface="Arial"/>
                  </a:rPr>
                  <a:t>7</a:t>
                </a:r>
              </a:p>
            </p:txBody>
          </p:sp>
        </p:grpSp>
        <p:sp>
          <p:nvSpPr>
            <p:cNvPr id="11" name="Hộp Văn bản 5">
              <a:extLst>
                <a:ext uri="{FF2B5EF4-FFF2-40B4-BE49-F238E27FC236}">
                  <a16:creationId xmlns:a16="http://schemas.microsoft.com/office/drawing/2014/main" id="{76793807-71ED-04AA-A0A3-BC10D6920584}"/>
                </a:ext>
              </a:extLst>
            </p:cNvPr>
            <p:cNvSpPr txBox="1"/>
            <p:nvPr/>
          </p:nvSpPr>
          <p:spPr>
            <a:xfrm>
              <a:off x="1683717" y="333994"/>
              <a:ext cx="7638942" cy="1731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</a:rPr>
                <a:t>Em hãy tìm trên sách, báo, tạp chí các số có sáu chữ số và ghi lại những thông tin liên quan đến các số đó.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D64555F-BA2A-2F32-865F-ED4818DC138F}"/>
              </a:ext>
            </a:extLst>
          </p:cNvPr>
          <p:cNvSpPr/>
          <p:nvPr/>
        </p:nvSpPr>
        <p:spPr>
          <a:xfrm>
            <a:off x="93233" y="3156564"/>
            <a:ext cx="12005533" cy="35454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4400" dirty="0">
                <a:solidFill>
                  <a:srgbClr val="FF0000"/>
                </a:solidFill>
              </a:rPr>
              <a:t>Ví dụ: Theo số liệu thống kê năm 2019, nước ta có khoảng 751 067 người dân tộc Dao sinh sống chủ yếu ở các tỉnh Hà Giang, Tuyên Quang, Lào Cai, Yên Bái, Quảng Ninh. 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9260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63406A-3EE3-48E8-F56B-276AA5B4E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342" y="747404"/>
            <a:ext cx="9559357" cy="476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67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555;p27">
            <a:extLst>
              <a:ext uri="{FF2B5EF4-FFF2-40B4-BE49-F238E27FC236}">
                <a16:creationId xmlns:a16="http://schemas.microsoft.com/office/drawing/2014/main" id="{A4BFE0D8-C3F3-4517-A26F-85AA7E4196CA}"/>
              </a:ext>
            </a:extLst>
          </p:cNvPr>
          <p:cNvSpPr/>
          <p:nvPr/>
        </p:nvSpPr>
        <p:spPr>
          <a:xfrm>
            <a:off x="423334" y="389492"/>
            <a:ext cx="11294533" cy="6238019"/>
          </a:xfrm>
          <a:prstGeom prst="roundRect">
            <a:avLst>
              <a:gd name="adj" fmla="val 7687"/>
            </a:avLst>
          </a:prstGeom>
          <a:solidFill>
            <a:srgbClr val="FFFFFF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6" name="Nhóm 31">
            <a:extLst>
              <a:ext uri="{FF2B5EF4-FFF2-40B4-BE49-F238E27FC236}">
                <a16:creationId xmlns:a16="http://schemas.microsoft.com/office/drawing/2014/main" id="{F92EB617-1277-46DB-AC3A-5B250A346E6A}"/>
              </a:ext>
            </a:extLst>
          </p:cNvPr>
          <p:cNvGrpSpPr/>
          <p:nvPr/>
        </p:nvGrpSpPr>
        <p:grpSpPr>
          <a:xfrm>
            <a:off x="7748260" y="2257688"/>
            <a:ext cx="3587321" cy="1035409"/>
            <a:chOff x="3610331" y="165100"/>
            <a:chExt cx="6516995" cy="776557"/>
          </a:xfrm>
        </p:grpSpPr>
        <p:sp>
          <p:nvSpPr>
            <p:cNvPr id="17" name="Hình chữ nhật: Góc Tròn 32">
              <a:extLst>
                <a:ext uri="{FF2B5EF4-FFF2-40B4-BE49-F238E27FC236}">
                  <a16:creationId xmlns:a16="http://schemas.microsoft.com/office/drawing/2014/main" id="{DCFFDF53-54C5-422E-BD21-F47A02D393EB}"/>
                </a:ext>
              </a:extLst>
            </p:cNvPr>
            <p:cNvSpPr/>
            <p:nvPr/>
          </p:nvSpPr>
          <p:spPr>
            <a:xfrm>
              <a:off x="3947612" y="165100"/>
              <a:ext cx="5842438" cy="77655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18" name="Hộp Văn bản 33">
              <a:extLst>
                <a:ext uri="{FF2B5EF4-FFF2-40B4-BE49-F238E27FC236}">
                  <a16:creationId xmlns:a16="http://schemas.microsoft.com/office/drawing/2014/main" id="{D02BF0A8-AED6-446D-9781-2ED615DF2D0E}"/>
                </a:ext>
              </a:extLst>
            </p:cNvPr>
            <p:cNvSpPr txBox="1"/>
            <p:nvPr/>
          </p:nvSpPr>
          <p:spPr>
            <a:xfrm>
              <a:off x="3610331" y="290061"/>
              <a:ext cx="6516995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/>
                  <a:sym typeface="Arial" panose="020B0604020202020204"/>
                </a:rPr>
                <a:t>102 405</a:t>
              </a:r>
            </a:p>
          </p:txBody>
        </p:sp>
      </p:grpSp>
      <p:grpSp>
        <p:nvGrpSpPr>
          <p:cNvPr id="19" name="Nhóm 76">
            <a:extLst>
              <a:ext uri="{FF2B5EF4-FFF2-40B4-BE49-F238E27FC236}">
                <a16:creationId xmlns:a16="http://schemas.microsoft.com/office/drawing/2014/main" id="{10A08550-32EF-42ED-8DEB-F5B510833D6B}"/>
              </a:ext>
            </a:extLst>
          </p:cNvPr>
          <p:cNvGrpSpPr/>
          <p:nvPr/>
        </p:nvGrpSpPr>
        <p:grpSpPr>
          <a:xfrm>
            <a:off x="6799651" y="1923042"/>
            <a:ext cx="1001069" cy="1446550"/>
            <a:chOff x="2572485" y="1332862"/>
            <a:chExt cx="807234" cy="1084913"/>
          </a:xfrm>
        </p:grpSpPr>
        <p:sp>
          <p:nvSpPr>
            <p:cNvPr id="20" name="Hình Bầu dục 55">
              <a:extLst>
                <a:ext uri="{FF2B5EF4-FFF2-40B4-BE49-F238E27FC236}">
                  <a16:creationId xmlns:a16="http://schemas.microsoft.com/office/drawing/2014/main" id="{4FCB97B5-1615-4685-BAF8-4AB415E04DA4}"/>
                </a:ext>
              </a:extLst>
            </p:cNvPr>
            <p:cNvSpPr/>
            <p:nvPr/>
          </p:nvSpPr>
          <p:spPr>
            <a:xfrm>
              <a:off x="2572485" y="1588891"/>
              <a:ext cx="807234" cy="719457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21" name="Hộp Văn bản 51">
              <a:extLst>
                <a:ext uri="{FF2B5EF4-FFF2-40B4-BE49-F238E27FC236}">
                  <a16:creationId xmlns:a16="http://schemas.microsoft.com/office/drawing/2014/main" id="{8C52C43A-C1A7-44EA-BF07-52DDD4B6B096}"/>
                </a:ext>
              </a:extLst>
            </p:cNvPr>
            <p:cNvSpPr txBox="1"/>
            <p:nvPr/>
          </p:nvSpPr>
          <p:spPr>
            <a:xfrm>
              <a:off x="2658587" y="1332862"/>
              <a:ext cx="613650" cy="1084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8800" b="1" i="0" u="none" strike="noStrike" kern="0" cap="none" spc="0" normalizeH="0" baseline="0" noProof="0" dirty="0">
                  <a:ln>
                    <a:noFill/>
                  </a:ln>
                  <a:solidFill>
                    <a:srgbClr val="FFB43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/>
                  <a:sym typeface="Arial" panose="020B0604020202020204"/>
                </a:rPr>
                <a:t>c</a:t>
              </a:r>
              <a:endParaRPr kumimoji="0" lang="en-US" sz="8800" b="1" i="0" u="none" strike="noStrike" kern="0" cap="none" spc="0" normalizeH="0" baseline="0" noProof="0" dirty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2" name="Nhóm 58">
            <a:extLst>
              <a:ext uri="{FF2B5EF4-FFF2-40B4-BE49-F238E27FC236}">
                <a16:creationId xmlns:a16="http://schemas.microsoft.com/office/drawing/2014/main" id="{86C2382C-B57F-493B-8ABF-7F5F4689661E}"/>
              </a:ext>
            </a:extLst>
          </p:cNvPr>
          <p:cNvGrpSpPr/>
          <p:nvPr/>
        </p:nvGrpSpPr>
        <p:grpSpPr>
          <a:xfrm>
            <a:off x="2015099" y="3924450"/>
            <a:ext cx="3574276" cy="1036030"/>
            <a:chOff x="3579594" y="165100"/>
            <a:chExt cx="6516995" cy="1244167"/>
          </a:xfrm>
        </p:grpSpPr>
        <p:sp>
          <p:nvSpPr>
            <p:cNvPr id="23" name="Hình chữ nhật: Góc Tròn 61">
              <a:extLst>
                <a:ext uri="{FF2B5EF4-FFF2-40B4-BE49-F238E27FC236}">
                  <a16:creationId xmlns:a16="http://schemas.microsoft.com/office/drawing/2014/main" id="{9F7196F1-4DEF-4C32-AD62-AD0A25C6504D}"/>
                </a:ext>
              </a:extLst>
            </p:cNvPr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24" name="Hộp Văn bản 62">
              <a:extLst>
                <a:ext uri="{FF2B5EF4-FFF2-40B4-BE49-F238E27FC236}">
                  <a16:creationId xmlns:a16="http://schemas.microsoft.com/office/drawing/2014/main" id="{8E02D569-1E00-4E84-AB07-5378C8DFC3A8}"/>
                </a:ext>
              </a:extLst>
            </p:cNvPr>
            <p:cNvSpPr txBox="1"/>
            <p:nvPr/>
          </p:nvSpPr>
          <p:spPr>
            <a:xfrm>
              <a:off x="3579594" y="207812"/>
              <a:ext cx="6516995" cy="776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/>
                  <a:sym typeface="Arial" panose="020B0604020202020204"/>
                </a:rPr>
                <a:t>102 550</a:t>
              </a:r>
            </a:p>
          </p:txBody>
        </p:sp>
      </p:grpSp>
      <p:grpSp>
        <p:nvGrpSpPr>
          <p:cNvPr id="25" name="Nhóm 77">
            <a:extLst>
              <a:ext uri="{FF2B5EF4-FFF2-40B4-BE49-F238E27FC236}">
                <a16:creationId xmlns:a16="http://schemas.microsoft.com/office/drawing/2014/main" id="{8AB3E1A6-D8C1-4F32-B7FA-4127E743967C}"/>
              </a:ext>
            </a:extLst>
          </p:cNvPr>
          <p:cNvGrpSpPr/>
          <p:nvPr/>
        </p:nvGrpSpPr>
        <p:grpSpPr>
          <a:xfrm>
            <a:off x="957332" y="3911344"/>
            <a:ext cx="1046891" cy="1082048"/>
            <a:chOff x="2566598" y="2696688"/>
            <a:chExt cx="807234" cy="740465"/>
          </a:xfrm>
        </p:grpSpPr>
        <p:sp>
          <p:nvSpPr>
            <p:cNvPr id="26" name="Hình Bầu dục 59">
              <a:extLst>
                <a:ext uri="{FF2B5EF4-FFF2-40B4-BE49-F238E27FC236}">
                  <a16:creationId xmlns:a16="http://schemas.microsoft.com/office/drawing/2014/main" id="{24424465-A1CA-4A11-885C-1E2D65869743}"/>
                </a:ext>
              </a:extLst>
            </p:cNvPr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27" name="Hộp Văn bản 60">
              <a:extLst>
                <a:ext uri="{FF2B5EF4-FFF2-40B4-BE49-F238E27FC236}">
                  <a16:creationId xmlns:a16="http://schemas.microsoft.com/office/drawing/2014/main" id="{F67D5E64-CBB3-45AC-8CE1-48EEDFCFE0B5}"/>
                </a:ext>
              </a:extLst>
            </p:cNvPr>
            <p:cNvSpPr txBox="1"/>
            <p:nvPr/>
          </p:nvSpPr>
          <p:spPr>
            <a:xfrm>
              <a:off x="2693203" y="2696688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0" cap="none" spc="0" normalizeH="0" baseline="0" noProof="0" dirty="0">
                  <a:ln>
                    <a:noFill/>
                  </a:ln>
                  <a:solidFill>
                    <a:srgbClr val="FFB43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/>
                  <a:sym typeface="Arial" panose="020B0604020202020204"/>
                </a:rPr>
                <a:t>B</a:t>
              </a:r>
            </a:p>
          </p:txBody>
        </p:sp>
      </p:grpSp>
      <p:grpSp>
        <p:nvGrpSpPr>
          <p:cNvPr id="28" name="Nhóm 64">
            <a:extLst>
              <a:ext uri="{FF2B5EF4-FFF2-40B4-BE49-F238E27FC236}">
                <a16:creationId xmlns:a16="http://schemas.microsoft.com/office/drawing/2014/main" id="{9FAFF7DF-07D2-4C9E-99DA-683520C7F109}"/>
              </a:ext>
            </a:extLst>
          </p:cNvPr>
          <p:cNvGrpSpPr/>
          <p:nvPr/>
        </p:nvGrpSpPr>
        <p:grpSpPr>
          <a:xfrm>
            <a:off x="2004223" y="2197878"/>
            <a:ext cx="3529644" cy="1076312"/>
            <a:chOff x="3579594" y="165100"/>
            <a:chExt cx="6516995" cy="1244167"/>
          </a:xfrm>
        </p:grpSpPr>
        <p:sp>
          <p:nvSpPr>
            <p:cNvPr id="29" name="Hình chữ nhật: Góc Tròn 67">
              <a:extLst>
                <a:ext uri="{FF2B5EF4-FFF2-40B4-BE49-F238E27FC236}">
                  <a16:creationId xmlns:a16="http://schemas.microsoft.com/office/drawing/2014/main" id="{7A695571-5C51-411F-A65B-12E115CF0160}"/>
                </a:ext>
              </a:extLst>
            </p:cNvPr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30" name="Hộp Văn bản 68">
              <a:extLst>
                <a:ext uri="{FF2B5EF4-FFF2-40B4-BE49-F238E27FC236}">
                  <a16:creationId xmlns:a16="http://schemas.microsoft.com/office/drawing/2014/main" id="{4FFBD9BC-A1DC-4C6A-9993-5D4CD70C1F35}"/>
                </a:ext>
              </a:extLst>
            </p:cNvPr>
            <p:cNvSpPr txBox="1"/>
            <p:nvPr/>
          </p:nvSpPr>
          <p:spPr>
            <a:xfrm>
              <a:off x="3579594" y="287329"/>
              <a:ext cx="6516995" cy="818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/>
                  <a:sym typeface="Arial" panose="020B0604020202020204"/>
                </a:rPr>
                <a:t>102 450</a:t>
              </a:r>
            </a:p>
          </p:txBody>
        </p:sp>
      </p:grpSp>
      <p:grpSp>
        <p:nvGrpSpPr>
          <p:cNvPr id="31" name="Nhóm 78">
            <a:extLst>
              <a:ext uri="{FF2B5EF4-FFF2-40B4-BE49-F238E27FC236}">
                <a16:creationId xmlns:a16="http://schemas.microsoft.com/office/drawing/2014/main" id="{0ED91D15-4416-49C2-86B8-E18406CAF909}"/>
              </a:ext>
            </a:extLst>
          </p:cNvPr>
          <p:cNvGrpSpPr/>
          <p:nvPr/>
        </p:nvGrpSpPr>
        <p:grpSpPr>
          <a:xfrm>
            <a:off x="971820" y="2180085"/>
            <a:ext cx="1076312" cy="1108676"/>
            <a:chOff x="2550391" y="3987076"/>
            <a:chExt cx="807234" cy="758687"/>
          </a:xfrm>
        </p:grpSpPr>
        <p:sp>
          <p:nvSpPr>
            <p:cNvPr id="32" name="Hình Bầu dục 65">
              <a:extLst>
                <a:ext uri="{FF2B5EF4-FFF2-40B4-BE49-F238E27FC236}">
                  <a16:creationId xmlns:a16="http://schemas.microsoft.com/office/drawing/2014/main" id="{6C5E1CE8-8A5C-4C97-8FF0-1D62CCD62C8A}"/>
                </a:ext>
              </a:extLst>
            </p:cNvPr>
            <p:cNvSpPr/>
            <p:nvPr/>
          </p:nvSpPr>
          <p:spPr>
            <a:xfrm>
              <a:off x="2550391" y="403485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33" name="Hộp Văn bản 66">
              <a:extLst>
                <a:ext uri="{FF2B5EF4-FFF2-40B4-BE49-F238E27FC236}">
                  <a16:creationId xmlns:a16="http://schemas.microsoft.com/office/drawing/2014/main" id="{4552DC1C-270E-44AE-AB37-FABBCDB2E7DF}"/>
                </a:ext>
              </a:extLst>
            </p:cNvPr>
            <p:cNvSpPr txBox="1"/>
            <p:nvPr/>
          </p:nvSpPr>
          <p:spPr>
            <a:xfrm>
              <a:off x="2647183" y="3987076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0" cap="none" spc="0" normalizeH="0" baseline="0" noProof="0" dirty="0">
                  <a:ln>
                    <a:noFill/>
                  </a:ln>
                  <a:solidFill>
                    <a:srgbClr val="FFB43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/>
                  <a:sym typeface="Arial" panose="020B0604020202020204"/>
                </a:rPr>
                <a:t>A</a:t>
              </a:r>
              <a:endParaRPr kumimoji="0" lang="en-US" sz="6400" b="1" i="0" u="none" strike="noStrike" kern="0" cap="none" spc="0" normalizeH="0" baseline="0" noProof="0" dirty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34" name="Picture 24">
            <a:extLst>
              <a:ext uri="{FF2B5EF4-FFF2-40B4-BE49-F238E27FC236}">
                <a16:creationId xmlns:a16="http://schemas.microsoft.com/office/drawing/2014/main" id="{3085ABB3-8F63-4E06-AC45-99ED0E6D9B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8075" y="2221409"/>
            <a:ext cx="1124288" cy="1076312"/>
          </a:xfrm>
          <a:prstGeom prst="rect">
            <a:avLst/>
          </a:prstGeom>
        </p:spPr>
      </p:pic>
      <p:pic>
        <p:nvPicPr>
          <p:cNvPr id="35" name="Picture 24">
            <a:extLst>
              <a:ext uri="{FF2B5EF4-FFF2-40B4-BE49-F238E27FC236}">
                <a16:creationId xmlns:a16="http://schemas.microsoft.com/office/drawing/2014/main" id="{8ABBC537-63C7-4F9E-9F3F-4491DFE9B7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890" y="3930533"/>
            <a:ext cx="1121909" cy="1076312"/>
          </a:xfrm>
          <a:prstGeom prst="rect">
            <a:avLst/>
          </a:prstGeom>
        </p:spPr>
      </p:pic>
      <p:pic>
        <p:nvPicPr>
          <p:cNvPr id="36" name="Picture 22">
            <a:extLst>
              <a:ext uri="{FF2B5EF4-FFF2-40B4-BE49-F238E27FC236}">
                <a16:creationId xmlns:a16="http://schemas.microsoft.com/office/drawing/2014/main" id="{36EEBD94-FE1F-4043-8B20-2BED7C5D46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3496" y="2201097"/>
            <a:ext cx="1141512" cy="1136472"/>
          </a:xfrm>
          <a:prstGeom prst="rect">
            <a:avLst/>
          </a:prstGeom>
        </p:spPr>
      </p:pic>
      <p:sp>
        <p:nvSpPr>
          <p:cNvPr id="37" name="Hình chữ nhật: Góc Tròn 71">
            <a:extLst>
              <a:ext uri="{FF2B5EF4-FFF2-40B4-BE49-F238E27FC236}">
                <a16:creationId xmlns:a16="http://schemas.microsoft.com/office/drawing/2014/main" id="{E4EFDB54-1694-46BF-8EA3-1EC66C1482CA}"/>
              </a:ext>
            </a:extLst>
          </p:cNvPr>
          <p:cNvSpPr/>
          <p:nvPr/>
        </p:nvSpPr>
        <p:spPr>
          <a:xfrm>
            <a:off x="2841433" y="437121"/>
            <a:ext cx="6536267" cy="14054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B43F"/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/>
            </a:endParaRPr>
          </a:p>
        </p:txBody>
      </p:sp>
      <p:grpSp>
        <p:nvGrpSpPr>
          <p:cNvPr id="38" name="Nhóm 72">
            <a:extLst>
              <a:ext uri="{FF2B5EF4-FFF2-40B4-BE49-F238E27FC236}">
                <a16:creationId xmlns:a16="http://schemas.microsoft.com/office/drawing/2014/main" id="{E44AEB7B-801D-465F-A612-9071AC62033F}"/>
              </a:ext>
            </a:extLst>
          </p:cNvPr>
          <p:cNvGrpSpPr/>
          <p:nvPr/>
        </p:nvGrpSpPr>
        <p:grpSpPr>
          <a:xfrm>
            <a:off x="2004223" y="486745"/>
            <a:ext cx="8680975" cy="1517379"/>
            <a:chOff x="355600" y="215900"/>
            <a:chExt cx="5511800" cy="797805"/>
          </a:xfrm>
        </p:grpSpPr>
        <p:sp>
          <p:nvSpPr>
            <p:cNvPr id="39" name="Hình chữ nhật: Góc Tròn 73">
              <a:extLst>
                <a:ext uri="{FF2B5EF4-FFF2-40B4-BE49-F238E27FC236}">
                  <a16:creationId xmlns:a16="http://schemas.microsoft.com/office/drawing/2014/main" id="{593AEA5F-2659-48D7-9B6B-0AA76E9D2126}"/>
                </a:ext>
              </a:extLst>
            </p:cNvPr>
            <p:cNvSpPr/>
            <p:nvPr/>
          </p:nvSpPr>
          <p:spPr>
            <a:xfrm>
              <a:off x="355600" y="215900"/>
              <a:ext cx="5511800" cy="79286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40" name="Hộp Văn bản 74">
              <a:extLst>
                <a:ext uri="{FF2B5EF4-FFF2-40B4-BE49-F238E27FC236}">
                  <a16:creationId xmlns:a16="http://schemas.microsoft.com/office/drawing/2014/main" id="{74909433-351A-48DF-9CB1-40D9F1452CE3}"/>
                </a:ext>
              </a:extLst>
            </p:cNvPr>
            <p:cNvSpPr txBox="1"/>
            <p:nvPr/>
          </p:nvSpPr>
          <p:spPr>
            <a:xfrm>
              <a:off x="456443" y="317870"/>
              <a:ext cx="5387942" cy="695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A5CA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1.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A5CA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Viết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A5CA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A5CA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số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A5CA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: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A5CA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Một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A5CA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A5CA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trăm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A5CA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A5CA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linh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A5CA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A5CA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hai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A5CA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A5CA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nghìn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A5CA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A5CA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bốn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A5CA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A5CA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trăm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A5CA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A5CA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năm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A5CA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A5CA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mươi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A5CA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</a:p>
          </p:txBody>
        </p:sp>
        <p:sp>
          <p:nvSpPr>
            <p:cNvPr id="41" name="Hình chữ nhật: Góc Tròn 75">
              <a:extLst>
                <a:ext uri="{FF2B5EF4-FFF2-40B4-BE49-F238E27FC236}">
                  <a16:creationId xmlns:a16="http://schemas.microsoft.com/office/drawing/2014/main" id="{1253E6CC-3AEA-48FC-8D04-0B7C8BAC10C4}"/>
                </a:ext>
              </a:extLst>
            </p:cNvPr>
            <p:cNvSpPr/>
            <p:nvPr/>
          </p:nvSpPr>
          <p:spPr>
            <a:xfrm>
              <a:off x="452808" y="294389"/>
              <a:ext cx="5317384" cy="643516"/>
            </a:xfrm>
            <a:prstGeom prst="roundRect">
              <a:avLst/>
            </a:prstGeom>
            <a:noFill/>
            <a:ln w="19050">
              <a:solidFill>
                <a:srgbClr val="FFFF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 panose="020B0604020202020204"/>
              </a:endParaRPr>
            </a:p>
          </p:txBody>
        </p:sp>
      </p:grpSp>
      <p:pic>
        <p:nvPicPr>
          <p:cNvPr id="42" name="Picture 5">
            <a:extLst>
              <a:ext uri="{FF2B5EF4-FFF2-40B4-BE49-F238E27FC236}">
                <a16:creationId xmlns:a16="http://schemas.microsoft.com/office/drawing/2014/main" id="{606D94E1-D474-4043-A8CE-D9B8344DFFC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10651245" y="230490"/>
            <a:ext cx="1540756" cy="1126151"/>
          </a:xfrm>
          <a:prstGeom prst="rect">
            <a:avLst/>
          </a:prstGeom>
        </p:spPr>
      </p:pic>
      <p:grpSp>
        <p:nvGrpSpPr>
          <p:cNvPr id="43" name="Nhóm 41">
            <a:extLst>
              <a:ext uri="{FF2B5EF4-FFF2-40B4-BE49-F238E27FC236}">
                <a16:creationId xmlns:a16="http://schemas.microsoft.com/office/drawing/2014/main" id="{53611C37-75D9-4E86-9B39-F3111746C91A}"/>
              </a:ext>
            </a:extLst>
          </p:cNvPr>
          <p:cNvGrpSpPr/>
          <p:nvPr/>
        </p:nvGrpSpPr>
        <p:grpSpPr>
          <a:xfrm>
            <a:off x="7774011" y="4027431"/>
            <a:ext cx="3574276" cy="1036030"/>
            <a:chOff x="3579594" y="165100"/>
            <a:chExt cx="6516994" cy="1244167"/>
          </a:xfrm>
        </p:grpSpPr>
        <p:sp>
          <p:nvSpPr>
            <p:cNvPr id="44" name="Hình chữ nhật: Góc Tròn 42">
              <a:extLst>
                <a:ext uri="{FF2B5EF4-FFF2-40B4-BE49-F238E27FC236}">
                  <a16:creationId xmlns:a16="http://schemas.microsoft.com/office/drawing/2014/main" id="{91868DDD-C08C-46ED-975F-7C3F3CF431F8}"/>
                </a:ext>
              </a:extLst>
            </p:cNvPr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45" name="Hộp Văn bản 45">
              <a:extLst>
                <a:ext uri="{FF2B5EF4-FFF2-40B4-BE49-F238E27FC236}">
                  <a16:creationId xmlns:a16="http://schemas.microsoft.com/office/drawing/2014/main" id="{B1D645AE-12FF-4D9B-A55B-AAC529DC9BB3}"/>
                </a:ext>
              </a:extLst>
            </p:cNvPr>
            <p:cNvSpPr txBox="1"/>
            <p:nvPr/>
          </p:nvSpPr>
          <p:spPr>
            <a:xfrm>
              <a:off x="3579594" y="207812"/>
              <a:ext cx="6516994" cy="776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/>
                  <a:sym typeface="Arial" panose="020B0604020202020204"/>
                </a:rPr>
                <a:t>120 450</a:t>
              </a:r>
            </a:p>
          </p:txBody>
        </p:sp>
      </p:grpSp>
      <p:grpSp>
        <p:nvGrpSpPr>
          <p:cNvPr id="46" name="Nhóm 46">
            <a:extLst>
              <a:ext uri="{FF2B5EF4-FFF2-40B4-BE49-F238E27FC236}">
                <a16:creationId xmlns:a16="http://schemas.microsoft.com/office/drawing/2014/main" id="{B4866306-A977-4B91-98C8-A8E07034ABF7}"/>
              </a:ext>
            </a:extLst>
          </p:cNvPr>
          <p:cNvGrpSpPr/>
          <p:nvPr/>
        </p:nvGrpSpPr>
        <p:grpSpPr>
          <a:xfrm>
            <a:off x="6757093" y="3992140"/>
            <a:ext cx="1076312" cy="1085172"/>
            <a:chOff x="2566598" y="2694550"/>
            <a:chExt cx="807234" cy="742603"/>
          </a:xfrm>
        </p:grpSpPr>
        <p:sp>
          <p:nvSpPr>
            <p:cNvPr id="47" name="Hình Bầu dục 47">
              <a:extLst>
                <a:ext uri="{FF2B5EF4-FFF2-40B4-BE49-F238E27FC236}">
                  <a16:creationId xmlns:a16="http://schemas.microsoft.com/office/drawing/2014/main" id="{D3799E0C-BFCE-4D7B-94D3-5F41D3C89496}"/>
                </a:ext>
              </a:extLst>
            </p:cNvPr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48" name="Hộp Văn bản 48">
              <a:extLst>
                <a:ext uri="{FF2B5EF4-FFF2-40B4-BE49-F238E27FC236}">
                  <a16:creationId xmlns:a16="http://schemas.microsoft.com/office/drawing/2014/main" id="{BCA4D5FB-E282-4F35-B542-DFD8B82AFA47}"/>
                </a:ext>
              </a:extLst>
            </p:cNvPr>
            <p:cNvSpPr txBox="1"/>
            <p:nvPr/>
          </p:nvSpPr>
          <p:spPr>
            <a:xfrm>
              <a:off x="2696322" y="2694550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0" cap="none" spc="0" normalizeH="0" baseline="0" noProof="0" dirty="0">
                  <a:ln>
                    <a:noFill/>
                  </a:ln>
                  <a:solidFill>
                    <a:srgbClr val="FFB43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/>
                  <a:sym typeface="Arial" panose="020B0604020202020204"/>
                </a:rPr>
                <a:t>D</a:t>
              </a:r>
              <a:endParaRPr kumimoji="0" lang="en-US" sz="6400" b="1" i="0" u="none" strike="noStrike" kern="0" cap="none" spc="0" normalizeH="0" baseline="0" noProof="0" dirty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49" name="Picture 24">
            <a:extLst>
              <a:ext uri="{FF2B5EF4-FFF2-40B4-BE49-F238E27FC236}">
                <a16:creationId xmlns:a16="http://schemas.microsoft.com/office/drawing/2014/main" id="{6EA186AF-6CAE-444E-A322-3B4EA7CFF7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1727" y="3991444"/>
            <a:ext cx="1121909" cy="1076312"/>
          </a:xfrm>
          <a:prstGeom prst="rect">
            <a:avLst/>
          </a:prstGeom>
        </p:spPr>
      </p:pic>
      <p:pic>
        <p:nvPicPr>
          <p:cNvPr id="50" name="Hình ảnh 50">
            <a:hlinkClick r:id="" action="ppaction://noaction"/>
            <a:extLst>
              <a:ext uri="{FF2B5EF4-FFF2-40B4-BE49-F238E27FC236}">
                <a16:creationId xmlns:a16="http://schemas.microsoft.com/office/drawing/2014/main" id="{0D05C042-AF1D-481A-B65A-C08FA8F849F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54376" r="48989"/>
          <a:stretch>
            <a:fillRect/>
          </a:stretch>
        </p:blipFill>
        <p:spPr>
          <a:xfrm>
            <a:off x="4481067" y="4453555"/>
            <a:ext cx="2982204" cy="2667264"/>
          </a:xfrm>
          <a:prstGeom prst="rect">
            <a:avLst/>
          </a:prstGeom>
        </p:spPr>
      </p:pic>
      <p:pic>
        <p:nvPicPr>
          <p:cNvPr id="51" name="Picture 5">
            <a:extLst>
              <a:ext uri="{FF2B5EF4-FFF2-40B4-BE49-F238E27FC236}">
                <a16:creationId xmlns:a16="http://schemas.microsoft.com/office/drawing/2014/main" id="{EBAB830E-6964-49E6-AF88-0E9403B31A81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4611910" y="4685306"/>
            <a:ext cx="2675020" cy="1955193"/>
          </a:xfrm>
          <a:prstGeom prst="rect">
            <a:avLst/>
          </a:prstGeom>
        </p:spPr>
      </p:pic>
      <p:pic>
        <p:nvPicPr>
          <p:cNvPr id="52" name="Picture 5">
            <a:extLst>
              <a:ext uri="{FF2B5EF4-FFF2-40B4-BE49-F238E27FC236}">
                <a16:creationId xmlns:a16="http://schemas.microsoft.com/office/drawing/2014/main" id="{A8CC4284-B494-44A3-B402-89964B1E7AEC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4602297" y="4685305"/>
            <a:ext cx="2675020" cy="1955193"/>
          </a:xfrm>
          <a:prstGeom prst="rect">
            <a:avLst/>
          </a:prstGeom>
        </p:spPr>
      </p:pic>
      <p:pic>
        <p:nvPicPr>
          <p:cNvPr id="53" name="Picture 5">
            <a:extLst>
              <a:ext uri="{FF2B5EF4-FFF2-40B4-BE49-F238E27FC236}">
                <a16:creationId xmlns:a16="http://schemas.microsoft.com/office/drawing/2014/main" id="{FFFAC56C-0D06-415D-A892-245CA80834A0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4603590" y="4686002"/>
            <a:ext cx="2675020" cy="1955193"/>
          </a:xfrm>
          <a:prstGeom prst="rect">
            <a:avLst/>
          </a:prstGeom>
        </p:spPr>
      </p:pic>
      <p:pic>
        <p:nvPicPr>
          <p:cNvPr id="54" name="Picture 2" descr="Happy Flower Sticker by Elsa Isabella for iOS &amp; Android | GIPHY">
            <a:extLst>
              <a:ext uri="{FF2B5EF4-FFF2-40B4-BE49-F238E27FC236}">
                <a16:creationId xmlns:a16="http://schemas.microsoft.com/office/drawing/2014/main" id="{201D2300-4B62-495C-8101-E9A074B1D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633" y="1842588"/>
            <a:ext cx="1851592" cy="185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10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4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"/>
                            </p:stCondLst>
                            <p:childTnLst>
                              <p:par>
                                <p:cTn id="16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555;p27">
            <a:extLst>
              <a:ext uri="{FF2B5EF4-FFF2-40B4-BE49-F238E27FC236}">
                <a16:creationId xmlns:a16="http://schemas.microsoft.com/office/drawing/2014/main" id="{A4BFE0D8-C3F3-4517-A26F-85AA7E4196CA}"/>
              </a:ext>
            </a:extLst>
          </p:cNvPr>
          <p:cNvSpPr/>
          <p:nvPr/>
        </p:nvSpPr>
        <p:spPr>
          <a:xfrm>
            <a:off x="423334" y="389492"/>
            <a:ext cx="11294533" cy="6238019"/>
          </a:xfrm>
          <a:prstGeom prst="roundRect">
            <a:avLst>
              <a:gd name="adj" fmla="val 7687"/>
            </a:avLst>
          </a:prstGeom>
          <a:solidFill>
            <a:srgbClr val="FFFFFF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55" name="Nhóm 31">
            <a:extLst>
              <a:ext uri="{FF2B5EF4-FFF2-40B4-BE49-F238E27FC236}">
                <a16:creationId xmlns:a16="http://schemas.microsoft.com/office/drawing/2014/main" id="{65D63E59-6F0C-432E-B542-6F4447B709C4}"/>
              </a:ext>
            </a:extLst>
          </p:cNvPr>
          <p:cNvGrpSpPr/>
          <p:nvPr/>
        </p:nvGrpSpPr>
        <p:grpSpPr>
          <a:xfrm>
            <a:off x="2081824" y="2528574"/>
            <a:ext cx="3587321" cy="1035409"/>
            <a:chOff x="3610331" y="165100"/>
            <a:chExt cx="6516995" cy="776557"/>
          </a:xfrm>
        </p:grpSpPr>
        <p:sp>
          <p:nvSpPr>
            <p:cNvPr id="56" name="Hình chữ nhật: Góc Tròn 32">
              <a:extLst>
                <a:ext uri="{FF2B5EF4-FFF2-40B4-BE49-F238E27FC236}">
                  <a16:creationId xmlns:a16="http://schemas.microsoft.com/office/drawing/2014/main" id="{1D38BBE0-A7A4-4933-A265-2104FAC8F0A9}"/>
                </a:ext>
              </a:extLst>
            </p:cNvPr>
            <p:cNvSpPr/>
            <p:nvPr/>
          </p:nvSpPr>
          <p:spPr>
            <a:xfrm>
              <a:off x="3947612" y="165100"/>
              <a:ext cx="5842438" cy="776557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57" name="Hộp Văn bản 33">
              <a:extLst>
                <a:ext uri="{FF2B5EF4-FFF2-40B4-BE49-F238E27FC236}">
                  <a16:creationId xmlns:a16="http://schemas.microsoft.com/office/drawing/2014/main" id="{67D3D6E1-9A43-4FD9-B485-525AA9C7D384}"/>
                </a:ext>
              </a:extLst>
            </p:cNvPr>
            <p:cNvSpPr txBox="1"/>
            <p:nvPr/>
          </p:nvSpPr>
          <p:spPr>
            <a:xfrm>
              <a:off x="3610331" y="211479"/>
              <a:ext cx="6516995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406 290</a:t>
              </a:r>
            </a:p>
          </p:txBody>
        </p:sp>
      </p:grpSp>
      <p:grpSp>
        <p:nvGrpSpPr>
          <p:cNvPr id="58" name="Nhóm 76">
            <a:extLst>
              <a:ext uri="{FF2B5EF4-FFF2-40B4-BE49-F238E27FC236}">
                <a16:creationId xmlns:a16="http://schemas.microsoft.com/office/drawing/2014/main" id="{19FD60B1-A38E-49D0-A9CE-0A43706A283B}"/>
              </a:ext>
            </a:extLst>
          </p:cNvPr>
          <p:cNvGrpSpPr/>
          <p:nvPr/>
        </p:nvGrpSpPr>
        <p:grpSpPr>
          <a:xfrm>
            <a:off x="1105992" y="2599035"/>
            <a:ext cx="973533" cy="1018042"/>
            <a:chOff x="2572485" y="1544816"/>
            <a:chExt cx="807234" cy="763532"/>
          </a:xfrm>
        </p:grpSpPr>
        <p:sp>
          <p:nvSpPr>
            <p:cNvPr id="59" name="Hình Bầu dục 55">
              <a:extLst>
                <a:ext uri="{FF2B5EF4-FFF2-40B4-BE49-F238E27FC236}">
                  <a16:creationId xmlns:a16="http://schemas.microsoft.com/office/drawing/2014/main" id="{BF1B3676-02E3-419F-8B55-80346F66E05D}"/>
                </a:ext>
              </a:extLst>
            </p:cNvPr>
            <p:cNvSpPr/>
            <p:nvPr/>
          </p:nvSpPr>
          <p:spPr>
            <a:xfrm>
              <a:off x="2572485" y="1588891"/>
              <a:ext cx="807234" cy="719457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60" name="Hộp Văn bản 51">
              <a:extLst>
                <a:ext uri="{FF2B5EF4-FFF2-40B4-BE49-F238E27FC236}">
                  <a16:creationId xmlns:a16="http://schemas.microsoft.com/office/drawing/2014/main" id="{45D559E0-806D-4C21-B78A-EB947DD91015}"/>
                </a:ext>
              </a:extLst>
            </p:cNvPr>
            <p:cNvSpPr txBox="1"/>
            <p:nvPr/>
          </p:nvSpPr>
          <p:spPr>
            <a:xfrm>
              <a:off x="2672591" y="1544816"/>
              <a:ext cx="613650" cy="746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867" b="1" i="0" u="none" strike="noStrike" kern="0" cap="none" spc="0" normalizeH="0" baseline="0" noProof="0" dirty="0">
                  <a:ln>
                    <a:noFill/>
                  </a:ln>
                  <a:solidFill>
                    <a:srgbClr val="FFB43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A</a:t>
              </a:r>
            </a:p>
          </p:txBody>
        </p:sp>
      </p:grpSp>
      <p:grpSp>
        <p:nvGrpSpPr>
          <p:cNvPr id="61" name="Nhóm 58">
            <a:extLst>
              <a:ext uri="{FF2B5EF4-FFF2-40B4-BE49-F238E27FC236}">
                <a16:creationId xmlns:a16="http://schemas.microsoft.com/office/drawing/2014/main" id="{8CC7AAB8-C974-4EBA-82DC-D9414B36AC2C}"/>
              </a:ext>
            </a:extLst>
          </p:cNvPr>
          <p:cNvGrpSpPr/>
          <p:nvPr/>
        </p:nvGrpSpPr>
        <p:grpSpPr>
          <a:xfrm>
            <a:off x="7743726" y="2532328"/>
            <a:ext cx="3574276" cy="1036030"/>
            <a:chOff x="3579594" y="165100"/>
            <a:chExt cx="6516995" cy="1244167"/>
          </a:xfrm>
        </p:grpSpPr>
        <p:sp>
          <p:nvSpPr>
            <p:cNvPr id="62" name="Hình chữ nhật: Góc Tròn 61">
              <a:extLst>
                <a:ext uri="{FF2B5EF4-FFF2-40B4-BE49-F238E27FC236}">
                  <a16:creationId xmlns:a16="http://schemas.microsoft.com/office/drawing/2014/main" id="{F583B47F-5F8D-4A5D-8778-647BAAE2FF85}"/>
                </a:ext>
              </a:extLst>
            </p:cNvPr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63" name="Hộp Văn bản 62">
              <a:extLst>
                <a:ext uri="{FF2B5EF4-FFF2-40B4-BE49-F238E27FC236}">
                  <a16:creationId xmlns:a16="http://schemas.microsoft.com/office/drawing/2014/main" id="{8D5750FD-C8C0-4493-9C14-38BC3D200C04}"/>
                </a:ext>
              </a:extLst>
            </p:cNvPr>
            <p:cNvSpPr txBox="1"/>
            <p:nvPr/>
          </p:nvSpPr>
          <p:spPr>
            <a:xfrm>
              <a:off x="3579594" y="207812"/>
              <a:ext cx="6516995" cy="702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406 200</a:t>
              </a:r>
            </a:p>
          </p:txBody>
        </p:sp>
      </p:grpSp>
      <p:grpSp>
        <p:nvGrpSpPr>
          <p:cNvPr id="64" name="Nhóm 77">
            <a:extLst>
              <a:ext uri="{FF2B5EF4-FFF2-40B4-BE49-F238E27FC236}">
                <a16:creationId xmlns:a16="http://schemas.microsoft.com/office/drawing/2014/main" id="{BAF383A9-94C8-4D8F-BA4C-A0B04E925C32}"/>
              </a:ext>
            </a:extLst>
          </p:cNvPr>
          <p:cNvGrpSpPr/>
          <p:nvPr/>
        </p:nvGrpSpPr>
        <p:grpSpPr>
          <a:xfrm>
            <a:off x="6798256" y="2349689"/>
            <a:ext cx="1013797" cy="1446550"/>
            <a:chOff x="2566598" y="2506307"/>
            <a:chExt cx="807234" cy="989901"/>
          </a:xfrm>
        </p:grpSpPr>
        <p:sp>
          <p:nvSpPr>
            <p:cNvPr id="65" name="Hình Bầu dục 59">
              <a:extLst>
                <a:ext uri="{FF2B5EF4-FFF2-40B4-BE49-F238E27FC236}">
                  <a16:creationId xmlns:a16="http://schemas.microsoft.com/office/drawing/2014/main" id="{64113192-0858-433C-942C-F8E8D8062BBC}"/>
                </a:ext>
              </a:extLst>
            </p:cNvPr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66" name="Hộp Văn bản 60">
              <a:extLst>
                <a:ext uri="{FF2B5EF4-FFF2-40B4-BE49-F238E27FC236}">
                  <a16:creationId xmlns:a16="http://schemas.microsoft.com/office/drawing/2014/main" id="{220DC068-1A44-455D-B3B3-61B98ADB82E9}"/>
                </a:ext>
              </a:extLst>
            </p:cNvPr>
            <p:cNvSpPr txBox="1"/>
            <p:nvPr/>
          </p:nvSpPr>
          <p:spPr>
            <a:xfrm>
              <a:off x="2662169" y="2506307"/>
              <a:ext cx="613650" cy="989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8800" b="1" i="0" u="none" strike="noStrike" kern="0" cap="none" spc="0" normalizeH="0" baseline="0" noProof="0" dirty="0">
                  <a:ln>
                    <a:noFill/>
                  </a:ln>
                  <a:solidFill>
                    <a:srgbClr val="FFB43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c</a:t>
              </a:r>
              <a:endParaRPr kumimoji="0" lang="en-US" sz="8800" b="1" i="0" u="none" strike="noStrike" kern="0" cap="none" spc="0" normalizeH="0" baseline="0" noProof="0" dirty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7" name="Nhóm 64">
            <a:extLst>
              <a:ext uri="{FF2B5EF4-FFF2-40B4-BE49-F238E27FC236}">
                <a16:creationId xmlns:a16="http://schemas.microsoft.com/office/drawing/2014/main" id="{B793C795-B4EE-4C64-91EB-D68C2ABEEA4D}"/>
              </a:ext>
            </a:extLst>
          </p:cNvPr>
          <p:cNvGrpSpPr/>
          <p:nvPr/>
        </p:nvGrpSpPr>
        <p:grpSpPr>
          <a:xfrm>
            <a:off x="2083489" y="3969892"/>
            <a:ext cx="3529644" cy="1076312"/>
            <a:chOff x="3579594" y="165100"/>
            <a:chExt cx="6516995" cy="1244167"/>
          </a:xfrm>
        </p:grpSpPr>
        <p:sp>
          <p:nvSpPr>
            <p:cNvPr id="68" name="Hình chữ nhật: Góc Tròn 67">
              <a:extLst>
                <a:ext uri="{FF2B5EF4-FFF2-40B4-BE49-F238E27FC236}">
                  <a16:creationId xmlns:a16="http://schemas.microsoft.com/office/drawing/2014/main" id="{958E325B-6928-4503-B92B-E45858465A5F}"/>
                </a:ext>
              </a:extLst>
            </p:cNvPr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69" name="Hộp Văn bản 68">
              <a:extLst>
                <a:ext uri="{FF2B5EF4-FFF2-40B4-BE49-F238E27FC236}">
                  <a16:creationId xmlns:a16="http://schemas.microsoft.com/office/drawing/2014/main" id="{FDC90CF7-D44B-46E4-940C-2EEDFBA11A0D}"/>
                </a:ext>
              </a:extLst>
            </p:cNvPr>
            <p:cNvSpPr txBox="1"/>
            <p:nvPr/>
          </p:nvSpPr>
          <p:spPr>
            <a:xfrm>
              <a:off x="3579594" y="287329"/>
              <a:ext cx="6516995" cy="675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406 209</a:t>
              </a:r>
            </a:p>
          </p:txBody>
        </p:sp>
      </p:grpSp>
      <p:grpSp>
        <p:nvGrpSpPr>
          <p:cNvPr id="70" name="Nhóm 78">
            <a:extLst>
              <a:ext uri="{FF2B5EF4-FFF2-40B4-BE49-F238E27FC236}">
                <a16:creationId xmlns:a16="http://schemas.microsoft.com/office/drawing/2014/main" id="{8441D04F-6CD6-4E05-B7F9-64B780241439}"/>
              </a:ext>
            </a:extLst>
          </p:cNvPr>
          <p:cNvGrpSpPr/>
          <p:nvPr/>
        </p:nvGrpSpPr>
        <p:grpSpPr>
          <a:xfrm>
            <a:off x="1074652" y="3938088"/>
            <a:ext cx="1076312" cy="1122373"/>
            <a:chOff x="2550391" y="3977702"/>
            <a:chExt cx="807234" cy="768061"/>
          </a:xfrm>
        </p:grpSpPr>
        <p:sp>
          <p:nvSpPr>
            <p:cNvPr id="71" name="Hình Bầu dục 65">
              <a:extLst>
                <a:ext uri="{FF2B5EF4-FFF2-40B4-BE49-F238E27FC236}">
                  <a16:creationId xmlns:a16="http://schemas.microsoft.com/office/drawing/2014/main" id="{4C302298-552A-467F-83D4-59601F8B5993}"/>
                </a:ext>
              </a:extLst>
            </p:cNvPr>
            <p:cNvSpPr/>
            <p:nvPr/>
          </p:nvSpPr>
          <p:spPr>
            <a:xfrm>
              <a:off x="2550391" y="4034853"/>
              <a:ext cx="807234" cy="710910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72" name="Hộp Văn bản 66">
              <a:extLst>
                <a:ext uri="{FF2B5EF4-FFF2-40B4-BE49-F238E27FC236}">
                  <a16:creationId xmlns:a16="http://schemas.microsoft.com/office/drawing/2014/main" id="{99AFA01C-C7E7-4920-A2E6-02A44F489F40}"/>
                </a:ext>
              </a:extLst>
            </p:cNvPr>
            <p:cNvSpPr txBox="1"/>
            <p:nvPr/>
          </p:nvSpPr>
          <p:spPr>
            <a:xfrm>
              <a:off x="2647183" y="3977702"/>
              <a:ext cx="613650" cy="737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0" cap="none" spc="0" normalizeH="0" baseline="0" noProof="0" dirty="0">
                  <a:ln>
                    <a:noFill/>
                  </a:ln>
                  <a:solidFill>
                    <a:srgbClr val="FFB43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B</a:t>
              </a:r>
              <a:endParaRPr kumimoji="0" lang="en-US" sz="6400" b="1" i="0" u="none" strike="noStrike" kern="0" cap="none" spc="0" normalizeH="0" baseline="0" noProof="0" dirty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73" name="Picture 24">
            <a:extLst>
              <a:ext uri="{FF2B5EF4-FFF2-40B4-BE49-F238E27FC236}">
                <a16:creationId xmlns:a16="http://schemas.microsoft.com/office/drawing/2014/main" id="{E916F90B-C891-4504-94C7-48DF2F8819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937" y="2575557"/>
            <a:ext cx="1124288" cy="1076312"/>
          </a:xfrm>
          <a:prstGeom prst="rect">
            <a:avLst/>
          </a:prstGeom>
        </p:spPr>
      </p:pic>
      <p:pic>
        <p:nvPicPr>
          <p:cNvPr id="74" name="Picture 24">
            <a:extLst>
              <a:ext uri="{FF2B5EF4-FFF2-40B4-BE49-F238E27FC236}">
                <a16:creationId xmlns:a16="http://schemas.microsoft.com/office/drawing/2014/main" id="{4E9DEE7A-4B8E-4048-954C-AB9C8E1CB0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7090" y="2683711"/>
            <a:ext cx="1121909" cy="1076312"/>
          </a:xfrm>
          <a:prstGeom prst="rect">
            <a:avLst/>
          </a:prstGeom>
        </p:spPr>
      </p:pic>
      <p:pic>
        <p:nvPicPr>
          <p:cNvPr id="75" name="Picture 22">
            <a:extLst>
              <a:ext uri="{FF2B5EF4-FFF2-40B4-BE49-F238E27FC236}">
                <a16:creationId xmlns:a16="http://schemas.microsoft.com/office/drawing/2014/main" id="{4162922E-1A39-4D12-9923-A06A7A5A54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1323" y="4006830"/>
            <a:ext cx="1131036" cy="1068405"/>
          </a:xfrm>
          <a:prstGeom prst="rect">
            <a:avLst/>
          </a:prstGeom>
        </p:spPr>
      </p:pic>
      <p:sp>
        <p:nvSpPr>
          <p:cNvPr id="76" name="Hình chữ nhật: Góc Tròn 71">
            <a:extLst>
              <a:ext uri="{FF2B5EF4-FFF2-40B4-BE49-F238E27FC236}">
                <a16:creationId xmlns:a16="http://schemas.microsoft.com/office/drawing/2014/main" id="{CFD925A1-A429-4E6A-9C15-91C0E995EA46}"/>
              </a:ext>
            </a:extLst>
          </p:cNvPr>
          <p:cNvSpPr/>
          <p:nvPr/>
        </p:nvSpPr>
        <p:spPr>
          <a:xfrm>
            <a:off x="2841433" y="437121"/>
            <a:ext cx="6536267" cy="1405467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B43F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grpSp>
        <p:nvGrpSpPr>
          <p:cNvPr id="77" name="Nhóm 72">
            <a:extLst>
              <a:ext uri="{FF2B5EF4-FFF2-40B4-BE49-F238E27FC236}">
                <a16:creationId xmlns:a16="http://schemas.microsoft.com/office/drawing/2014/main" id="{8E177218-4334-43EE-B335-567BCD8EF696}"/>
              </a:ext>
            </a:extLst>
          </p:cNvPr>
          <p:cNvGrpSpPr/>
          <p:nvPr/>
        </p:nvGrpSpPr>
        <p:grpSpPr>
          <a:xfrm>
            <a:off x="1256978" y="505922"/>
            <a:ext cx="8444836" cy="1877984"/>
            <a:chOff x="355600" y="215900"/>
            <a:chExt cx="5511800" cy="792866"/>
          </a:xfrm>
        </p:grpSpPr>
        <p:sp>
          <p:nvSpPr>
            <p:cNvPr id="78" name="Hình chữ nhật: Góc Tròn 73">
              <a:extLst>
                <a:ext uri="{FF2B5EF4-FFF2-40B4-BE49-F238E27FC236}">
                  <a16:creationId xmlns:a16="http://schemas.microsoft.com/office/drawing/2014/main" id="{2F8D764D-0C1E-4ED9-B9F8-E0C58C0D6FFD}"/>
                </a:ext>
              </a:extLst>
            </p:cNvPr>
            <p:cNvSpPr/>
            <p:nvPr/>
          </p:nvSpPr>
          <p:spPr>
            <a:xfrm>
              <a:off x="355600" y="215900"/>
              <a:ext cx="5511800" cy="792866"/>
            </a:xfrm>
            <a:prstGeom prst="roundRect">
              <a:avLst/>
            </a:prstGeom>
            <a:solidFill>
              <a:srgbClr val="FFB43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79" name="Hộp Văn bản 74">
              <a:extLst>
                <a:ext uri="{FF2B5EF4-FFF2-40B4-BE49-F238E27FC236}">
                  <a16:creationId xmlns:a16="http://schemas.microsoft.com/office/drawing/2014/main" id="{047CF9F5-2429-416A-92B4-C8DED318489C}"/>
                </a:ext>
              </a:extLst>
            </p:cNvPr>
            <p:cNvSpPr txBox="1"/>
            <p:nvPr/>
          </p:nvSpPr>
          <p:spPr>
            <a:xfrm>
              <a:off x="561810" y="366513"/>
              <a:ext cx="5225446" cy="506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2.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Viết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số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: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Bốn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linh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sáu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nghìn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linh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chín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80" name="Hình chữ nhật: Góc Tròn 75">
              <a:extLst>
                <a:ext uri="{FF2B5EF4-FFF2-40B4-BE49-F238E27FC236}">
                  <a16:creationId xmlns:a16="http://schemas.microsoft.com/office/drawing/2014/main" id="{763953D6-0ECB-416A-BAD1-03BA75AF73CF}"/>
                </a:ext>
              </a:extLst>
            </p:cNvPr>
            <p:cNvSpPr/>
            <p:nvPr/>
          </p:nvSpPr>
          <p:spPr>
            <a:xfrm>
              <a:off x="452808" y="294389"/>
              <a:ext cx="5317384" cy="643516"/>
            </a:xfrm>
            <a:prstGeom prst="roundRect">
              <a:avLst/>
            </a:prstGeom>
            <a:noFill/>
            <a:ln w="19050" cap="flat" cmpd="sng" algn="ctr">
              <a:solidFill>
                <a:srgbClr val="FFFFFF"/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81" name="Hình ảnh 43">
            <a:hlinkClick r:id="rId7" action="ppaction://hlinksldjump"/>
            <a:extLst>
              <a:ext uri="{FF2B5EF4-FFF2-40B4-BE49-F238E27FC236}">
                <a16:creationId xmlns:a16="http://schemas.microsoft.com/office/drawing/2014/main" id="{D2379C2A-EA40-41DA-986D-DBB398B835A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54376" r="48989"/>
          <a:stretch>
            <a:fillRect/>
          </a:stretch>
        </p:blipFill>
        <p:spPr>
          <a:xfrm>
            <a:off x="9106727" y="173913"/>
            <a:ext cx="1704635" cy="1524615"/>
          </a:xfrm>
          <a:prstGeom prst="rect">
            <a:avLst/>
          </a:prstGeom>
        </p:spPr>
      </p:pic>
      <p:pic>
        <p:nvPicPr>
          <p:cNvPr id="82" name="Picture 5">
            <a:extLst>
              <a:ext uri="{FF2B5EF4-FFF2-40B4-BE49-F238E27FC236}">
                <a16:creationId xmlns:a16="http://schemas.microsoft.com/office/drawing/2014/main" id="{A3673B83-743A-4DC2-9572-CF04C9E3E5D5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10653159" y="283579"/>
            <a:ext cx="1540756" cy="1126151"/>
          </a:xfrm>
          <a:prstGeom prst="rect">
            <a:avLst/>
          </a:prstGeom>
        </p:spPr>
      </p:pic>
      <p:grpSp>
        <p:nvGrpSpPr>
          <p:cNvPr id="83" name="Nhóm 41">
            <a:extLst>
              <a:ext uri="{FF2B5EF4-FFF2-40B4-BE49-F238E27FC236}">
                <a16:creationId xmlns:a16="http://schemas.microsoft.com/office/drawing/2014/main" id="{37EC405E-39DB-4370-8DD2-BC5A9F8DDBBC}"/>
              </a:ext>
            </a:extLst>
          </p:cNvPr>
          <p:cNvGrpSpPr/>
          <p:nvPr/>
        </p:nvGrpSpPr>
        <p:grpSpPr>
          <a:xfrm>
            <a:off x="7753367" y="4050387"/>
            <a:ext cx="3574276" cy="1036030"/>
            <a:chOff x="3579594" y="165100"/>
            <a:chExt cx="6516995" cy="1244167"/>
          </a:xfrm>
        </p:grpSpPr>
        <p:sp>
          <p:nvSpPr>
            <p:cNvPr id="84" name="Hình chữ nhật: Góc Tròn 42">
              <a:extLst>
                <a:ext uri="{FF2B5EF4-FFF2-40B4-BE49-F238E27FC236}">
                  <a16:creationId xmlns:a16="http://schemas.microsoft.com/office/drawing/2014/main" id="{C9A6903B-7AF7-4E99-B67E-A0C20BF4AE92}"/>
                </a:ext>
              </a:extLst>
            </p:cNvPr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85" name="Hộp Văn bản 45">
              <a:extLst>
                <a:ext uri="{FF2B5EF4-FFF2-40B4-BE49-F238E27FC236}">
                  <a16:creationId xmlns:a16="http://schemas.microsoft.com/office/drawing/2014/main" id="{C319B56A-1025-4470-B753-195E2365BEE4}"/>
                </a:ext>
              </a:extLst>
            </p:cNvPr>
            <p:cNvSpPr txBox="1"/>
            <p:nvPr/>
          </p:nvSpPr>
          <p:spPr>
            <a:xfrm>
              <a:off x="3579594" y="207812"/>
              <a:ext cx="6516995" cy="702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409 209</a:t>
              </a:r>
            </a:p>
          </p:txBody>
        </p:sp>
      </p:grpSp>
      <p:grpSp>
        <p:nvGrpSpPr>
          <p:cNvPr id="86" name="Nhóm 46">
            <a:extLst>
              <a:ext uri="{FF2B5EF4-FFF2-40B4-BE49-F238E27FC236}">
                <a16:creationId xmlns:a16="http://schemas.microsoft.com/office/drawing/2014/main" id="{AF35FC22-4C90-4A96-AD1D-C2B7D2D4BCAE}"/>
              </a:ext>
            </a:extLst>
          </p:cNvPr>
          <p:cNvGrpSpPr/>
          <p:nvPr/>
        </p:nvGrpSpPr>
        <p:grpSpPr>
          <a:xfrm>
            <a:off x="6765465" y="4001370"/>
            <a:ext cx="1076312" cy="1084266"/>
            <a:chOff x="2566598" y="2695170"/>
            <a:chExt cx="807234" cy="741983"/>
          </a:xfrm>
        </p:grpSpPr>
        <p:sp>
          <p:nvSpPr>
            <p:cNvPr id="87" name="Hình Bầu dục 47">
              <a:extLst>
                <a:ext uri="{FF2B5EF4-FFF2-40B4-BE49-F238E27FC236}">
                  <a16:creationId xmlns:a16="http://schemas.microsoft.com/office/drawing/2014/main" id="{A1E8C610-CF9E-450E-B2C1-0B2857D1B769}"/>
                </a:ext>
              </a:extLst>
            </p:cNvPr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88" name="Hộp Văn bản 48">
              <a:extLst>
                <a:ext uri="{FF2B5EF4-FFF2-40B4-BE49-F238E27FC236}">
                  <a16:creationId xmlns:a16="http://schemas.microsoft.com/office/drawing/2014/main" id="{2232817E-95C8-4346-97BA-5F4E31323402}"/>
                </a:ext>
              </a:extLst>
            </p:cNvPr>
            <p:cNvSpPr txBox="1"/>
            <p:nvPr/>
          </p:nvSpPr>
          <p:spPr>
            <a:xfrm>
              <a:off x="2690043" y="2695170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0" cap="none" spc="0" normalizeH="0" baseline="0" noProof="0" dirty="0">
                  <a:ln>
                    <a:noFill/>
                  </a:ln>
                  <a:solidFill>
                    <a:srgbClr val="FFB43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D</a:t>
              </a:r>
              <a:endParaRPr kumimoji="0" lang="en-US" sz="6400" b="1" i="0" u="none" strike="noStrike" kern="0" cap="none" spc="0" normalizeH="0" baseline="0" noProof="0" dirty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89" name="Picture 24">
            <a:extLst>
              <a:ext uri="{FF2B5EF4-FFF2-40B4-BE49-F238E27FC236}">
                <a16:creationId xmlns:a16="http://schemas.microsoft.com/office/drawing/2014/main" id="{A8135BA2-31D1-4940-B34B-D47DD998B0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2144" y="4028051"/>
            <a:ext cx="1121909" cy="1076312"/>
          </a:xfrm>
          <a:prstGeom prst="rect">
            <a:avLst/>
          </a:prstGeom>
        </p:spPr>
      </p:pic>
      <p:pic>
        <p:nvPicPr>
          <p:cNvPr id="90" name="Hình ảnh 50">
            <a:hlinkClick r:id="rId7" action="ppaction://hlinksldjump"/>
            <a:extLst>
              <a:ext uri="{FF2B5EF4-FFF2-40B4-BE49-F238E27FC236}">
                <a16:creationId xmlns:a16="http://schemas.microsoft.com/office/drawing/2014/main" id="{8EB3FD9D-8D78-458D-8B93-50701EC4AE9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54376" r="48989"/>
          <a:stretch>
            <a:fillRect/>
          </a:stretch>
        </p:blipFill>
        <p:spPr>
          <a:xfrm>
            <a:off x="4481067" y="4453555"/>
            <a:ext cx="2982204" cy="2667264"/>
          </a:xfrm>
          <a:prstGeom prst="rect">
            <a:avLst/>
          </a:prstGeom>
        </p:spPr>
      </p:pic>
      <p:pic>
        <p:nvPicPr>
          <p:cNvPr id="91" name="Picture 5">
            <a:extLst>
              <a:ext uri="{FF2B5EF4-FFF2-40B4-BE49-F238E27FC236}">
                <a16:creationId xmlns:a16="http://schemas.microsoft.com/office/drawing/2014/main" id="{69EECE5F-999D-4F79-AA06-69BA30202A12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4611910" y="4685306"/>
            <a:ext cx="2675020" cy="1955193"/>
          </a:xfrm>
          <a:prstGeom prst="rect">
            <a:avLst/>
          </a:prstGeom>
        </p:spPr>
      </p:pic>
      <p:pic>
        <p:nvPicPr>
          <p:cNvPr id="92" name="Picture 5">
            <a:extLst>
              <a:ext uri="{FF2B5EF4-FFF2-40B4-BE49-F238E27FC236}">
                <a16:creationId xmlns:a16="http://schemas.microsoft.com/office/drawing/2014/main" id="{B4D29B38-AD39-41AC-8649-5FF830523498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4602297" y="4685305"/>
            <a:ext cx="2675020" cy="1955193"/>
          </a:xfrm>
          <a:prstGeom prst="rect">
            <a:avLst/>
          </a:prstGeom>
        </p:spPr>
      </p:pic>
      <p:pic>
        <p:nvPicPr>
          <p:cNvPr id="93" name="Picture 5">
            <a:extLst>
              <a:ext uri="{FF2B5EF4-FFF2-40B4-BE49-F238E27FC236}">
                <a16:creationId xmlns:a16="http://schemas.microsoft.com/office/drawing/2014/main" id="{94C4572E-BF1C-40B5-B753-C47A9A589660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4603590" y="4686002"/>
            <a:ext cx="2675020" cy="195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29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5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1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6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000"/>
                            </p:stCondLst>
                            <p:childTnLst>
                              <p:par>
                                <p:cTn id="17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555;p27">
            <a:extLst>
              <a:ext uri="{FF2B5EF4-FFF2-40B4-BE49-F238E27FC236}">
                <a16:creationId xmlns:a16="http://schemas.microsoft.com/office/drawing/2014/main" id="{A4BFE0D8-C3F3-4517-A26F-85AA7E4196CA}"/>
              </a:ext>
            </a:extLst>
          </p:cNvPr>
          <p:cNvSpPr/>
          <p:nvPr/>
        </p:nvSpPr>
        <p:spPr>
          <a:xfrm>
            <a:off x="423334" y="404007"/>
            <a:ext cx="11294533" cy="6238019"/>
          </a:xfrm>
          <a:prstGeom prst="roundRect">
            <a:avLst>
              <a:gd name="adj" fmla="val 7687"/>
            </a:avLst>
          </a:prstGeom>
          <a:solidFill>
            <a:srgbClr val="FFFFFF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2" name="Nhóm 31">
            <a:extLst>
              <a:ext uri="{FF2B5EF4-FFF2-40B4-BE49-F238E27FC236}">
                <a16:creationId xmlns:a16="http://schemas.microsoft.com/office/drawing/2014/main" id="{8A376E01-C734-4B9D-968C-2A5D0158CF89}"/>
              </a:ext>
            </a:extLst>
          </p:cNvPr>
          <p:cNvGrpSpPr/>
          <p:nvPr/>
        </p:nvGrpSpPr>
        <p:grpSpPr>
          <a:xfrm>
            <a:off x="2004164" y="4425489"/>
            <a:ext cx="7051420" cy="838192"/>
            <a:chOff x="3947612" y="165101"/>
            <a:chExt cx="5842438" cy="628645"/>
          </a:xfrm>
        </p:grpSpPr>
        <p:sp>
          <p:nvSpPr>
            <p:cNvPr id="43" name="Hình chữ nhật: Góc Tròn 32">
              <a:extLst>
                <a:ext uri="{FF2B5EF4-FFF2-40B4-BE49-F238E27FC236}">
                  <a16:creationId xmlns:a16="http://schemas.microsoft.com/office/drawing/2014/main" id="{82F573F5-DDF1-48F3-BDBE-D31F10537C11}"/>
                </a:ext>
              </a:extLst>
            </p:cNvPr>
            <p:cNvSpPr/>
            <p:nvPr/>
          </p:nvSpPr>
          <p:spPr>
            <a:xfrm>
              <a:off x="3947612" y="165101"/>
              <a:ext cx="5842438" cy="628630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Hộp Văn bản 33">
              <a:extLst>
                <a:ext uri="{FF2B5EF4-FFF2-40B4-BE49-F238E27FC236}">
                  <a16:creationId xmlns:a16="http://schemas.microsoft.com/office/drawing/2014/main" id="{B6CF550F-8923-45F7-9112-E6122D7746E6}"/>
                </a:ext>
              </a:extLst>
            </p:cNvPr>
            <p:cNvSpPr txBox="1"/>
            <p:nvPr/>
          </p:nvSpPr>
          <p:spPr>
            <a:xfrm>
              <a:off x="4078533" y="170497"/>
              <a:ext cx="5666397" cy="623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dirty="0" err="1">
                  <a:solidFill>
                    <a:srgbClr val="002060"/>
                  </a:solidFill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400" b="1" dirty="0">
                  <a:solidFill>
                    <a:srgbClr val="002060"/>
                  </a:solidFill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2400" b="1" dirty="0">
                  <a:solidFill>
                    <a:srgbClr val="002060"/>
                  </a:solidFill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2400" b="1" dirty="0">
                  <a:solidFill>
                    <a:srgbClr val="002060"/>
                  </a:solidFill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mươi</a:t>
              </a:r>
              <a:r>
                <a:rPr lang="en-US" sz="2400" b="1" dirty="0">
                  <a:solidFill>
                    <a:srgbClr val="002060"/>
                  </a:solidFill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nghìn</a:t>
              </a:r>
              <a:r>
                <a:rPr lang="en-US" sz="2400" b="1" dirty="0">
                  <a:solidFill>
                    <a:srgbClr val="002060"/>
                  </a:solidFill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400" b="1" dirty="0">
                  <a:solidFill>
                    <a:srgbClr val="002060"/>
                  </a:solidFill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2400" b="1" dirty="0">
                  <a:solidFill>
                    <a:srgbClr val="002060"/>
                  </a:solidFill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bảy</a:t>
              </a:r>
              <a:r>
                <a:rPr lang="en-US" sz="2400" b="1" dirty="0">
                  <a:solidFill>
                    <a:srgbClr val="002060"/>
                  </a:solidFill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mươi</a:t>
              </a:r>
              <a:r>
                <a:rPr lang="en-US" sz="2400" b="1" dirty="0">
                  <a:solidFill>
                    <a:srgbClr val="002060"/>
                  </a:solidFill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tám</a:t>
              </a:r>
              <a:r>
                <a:rPr lang="en-US" sz="2400" b="1" dirty="0">
                  <a:solidFill>
                    <a:srgbClr val="002060"/>
                  </a:solidFill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5" name="Nhóm 76">
            <a:extLst>
              <a:ext uri="{FF2B5EF4-FFF2-40B4-BE49-F238E27FC236}">
                <a16:creationId xmlns:a16="http://schemas.microsoft.com/office/drawing/2014/main" id="{6C4C4564-B3C2-42AD-9123-74C29CED182C}"/>
              </a:ext>
            </a:extLst>
          </p:cNvPr>
          <p:cNvGrpSpPr/>
          <p:nvPr/>
        </p:nvGrpSpPr>
        <p:grpSpPr>
          <a:xfrm>
            <a:off x="757015" y="4356133"/>
            <a:ext cx="1091333" cy="1081774"/>
            <a:chOff x="2572485" y="1588891"/>
            <a:chExt cx="807234" cy="719457"/>
          </a:xfrm>
        </p:grpSpPr>
        <p:sp>
          <p:nvSpPr>
            <p:cNvPr id="46" name="Hình Bầu dục 55">
              <a:extLst>
                <a:ext uri="{FF2B5EF4-FFF2-40B4-BE49-F238E27FC236}">
                  <a16:creationId xmlns:a16="http://schemas.microsoft.com/office/drawing/2014/main" id="{3D99E92B-5CBE-4DF5-A88A-1271AC6458F7}"/>
                </a:ext>
              </a:extLst>
            </p:cNvPr>
            <p:cNvSpPr/>
            <p:nvPr/>
          </p:nvSpPr>
          <p:spPr>
            <a:xfrm>
              <a:off x="2572485" y="1588891"/>
              <a:ext cx="807234" cy="719457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Hộp Văn bản 51">
              <a:extLst>
                <a:ext uri="{FF2B5EF4-FFF2-40B4-BE49-F238E27FC236}">
                  <a16:creationId xmlns:a16="http://schemas.microsoft.com/office/drawing/2014/main" id="{F6BB62A9-B929-4FED-AB9C-EC9A089901EB}"/>
                </a:ext>
              </a:extLst>
            </p:cNvPr>
            <p:cNvSpPr txBox="1"/>
            <p:nvPr/>
          </p:nvSpPr>
          <p:spPr>
            <a:xfrm>
              <a:off x="2652454" y="1600360"/>
              <a:ext cx="613650" cy="661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867" b="1" i="0" u="none" strike="noStrike" kern="0" cap="none" spc="0" normalizeH="0" baseline="0" noProof="0" dirty="0">
                  <a:ln>
                    <a:noFill/>
                  </a:ln>
                  <a:solidFill>
                    <a:srgbClr val="FFB43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C</a:t>
              </a:r>
              <a:endParaRPr kumimoji="0" lang="en-US" sz="5867" b="1" i="0" u="none" strike="noStrike" kern="0" cap="none" spc="0" normalizeH="0" baseline="0" noProof="0" dirty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8" name="Nhóm 58">
            <a:extLst>
              <a:ext uri="{FF2B5EF4-FFF2-40B4-BE49-F238E27FC236}">
                <a16:creationId xmlns:a16="http://schemas.microsoft.com/office/drawing/2014/main" id="{9B72CBF4-ECD6-4A88-996E-A7DCCAA9FC0A}"/>
              </a:ext>
            </a:extLst>
          </p:cNvPr>
          <p:cNvGrpSpPr/>
          <p:nvPr/>
        </p:nvGrpSpPr>
        <p:grpSpPr>
          <a:xfrm>
            <a:off x="1951673" y="2206597"/>
            <a:ext cx="7038469" cy="801689"/>
            <a:chOff x="3947613" y="165100"/>
            <a:chExt cx="5905542" cy="1244167"/>
          </a:xfrm>
        </p:grpSpPr>
        <p:sp>
          <p:nvSpPr>
            <p:cNvPr id="49" name="Hình chữ nhật: Góc Tròn 61">
              <a:extLst>
                <a:ext uri="{FF2B5EF4-FFF2-40B4-BE49-F238E27FC236}">
                  <a16:creationId xmlns:a16="http://schemas.microsoft.com/office/drawing/2014/main" id="{E3EEB1E3-F073-4824-918B-61B0465D9E0E}"/>
                </a:ext>
              </a:extLst>
            </p:cNvPr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Hộp Văn bản 62">
              <a:extLst>
                <a:ext uri="{FF2B5EF4-FFF2-40B4-BE49-F238E27FC236}">
                  <a16:creationId xmlns:a16="http://schemas.microsoft.com/office/drawing/2014/main" id="{A576A048-6717-4B07-9E0E-DBF2E81015E4}"/>
                </a:ext>
              </a:extLst>
            </p:cNvPr>
            <p:cNvSpPr txBox="1"/>
            <p:nvPr/>
          </p:nvSpPr>
          <p:spPr>
            <a:xfrm>
              <a:off x="3996363" y="506129"/>
              <a:ext cx="5778098" cy="71647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dirty="0" err="1">
                  <a:solidFill>
                    <a:srgbClr val="002060"/>
                  </a:solidFill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400" b="1" dirty="0">
                  <a:solidFill>
                    <a:srgbClr val="002060"/>
                  </a:solidFill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2400" b="1" dirty="0">
                  <a:solidFill>
                    <a:srgbClr val="002060"/>
                  </a:solidFill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2400" b="1" dirty="0">
                  <a:solidFill>
                    <a:srgbClr val="002060"/>
                  </a:solidFill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mươi</a:t>
              </a:r>
              <a:r>
                <a:rPr lang="en-US" sz="2400" b="1" dirty="0">
                  <a:solidFill>
                    <a:srgbClr val="002060"/>
                  </a:solidFill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nghìn</a:t>
              </a:r>
              <a:r>
                <a:rPr lang="en-US" sz="2400" b="1" dirty="0">
                  <a:solidFill>
                    <a:srgbClr val="002060"/>
                  </a:solidFill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400" b="1" dirty="0">
                  <a:solidFill>
                    <a:srgbClr val="002060"/>
                  </a:solidFill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2400" b="1" dirty="0">
                  <a:solidFill>
                    <a:srgbClr val="002060"/>
                  </a:solidFill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linh</a:t>
              </a:r>
              <a:r>
                <a:rPr lang="en-US" sz="2400" b="1" dirty="0">
                  <a:solidFill>
                    <a:srgbClr val="002060"/>
                  </a:solidFill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tám</a:t>
              </a:r>
              <a:r>
                <a:rPr lang="en-US" sz="2400" b="1" dirty="0">
                  <a:solidFill>
                    <a:srgbClr val="002060"/>
                  </a:solidFill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1" name="Nhóm 77">
            <a:extLst>
              <a:ext uri="{FF2B5EF4-FFF2-40B4-BE49-F238E27FC236}">
                <a16:creationId xmlns:a16="http://schemas.microsoft.com/office/drawing/2014/main" id="{FA079C00-6E15-4D4C-AF4F-B01BD5E82385}"/>
              </a:ext>
            </a:extLst>
          </p:cNvPr>
          <p:cNvGrpSpPr/>
          <p:nvPr/>
        </p:nvGrpSpPr>
        <p:grpSpPr>
          <a:xfrm>
            <a:off x="740194" y="1938132"/>
            <a:ext cx="1072191" cy="1085172"/>
            <a:chOff x="2566598" y="2694550"/>
            <a:chExt cx="807234" cy="742603"/>
          </a:xfrm>
        </p:grpSpPr>
        <p:sp>
          <p:nvSpPr>
            <p:cNvPr id="52" name="Hình Bầu dục 59">
              <a:extLst>
                <a:ext uri="{FF2B5EF4-FFF2-40B4-BE49-F238E27FC236}">
                  <a16:creationId xmlns:a16="http://schemas.microsoft.com/office/drawing/2014/main" id="{68A88D3A-30F5-4D82-B64A-94870BE87A61}"/>
                </a:ext>
              </a:extLst>
            </p:cNvPr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53" name="Hộp Văn bản 60">
              <a:extLst>
                <a:ext uri="{FF2B5EF4-FFF2-40B4-BE49-F238E27FC236}">
                  <a16:creationId xmlns:a16="http://schemas.microsoft.com/office/drawing/2014/main" id="{99170847-C82B-46FC-842F-75FF82476910}"/>
                </a:ext>
              </a:extLst>
            </p:cNvPr>
            <p:cNvSpPr txBox="1"/>
            <p:nvPr/>
          </p:nvSpPr>
          <p:spPr>
            <a:xfrm>
              <a:off x="2662050" y="2694550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0" cap="none" spc="0" normalizeH="0" baseline="0" noProof="0" dirty="0">
                  <a:ln>
                    <a:noFill/>
                  </a:ln>
                  <a:solidFill>
                    <a:srgbClr val="FFB43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A</a:t>
              </a:r>
              <a:endParaRPr kumimoji="0" lang="en-US" sz="6400" b="1" i="0" u="none" strike="noStrike" kern="0" cap="none" spc="0" normalizeH="0" baseline="0" noProof="0" dirty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4" name="Nhóm 64">
            <a:extLst>
              <a:ext uri="{FF2B5EF4-FFF2-40B4-BE49-F238E27FC236}">
                <a16:creationId xmlns:a16="http://schemas.microsoft.com/office/drawing/2014/main" id="{6A7720EF-80D2-4723-BDC9-603C8A7ED208}"/>
              </a:ext>
            </a:extLst>
          </p:cNvPr>
          <p:cNvGrpSpPr/>
          <p:nvPr/>
        </p:nvGrpSpPr>
        <p:grpSpPr>
          <a:xfrm>
            <a:off x="1981224" y="3254400"/>
            <a:ext cx="7136119" cy="865450"/>
            <a:chOff x="3947612" y="165100"/>
            <a:chExt cx="6120887" cy="1244167"/>
          </a:xfrm>
        </p:grpSpPr>
        <p:sp>
          <p:nvSpPr>
            <p:cNvPr id="94" name="Hình chữ nhật: Góc Tròn 67">
              <a:extLst>
                <a:ext uri="{FF2B5EF4-FFF2-40B4-BE49-F238E27FC236}">
                  <a16:creationId xmlns:a16="http://schemas.microsoft.com/office/drawing/2014/main" id="{3A66B341-F62C-4185-9377-AF2809474868}"/>
                </a:ext>
              </a:extLst>
            </p:cNvPr>
            <p:cNvSpPr/>
            <p:nvPr/>
          </p:nvSpPr>
          <p:spPr>
            <a:xfrm>
              <a:off x="3947612" y="165100"/>
              <a:ext cx="6047544" cy="1244167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95" name="Hộp Văn bản 68">
              <a:extLst>
                <a:ext uri="{FF2B5EF4-FFF2-40B4-BE49-F238E27FC236}">
                  <a16:creationId xmlns:a16="http://schemas.microsoft.com/office/drawing/2014/main" id="{F02AB540-8BB1-445C-86A3-8CB60722BF98}"/>
                </a:ext>
              </a:extLst>
            </p:cNvPr>
            <p:cNvSpPr txBox="1"/>
            <p:nvPr/>
          </p:nvSpPr>
          <p:spPr>
            <a:xfrm>
              <a:off x="3972101" y="456123"/>
              <a:ext cx="6096398" cy="6636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dirty="0" err="1">
                  <a:solidFill>
                    <a:srgbClr val="002060"/>
                  </a:solidFill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400" b="1" dirty="0">
                  <a:solidFill>
                    <a:srgbClr val="002060"/>
                  </a:solidFill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2400" b="1" dirty="0">
                  <a:solidFill>
                    <a:srgbClr val="002060"/>
                  </a:solidFill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2400" b="1" dirty="0">
                  <a:solidFill>
                    <a:srgbClr val="002060"/>
                  </a:solidFill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mươi</a:t>
              </a:r>
              <a:r>
                <a:rPr lang="en-US" sz="2400" b="1" dirty="0">
                  <a:solidFill>
                    <a:srgbClr val="002060"/>
                  </a:solidFill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nghìn</a:t>
              </a:r>
              <a:r>
                <a:rPr lang="en-US" sz="2400" b="1" dirty="0">
                  <a:solidFill>
                    <a:srgbClr val="002060"/>
                  </a:solidFill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400" b="1" dirty="0">
                  <a:solidFill>
                    <a:srgbClr val="002060"/>
                  </a:solidFill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2400" b="1" dirty="0">
                  <a:solidFill>
                    <a:srgbClr val="002060"/>
                  </a:solidFill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linh</a:t>
              </a:r>
              <a:r>
                <a:rPr lang="en-US" sz="2400" b="1" dirty="0">
                  <a:solidFill>
                    <a:srgbClr val="002060"/>
                  </a:solidFill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tám</a:t>
              </a:r>
              <a:r>
                <a:rPr lang="en-US" sz="2400" b="1" dirty="0">
                  <a:solidFill>
                    <a:srgbClr val="002060"/>
                  </a:solidFill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6" name="Nhóm 78">
            <a:extLst>
              <a:ext uri="{FF2B5EF4-FFF2-40B4-BE49-F238E27FC236}">
                <a16:creationId xmlns:a16="http://schemas.microsoft.com/office/drawing/2014/main" id="{9C9130DC-6C30-4426-9847-7518C2E467B0}"/>
              </a:ext>
            </a:extLst>
          </p:cNvPr>
          <p:cNvGrpSpPr/>
          <p:nvPr/>
        </p:nvGrpSpPr>
        <p:grpSpPr>
          <a:xfrm>
            <a:off x="736072" y="3135770"/>
            <a:ext cx="1076312" cy="1122373"/>
            <a:chOff x="2550391" y="3977702"/>
            <a:chExt cx="807234" cy="768061"/>
          </a:xfrm>
        </p:grpSpPr>
        <p:sp>
          <p:nvSpPr>
            <p:cNvPr id="97" name="Hình Bầu dục 65">
              <a:extLst>
                <a:ext uri="{FF2B5EF4-FFF2-40B4-BE49-F238E27FC236}">
                  <a16:creationId xmlns:a16="http://schemas.microsoft.com/office/drawing/2014/main" id="{1EA1C452-A655-4607-B5D0-0F1F6DB63D6E}"/>
                </a:ext>
              </a:extLst>
            </p:cNvPr>
            <p:cNvSpPr/>
            <p:nvPr/>
          </p:nvSpPr>
          <p:spPr>
            <a:xfrm>
              <a:off x="2550391" y="4034853"/>
              <a:ext cx="807234" cy="710910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98" name="Hộp Văn bản 66">
              <a:extLst>
                <a:ext uri="{FF2B5EF4-FFF2-40B4-BE49-F238E27FC236}">
                  <a16:creationId xmlns:a16="http://schemas.microsoft.com/office/drawing/2014/main" id="{12BC5BCD-6FA7-490D-ADC6-D1FA503ABEB8}"/>
                </a:ext>
              </a:extLst>
            </p:cNvPr>
            <p:cNvSpPr txBox="1"/>
            <p:nvPr/>
          </p:nvSpPr>
          <p:spPr>
            <a:xfrm>
              <a:off x="2647183" y="3977702"/>
              <a:ext cx="613650" cy="737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0" cap="none" spc="0" normalizeH="0" baseline="0" noProof="0" dirty="0">
                  <a:ln>
                    <a:noFill/>
                  </a:ln>
                  <a:solidFill>
                    <a:srgbClr val="FFB43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B</a:t>
              </a:r>
              <a:endParaRPr kumimoji="0" lang="en-US" sz="6400" b="1" i="0" u="none" strike="noStrike" kern="0" cap="none" spc="0" normalizeH="0" baseline="0" noProof="0" dirty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99" name="Picture 24">
            <a:extLst>
              <a:ext uri="{FF2B5EF4-FFF2-40B4-BE49-F238E27FC236}">
                <a16:creationId xmlns:a16="http://schemas.microsoft.com/office/drawing/2014/main" id="{2062FC08-8650-40D9-83D1-0FE6FB8B97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060" y="4346977"/>
            <a:ext cx="1124288" cy="1076312"/>
          </a:xfrm>
          <a:prstGeom prst="rect">
            <a:avLst/>
          </a:prstGeom>
        </p:spPr>
      </p:pic>
      <p:pic>
        <p:nvPicPr>
          <p:cNvPr id="100" name="Picture 24">
            <a:extLst>
              <a:ext uri="{FF2B5EF4-FFF2-40B4-BE49-F238E27FC236}">
                <a16:creationId xmlns:a16="http://schemas.microsoft.com/office/drawing/2014/main" id="{C442125A-D6AF-4B52-BFB0-9C9DE8E508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342" y="1995283"/>
            <a:ext cx="1121909" cy="1076312"/>
          </a:xfrm>
          <a:prstGeom prst="rect">
            <a:avLst/>
          </a:prstGeom>
        </p:spPr>
      </p:pic>
      <p:pic>
        <p:nvPicPr>
          <p:cNvPr id="101" name="Picture 22">
            <a:extLst>
              <a:ext uri="{FF2B5EF4-FFF2-40B4-BE49-F238E27FC236}">
                <a16:creationId xmlns:a16="http://schemas.microsoft.com/office/drawing/2014/main" id="{F84038ED-D9E8-435C-ACFA-A662207AE2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687" y="3198892"/>
            <a:ext cx="1131036" cy="1068405"/>
          </a:xfrm>
          <a:prstGeom prst="rect">
            <a:avLst/>
          </a:prstGeom>
        </p:spPr>
      </p:pic>
      <p:sp>
        <p:nvSpPr>
          <p:cNvPr id="102" name="Hình chữ nhật: Góc Tròn 71">
            <a:extLst>
              <a:ext uri="{FF2B5EF4-FFF2-40B4-BE49-F238E27FC236}">
                <a16:creationId xmlns:a16="http://schemas.microsoft.com/office/drawing/2014/main" id="{123F30D1-FA3F-4173-867E-5DF9F10E9AE1}"/>
              </a:ext>
            </a:extLst>
          </p:cNvPr>
          <p:cNvSpPr/>
          <p:nvPr/>
        </p:nvSpPr>
        <p:spPr>
          <a:xfrm>
            <a:off x="2841433" y="437121"/>
            <a:ext cx="6536267" cy="1405467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B43F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grpSp>
        <p:nvGrpSpPr>
          <p:cNvPr id="103" name="Nhóm 72">
            <a:extLst>
              <a:ext uri="{FF2B5EF4-FFF2-40B4-BE49-F238E27FC236}">
                <a16:creationId xmlns:a16="http://schemas.microsoft.com/office/drawing/2014/main" id="{30927545-EEA9-4A76-8EDF-84C49FB03C81}"/>
              </a:ext>
            </a:extLst>
          </p:cNvPr>
          <p:cNvGrpSpPr/>
          <p:nvPr/>
        </p:nvGrpSpPr>
        <p:grpSpPr>
          <a:xfrm>
            <a:off x="2370154" y="549331"/>
            <a:ext cx="6503953" cy="1507986"/>
            <a:chOff x="355600" y="215900"/>
            <a:chExt cx="5682190" cy="792866"/>
          </a:xfrm>
        </p:grpSpPr>
        <p:sp>
          <p:nvSpPr>
            <p:cNvPr id="104" name="Hình chữ nhật: Góc Tròn 73">
              <a:extLst>
                <a:ext uri="{FF2B5EF4-FFF2-40B4-BE49-F238E27FC236}">
                  <a16:creationId xmlns:a16="http://schemas.microsoft.com/office/drawing/2014/main" id="{FBC5DD19-579E-420B-9D44-9AD3C1B14913}"/>
                </a:ext>
              </a:extLst>
            </p:cNvPr>
            <p:cNvSpPr/>
            <p:nvPr/>
          </p:nvSpPr>
          <p:spPr>
            <a:xfrm>
              <a:off x="355600" y="215900"/>
              <a:ext cx="5511800" cy="792866"/>
            </a:xfrm>
            <a:prstGeom prst="roundRect">
              <a:avLst/>
            </a:prstGeom>
            <a:solidFill>
              <a:srgbClr val="FFB43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Hộp Văn bản 74">
              <a:extLst>
                <a:ext uri="{FF2B5EF4-FFF2-40B4-BE49-F238E27FC236}">
                  <a16:creationId xmlns:a16="http://schemas.microsoft.com/office/drawing/2014/main" id="{F83A9164-711F-4AFE-946B-9E489684956F}"/>
                </a:ext>
              </a:extLst>
            </p:cNvPr>
            <p:cNvSpPr txBox="1"/>
            <p:nvPr/>
          </p:nvSpPr>
          <p:spPr>
            <a:xfrm>
              <a:off x="669168" y="443868"/>
              <a:ext cx="5368622" cy="372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Câu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vi-V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3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: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Đọc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số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520 008</a:t>
              </a:r>
            </a:p>
          </p:txBody>
        </p:sp>
        <p:sp>
          <p:nvSpPr>
            <p:cNvPr id="106" name="Hình chữ nhật: Góc Tròn 75">
              <a:extLst>
                <a:ext uri="{FF2B5EF4-FFF2-40B4-BE49-F238E27FC236}">
                  <a16:creationId xmlns:a16="http://schemas.microsoft.com/office/drawing/2014/main" id="{116E1FE3-5536-4E1E-BC6C-95432D98BCA2}"/>
                </a:ext>
              </a:extLst>
            </p:cNvPr>
            <p:cNvSpPr/>
            <p:nvPr/>
          </p:nvSpPr>
          <p:spPr>
            <a:xfrm>
              <a:off x="452808" y="294389"/>
              <a:ext cx="5317384" cy="643516"/>
            </a:xfrm>
            <a:prstGeom prst="roundRect">
              <a:avLst/>
            </a:prstGeom>
            <a:noFill/>
            <a:ln w="19050" cap="flat" cmpd="sng" algn="ctr">
              <a:solidFill>
                <a:srgbClr val="FFFFFF"/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107" name="Hình ảnh 43">
            <a:hlinkClick r:id="rId7" action="ppaction://hlinksldjump"/>
            <a:extLst>
              <a:ext uri="{FF2B5EF4-FFF2-40B4-BE49-F238E27FC236}">
                <a16:creationId xmlns:a16="http://schemas.microsoft.com/office/drawing/2014/main" id="{792D6272-2ED7-4DD2-BB67-F6DCFC727C3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54376" r="48989"/>
          <a:stretch>
            <a:fillRect/>
          </a:stretch>
        </p:blipFill>
        <p:spPr>
          <a:xfrm>
            <a:off x="9106727" y="173913"/>
            <a:ext cx="1704635" cy="1524615"/>
          </a:xfrm>
          <a:prstGeom prst="rect">
            <a:avLst/>
          </a:prstGeom>
        </p:spPr>
      </p:pic>
      <p:pic>
        <p:nvPicPr>
          <p:cNvPr id="108" name="Picture 5">
            <a:extLst>
              <a:ext uri="{FF2B5EF4-FFF2-40B4-BE49-F238E27FC236}">
                <a16:creationId xmlns:a16="http://schemas.microsoft.com/office/drawing/2014/main" id="{76D172D9-EF54-4517-B0AC-AC4AB38BD1CE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10653159" y="283579"/>
            <a:ext cx="1540756" cy="1126151"/>
          </a:xfrm>
          <a:prstGeom prst="rect">
            <a:avLst/>
          </a:prstGeom>
        </p:spPr>
      </p:pic>
      <p:grpSp>
        <p:nvGrpSpPr>
          <p:cNvPr id="109" name="Nhóm 41">
            <a:extLst>
              <a:ext uri="{FF2B5EF4-FFF2-40B4-BE49-F238E27FC236}">
                <a16:creationId xmlns:a16="http://schemas.microsoft.com/office/drawing/2014/main" id="{A6D8E3CB-5A37-4568-8498-697111BAA572}"/>
              </a:ext>
            </a:extLst>
          </p:cNvPr>
          <p:cNvGrpSpPr/>
          <p:nvPr/>
        </p:nvGrpSpPr>
        <p:grpSpPr>
          <a:xfrm>
            <a:off x="1983803" y="5572504"/>
            <a:ext cx="7081628" cy="938891"/>
            <a:chOff x="3947613" y="165100"/>
            <a:chExt cx="5905542" cy="1244167"/>
          </a:xfrm>
        </p:grpSpPr>
        <p:sp>
          <p:nvSpPr>
            <p:cNvPr id="110" name="Hình chữ nhật: Góc Tròn 42">
              <a:extLst>
                <a:ext uri="{FF2B5EF4-FFF2-40B4-BE49-F238E27FC236}">
                  <a16:creationId xmlns:a16="http://schemas.microsoft.com/office/drawing/2014/main" id="{4AA3A416-83C4-4718-B125-8CF368927786}"/>
                </a:ext>
              </a:extLst>
            </p:cNvPr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Hộp Văn bản 45">
              <a:extLst>
                <a:ext uri="{FF2B5EF4-FFF2-40B4-BE49-F238E27FC236}">
                  <a16:creationId xmlns:a16="http://schemas.microsoft.com/office/drawing/2014/main" id="{3DF4DFF7-408C-410D-8049-A9323EF1F432}"/>
                </a:ext>
              </a:extLst>
            </p:cNvPr>
            <p:cNvSpPr txBox="1"/>
            <p:nvPr/>
          </p:nvSpPr>
          <p:spPr>
            <a:xfrm>
              <a:off x="4064589" y="522558"/>
              <a:ext cx="5687280" cy="61177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dirty="0" err="1">
                  <a:solidFill>
                    <a:srgbClr val="002060"/>
                  </a:solidFill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400" b="1" dirty="0">
                  <a:solidFill>
                    <a:srgbClr val="002060"/>
                  </a:solidFill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2400" b="1" dirty="0">
                  <a:solidFill>
                    <a:srgbClr val="002060"/>
                  </a:solidFill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ba</a:t>
              </a:r>
              <a:r>
                <a:rPr lang="en-US" sz="2400" b="1" dirty="0">
                  <a:solidFill>
                    <a:srgbClr val="002060"/>
                  </a:solidFill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mươi</a:t>
              </a:r>
              <a:r>
                <a:rPr lang="en-US" sz="2400" b="1" dirty="0">
                  <a:solidFill>
                    <a:srgbClr val="002060"/>
                  </a:solidFill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nghìn</a:t>
              </a:r>
              <a:r>
                <a:rPr lang="en-US" sz="2400" b="1" dirty="0">
                  <a:solidFill>
                    <a:srgbClr val="002060"/>
                  </a:solidFill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400" b="1" dirty="0">
                  <a:solidFill>
                    <a:srgbClr val="002060"/>
                  </a:solidFill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2400" b="1" dirty="0">
                  <a:solidFill>
                    <a:srgbClr val="002060"/>
                  </a:solidFill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linh</a:t>
              </a:r>
              <a:r>
                <a:rPr lang="en-US" sz="2400" b="1" dirty="0">
                  <a:solidFill>
                    <a:srgbClr val="002060"/>
                  </a:solidFill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tám</a:t>
              </a:r>
              <a:r>
                <a:rPr lang="en-US" sz="2400" b="1" dirty="0">
                  <a:solidFill>
                    <a:srgbClr val="002060"/>
                  </a:solidFill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2" name="Nhóm 46">
            <a:extLst>
              <a:ext uri="{FF2B5EF4-FFF2-40B4-BE49-F238E27FC236}">
                <a16:creationId xmlns:a16="http://schemas.microsoft.com/office/drawing/2014/main" id="{34C53838-C6DF-4C64-93E6-64BDB87BB80D}"/>
              </a:ext>
            </a:extLst>
          </p:cNvPr>
          <p:cNvGrpSpPr/>
          <p:nvPr/>
        </p:nvGrpSpPr>
        <p:grpSpPr>
          <a:xfrm>
            <a:off x="736573" y="5483906"/>
            <a:ext cx="1076312" cy="1084266"/>
            <a:chOff x="2566598" y="2695170"/>
            <a:chExt cx="807234" cy="741983"/>
          </a:xfrm>
        </p:grpSpPr>
        <p:sp>
          <p:nvSpPr>
            <p:cNvPr id="113" name="Hình Bầu dục 47">
              <a:extLst>
                <a:ext uri="{FF2B5EF4-FFF2-40B4-BE49-F238E27FC236}">
                  <a16:creationId xmlns:a16="http://schemas.microsoft.com/office/drawing/2014/main" id="{CED6003E-BB4A-4337-A64B-3260808341F0}"/>
                </a:ext>
              </a:extLst>
            </p:cNvPr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14" name="Hộp Văn bản 48">
              <a:extLst>
                <a:ext uri="{FF2B5EF4-FFF2-40B4-BE49-F238E27FC236}">
                  <a16:creationId xmlns:a16="http://schemas.microsoft.com/office/drawing/2014/main" id="{9D628673-9D38-42C3-9C90-7ECA03F35735}"/>
                </a:ext>
              </a:extLst>
            </p:cNvPr>
            <p:cNvSpPr txBox="1"/>
            <p:nvPr/>
          </p:nvSpPr>
          <p:spPr>
            <a:xfrm>
              <a:off x="2690043" y="2695170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0" cap="none" spc="0" normalizeH="0" baseline="0" noProof="0" dirty="0">
                  <a:ln>
                    <a:noFill/>
                  </a:ln>
                  <a:solidFill>
                    <a:srgbClr val="FFB43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D</a:t>
              </a:r>
              <a:endParaRPr kumimoji="0" lang="en-US" sz="6400" b="1" i="0" u="none" strike="noStrike" kern="0" cap="none" spc="0" normalizeH="0" baseline="0" noProof="0" dirty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115" name="Picture 24">
            <a:extLst>
              <a:ext uri="{FF2B5EF4-FFF2-40B4-BE49-F238E27FC236}">
                <a16:creationId xmlns:a16="http://schemas.microsoft.com/office/drawing/2014/main" id="{FC287620-D4F7-4891-A3AA-9AD7EB3438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892" y="5493723"/>
            <a:ext cx="1121909" cy="1076312"/>
          </a:xfrm>
          <a:prstGeom prst="rect">
            <a:avLst/>
          </a:prstGeom>
        </p:spPr>
      </p:pic>
      <p:pic>
        <p:nvPicPr>
          <p:cNvPr id="116" name="Hình ảnh 50">
            <a:hlinkClick r:id="rId7" action="ppaction://hlinksldjump"/>
            <a:extLst>
              <a:ext uri="{FF2B5EF4-FFF2-40B4-BE49-F238E27FC236}">
                <a16:creationId xmlns:a16="http://schemas.microsoft.com/office/drawing/2014/main" id="{620403FD-342D-454B-A7D4-22E2A23F81E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54376" r="48989"/>
          <a:stretch>
            <a:fillRect/>
          </a:stretch>
        </p:blipFill>
        <p:spPr>
          <a:xfrm>
            <a:off x="9377701" y="2750172"/>
            <a:ext cx="2982204" cy="2667264"/>
          </a:xfrm>
          <a:prstGeom prst="rect">
            <a:avLst/>
          </a:prstGeom>
        </p:spPr>
      </p:pic>
      <p:pic>
        <p:nvPicPr>
          <p:cNvPr id="117" name="Picture 5">
            <a:extLst>
              <a:ext uri="{FF2B5EF4-FFF2-40B4-BE49-F238E27FC236}">
                <a16:creationId xmlns:a16="http://schemas.microsoft.com/office/drawing/2014/main" id="{7BF91F70-1856-4675-8423-7773B752BB71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9569293" y="2900976"/>
            <a:ext cx="2675020" cy="1955193"/>
          </a:xfrm>
          <a:prstGeom prst="rect">
            <a:avLst/>
          </a:prstGeom>
        </p:spPr>
      </p:pic>
      <p:pic>
        <p:nvPicPr>
          <p:cNvPr id="118" name="Picture 5">
            <a:extLst>
              <a:ext uri="{FF2B5EF4-FFF2-40B4-BE49-F238E27FC236}">
                <a16:creationId xmlns:a16="http://schemas.microsoft.com/office/drawing/2014/main" id="{622AB421-9710-4C14-9313-0A891D8D2F20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9580606" y="2921721"/>
            <a:ext cx="2675020" cy="1955193"/>
          </a:xfrm>
          <a:prstGeom prst="rect">
            <a:avLst/>
          </a:prstGeom>
        </p:spPr>
      </p:pic>
      <p:pic>
        <p:nvPicPr>
          <p:cNvPr id="119" name="Picture 5">
            <a:extLst>
              <a:ext uri="{FF2B5EF4-FFF2-40B4-BE49-F238E27FC236}">
                <a16:creationId xmlns:a16="http://schemas.microsoft.com/office/drawing/2014/main" id="{896E8915-C2A2-4DBA-B220-7832EC8D8183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9581907" y="2889733"/>
            <a:ext cx="2675020" cy="195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8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5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7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7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7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1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6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000"/>
                            </p:stCondLst>
                            <p:childTnLst>
                              <p:par>
                                <p:cTn id="17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7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430786-E765-01D2-5472-35D53B86A4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4769" y="1018946"/>
            <a:ext cx="9559357" cy="47613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12192000" cy="9014908"/>
          </a:xfrm>
          <a:prstGeom prst="rect">
            <a:avLst/>
          </a:prstGeom>
          <a:solidFill>
            <a:srgbClr val="E7FA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430786-E765-01D2-5472-35D53B86A4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321" y="590434"/>
            <a:ext cx="9559357" cy="476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08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504825" y="285750"/>
            <a:ext cx="11182350" cy="6404023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2F0BADE-F432-7E68-AD9B-560B78D96549}"/>
              </a:ext>
            </a:extLst>
          </p:cNvPr>
          <p:cNvSpPr/>
          <p:nvPr/>
        </p:nvSpPr>
        <p:spPr>
          <a:xfrm>
            <a:off x="923925" y="742950"/>
            <a:ext cx="2438400" cy="752475"/>
          </a:xfrm>
          <a:prstGeom prst="roundRect">
            <a:avLst>
              <a:gd name="adj" fmla="val 3692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dirty="0">
                <a:solidFill>
                  <a:srgbClr val="D6F4FF">
                    <a:lumMod val="10000"/>
                  </a:srgbClr>
                </a:solidFill>
              </a:rPr>
              <a:t>35 867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46A8995-E50C-BDAF-4D33-F6B4547E51BC}"/>
              </a:ext>
            </a:extLst>
          </p:cNvPr>
          <p:cNvSpPr/>
          <p:nvPr/>
        </p:nvSpPr>
        <p:spPr>
          <a:xfrm>
            <a:off x="914400" y="1885950"/>
            <a:ext cx="2438400" cy="752475"/>
          </a:xfrm>
          <a:prstGeom prst="roundRect">
            <a:avLst>
              <a:gd name="adj" fmla="val 3692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dirty="0">
                <a:solidFill>
                  <a:srgbClr val="D6F4FF">
                    <a:lumMod val="10000"/>
                  </a:srgbClr>
                </a:solidFill>
              </a:rPr>
              <a:t>83 769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2FBD806-6953-10CD-8711-D7343D9FEF08}"/>
              </a:ext>
            </a:extLst>
          </p:cNvPr>
          <p:cNvSpPr/>
          <p:nvPr/>
        </p:nvSpPr>
        <p:spPr>
          <a:xfrm>
            <a:off x="933450" y="3038475"/>
            <a:ext cx="2438400" cy="752475"/>
          </a:xfrm>
          <a:prstGeom prst="roundRect">
            <a:avLst>
              <a:gd name="adj" fmla="val 3692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dirty="0">
                <a:solidFill>
                  <a:srgbClr val="D6F4FF">
                    <a:lumMod val="10000"/>
                  </a:srgbClr>
                </a:solidFill>
              </a:rPr>
              <a:t>283 760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6A22391-22C8-8955-2B31-4BDB0D593D61}"/>
              </a:ext>
            </a:extLst>
          </p:cNvPr>
          <p:cNvSpPr/>
          <p:nvPr/>
        </p:nvSpPr>
        <p:spPr>
          <a:xfrm>
            <a:off x="923925" y="4162425"/>
            <a:ext cx="2438400" cy="752475"/>
          </a:xfrm>
          <a:prstGeom prst="roundRect">
            <a:avLst>
              <a:gd name="adj" fmla="val 3692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dirty="0">
                <a:solidFill>
                  <a:srgbClr val="D6F4FF">
                    <a:lumMod val="10000"/>
                  </a:srgbClr>
                </a:solidFill>
              </a:rPr>
              <a:t>50 346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529BD88-E8AE-9622-A2C9-C3F09B558EAB}"/>
              </a:ext>
            </a:extLst>
          </p:cNvPr>
          <p:cNvSpPr/>
          <p:nvPr/>
        </p:nvSpPr>
        <p:spPr>
          <a:xfrm>
            <a:off x="942975" y="5200650"/>
            <a:ext cx="2438400" cy="752475"/>
          </a:xfrm>
          <a:prstGeom prst="roundRect">
            <a:avLst>
              <a:gd name="adj" fmla="val 3692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dirty="0">
                <a:solidFill>
                  <a:srgbClr val="D6F4FF">
                    <a:lumMod val="10000"/>
                  </a:srgbClr>
                </a:solidFill>
              </a:rPr>
              <a:t>176 891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453027-9136-B4BE-6FBA-8B3C8391DCD6}"/>
              </a:ext>
            </a:extLst>
          </p:cNvPr>
          <p:cNvSpPr txBox="1"/>
          <p:nvPr/>
        </p:nvSpPr>
        <p:spPr>
          <a:xfrm>
            <a:off x="3543299" y="838200"/>
            <a:ext cx="6943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= 30 000 + 5 000 + 800 + 60 + 7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013450-0E63-FB14-1F73-AB9B6C4ABE5C}"/>
              </a:ext>
            </a:extLst>
          </p:cNvPr>
          <p:cNvSpPr txBox="1"/>
          <p:nvPr/>
        </p:nvSpPr>
        <p:spPr>
          <a:xfrm>
            <a:off x="3562349" y="1933575"/>
            <a:ext cx="6943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= 80 000 + 3 000 + 700 + 60 + 9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C84C47-1306-9B4F-455C-10C2406B1E8A}"/>
              </a:ext>
            </a:extLst>
          </p:cNvPr>
          <p:cNvSpPr txBox="1"/>
          <p:nvPr/>
        </p:nvSpPr>
        <p:spPr>
          <a:xfrm>
            <a:off x="3600449" y="2990850"/>
            <a:ext cx="7829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= 200 000 + 80 000 + 3 000 + 700 + 60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B13D8E-348E-AE5D-AD92-567032A46A91}"/>
              </a:ext>
            </a:extLst>
          </p:cNvPr>
          <p:cNvSpPr txBox="1"/>
          <p:nvPr/>
        </p:nvSpPr>
        <p:spPr>
          <a:xfrm>
            <a:off x="3581399" y="4171950"/>
            <a:ext cx="7829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= 50 000 + 300 + 40 + 6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55F152-4129-36DE-2CC9-CF47905CD37D}"/>
              </a:ext>
            </a:extLst>
          </p:cNvPr>
          <p:cNvSpPr txBox="1"/>
          <p:nvPr/>
        </p:nvSpPr>
        <p:spPr>
          <a:xfrm>
            <a:off x="3581399" y="5219700"/>
            <a:ext cx="8229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= 100 000 + 70 000 + 6 000 + 800 + 90 + 1</a:t>
            </a:r>
          </a:p>
        </p:txBody>
      </p:sp>
    </p:spTree>
    <p:extLst>
      <p:ext uri="{BB962C8B-B14F-4D97-AF65-F5344CB8AC3E}">
        <p14:creationId xmlns:p14="http://schemas.microsoft.com/office/powerpoint/2010/main" val="359660527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A53D64-FCEB-2044-E5CD-2FC6CE94D4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4074" y="252412"/>
            <a:ext cx="7933331" cy="17192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B80637B-5FC9-CA48-6819-63AAFFC584A1}"/>
              </a:ext>
            </a:extLst>
          </p:cNvPr>
          <p:cNvSpPr txBox="1"/>
          <p:nvPr/>
        </p:nvSpPr>
        <p:spPr>
          <a:xfrm>
            <a:off x="172123" y="2228850"/>
            <a:ext cx="119302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đủ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sáu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chục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nghìn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chẳng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hạn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: 810 593, 319 850.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1F37061-3B09-99DA-8F8D-7E81BAE0BCAE}"/>
              </a:ext>
            </a:extLst>
          </p:cNvPr>
          <p:cNvSpPr/>
          <p:nvPr/>
        </p:nvSpPr>
        <p:spPr>
          <a:xfrm>
            <a:off x="1284880" y="5391150"/>
            <a:ext cx="2438400" cy="752475"/>
          </a:xfrm>
          <a:prstGeom prst="roundRect">
            <a:avLst>
              <a:gd name="adj" fmla="val 3692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D6F4FF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819 053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21A02F-7595-187E-4BBF-E33C058454D3}"/>
              </a:ext>
            </a:extLst>
          </p:cNvPr>
          <p:cNvSpPr txBox="1"/>
          <p:nvPr/>
        </p:nvSpPr>
        <p:spPr>
          <a:xfrm>
            <a:off x="1361080" y="4374802"/>
            <a:ext cx="8696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Các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số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có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thể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xếp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được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là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: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A23199A-2FAB-1F23-84D7-0BBEC5ABFF50}"/>
              </a:ext>
            </a:extLst>
          </p:cNvPr>
          <p:cNvSpPr/>
          <p:nvPr/>
        </p:nvSpPr>
        <p:spPr>
          <a:xfrm>
            <a:off x="4666255" y="5400675"/>
            <a:ext cx="2438400" cy="752475"/>
          </a:xfrm>
          <a:prstGeom prst="roundRect">
            <a:avLst>
              <a:gd name="adj" fmla="val 3692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D6F4FF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918 530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43E38C2-F1C8-DA99-139D-E7EEDBB3ED51}"/>
              </a:ext>
            </a:extLst>
          </p:cNvPr>
          <p:cNvSpPr/>
          <p:nvPr/>
        </p:nvSpPr>
        <p:spPr>
          <a:xfrm>
            <a:off x="8076205" y="5353050"/>
            <a:ext cx="2438400" cy="752475"/>
          </a:xfrm>
          <a:prstGeom prst="roundRect">
            <a:avLst>
              <a:gd name="adj" fmla="val 3692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D6F4FF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319 805</a:t>
            </a:r>
          </a:p>
        </p:txBody>
      </p:sp>
    </p:spTree>
    <p:extLst>
      <p:ext uri="{BB962C8B-B14F-4D97-AF65-F5344CB8AC3E}">
        <p14:creationId xmlns:p14="http://schemas.microsoft.com/office/powerpoint/2010/main" val="2183565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266701" y="171450"/>
            <a:ext cx="11509224" cy="6084971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A53D64-FCEB-2044-E5CD-2FC6CE94D4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4074" y="252412"/>
            <a:ext cx="7933331" cy="17192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B80637B-5FC9-CA48-6819-63AAFFC584A1}"/>
              </a:ext>
            </a:extLst>
          </p:cNvPr>
          <p:cNvSpPr txBox="1"/>
          <p:nvPr/>
        </p:nvSpPr>
        <p:spPr>
          <a:xfrm>
            <a:off x="504825" y="2228850"/>
            <a:ext cx="11249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Aft>
                <a:spcPts val="1000"/>
              </a:spcAft>
            </a:pPr>
            <a:r>
              <a:rPr lang="vi-VN" sz="320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b) Em hãy xếp năm số tương tự như trên rồi ghi lại kết quả. </a:t>
            </a:r>
            <a:endParaRPr lang="vi-VN" sz="3200" dirty="0" err="1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1F37061-3B09-99DA-8F8D-7E81BAE0BCAE}"/>
              </a:ext>
            </a:extLst>
          </p:cNvPr>
          <p:cNvSpPr/>
          <p:nvPr/>
        </p:nvSpPr>
        <p:spPr>
          <a:xfrm>
            <a:off x="962025" y="4076700"/>
            <a:ext cx="2438400" cy="752475"/>
          </a:xfrm>
          <a:prstGeom prst="roundRect">
            <a:avLst>
              <a:gd name="adj" fmla="val 3692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dirty="0">
                <a:solidFill>
                  <a:srgbClr val="D6F4FF">
                    <a:lumMod val="10000"/>
                  </a:srgbClr>
                </a:solidFill>
              </a:rPr>
              <a:t>813 905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21A02F-7595-187E-4BBF-E33C058454D3}"/>
              </a:ext>
            </a:extLst>
          </p:cNvPr>
          <p:cNvSpPr txBox="1"/>
          <p:nvPr/>
        </p:nvSpPr>
        <p:spPr>
          <a:xfrm>
            <a:off x="1009650" y="2933700"/>
            <a:ext cx="8696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Các</a:t>
            </a:r>
            <a:r>
              <a:rPr lang="en-US" sz="4000" b="1" i="1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số</a:t>
            </a:r>
            <a:r>
              <a:rPr lang="en-US" sz="4000" b="1" i="1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có</a:t>
            </a:r>
            <a:r>
              <a:rPr lang="en-US" sz="4000" b="1" i="1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thể</a:t>
            </a:r>
            <a:r>
              <a:rPr lang="en-US" sz="4000" b="1" i="1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xếp</a:t>
            </a:r>
            <a:r>
              <a:rPr lang="en-US" sz="4000" b="1" i="1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được</a:t>
            </a:r>
            <a:r>
              <a:rPr lang="en-US" sz="4000" b="1" i="1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là</a:t>
            </a:r>
            <a:r>
              <a:rPr lang="en-US" sz="4000" b="1" i="1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: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A23199A-2FAB-1F23-84D7-0BBEC5ABFF50}"/>
              </a:ext>
            </a:extLst>
          </p:cNvPr>
          <p:cNvSpPr/>
          <p:nvPr/>
        </p:nvSpPr>
        <p:spPr>
          <a:xfrm>
            <a:off x="4343400" y="4086225"/>
            <a:ext cx="2438400" cy="752475"/>
          </a:xfrm>
          <a:prstGeom prst="roundRect">
            <a:avLst>
              <a:gd name="adj" fmla="val 3692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dirty="0">
                <a:solidFill>
                  <a:srgbClr val="D6F4FF">
                    <a:lumMod val="10000"/>
                  </a:srgbClr>
                </a:solidFill>
              </a:rPr>
              <a:t>910 538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43E38C2-F1C8-DA99-139D-E7EEDBB3ED51}"/>
              </a:ext>
            </a:extLst>
          </p:cNvPr>
          <p:cNvSpPr/>
          <p:nvPr/>
        </p:nvSpPr>
        <p:spPr>
          <a:xfrm>
            <a:off x="7753350" y="4038600"/>
            <a:ext cx="2438400" cy="752475"/>
          </a:xfrm>
          <a:prstGeom prst="roundRect">
            <a:avLst>
              <a:gd name="adj" fmla="val 3692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dirty="0">
                <a:solidFill>
                  <a:srgbClr val="D6F4FF">
                    <a:lumMod val="10000"/>
                  </a:srgbClr>
                </a:solidFill>
              </a:rPr>
              <a:t>518 093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C3867EA-5B15-9509-7545-033B236C99F2}"/>
              </a:ext>
            </a:extLst>
          </p:cNvPr>
          <p:cNvSpPr/>
          <p:nvPr/>
        </p:nvSpPr>
        <p:spPr>
          <a:xfrm>
            <a:off x="2819400" y="5181600"/>
            <a:ext cx="2438400" cy="752475"/>
          </a:xfrm>
          <a:prstGeom prst="roundRect">
            <a:avLst>
              <a:gd name="adj" fmla="val 3692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dirty="0">
                <a:solidFill>
                  <a:srgbClr val="D6F4FF">
                    <a:lumMod val="10000"/>
                  </a:srgbClr>
                </a:solidFill>
              </a:rPr>
              <a:t>319 850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E61F46D-01EF-3D12-45E0-1301D780C1C8}"/>
              </a:ext>
            </a:extLst>
          </p:cNvPr>
          <p:cNvSpPr/>
          <p:nvPr/>
        </p:nvSpPr>
        <p:spPr>
          <a:xfrm>
            <a:off x="6391275" y="5124450"/>
            <a:ext cx="2438400" cy="752475"/>
          </a:xfrm>
          <a:prstGeom prst="roundRect">
            <a:avLst>
              <a:gd name="adj" fmla="val 3692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dirty="0">
                <a:solidFill>
                  <a:srgbClr val="D6F4FF">
                    <a:lumMod val="10000"/>
                  </a:srgbClr>
                </a:solidFill>
              </a:rPr>
              <a:t>815 093</a:t>
            </a:r>
          </a:p>
        </p:txBody>
      </p:sp>
    </p:spTree>
    <p:extLst>
      <p:ext uri="{BB962C8B-B14F-4D97-AF65-F5344CB8AC3E}">
        <p14:creationId xmlns:p14="http://schemas.microsoft.com/office/powerpoint/2010/main" val="23281103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0" y="1"/>
            <a:ext cx="12191999" cy="6858000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69E5481-B0A0-8BC2-78B3-6D7034856E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12191998" cy="6680498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6AAAB5C-7041-992F-FA92-6FD7B0A0CB4C}"/>
              </a:ext>
            </a:extLst>
          </p:cNvPr>
          <p:cNvSpPr/>
          <p:nvPr/>
        </p:nvSpPr>
        <p:spPr>
          <a:xfrm>
            <a:off x="9523319" y="1525288"/>
            <a:ext cx="2105025" cy="523875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solidFill>
                  <a:srgbClr val="FF0000"/>
                </a:solidFill>
              </a:rPr>
              <a:t>Một trăm hai mươi nghìn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5F93823-C2A3-4B1C-A643-C82DB04CDA23}"/>
              </a:ext>
            </a:extLst>
          </p:cNvPr>
          <p:cNvSpPr/>
          <p:nvPr/>
        </p:nvSpPr>
        <p:spPr>
          <a:xfrm>
            <a:off x="9523319" y="2355700"/>
            <a:ext cx="2105025" cy="523875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</a:rPr>
              <a:t>Chín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mươi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nghìn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83274E8-3E1A-DFB6-8031-BE272C21A609}"/>
              </a:ext>
            </a:extLst>
          </p:cNvPr>
          <p:cNvSpPr/>
          <p:nvPr/>
        </p:nvSpPr>
        <p:spPr>
          <a:xfrm>
            <a:off x="9473116" y="3091198"/>
            <a:ext cx="2538805" cy="523875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solidFill>
                  <a:srgbClr val="FF0000"/>
                </a:solidFill>
              </a:rPr>
              <a:t>Bốn mươi nghìn một trăm chín mươi hai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73C0AD4-AECB-D942-E7CD-03CFCBA1C790}"/>
              </a:ext>
            </a:extLst>
          </p:cNvPr>
          <p:cNvSpPr/>
          <p:nvPr/>
        </p:nvSpPr>
        <p:spPr>
          <a:xfrm>
            <a:off x="9561419" y="3921610"/>
            <a:ext cx="2066925" cy="523875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solidFill>
                  <a:srgbClr val="FF0000"/>
                </a:solidFill>
              </a:rPr>
              <a:t>Ba mươi nghìn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D5F3FDE-DA37-13CB-4A84-9D6BAD672A10}"/>
              </a:ext>
            </a:extLst>
          </p:cNvPr>
          <p:cNvSpPr/>
          <p:nvPr/>
        </p:nvSpPr>
        <p:spPr>
          <a:xfrm>
            <a:off x="9561419" y="4963645"/>
            <a:ext cx="2066925" cy="523875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solidFill>
                  <a:srgbClr val="FF0000"/>
                </a:solidFill>
              </a:rPr>
              <a:t>Hai mươi lăm nghìn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5111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astaway in a Desert Island by Slidesgo">
  <a:themeElements>
    <a:clrScheme name="Simple Light">
      <a:dk1>
        <a:srgbClr val="FBE5BB"/>
      </a:dk1>
      <a:lt1>
        <a:srgbClr val="D6F4FF"/>
      </a:lt1>
      <a:dk2>
        <a:srgbClr val="94E9FB"/>
      </a:dk2>
      <a:lt2>
        <a:srgbClr val="00A5CA"/>
      </a:lt2>
      <a:accent1>
        <a:srgbClr val="008DB4"/>
      </a:accent1>
      <a:accent2>
        <a:srgbClr val="005870"/>
      </a:accent2>
      <a:accent3>
        <a:srgbClr val="78A201"/>
      </a:accent3>
      <a:accent4>
        <a:srgbClr val="027024"/>
      </a:accent4>
      <a:accent5>
        <a:srgbClr val="F7A923"/>
      </a:accent5>
      <a:accent6>
        <a:srgbClr val="754C24"/>
      </a:accent6>
      <a:hlink>
        <a:srgbClr val="754C24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chool Bus Drivers Day by Slidesgo">
  <a:themeElements>
    <a:clrScheme name="Simple Light">
      <a:dk1>
        <a:srgbClr val="9EDADA"/>
      </a:dk1>
      <a:lt1>
        <a:srgbClr val="5587AC"/>
      </a:lt1>
      <a:dk2>
        <a:srgbClr val="708C30"/>
      </a:dk2>
      <a:lt2>
        <a:srgbClr val="7BA145"/>
      </a:lt2>
      <a:accent1>
        <a:srgbClr val="9ABC4B"/>
      </a:accent1>
      <a:accent2>
        <a:srgbClr val="E69E1A"/>
      </a:accent2>
      <a:accent3>
        <a:srgbClr val="D4852F"/>
      </a:accent3>
      <a:accent4>
        <a:srgbClr val="E15561"/>
      </a:accent4>
      <a:accent5>
        <a:srgbClr val="A8A8A8"/>
      </a:accent5>
      <a:accent6>
        <a:srgbClr val="3B3B3B"/>
      </a:accent6>
      <a:hlink>
        <a:srgbClr val="3B3B3B"/>
      </a:hlink>
      <a:folHlink>
        <a:srgbClr val="0097A7"/>
      </a:folHlink>
    </a:clrScheme>
    <a:fontScheme name="75 Tùy chỉnh">
      <a:majorFont>
        <a:latin typeface="Coiny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198</TotalTime>
  <Words>504</Words>
  <Application>Microsoft Office PowerPoint</Application>
  <PresentationFormat>Widescreen</PresentationFormat>
  <Paragraphs>68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Alfa Slab One</vt:lpstr>
      <vt:lpstr>Arial</vt:lpstr>
      <vt:lpstr>Boogaloo</vt:lpstr>
      <vt:lpstr>Calibri</vt:lpstr>
      <vt:lpstr>Catamaran</vt:lpstr>
      <vt:lpstr>Euphoria Script</vt:lpstr>
      <vt:lpstr>Mouse Memoirs</vt:lpstr>
      <vt:lpstr>Public Sans</vt:lpstr>
      <vt:lpstr>Satisfy</vt:lpstr>
      <vt:lpstr>Times New Roman</vt:lpstr>
      <vt:lpstr>Castaway in a Desert Island by Slidesgo</vt:lpstr>
      <vt:lpstr>School Bus Drivers Day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admin</cp:lastModifiedBy>
  <cp:revision>34</cp:revision>
  <dcterms:created xsi:type="dcterms:W3CDTF">2023-08-18T09:33:58Z</dcterms:created>
  <dcterms:modified xsi:type="dcterms:W3CDTF">2023-09-13T16:08:14Z</dcterms:modified>
  <cp:category>9Slide.vn</cp:category>
</cp:coreProperties>
</file>