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CD7C1AC-8784-448A-BE25-E5CEF447AB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75B2D-C886-599E-3C6C-F6539C56B3F0}"/>
              </a:ext>
            </a:extLst>
          </p:cNvPr>
          <p:cNvSpPr txBox="1"/>
          <p:nvPr/>
        </p:nvSpPr>
        <p:spPr>
          <a:xfrm>
            <a:off x="1589649" y="244976"/>
            <a:ext cx="818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03" y="57314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4365" y="1307826"/>
            <a:ext cx="6761050" cy="2475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0181" y="786303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97951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D87BAF-0EA6-3433-5846-2676641E3060}"/>
              </a:ext>
            </a:extLst>
          </p:cNvPr>
          <p:cNvSpPr/>
          <p:nvPr/>
        </p:nvSpPr>
        <p:spPr>
          <a:xfrm>
            <a:off x="631148" y="3995502"/>
            <a:ext cx="4715655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/>
              <p:nvPr/>
            </p:nvSpPr>
            <p:spPr>
              <a:xfrm>
                <a:off x="621096" y="5364218"/>
                <a:ext cx="4696269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96" y="5364218"/>
                <a:ext cx="4696269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049" t="-8520" r="-1793" b="-19731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1E295-55C5-F13A-A8C7-7D539419334E}"/>
              </a:ext>
            </a:extLst>
          </p:cNvPr>
          <p:cNvSpPr/>
          <p:nvPr/>
        </p:nvSpPr>
        <p:spPr>
          <a:xfrm>
            <a:off x="6548702" y="4144080"/>
            <a:ext cx="4722048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hình vuông </a:t>
            </a:r>
            <a:r>
              <a:rPr lang="en-US" sz="3200" b="1" dirty="0" smtClean="0">
                <a:solidFill>
                  <a:srgbClr val="FF0000"/>
                </a:solidFill>
              </a:rPr>
              <a:t>GHJK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là: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/>
              <p:nvPr/>
            </p:nvSpPr>
            <p:spPr>
              <a:xfrm>
                <a:off x="6525677" y="5364218"/>
                <a:ext cx="4745073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77" y="5364218"/>
                <a:ext cx="4745073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373224"/>
            <a:ext cx="11773220" cy="616944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6D838A8-BE15-6527-C99B-CD1D64D1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8344014" y="1743870"/>
            <a:ext cx="3638595" cy="47108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81FE7D-A214-8EC9-3E03-CB713557F092}"/>
              </a:ext>
            </a:extLst>
          </p:cNvPr>
          <p:cNvSpPr txBox="1"/>
          <p:nvPr/>
        </p:nvSpPr>
        <p:spPr>
          <a:xfrm>
            <a:off x="1863364" y="203615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8C01A3-1434-2EE3-C1C9-865C2A0E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1953501"/>
            <a:ext cx="919996" cy="9199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3D792CF-05A8-7ECC-0892-A581F91E0FF9}"/>
              </a:ext>
            </a:extLst>
          </p:cNvPr>
          <p:cNvSpPr txBox="1"/>
          <p:nvPr/>
        </p:nvSpPr>
        <p:spPr>
          <a:xfrm>
            <a:off x="1863364" y="301716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FD3CAC-CB8C-91FE-B81E-B23C58C07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934513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B5D8D7-3159-46C9-0541-A7219F824DD2}"/>
              </a:ext>
            </a:extLst>
          </p:cNvPr>
          <p:cNvSpPr txBox="1"/>
          <p:nvPr/>
        </p:nvSpPr>
        <p:spPr>
          <a:xfrm>
            <a:off x="1863364" y="399817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AB7808-B7BA-39C6-CBCB-DFC27194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915525"/>
            <a:ext cx="919996" cy="9199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DC7D05-8011-B9C8-5091-642D8FB12B1B}"/>
              </a:ext>
            </a:extLst>
          </p:cNvPr>
          <p:cNvSpPr txBox="1"/>
          <p:nvPr/>
        </p:nvSpPr>
        <p:spPr>
          <a:xfrm>
            <a:off x="1863364" y="497918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05EA29-A32B-6A51-E5EF-07FF1CED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896537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F258E-CC42-8265-E1D9-1D9F886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63" y="584208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4" grpId="0" uiExpand="1" build="p"/>
      <p:bldP spid="28" grpId="0" uiExpand="1" build="p"/>
      <p:bldP spid="3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619</TotalTime>
  <Words>627</Words>
  <Application>Microsoft Office PowerPoint</Application>
  <PresentationFormat>Widescreen</PresentationFormat>
  <Paragraphs>89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Cambria Math</vt:lpstr>
      <vt:lpstr>等线</vt:lpstr>
      <vt:lpstr>MS Mincho</vt:lpstr>
      <vt:lpstr>Times New Roman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</cp:revision>
  <dcterms:created xsi:type="dcterms:W3CDTF">2022-06-21T08:32:30Z</dcterms:created>
  <dcterms:modified xsi:type="dcterms:W3CDTF">2025-09-11T02:25:11Z</dcterms:modified>
</cp:coreProperties>
</file>