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2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52" r:id="rId30"/>
    <p:sldId id="26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21" Type="http://schemas.openxmlformats.org/officeDocument/2006/relationships/slide" Target="slide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9.wdp"/><Relationship Id="rId2" Type="http://schemas.openxmlformats.org/officeDocument/2006/relationships/image" Target="../media/image26.jpg"/><Relationship Id="rId16" Type="http://schemas.openxmlformats.org/officeDocument/2006/relationships/image" Target="../media/image34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9.wmf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6.jp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9.wmf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39.wmf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8731" y="154861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492171" y="154861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982" y="1618882"/>
            <a:ext cx="6235100" cy="41723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128731" y="1618882"/>
            <a:ext cx="57945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3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3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3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30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16933"/>
            <a:ext cx="12192000" cy="6841067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067" y="935176"/>
            <a:ext cx="5985933" cy="39507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110067" y="795867"/>
            <a:ext cx="5935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731000" y="1430476"/>
            <a:ext cx="2243667" cy="27859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372534" y="3121561"/>
            <a:ext cx="6095999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4" y="742949"/>
            <a:ext cx="6105525" cy="47095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177800" y="662294"/>
            <a:ext cx="6032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80199" y="3302001"/>
            <a:ext cx="4885267" cy="6942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177801" y="3078914"/>
            <a:ext cx="6032500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-84667" y="0"/>
            <a:ext cx="12276667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4" y="742949"/>
            <a:ext cx="6105525" cy="51075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0" y="698696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95016" y="2084918"/>
            <a:ext cx="4912783" cy="7362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0" y="3078914"/>
            <a:ext cx="617220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4" y="742949"/>
            <a:ext cx="6019671" cy="4667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259292" y="742949"/>
            <a:ext cx="5901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57974" y="1304928"/>
            <a:ext cx="4882093" cy="6339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194733" y="3612314"/>
            <a:ext cx="5965826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3" y="3953933"/>
            <a:ext cx="4814359" cy="6265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98854" y="6361"/>
            <a:ext cx="12093146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349935" y="311982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351305" y="130590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7" y="1279925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504824" y="3265818"/>
            <a:ext cx="110775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8" y="159098"/>
            <a:ext cx="11226800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76313" y="2509308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774015" y="885826"/>
            <a:ext cx="1276351" cy="9599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100138" y="4423651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4" y="163294"/>
            <a:ext cx="10930466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713317" y="2154329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751108" y="896036"/>
            <a:ext cx="1276351" cy="933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427566" y="4467225"/>
            <a:ext cx="11336867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811807" y="896036"/>
            <a:ext cx="1330326" cy="933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18" y="66145"/>
            <a:ext cx="1135591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695325" y="1900864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35467" y="3738429"/>
            <a:ext cx="11921065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04775" y="90284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181099" y="92333"/>
            <a:ext cx="10824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51" y="1084884"/>
            <a:ext cx="8362512" cy="24711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385762" y="3556000"/>
            <a:ext cx="114204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800" i="0" dirty="0" smtClean="0">
                <a:solidFill>
                  <a:srgbClr val="000000"/>
                </a:solidFill>
                <a:effectLst/>
              </a:rPr>
              <a:t>a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) Ngày thứ Ba nhiệt độ là bao nhiêu độ C.</a:t>
            </a:r>
          </a:p>
          <a:p>
            <a:pPr algn="just" latinLnBrk="0"/>
            <a:r>
              <a:rPr lang="en-US" sz="28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8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8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-66675" y="-8467"/>
            <a:ext cx="12192000" cy="6857999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42877" y="171860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57303" y="115687"/>
            <a:ext cx="10824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24" y="1334886"/>
            <a:ext cx="11711602" cy="2526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142877" y="4003675"/>
            <a:ext cx="11524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Ngày thứ Ba nhiệt độ là bao nhiêu độ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275667" y="2040467"/>
            <a:ext cx="1227665" cy="1625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57303" y="5390967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-27517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70394" y="171860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05441" y="173909"/>
            <a:ext cx="10851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490" y="1198632"/>
            <a:ext cx="9992783" cy="26057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1205441" y="3925759"/>
            <a:ext cx="10115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lvl="0" algn="just"/>
            <a:r>
              <a:rPr lang="en-US" sz="3200" dirty="0" smtClean="0">
                <a:solidFill>
                  <a:srgbClr val="000000"/>
                </a:solidFill>
              </a:rPr>
              <a:t>b</a:t>
            </a:r>
            <a:r>
              <a:rPr lang="en-US" sz="3200" dirty="0">
                <a:solidFill>
                  <a:srgbClr val="000000"/>
                </a:solidFill>
              </a:rPr>
              <a:t>) Ngày Chủ nhật nhiệt độ là bao nhiêu độ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2248959" y="5359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9872133" y="1925710"/>
            <a:ext cx="990600" cy="1655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42877" y="171860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57303" y="129183"/>
            <a:ext cx="1081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1247775"/>
            <a:ext cx="10551583" cy="23759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794289"/>
            <a:ext cx="10331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lvl="0" algn="just"/>
            <a:r>
              <a:rPr lang="en-US" sz="3200" dirty="0" smtClean="0">
                <a:solidFill>
                  <a:srgbClr val="000000"/>
                </a:solidFill>
              </a:rPr>
              <a:t>c</a:t>
            </a:r>
            <a:r>
              <a:rPr lang="en-US" sz="3200" dirty="0">
                <a:solidFill>
                  <a:srgbClr val="000000"/>
                </a:solidFill>
              </a:rPr>
              <a:t>) Nhiệt độ cao nhất trong tuần là bao nhiêu độ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7958667" y="1906145"/>
            <a:ext cx="1075266" cy="15482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546226" y="5405006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38113" y="171860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95400" y="115687"/>
            <a:ext cx="10718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319" y="1303827"/>
            <a:ext cx="9367837" cy="24427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647268" y="1989667"/>
            <a:ext cx="956732" cy="16012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38113" y="171860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66825" y="117723"/>
            <a:ext cx="10806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1256974"/>
            <a:ext cx="9975399" cy="26011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1038225" y="3766233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1" y="1368373"/>
            <a:ext cx="10888132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247" y="615097"/>
            <a:ext cx="8071804" cy="3194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" y="2395243"/>
            <a:ext cx="12446000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76675"/>
            <a:ext cx="10701867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1150</Words>
  <Application>Microsoft Office PowerPoint</Application>
  <PresentationFormat>Widescreen</PresentationFormat>
  <Paragraphs>145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宋体</vt:lpstr>
      <vt:lpstr>#9Slide03 Arima Madurai Black</vt:lpstr>
      <vt:lpstr>.VnBlack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22</cp:revision>
  <dcterms:created xsi:type="dcterms:W3CDTF">2023-08-12T23:39:18Z</dcterms:created>
  <dcterms:modified xsi:type="dcterms:W3CDTF">2024-09-12T13:40:20Z</dcterms:modified>
</cp:coreProperties>
</file>