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257" r:id="rId3"/>
    <p:sldId id="258" r:id="rId4"/>
    <p:sldId id="259" r:id="rId5"/>
    <p:sldId id="342" r:id="rId6"/>
    <p:sldId id="343" r:id="rId7"/>
    <p:sldId id="344" r:id="rId8"/>
    <p:sldId id="345" r:id="rId9"/>
    <p:sldId id="346" r:id="rId10"/>
    <p:sldId id="347" r:id="rId11"/>
    <p:sldId id="348" r:id="rId12"/>
    <p:sldId id="291" r:id="rId13"/>
    <p:sldId id="350" r:id="rId14"/>
    <p:sldId id="349" r:id="rId15"/>
    <p:sldId id="275" r:id="rId16"/>
    <p:sldId id="353" r:id="rId17"/>
    <p:sldId id="354" r:id="rId18"/>
    <p:sldId id="351" r:id="rId19"/>
    <p:sldId id="352" r:id="rId20"/>
    <p:sldId id="355" r:id="rId21"/>
    <p:sldId id="356" r:id="rId22"/>
    <p:sldId id="357" r:id="rId23"/>
    <p:sldId id="261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A5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53" autoAdjust="0"/>
  </p:normalViewPr>
  <p:slideViewPr>
    <p:cSldViewPr snapToGrid="0">
      <p:cViewPr varScale="1">
        <p:scale>
          <a:sx n="65" d="100"/>
          <a:sy n="65" d="100"/>
        </p:scale>
        <p:origin x="93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39435D-54A4-4B48-83B0-BB35BDBEFCDE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A437B2-56C8-4CB9-A691-D655085B59A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0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86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0880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50870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398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6707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7946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3479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326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46235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A437B2-56C8-4CB9-A691-D655085B59A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7420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91B0A-E32E-D38D-449B-6F02EC489D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4E03D1-013E-0087-DAC0-A9CB443A32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19F467-5145-8C13-8045-0BB2D358317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F971B-4581-2EBD-AFC3-206BE5133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4C40B-A6EA-E751-7AEB-9FB8437F1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984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0AA2E3-EFBE-4290-584F-1ED9C60FB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22186-D07C-452B-C8B1-9F343C0291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36CCC2-BAED-361A-24C5-9E55FA690B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79A533-5AED-66F0-01A9-16A8246F6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22A7B1-5BA3-CDE1-CD8D-9607D73E8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1610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D19EA4-5171-5C0E-1D02-4F05D4188A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098512-167F-1630-3E91-334D0DE4AF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644E6E-6676-B91C-1E4C-0A33D899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81D746-D355-1A7A-8CC0-DFC94E11DA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9F502F-0964-C3B6-F9F0-83130D2FD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2017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2F253-58F2-4E53-91F2-F0F89B2A05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B2DB39-DEC9-43D0-8758-EC28BD653A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5B4BDE-899E-4A28-9BFA-B9D76ABB1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45ED9-0E6F-4F7B-BD79-9FDAB85D4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67DDD6-910B-433B-8A0D-F9FFA3FA7C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19127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FE7FE9-ABD5-4E1E-9E69-D341847C4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A4DCE5-2B3D-4EA7-9277-D42B9084E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CA1C50-8B08-40F7-8BCB-9EF8E4A635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190CD6-2035-4877-B86A-6EFD1F660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40BBF-C61E-4D97-BD90-ABC440665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741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409EE5-A7D0-4E2B-B040-2E35BE4FB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948E622-A75A-4FCB-9631-F7C7D2790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2305CD-FCE8-4E3A-8B7C-9B08BD589E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186397-92C5-4A4D-B097-37A0587FFB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BB1DD-ABC4-4CA5-99F3-97C6769DE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81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49BA55-ECC1-4127-B077-83C62478F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5FF8AC-367A-4168-B46F-BF9746F33D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59A0B2-0850-447A-9FC4-4442138E2D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6A8389-8F20-43EF-8730-BEB2C8D951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6AA016-C7D2-4AB5-B013-612124565C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1CFCA5-11FC-4C07-9E49-7C9EC6533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3503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0932A-BD2C-4ED9-A406-DBC8AE947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DE4221-E711-4CB9-AAD5-1934F3B34E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A71089-A5BA-4E36-9F3F-BC898E8412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274A958-1C82-48F0-81AD-FE31E69BFE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CE90735-2B40-4279-9644-C2995D18F9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9BF13EB-CEFB-4C06-886E-3DAE70E9DE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8797C39-BDDC-4BEB-A123-34AA57A40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3815E7-DF24-4341-AA12-8D53D5BA3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43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9A113-C38C-4264-BED9-38494EB6A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9A8016C-867E-47FC-A760-EB365F5F09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F4101F-3E5D-4A45-A9F2-AF9877336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91FA42-2594-4EFA-B196-1353331DD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6954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5251004-69F8-488B-BF22-AA67E2D282F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17C04-1DAA-450F-8DC8-E9EB78FAA9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FA937E-4222-4DC2-BF67-A7883F925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290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0FE22-B310-4215-B7DD-4E05554FB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EA6181-B25A-49DC-84D6-9CEFA44FE1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2E08AD-48C9-4976-BF65-ECC58E308A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C87748-D7DD-481C-BDDC-5927F3D19B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A9EB97-4234-48DD-A475-F6133AE00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8A0E99-E720-4ECC-A27F-79D5FD7B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278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C6B8-7CAC-8B16-DBBD-61E81FCA59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B651B-7116-09E8-6695-417834980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18A4D-4492-E0CC-C46B-28A8709ED9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BFD50F-0594-F268-FC32-D2013094C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B9001-8560-4DF1-8AA8-CD08D611A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557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D4B83-2E1A-41F5-A122-C66500E53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8486366-02DF-42C8-9F56-AD4B808B78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D16088-367F-4322-B9D9-CD19D29EFD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621436-2968-450E-B502-F59F893A0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3A709-F08A-47E1-8353-0A8C70565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B36731-A233-4F7A-BC46-775466153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897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AEEA4-A7E3-4229-ACB6-D99D928EA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1D7F9E-F294-478C-857D-E921720B52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2D7FF-3B13-449B-BB1F-ED70391C2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5A0191-D738-49F4-8459-23BF713A8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791F03-764C-43D3-A409-C5AC14E2FF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7230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B717929-DA55-4954-A17E-FA212F0D81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9C5AD9-1524-4AB6-8C0D-90EB0518D3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DDADB9-F472-47AE-B113-F30C3560F5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79192F9-9E8D-44B3-9857-379034FFC716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EBA1C-780A-4316-953A-10F18415A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9C8C62-0996-4E25-AEFB-04A5A898A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16CF58-9897-48F8-9C0B-C144E54791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6125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42D78-50DC-8E19-C360-502E4F44B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CDBB54-EA68-97B0-03FA-455570842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FA1A76-DDCC-9A44-A41D-844F557CFE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AF54BF-C5E9-9121-6B84-763EA47C1C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730FD0-42EA-C0B5-BF68-4AB31FEF9F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8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4A4053-CAEB-E179-5EB3-753178BB8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A33E28-841C-07DB-3128-54C622249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1C6F14-7D6A-B59E-C046-CB40450772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639232-63B3-1D2E-CA2A-5CA01664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5B9E70-C99B-ECFE-385C-73C2C7D7A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0159C0-D28D-5418-2CC4-A654109E1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8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88488-E247-17BB-8AF3-3806ED5FB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A93F7D-4497-38F8-25AA-A0ABFBDA89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D37783-B135-F678-11DC-39BC784747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32EB39-64D5-AD0C-41A8-B9CC9080B4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E72410-94C1-E103-ABB0-9AF531F757F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E2C58C8-5C76-B7BB-4E87-7E878184D7C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F2227A-2ACA-B2E7-B539-B445D35A8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7ED3E37-688F-748B-CC74-DA21D0BEF3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719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6796-5531-3990-8B87-F4EFE78CF8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581265E-BE85-CC88-41FD-03C954613A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763294-D744-DC74-0E59-8001F62855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0B6539-EBED-2802-6373-A973E5703E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925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D4B92-5AB5-2D20-94E3-4C762FB483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4BFF7A5-7A63-93EC-AD53-D2567E296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02F79-7EB4-F138-6E88-4AD17AE998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6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861AB1-E253-B6AB-F5C8-A892BC40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9883C-080F-AFAC-DEE3-1CE7390ABFB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64D0EF-5903-321F-060E-72AF3894B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7F54E8-6551-12A3-B286-1FAB50FEC6C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264BCE-B58C-4A63-588A-ABEF774228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AFA6CD-D289-EFE1-DC48-D8FF7FF4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42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ECC17-D6BA-E963-AE2E-8DC2681F7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B1D591-6294-FB1A-80A0-07DAFB56DA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4F8A03-04DB-0083-8ABE-779113D0EE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8B2FF-6AED-75BB-D959-63EFFEEF9C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8/15/2023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0E711-FE41-D8F1-48DC-73053E86E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A54443-6BD5-C3EE-7C7D-FFEE96007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8809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0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3238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microsoft.com/office/2007/relationships/hdphoto" Target="../media/hdphoto3.wd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3.wdp"/><Relationship Id="rId5" Type="http://schemas.openxmlformats.org/officeDocument/2006/relationships/image" Target="../media/image17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1.wav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.jpeg"/><Relationship Id="rId9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Relationship Id="rId9" Type="http://schemas.openxmlformats.org/officeDocument/2006/relationships/slide" Target="slide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slide" Target="slide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5.emf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5" Type="http://schemas.openxmlformats.org/officeDocument/2006/relationships/image" Target="../media/image4.emf"/><Relationship Id="rId4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2AE1342-729E-43B0-8B41-9BCD1F7E3C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673EBF2-9341-F0AE-1C71-27F531EE1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7771" y="2210082"/>
            <a:ext cx="10162913" cy="3792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4596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9078B15-9E1F-F27A-1A6C-FBCB7CD10E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F9A039-1D2D-5632-35E0-3F2E8E3C3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0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ộp Văn bản 25">
            <a:extLst>
              <a:ext uri="{FF2B5EF4-FFF2-40B4-BE49-F238E27FC236}">
                <a16:creationId xmlns:a16="http://schemas.microsoft.com/office/drawing/2014/main" id="{0ADF44AD-C3AA-915D-6251-5DA41C4D3A2D}"/>
              </a:ext>
            </a:extLst>
          </p:cNvPr>
          <p:cNvSpPr txBox="1"/>
          <p:nvPr/>
        </p:nvSpPr>
        <p:spPr>
          <a:xfrm>
            <a:off x="278942" y="1666528"/>
            <a:ext cx="12224945" cy="1708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Hai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bất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12 315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30 820.</a:t>
            </a: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cộng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trừ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endParaRPr lang="en-US" sz="350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2, chia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vừa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viết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500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cho</a:t>
            </a:r>
            <a:r>
              <a:rPr lang="en-US" sz="35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14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737283" y="1029221"/>
            <a:ext cx="4301807" cy="725156"/>
            <a:chOff x="3676989" y="6113005"/>
            <a:chExt cx="4301807" cy="1438587"/>
          </a:xfrm>
        </p:grpSpPr>
        <p:sp>
          <p:nvSpPr>
            <p:cNvPr id="15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76989" y="6113005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  <p:sp>
          <p:nvSpPr>
            <p:cNvPr id="16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98254" y="6170119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ea typeface="LNTH-LuoLuoNotangYuanTi 1" pitchFamily="2" charset="-128"/>
                  <a:cs typeface="LNTH-LuoLuoNotangYuanTi 1" pitchFamily="2" charset="-128"/>
                </a:rPr>
                <a:t>TRÒ CHƠI</a:t>
              </a:r>
            </a:p>
          </p:txBody>
        </p:sp>
      </p:grpSp>
      <p:pic>
        <p:nvPicPr>
          <p:cNvPr id="2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EEFD692B-203C-CC62-3F85-FB4785CB5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4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B879C78D-9140-EEF1-2BEE-95E7D9D891D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D991E6-17FF-695B-9FEF-FC5F0AF7A6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814" y="416680"/>
            <a:ext cx="7056990" cy="118883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AD081AD9-C9C2-5098-79EB-1627C61B50B0}"/>
              </a:ext>
            </a:extLst>
          </p:cNvPr>
          <p:cNvSpPr/>
          <p:nvPr/>
        </p:nvSpPr>
        <p:spPr>
          <a:xfrm>
            <a:off x="0" y="457200"/>
            <a:ext cx="850605" cy="850605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8055472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Picture 89">
            <a:extLst>
              <a:ext uri="{FF2B5EF4-FFF2-40B4-BE49-F238E27FC236}">
                <a16:creationId xmlns:a16="http://schemas.microsoft.com/office/drawing/2014/main" id="{679E447C-5753-3BB6-E71F-D021BAE4A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1" name="Rectangle: Rounded Corners 5">
            <a:extLst>
              <a:ext uri="{FF2B5EF4-FFF2-40B4-BE49-F238E27FC236}">
                <a16:creationId xmlns:a16="http://schemas.microsoft.com/office/drawing/2014/main" id="{67B3D18C-ED6A-24A7-D285-033D4FD66F87}"/>
              </a:ext>
            </a:extLst>
          </p:cNvPr>
          <p:cNvSpPr/>
          <p:nvPr/>
        </p:nvSpPr>
        <p:spPr>
          <a:xfrm>
            <a:off x="241287" y="203360"/>
            <a:ext cx="11773220" cy="6458697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E61EB585-0EE7-D8BD-ACB4-3284C11FDD5B}"/>
              </a:ext>
            </a:extLst>
          </p:cNvPr>
          <p:cNvSpPr txBox="1"/>
          <p:nvPr/>
        </p:nvSpPr>
        <p:spPr>
          <a:xfrm>
            <a:off x="1420426" y="195855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43 135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3" name="Group 92">
            <a:extLst>
              <a:ext uri="{FF2B5EF4-FFF2-40B4-BE49-F238E27FC236}">
                <a16:creationId xmlns:a16="http://schemas.microsoft.com/office/drawing/2014/main" id="{D3DF5DBD-B44C-283E-233C-B94CB63448E1}"/>
              </a:ext>
            </a:extLst>
          </p:cNvPr>
          <p:cNvGrpSpPr/>
          <p:nvPr/>
        </p:nvGrpSpPr>
        <p:grpSpPr>
          <a:xfrm>
            <a:off x="525940" y="237144"/>
            <a:ext cx="3069692" cy="1863229"/>
            <a:chOff x="1159463" y="590073"/>
            <a:chExt cx="3069692" cy="1863229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C86A8D59-FFF1-FD62-DC8D-7771ADF72C8A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3F10FD08-E763-A65E-3260-69E8371AC461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C2FC369B-5F3E-6EBA-651D-387AE38EE5B9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717096B4-57A0-80CC-2B13-4794BA3533B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98" name="TextBox 97">
            <a:extLst>
              <a:ext uri="{FF2B5EF4-FFF2-40B4-BE49-F238E27FC236}">
                <a16:creationId xmlns:a16="http://schemas.microsoft.com/office/drawing/2014/main" id="{7EAA3A64-62C7-BAD6-0A12-C5E51391C8F1}"/>
              </a:ext>
            </a:extLst>
          </p:cNvPr>
          <p:cNvSpPr txBox="1"/>
          <p:nvPr/>
        </p:nvSpPr>
        <p:spPr>
          <a:xfrm>
            <a:off x="4876008" y="1990447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18 505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99" name="Group 98">
            <a:extLst>
              <a:ext uri="{FF2B5EF4-FFF2-40B4-BE49-F238E27FC236}">
                <a16:creationId xmlns:a16="http://schemas.microsoft.com/office/drawing/2014/main" id="{245E15E9-B474-CC61-0E22-9E8046E8F3B1}"/>
              </a:ext>
            </a:extLst>
          </p:cNvPr>
          <p:cNvGrpSpPr/>
          <p:nvPr/>
        </p:nvGrpSpPr>
        <p:grpSpPr>
          <a:xfrm>
            <a:off x="3981522" y="269041"/>
            <a:ext cx="3069692" cy="1863229"/>
            <a:chOff x="1159463" y="590073"/>
            <a:chExt cx="3069692" cy="1863229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5D80484-FC51-4DC9-BB3C-5CAA40827F5C}"/>
                </a:ext>
              </a:extLst>
            </p:cNvPr>
            <p:cNvSpPr txBox="1"/>
            <p:nvPr/>
          </p:nvSpPr>
          <p:spPr>
            <a:xfrm>
              <a:off x="1159463" y="1035201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A5CCDF3E-A6D0-A60D-D709-3E68AFC28D33}"/>
                </a:ext>
              </a:extLst>
            </p:cNvPr>
            <p:cNvSpPr txBox="1"/>
            <p:nvPr/>
          </p:nvSpPr>
          <p:spPr>
            <a:xfrm>
              <a:off x="2053949" y="1404911"/>
              <a:ext cx="20982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C40470E7-5023-B4F2-7C14-54E55A1C3067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3" name="Straight Connector 102">
              <a:extLst>
                <a:ext uri="{FF2B5EF4-FFF2-40B4-BE49-F238E27FC236}">
                  <a16:creationId xmlns:a16="http://schemas.microsoft.com/office/drawing/2014/main" id="{EE1066CC-CA9A-AD6A-0B90-D3A41D71754B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4" name="TextBox 103">
            <a:extLst>
              <a:ext uri="{FF2B5EF4-FFF2-40B4-BE49-F238E27FC236}">
                <a16:creationId xmlns:a16="http://schemas.microsoft.com/office/drawing/2014/main" id="{172E83FE-773B-63EC-31FE-C97083892DD7}"/>
              </a:ext>
            </a:extLst>
          </p:cNvPr>
          <p:cNvSpPr txBox="1"/>
          <p:nvPr/>
        </p:nvSpPr>
        <p:spPr>
          <a:xfrm>
            <a:off x="7980715" y="2022345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61 640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B492740-410E-1678-78C5-6EF77A194838}"/>
              </a:ext>
            </a:extLst>
          </p:cNvPr>
          <p:cNvGrpSpPr/>
          <p:nvPr/>
        </p:nvGrpSpPr>
        <p:grpSpPr>
          <a:xfrm>
            <a:off x="7096862" y="300939"/>
            <a:ext cx="3059059" cy="1863229"/>
            <a:chOff x="1170096" y="590073"/>
            <a:chExt cx="3059059" cy="1863229"/>
          </a:xfrm>
        </p:grpSpPr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DB426A1B-7836-55CA-547F-44F8A4FF92E4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E72A5BDE-23C8-89AB-10FE-0D388ECCEEE6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DE23933D-6A23-5727-EC74-5791EAC366A1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30 820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09" name="Straight Connector 108">
              <a:extLst>
                <a:ext uri="{FF2B5EF4-FFF2-40B4-BE49-F238E27FC236}">
                  <a16:creationId xmlns:a16="http://schemas.microsoft.com/office/drawing/2014/main" id="{3259028F-9030-5127-ADF9-9AA3782C4783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6932E778-4153-6C3E-004B-1414D18A347E}"/>
              </a:ext>
            </a:extLst>
          </p:cNvPr>
          <p:cNvSpPr txBox="1"/>
          <p:nvPr/>
        </p:nvSpPr>
        <p:spPr>
          <a:xfrm>
            <a:off x="1292836" y="4829340"/>
            <a:ext cx="209824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24 630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7335357C-CC3F-86DC-2C28-CDCF5EEF541E}"/>
              </a:ext>
            </a:extLst>
          </p:cNvPr>
          <p:cNvGrpSpPr/>
          <p:nvPr/>
        </p:nvGrpSpPr>
        <p:grpSpPr>
          <a:xfrm>
            <a:off x="408983" y="3107934"/>
            <a:ext cx="3059059" cy="1863229"/>
            <a:chOff x="1170096" y="590073"/>
            <a:chExt cx="3059059" cy="1863229"/>
          </a:xfrm>
        </p:grpSpPr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E38A00BB-3B50-C65C-0635-9C4AACDA7B0B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x</a:t>
              </a:r>
              <a:endParaRPr kumimoji="0" lang="vi-VN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F170F988-5661-9F7D-ADDB-17A6743AAEFB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6B66932E-E457-C4C7-CCBF-3A05474CD874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12 315</a:t>
              </a:r>
              <a:endParaRPr kumimoji="0" lang="vi-VN" sz="5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cxnSp>
          <p:nvCxnSpPr>
            <p:cNvPr id="115" name="Straight Connector 114">
              <a:extLst>
                <a:ext uri="{FF2B5EF4-FFF2-40B4-BE49-F238E27FC236}">
                  <a16:creationId xmlns:a16="http://schemas.microsoft.com/office/drawing/2014/main" id="{3AF66FC3-FE77-0BAD-5B13-27DEE61267A6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16" name="TextBox 43">
            <a:extLst>
              <a:ext uri="{FF2B5EF4-FFF2-40B4-BE49-F238E27FC236}">
                <a16:creationId xmlns:a16="http://schemas.microsoft.com/office/drawing/2014/main" id="{1303059F-0F33-DE1F-678C-A50F04971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6846" y="3346118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17" name="TextBox 49">
            <a:extLst>
              <a:ext uri="{FF2B5EF4-FFF2-40B4-BE49-F238E27FC236}">
                <a16:creationId xmlns:a16="http://schemas.microsoft.com/office/drawing/2014/main" id="{E618FDC6-5770-83F8-488F-F52414DE2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3054" y="3350918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12 315</a:t>
            </a:r>
          </a:p>
        </p:txBody>
      </p:sp>
      <p:grpSp>
        <p:nvGrpSpPr>
          <p:cNvPr id="118" name="Group 66">
            <a:extLst>
              <a:ext uri="{FF2B5EF4-FFF2-40B4-BE49-F238E27FC236}">
                <a16:creationId xmlns:a16="http://schemas.microsoft.com/office/drawing/2014/main" id="{786902FD-5173-E6E6-D1FF-75AD76B445F6}"/>
              </a:ext>
            </a:extLst>
          </p:cNvPr>
          <p:cNvGrpSpPr>
            <a:grpSpLocks/>
          </p:cNvGrpSpPr>
          <p:nvPr/>
        </p:nvGrpSpPr>
        <p:grpSpPr bwMode="auto">
          <a:xfrm>
            <a:off x="5972515" y="3491772"/>
            <a:ext cx="1292700" cy="1485848"/>
            <a:chOff x="2299" y="1296"/>
            <a:chExt cx="623" cy="681"/>
          </a:xfrm>
        </p:grpSpPr>
        <p:cxnSp>
          <p:nvCxnSpPr>
            <p:cNvPr id="119" name="Straight Connector 118">
              <a:extLst>
                <a:ext uri="{FF2B5EF4-FFF2-40B4-BE49-F238E27FC236}">
                  <a16:creationId xmlns:a16="http://schemas.microsoft.com/office/drawing/2014/main" id="{9E424FDC-9964-1E8F-6682-392D90E417C9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20" name="Straight Connector 119">
              <a:extLst>
                <a:ext uri="{FF2B5EF4-FFF2-40B4-BE49-F238E27FC236}">
                  <a16:creationId xmlns:a16="http://schemas.microsoft.com/office/drawing/2014/main" id="{B1E4DD8D-435F-513A-29C8-49EAB66F03D1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21" name="TextBox 120">
            <a:extLst>
              <a:ext uri="{FF2B5EF4-FFF2-40B4-BE49-F238E27FC236}">
                <a16:creationId xmlns:a16="http://schemas.microsoft.com/office/drawing/2014/main" id="{A7E8B436-480E-1FD1-8167-04987CCCB892}"/>
              </a:ext>
            </a:extLst>
          </p:cNvPr>
          <p:cNvSpPr txBox="1"/>
          <p:nvPr/>
        </p:nvSpPr>
        <p:spPr>
          <a:xfrm>
            <a:off x="6006826" y="39771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55BC504C-992F-67A6-D7D8-3B2312EFDFC8}"/>
              </a:ext>
            </a:extLst>
          </p:cNvPr>
          <p:cNvSpPr txBox="1"/>
          <p:nvPr/>
        </p:nvSpPr>
        <p:spPr>
          <a:xfrm>
            <a:off x="4713453" y="380680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1E57F98A-B5DC-3A4C-A5A9-D2AB537AAED5}"/>
              </a:ext>
            </a:extLst>
          </p:cNvPr>
          <p:cNvSpPr txBox="1"/>
          <p:nvPr/>
        </p:nvSpPr>
        <p:spPr>
          <a:xfrm>
            <a:off x="4984234" y="380816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B4E2F6CE-1301-6D33-BF85-38AF0AE17739}"/>
              </a:ext>
            </a:extLst>
          </p:cNvPr>
          <p:cNvSpPr txBox="1"/>
          <p:nvPr/>
        </p:nvSpPr>
        <p:spPr>
          <a:xfrm>
            <a:off x="6270109" y="398097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C8CBFE6D-C93A-9281-396D-6742960FA59C}"/>
              </a:ext>
            </a:extLst>
          </p:cNvPr>
          <p:cNvSpPr txBox="1"/>
          <p:nvPr/>
        </p:nvSpPr>
        <p:spPr>
          <a:xfrm>
            <a:off x="5050909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714EBEDE-4067-665E-6FEE-70C454873C40}"/>
              </a:ext>
            </a:extLst>
          </p:cNvPr>
          <p:cNvSpPr txBox="1"/>
          <p:nvPr/>
        </p:nvSpPr>
        <p:spPr>
          <a:xfrm>
            <a:off x="5323052" y="430754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7" name="TextBox 126">
            <a:extLst>
              <a:ext uri="{FF2B5EF4-FFF2-40B4-BE49-F238E27FC236}">
                <a16:creationId xmlns:a16="http://schemas.microsoft.com/office/drawing/2014/main" id="{3D4C81EE-10A1-7205-B44B-F0812DF91699}"/>
              </a:ext>
            </a:extLst>
          </p:cNvPr>
          <p:cNvSpPr txBox="1"/>
          <p:nvPr/>
        </p:nvSpPr>
        <p:spPr>
          <a:xfrm>
            <a:off x="6542252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72771DA3-C278-DBF6-6AFE-7B94DCA8D1D0}"/>
              </a:ext>
            </a:extLst>
          </p:cNvPr>
          <p:cNvSpPr txBox="1"/>
          <p:nvPr/>
        </p:nvSpPr>
        <p:spPr>
          <a:xfrm>
            <a:off x="5344823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F189F412-6E99-520F-DC96-43E529F39F76}"/>
              </a:ext>
            </a:extLst>
          </p:cNvPr>
          <p:cNvSpPr txBox="1"/>
          <p:nvPr/>
        </p:nvSpPr>
        <p:spPr>
          <a:xfrm>
            <a:off x="5606080" y="480829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E85A9410-8C0E-A76B-DB3C-F3991B0ED5F2}"/>
              </a:ext>
            </a:extLst>
          </p:cNvPr>
          <p:cNvSpPr txBox="1"/>
          <p:nvPr/>
        </p:nvSpPr>
        <p:spPr>
          <a:xfrm>
            <a:off x="6781737" y="399186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131" name="TextBox 130">
            <a:extLst>
              <a:ext uri="{FF2B5EF4-FFF2-40B4-BE49-F238E27FC236}">
                <a16:creationId xmlns:a16="http://schemas.microsoft.com/office/drawing/2014/main" id="{CCE1D206-17B5-9179-0DC5-2D3B18B8BBB8}"/>
              </a:ext>
            </a:extLst>
          </p:cNvPr>
          <p:cNvSpPr txBox="1"/>
          <p:nvPr/>
        </p:nvSpPr>
        <p:spPr>
          <a:xfrm>
            <a:off x="5573423" y="527637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2" name="TextBox 43">
            <a:extLst>
              <a:ext uri="{FF2B5EF4-FFF2-40B4-BE49-F238E27FC236}">
                <a16:creationId xmlns:a16="http://schemas.microsoft.com/office/drawing/2014/main" id="{F9B1B620-450B-A43F-F814-6221400702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47097" y="3218527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33" name="TextBox 49">
            <a:extLst>
              <a:ext uri="{FF2B5EF4-FFF2-40B4-BE49-F238E27FC236}">
                <a16:creationId xmlns:a16="http://schemas.microsoft.com/office/drawing/2014/main" id="{16A3BE0B-2CB8-D111-EC72-B4A05DEC27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3305" y="3223327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30 820</a:t>
            </a:r>
          </a:p>
        </p:txBody>
      </p:sp>
      <p:grpSp>
        <p:nvGrpSpPr>
          <p:cNvPr id="134" name="Group 66">
            <a:extLst>
              <a:ext uri="{FF2B5EF4-FFF2-40B4-BE49-F238E27FC236}">
                <a16:creationId xmlns:a16="http://schemas.microsoft.com/office/drawing/2014/main" id="{A9C03FF8-5873-D743-5C85-6604A447B645}"/>
              </a:ext>
            </a:extLst>
          </p:cNvPr>
          <p:cNvGrpSpPr>
            <a:grpSpLocks/>
          </p:cNvGrpSpPr>
          <p:nvPr/>
        </p:nvGrpSpPr>
        <p:grpSpPr bwMode="auto">
          <a:xfrm>
            <a:off x="9842766" y="3364181"/>
            <a:ext cx="1292700" cy="1485848"/>
            <a:chOff x="2299" y="1296"/>
            <a:chExt cx="623" cy="681"/>
          </a:xfrm>
        </p:grpSpPr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986D182C-F10D-770F-8270-248458649B1A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6ECE24F5-0A2F-07EC-4AB6-D0BC1660D144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55222A11-32EB-D5E4-F94B-DFDD51EFBF5F}"/>
              </a:ext>
            </a:extLst>
          </p:cNvPr>
          <p:cNvSpPr txBox="1"/>
          <p:nvPr/>
        </p:nvSpPr>
        <p:spPr>
          <a:xfrm>
            <a:off x="9877077" y="384958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BFB7524D-141B-9801-6F7A-C78FC34799B0}"/>
              </a:ext>
            </a:extLst>
          </p:cNvPr>
          <p:cNvSpPr txBox="1"/>
          <p:nvPr/>
        </p:nvSpPr>
        <p:spPr>
          <a:xfrm>
            <a:off x="8211564" y="367921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 </a:t>
            </a: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BC60BF66-0A3A-7CB1-D24D-54AA245EA063}"/>
              </a:ext>
            </a:extLst>
          </p:cNvPr>
          <p:cNvSpPr txBox="1"/>
          <p:nvPr/>
        </p:nvSpPr>
        <p:spPr>
          <a:xfrm>
            <a:off x="8482345" y="368057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3A74B589-F2F2-649C-39A7-C41CC2C15C28}"/>
              </a:ext>
            </a:extLst>
          </p:cNvPr>
          <p:cNvSpPr txBox="1"/>
          <p:nvPr/>
        </p:nvSpPr>
        <p:spPr>
          <a:xfrm>
            <a:off x="10140360" y="385338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A4A91817-C006-0116-786E-9A92137DADFA}"/>
              </a:ext>
            </a:extLst>
          </p:cNvPr>
          <p:cNvSpPr txBox="1"/>
          <p:nvPr/>
        </p:nvSpPr>
        <p:spPr>
          <a:xfrm>
            <a:off x="8517122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96545468-615F-0F97-D147-C22AA61398A5}"/>
              </a:ext>
            </a:extLst>
          </p:cNvPr>
          <p:cNvSpPr txBox="1"/>
          <p:nvPr/>
        </p:nvSpPr>
        <p:spPr>
          <a:xfrm>
            <a:off x="8789265" y="4137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9DAB71E8-E71E-89AB-C4FE-ABCCFF02408A}"/>
              </a:ext>
            </a:extLst>
          </p:cNvPr>
          <p:cNvSpPr txBox="1"/>
          <p:nvPr/>
        </p:nvSpPr>
        <p:spPr>
          <a:xfrm>
            <a:off x="10412503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69936663-0372-2E4D-27DC-EDA9083A6E88}"/>
              </a:ext>
            </a:extLst>
          </p:cNvPr>
          <p:cNvSpPr txBox="1"/>
          <p:nvPr/>
        </p:nvSpPr>
        <p:spPr>
          <a:xfrm>
            <a:off x="8832302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73431D8B-BAFF-B56C-9828-B451BC59AA5D}"/>
              </a:ext>
            </a:extLst>
          </p:cNvPr>
          <p:cNvSpPr txBox="1"/>
          <p:nvPr/>
        </p:nvSpPr>
        <p:spPr>
          <a:xfrm>
            <a:off x="9093559" y="457437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BB5DAC08-768E-E1C6-1FE8-41C20F2FBD60}"/>
              </a:ext>
            </a:extLst>
          </p:cNvPr>
          <p:cNvSpPr txBox="1"/>
          <p:nvPr/>
        </p:nvSpPr>
        <p:spPr>
          <a:xfrm>
            <a:off x="10651988" y="386427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7D2D85EF-8D0D-1274-27A9-8E93D3069A64}"/>
              </a:ext>
            </a:extLst>
          </p:cNvPr>
          <p:cNvSpPr txBox="1"/>
          <p:nvPr/>
        </p:nvSpPr>
        <p:spPr>
          <a:xfrm>
            <a:off x="9071534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D9F82626-5A0F-1127-6860-265D62DFA292}"/>
              </a:ext>
            </a:extLst>
          </p:cNvPr>
          <p:cNvSpPr txBox="1"/>
          <p:nvPr/>
        </p:nvSpPr>
        <p:spPr>
          <a:xfrm>
            <a:off x="9347981" y="50424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29289AC9-DD80-0042-9D88-4D9F0A1C6391}"/>
              </a:ext>
            </a:extLst>
          </p:cNvPr>
          <p:cNvSpPr txBox="1"/>
          <p:nvPr/>
        </p:nvSpPr>
        <p:spPr>
          <a:xfrm>
            <a:off x="10896537" y="3853639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322AFA4F-ACFE-1561-8DE8-DF2D699AF232}"/>
              </a:ext>
            </a:extLst>
          </p:cNvPr>
          <p:cNvSpPr txBox="1"/>
          <p:nvPr/>
        </p:nvSpPr>
        <p:spPr>
          <a:xfrm>
            <a:off x="9358613" y="549966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237536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1000" fill="hold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1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2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00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0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10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10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10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8" grpId="0"/>
      <p:bldP spid="104" grpId="0"/>
      <p:bldP spid="110" grpId="0"/>
      <p:bldP spid="116" grpId="0"/>
      <p:bldP spid="117" grpId="0"/>
      <p:bldP spid="121" grpId="0"/>
      <p:bldP spid="122" grpId="0"/>
      <p:bldP spid="123" grpId="0"/>
      <p:bldP spid="124" grpId="0"/>
      <p:bldP spid="125" grpId="0"/>
      <p:bldP spid="126" grpId="0"/>
      <p:bldP spid="127" grpId="0"/>
      <p:bldP spid="128" grpId="0"/>
      <p:bldP spid="129" grpId="0"/>
      <p:bldP spid="130" grpId="0"/>
      <p:bldP spid="131" grpId="0"/>
      <p:bldP spid="132" grpId="0"/>
      <p:bldP spid="133" grpId="0"/>
      <p:bldP spid="137" grpId="0"/>
      <p:bldP spid="138" grpId="0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5">
            <a:extLst>
              <a:ext uri="{FF2B5EF4-FFF2-40B4-BE49-F238E27FC236}">
                <a16:creationId xmlns:a16="http://schemas.microsoft.com/office/drawing/2014/main" id="{A406E221-8584-911B-1F38-1C5BA726D393}"/>
              </a:ext>
            </a:extLst>
          </p:cNvPr>
          <p:cNvSpPr/>
          <p:nvPr/>
        </p:nvSpPr>
        <p:spPr>
          <a:xfrm>
            <a:off x="209390" y="203360"/>
            <a:ext cx="11773220" cy="6458697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Hình ảnh 19" descr="Ảnh có chứa đồ chơi, búp bê&#10;&#10;Mô tả được tạo tự động">
            <a:extLst>
              <a:ext uri="{FF2B5EF4-FFF2-40B4-BE49-F238E27FC236}">
                <a16:creationId xmlns:a16="http://schemas.microsoft.com/office/drawing/2014/main" id="{03B80369-D032-760B-8FFD-15784D6432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76" b="84286" l="27755" r="79694">
                        <a14:foregroundMark x1="47041" y1="30612" x2="54388" y2="36735"/>
                        <a14:foregroundMark x1="57551" y1="33980" x2="49388" y2="38163"/>
                        <a14:foregroundMark x1="48776" y1="81122" x2="45204" y2="83163"/>
                        <a14:foregroundMark x1="59184" y1="79898" x2="65510" y2="84286"/>
                        <a14:foregroundMark x1="57143" y1="30204" x2="60612" y2="35000"/>
                        <a14:foregroundMark x1="51939" y1="18776" x2="51939" y2="187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11028" r="13761" b="9710"/>
          <a:stretch/>
        </p:blipFill>
        <p:spPr>
          <a:xfrm>
            <a:off x="6087767" y="3176636"/>
            <a:ext cx="2844056" cy="3485421"/>
          </a:xfrm>
          <a:prstGeom prst="rect">
            <a:avLst/>
          </a:prstGeom>
        </p:spPr>
      </p:pic>
      <p:pic>
        <p:nvPicPr>
          <p:cNvPr id="21" name="Hình ảnh 18" descr="Ảnh có chứa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3E457162-63CD-414B-3CF5-26F1BF909A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1429" b="82959" l="19388" r="75000">
                        <a14:foregroundMark x1="32347" y1="36122" x2="37653" y2="40510"/>
                        <a14:foregroundMark x1="39694" y1="25408" x2="40714" y2="39388"/>
                        <a14:foregroundMark x1="37041" y1="22041" x2="33673" y2="21429"/>
                        <a14:foregroundMark x1="23163" y1="50714" x2="22143" y2="49286"/>
                        <a14:foregroundMark x1="21531" y1="49490" x2="19388" y2="48673"/>
                        <a14:foregroundMark x1="72347" y1="71020" x2="70510" y2="71224"/>
                        <a14:foregroundMark x1="44796" y1="80510" x2="43469" y2="82959"/>
                        <a14:foregroundMark x1="38265" y1="39898" x2="37449" y2="36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4" t="15861" r="18339" b="11954"/>
          <a:stretch/>
        </p:blipFill>
        <p:spPr>
          <a:xfrm>
            <a:off x="3767565" y="3376097"/>
            <a:ext cx="3024453" cy="337558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5F3914-8B58-1F6B-60DE-D2081F93470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2293" y="1361411"/>
            <a:ext cx="10967655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4653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Nhóm 7">
            <a:extLst>
              <a:ext uri="{FF2B5EF4-FFF2-40B4-BE49-F238E27FC236}">
                <a16:creationId xmlns:a16="http://schemas.microsoft.com/office/drawing/2014/main" id="{95D0F225-07AF-5560-4228-1CC3F826E852}"/>
              </a:ext>
            </a:extLst>
          </p:cNvPr>
          <p:cNvGrpSpPr/>
          <p:nvPr/>
        </p:nvGrpSpPr>
        <p:grpSpPr>
          <a:xfrm>
            <a:off x="881852" y="591543"/>
            <a:ext cx="704966" cy="701040"/>
            <a:chOff x="1169225" y="243763"/>
            <a:chExt cx="704966" cy="701040"/>
          </a:xfrm>
        </p:grpSpPr>
        <p:sp>
          <p:nvSpPr>
            <p:cNvPr id="8" name="Oval 22">
              <a:extLst>
                <a:ext uri="{FF2B5EF4-FFF2-40B4-BE49-F238E27FC236}">
                  <a16:creationId xmlns:a16="http://schemas.microsoft.com/office/drawing/2014/main" id="{F174D8CA-FC4A-91B0-1A7F-C8F695BADEA9}"/>
                </a:ext>
              </a:extLst>
            </p:cNvPr>
            <p:cNvSpPr/>
            <p:nvPr/>
          </p:nvSpPr>
          <p:spPr>
            <a:xfrm>
              <a:off x="1169225" y="243763"/>
              <a:ext cx="704966" cy="701040"/>
            </a:xfrm>
            <a:prstGeom prst="ellipse">
              <a:avLst/>
            </a:prstGeom>
            <a:solidFill>
              <a:srgbClr val="FF5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9" name="TextBox 23">
              <a:extLst>
                <a:ext uri="{FF2B5EF4-FFF2-40B4-BE49-F238E27FC236}">
                  <a16:creationId xmlns:a16="http://schemas.microsoft.com/office/drawing/2014/main" id="{961D48E1-63E2-90FA-02FB-878CC3A24188}"/>
                </a:ext>
              </a:extLst>
            </p:cNvPr>
            <p:cNvSpPr txBox="1"/>
            <p:nvPr/>
          </p:nvSpPr>
          <p:spPr>
            <a:xfrm>
              <a:off x="1241607" y="243763"/>
              <a:ext cx="55655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Cookies" panose="02040603050506020204" pitchFamily="18" charset="0"/>
                  <a:ea typeface="+mn-ea"/>
                  <a:cs typeface="+mn-cs"/>
                </a:rPr>
                <a:t>2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36B7053D-DA9F-DB6E-FE3E-752479385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22363" y="415999"/>
            <a:ext cx="1857375" cy="1028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D1CBA9D-72A7-0329-E67D-655693E2896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910" y="2090409"/>
            <a:ext cx="10724707" cy="2313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091F29-98D2-C1A7-D94D-D4E97DC3AA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85979" y="473181"/>
            <a:ext cx="4572396" cy="871804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E83A7818-FCB2-E9E5-178B-9DC92722DD8D}"/>
              </a:ext>
            </a:extLst>
          </p:cNvPr>
          <p:cNvSpPr/>
          <p:nvPr/>
        </p:nvSpPr>
        <p:spPr>
          <a:xfrm rot="437354">
            <a:off x="3967242" y="3161231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26 450</a:t>
            </a:r>
          </a:p>
        </p:txBody>
      </p:sp>
      <p:pic>
        <p:nvPicPr>
          <p:cNvPr id="26" name="Picture 25" descr="A red apple with green leaves&#10;&#10;Description automatically generated">
            <a:extLst>
              <a:ext uri="{FF2B5EF4-FFF2-40B4-BE49-F238E27FC236}">
                <a16:creationId xmlns:a16="http://schemas.microsoft.com/office/drawing/2014/main" id="{3C19531B-D76A-ADF4-DDC8-5A27F2F6AE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1032" y="2128285"/>
            <a:ext cx="2645733" cy="2645733"/>
          </a:xfrm>
          <a:prstGeom prst="rect">
            <a:avLst/>
          </a:prstGeom>
        </p:spPr>
      </p:pic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608EF247-194A-8388-F4CC-9A6D797B6786}"/>
              </a:ext>
            </a:extLst>
          </p:cNvPr>
          <p:cNvSpPr/>
          <p:nvPr/>
        </p:nvSpPr>
        <p:spPr>
          <a:xfrm rot="156503">
            <a:off x="8953910" y="3182497"/>
            <a:ext cx="1091945" cy="68048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26 850</a:t>
            </a:r>
          </a:p>
        </p:txBody>
      </p:sp>
      <p:pic>
        <p:nvPicPr>
          <p:cNvPr id="29" name="Picture 28" descr="A red apple with green leaves&#10;&#10;Description automatically generated">
            <a:extLst>
              <a:ext uri="{FF2B5EF4-FFF2-40B4-BE49-F238E27FC236}">
                <a16:creationId xmlns:a16="http://schemas.microsoft.com/office/drawing/2014/main" id="{287167E9-A9DA-7B28-ACED-3AC41246A2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5805" y="2160183"/>
            <a:ext cx="2645733" cy="2645733"/>
          </a:xfrm>
          <a:prstGeom prst="rect">
            <a:avLst/>
          </a:prstGeom>
        </p:spPr>
      </p:pic>
      <p:pic>
        <p:nvPicPr>
          <p:cNvPr id="30" name="Picture 29" descr="A wicker basket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CD8E0790-0BE6-89C6-3C77-3C2BA9DB62D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8187" y="3680638"/>
            <a:ext cx="3060405" cy="297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35617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7.40741E-7 L 0.45925 0.22708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56" y="1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3.7037E-7 L 0.11914 0.2254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112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</a:rPr>
              <a:t>b)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Làm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tròn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26 358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đến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trăm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,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hàng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chục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</a:rPr>
              <a:t>nghìn</a:t>
            </a:r>
            <a:r>
              <a:rPr lang="en-US" sz="4000" b="1" i="0" dirty="0">
                <a:solidFill>
                  <a:srgbClr val="002060"/>
                </a:solidFill>
                <a:effectLst/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AD9A434A-7F77-A72D-4661-5D034663987E}"/>
              </a:ext>
            </a:extLst>
          </p:cNvPr>
          <p:cNvGrpSpPr/>
          <p:nvPr/>
        </p:nvGrpSpPr>
        <p:grpSpPr>
          <a:xfrm>
            <a:off x="8055266" y="1743379"/>
            <a:ext cx="3930175" cy="4316894"/>
            <a:chOff x="8001897" y="2368512"/>
            <a:chExt cx="3807499" cy="4152626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5E9E10FA-6D5A-8DA3-DC54-4572E10FA2B4}"/>
                </a:ext>
              </a:extLst>
            </p:cNvPr>
            <p:cNvSpPr/>
            <p:nvPr/>
          </p:nvSpPr>
          <p:spPr>
            <a:xfrm>
              <a:off x="8336379" y="2368512"/>
              <a:ext cx="3006869" cy="1736725"/>
            </a:xfrm>
            <a:custGeom>
              <a:avLst/>
              <a:gdLst>
                <a:gd name="connsiteX0" fmla="*/ 0 w 3006869"/>
                <a:gd name="connsiteY0" fmla="*/ 289460 h 1736725"/>
                <a:gd name="connsiteX1" fmla="*/ 289460 w 3006869"/>
                <a:gd name="connsiteY1" fmla="*/ 0 h 1736725"/>
                <a:gd name="connsiteX2" fmla="*/ 2717409 w 3006869"/>
                <a:gd name="connsiteY2" fmla="*/ 0 h 1736725"/>
                <a:gd name="connsiteX3" fmla="*/ 3006869 w 3006869"/>
                <a:gd name="connsiteY3" fmla="*/ 289460 h 1736725"/>
                <a:gd name="connsiteX4" fmla="*/ 3006869 w 3006869"/>
                <a:gd name="connsiteY4" fmla="*/ 1447265 h 1736725"/>
                <a:gd name="connsiteX5" fmla="*/ 2717409 w 3006869"/>
                <a:gd name="connsiteY5" fmla="*/ 1736725 h 1736725"/>
                <a:gd name="connsiteX6" fmla="*/ 289460 w 3006869"/>
                <a:gd name="connsiteY6" fmla="*/ 1736725 h 1736725"/>
                <a:gd name="connsiteX7" fmla="*/ 0 w 3006869"/>
                <a:gd name="connsiteY7" fmla="*/ 1447265 h 1736725"/>
                <a:gd name="connsiteX8" fmla="*/ 0 w 3006869"/>
                <a:gd name="connsiteY8" fmla="*/ 289460 h 17367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006869" h="1736725" fill="none" extrusionOk="0">
                  <a:moveTo>
                    <a:pt x="0" y="289460"/>
                  </a:moveTo>
                  <a:cubicBezTo>
                    <a:pt x="907" y="154155"/>
                    <a:pt x="144953" y="25773"/>
                    <a:pt x="289460" y="0"/>
                  </a:cubicBezTo>
                  <a:cubicBezTo>
                    <a:pt x="1041240" y="72427"/>
                    <a:pt x="2305938" y="61419"/>
                    <a:pt x="2717409" y="0"/>
                  </a:cubicBezTo>
                  <a:cubicBezTo>
                    <a:pt x="2873136" y="-28478"/>
                    <a:pt x="2987675" y="123790"/>
                    <a:pt x="3006869" y="289460"/>
                  </a:cubicBezTo>
                  <a:cubicBezTo>
                    <a:pt x="2909705" y="836113"/>
                    <a:pt x="3001080" y="884419"/>
                    <a:pt x="3006869" y="1447265"/>
                  </a:cubicBezTo>
                  <a:cubicBezTo>
                    <a:pt x="3012372" y="1579197"/>
                    <a:pt x="2862390" y="1720041"/>
                    <a:pt x="2717409" y="1736725"/>
                  </a:cubicBezTo>
                  <a:cubicBezTo>
                    <a:pt x="1863886" y="1766552"/>
                    <a:pt x="1085371" y="1657419"/>
                    <a:pt x="289460" y="1736725"/>
                  </a:cubicBezTo>
                  <a:cubicBezTo>
                    <a:pt x="137170" y="1735869"/>
                    <a:pt x="-12621" y="1609625"/>
                    <a:pt x="0" y="1447265"/>
                  </a:cubicBezTo>
                  <a:cubicBezTo>
                    <a:pt x="53573" y="1091167"/>
                    <a:pt x="-17417" y="642166"/>
                    <a:pt x="0" y="289460"/>
                  </a:cubicBezTo>
                  <a:close/>
                </a:path>
                <a:path w="3006869" h="1736725" stroke="0" extrusionOk="0">
                  <a:moveTo>
                    <a:pt x="0" y="289460"/>
                  </a:moveTo>
                  <a:cubicBezTo>
                    <a:pt x="7220" y="131564"/>
                    <a:pt x="142572" y="27034"/>
                    <a:pt x="289460" y="0"/>
                  </a:cubicBezTo>
                  <a:cubicBezTo>
                    <a:pt x="1301468" y="123000"/>
                    <a:pt x="2322015" y="-96860"/>
                    <a:pt x="2717409" y="0"/>
                  </a:cubicBezTo>
                  <a:cubicBezTo>
                    <a:pt x="2858577" y="-14249"/>
                    <a:pt x="3014678" y="113853"/>
                    <a:pt x="3006869" y="289460"/>
                  </a:cubicBezTo>
                  <a:cubicBezTo>
                    <a:pt x="3074596" y="408133"/>
                    <a:pt x="2954268" y="1060853"/>
                    <a:pt x="3006869" y="1447265"/>
                  </a:cubicBezTo>
                  <a:cubicBezTo>
                    <a:pt x="3001586" y="1609043"/>
                    <a:pt x="2863825" y="1734524"/>
                    <a:pt x="2717409" y="1736725"/>
                  </a:cubicBezTo>
                  <a:cubicBezTo>
                    <a:pt x="1769140" y="1576018"/>
                    <a:pt x="1140738" y="1776392"/>
                    <a:pt x="289460" y="1736725"/>
                  </a:cubicBezTo>
                  <a:cubicBezTo>
                    <a:pt x="120794" y="1734947"/>
                    <a:pt x="-14309" y="1600647"/>
                    <a:pt x="0" y="1447265"/>
                  </a:cubicBezTo>
                  <a:cubicBezTo>
                    <a:pt x="9496" y="1246839"/>
                    <a:pt x="-34442" y="439681"/>
                    <a:pt x="0" y="289460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74320" rtlCol="0" anchor="ctr"/>
            <a:lstStyle/>
            <a:p>
              <a:pPr algn="ctr"/>
              <a:r>
                <a:rPr lang="en-US" sz="40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FD1A31C1-40CF-0452-1B91-2AAB23EA5465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847E3189-D4F4-AE44-3160-546E3E8DD8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1239D242-8821-1E9D-39BC-6834E1BD81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E6F7E362-65EB-0167-C78D-C8ED48728660}"/>
              </a:ext>
            </a:extLst>
          </p:cNvPr>
          <p:cNvSpPr txBox="1"/>
          <p:nvPr/>
        </p:nvSpPr>
        <p:spPr>
          <a:xfrm>
            <a:off x="521039" y="2275861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chục, ta được số 26 360.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33D88D6-3781-749F-4AFB-99657B96AD0D}"/>
              </a:ext>
            </a:extLst>
          </p:cNvPr>
          <p:cNvSpPr txBox="1"/>
          <p:nvPr/>
        </p:nvSpPr>
        <p:spPr>
          <a:xfrm>
            <a:off x="531672" y="3371014"/>
            <a:ext cx="7532847" cy="693311"/>
          </a:xfrm>
          <a:custGeom>
            <a:avLst/>
            <a:gdLst>
              <a:gd name="connsiteX0" fmla="*/ 0 w 7532847"/>
              <a:gd name="connsiteY0" fmla="*/ 115554 h 693311"/>
              <a:gd name="connsiteX1" fmla="*/ 115554 w 7532847"/>
              <a:gd name="connsiteY1" fmla="*/ 0 h 693311"/>
              <a:gd name="connsiteX2" fmla="*/ 7417293 w 7532847"/>
              <a:gd name="connsiteY2" fmla="*/ 0 h 693311"/>
              <a:gd name="connsiteX3" fmla="*/ 7532847 w 7532847"/>
              <a:gd name="connsiteY3" fmla="*/ 115554 h 693311"/>
              <a:gd name="connsiteX4" fmla="*/ 7532847 w 7532847"/>
              <a:gd name="connsiteY4" fmla="*/ 577757 h 693311"/>
              <a:gd name="connsiteX5" fmla="*/ 7417293 w 7532847"/>
              <a:gd name="connsiteY5" fmla="*/ 693311 h 693311"/>
              <a:gd name="connsiteX6" fmla="*/ 115554 w 7532847"/>
              <a:gd name="connsiteY6" fmla="*/ 693311 h 693311"/>
              <a:gd name="connsiteX7" fmla="*/ 0 w 7532847"/>
              <a:gd name="connsiteY7" fmla="*/ 577757 h 693311"/>
              <a:gd name="connsiteX8" fmla="*/ 0 w 7532847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532847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3489640" y="-49842"/>
                  <a:pt x="5366281" y="-72701"/>
                  <a:pt x="7417293" y="0"/>
                </a:cubicBezTo>
                <a:cubicBezTo>
                  <a:pt x="7470934" y="-4227"/>
                  <a:pt x="7532894" y="45643"/>
                  <a:pt x="7532847" y="115554"/>
                </a:cubicBezTo>
                <a:cubicBezTo>
                  <a:pt x="7561843" y="180760"/>
                  <a:pt x="7524966" y="419283"/>
                  <a:pt x="7532847" y="577757"/>
                </a:cubicBezTo>
                <a:cubicBezTo>
                  <a:pt x="7529332" y="647097"/>
                  <a:pt x="7477648" y="689502"/>
                  <a:pt x="7417293" y="693311"/>
                </a:cubicBezTo>
                <a:cubicBezTo>
                  <a:pt x="4186618" y="846220"/>
                  <a:pt x="2154614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532847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3606712" y="-135572"/>
                  <a:pt x="4638327" y="-112207"/>
                  <a:pt x="7417293" y="0"/>
                </a:cubicBezTo>
                <a:cubicBezTo>
                  <a:pt x="7479175" y="1277"/>
                  <a:pt x="7536989" y="55558"/>
                  <a:pt x="7532847" y="115554"/>
                </a:cubicBezTo>
                <a:cubicBezTo>
                  <a:pt x="7546784" y="285415"/>
                  <a:pt x="7533840" y="392111"/>
                  <a:pt x="7532847" y="577757"/>
                </a:cubicBezTo>
                <a:cubicBezTo>
                  <a:pt x="7528412" y="642772"/>
                  <a:pt x="7489013" y="698761"/>
                  <a:pt x="7417293" y="693311"/>
                </a:cubicBezTo>
                <a:cubicBezTo>
                  <a:pt x="5781114" y="731280"/>
                  <a:pt x="2605727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trăm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26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278A5-4AE4-6D5A-D40A-E7BEE06D5E33}"/>
              </a:ext>
            </a:extLst>
          </p:cNvPr>
          <p:cNvSpPr txBox="1"/>
          <p:nvPr/>
        </p:nvSpPr>
        <p:spPr>
          <a:xfrm>
            <a:off x="542304" y="4476800"/>
            <a:ext cx="7878682" cy="693311"/>
          </a:xfrm>
          <a:custGeom>
            <a:avLst/>
            <a:gdLst>
              <a:gd name="connsiteX0" fmla="*/ 0 w 7878682"/>
              <a:gd name="connsiteY0" fmla="*/ 115554 h 693311"/>
              <a:gd name="connsiteX1" fmla="*/ 115554 w 7878682"/>
              <a:gd name="connsiteY1" fmla="*/ 0 h 693311"/>
              <a:gd name="connsiteX2" fmla="*/ 7763128 w 7878682"/>
              <a:gd name="connsiteY2" fmla="*/ 0 h 693311"/>
              <a:gd name="connsiteX3" fmla="*/ 7878682 w 7878682"/>
              <a:gd name="connsiteY3" fmla="*/ 115554 h 693311"/>
              <a:gd name="connsiteX4" fmla="*/ 7878682 w 7878682"/>
              <a:gd name="connsiteY4" fmla="*/ 577757 h 693311"/>
              <a:gd name="connsiteX5" fmla="*/ 7763128 w 7878682"/>
              <a:gd name="connsiteY5" fmla="*/ 693311 h 693311"/>
              <a:gd name="connsiteX6" fmla="*/ 115554 w 7878682"/>
              <a:gd name="connsiteY6" fmla="*/ 693311 h 693311"/>
              <a:gd name="connsiteX7" fmla="*/ 0 w 7878682"/>
              <a:gd name="connsiteY7" fmla="*/ 577757 h 693311"/>
              <a:gd name="connsiteX8" fmla="*/ 0 w 7878682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878682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1745548" y="-49842"/>
                  <a:pt x="5985566" y="-72701"/>
                  <a:pt x="7763128" y="0"/>
                </a:cubicBezTo>
                <a:cubicBezTo>
                  <a:pt x="7816769" y="-4227"/>
                  <a:pt x="7878729" y="45643"/>
                  <a:pt x="7878682" y="115554"/>
                </a:cubicBezTo>
                <a:cubicBezTo>
                  <a:pt x="7907678" y="180760"/>
                  <a:pt x="7870801" y="419283"/>
                  <a:pt x="7878682" y="577757"/>
                </a:cubicBezTo>
                <a:cubicBezTo>
                  <a:pt x="7875167" y="647097"/>
                  <a:pt x="7823483" y="689502"/>
                  <a:pt x="7763128" y="693311"/>
                </a:cubicBezTo>
                <a:cubicBezTo>
                  <a:pt x="5055650" y="846220"/>
                  <a:pt x="1784259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7878682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2091066" y="-135572"/>
                  <a:pt x="4879594" y="-112207"/>
                  <a:pt x="7763128" y="0"/>
                </a:cubicBezTo>
                <a:cubicBezTo>
                  <a:pt x="7825010" y="1277"/>
                  <a:pt x="7882824" y="55558"/>
                  <a:pt x="7878682" y="115554"/>
                </a:cubicBezTo>
                <a:cubicBezTo>
                  <a:pt x="7892619" y="285415"/>
                  <a:pt x="7879675" y="392111"/>
                  <a:pt x="7878682" y="577757"/>
                </a:cubicBezTo>
                <a:cubicBezTo>
                  <a:pt x="7874247" y="642772"/>
                  <a:pt x="7834848" y="698761"/>
                  <a:pt x="7763128" y="693311"/>
                </a:cubicBezTo>
                <a:cubicBezTo>
                  <a:pt x="4275531" y="731280"/>
                  <a:pt x="2226944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26 000.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4B32043-3FE5-A0F3-AF46-BF98B42432E6}"/>
              </a:ext>
            </a:extLst>
          </p:cNvPr>
          <p:cNvSpPr txBox="1"/>
          <p:nvPr/>
        </p:nvSpPr>
        <p:spPr>
          <a:xfrm>
            <a:off x="606099" y="5359302"/>
            <a:ext cx="8803715" cy="693311"/>
          </a:xfrm>
          <a:custGeom>
            <a:avLst/>
            <a:gdLst>
              <a:gd name="connsiteX0" fmla="*/ 0 w 8803715"/>
              <a:gd name="connsiteY0" fmla="*/ 115554 h 693311"/>
              <a:gd name="connsiteX1" fmla="*/ 115554 w 8803715"/>
              <a:gd name="connsiteY1" fmla="*/ 0 h 693311"/>
              <a:gd name="connsiteX2" fmla="*/ 8688161 w 8803715"/>
              <a:gd name="connsiteY2" fmla="*/ 0 h 693311"/>
              <a:gd name="connsiteX3" fmla="*/ 8803715 w 8803715"/>
              <a:gd name="connsiteY3" fmla="*/ 115554 h 693311"/>
              <a:gd name="connsiteX4" fmla="*/ 8803715 w 8803715"/>
              <a:gd name="connsiteY4" fmla="*/ 577757 h 693311"/>
              <a:gd name="connsiteX5" fmla="*/ 8688161 w 8803715"/>
              <a:gd name="connsiteY5" fmla="*/ 693311 h 693311"/>
              <a:gd name="connsiteX6" fmla="*/ 115554 w 8803715"/>
              <a:gd name="connsiteY6" fmla="*/ 693311 h 693311"/>
              <a:gd name="connsiteX7" fmla="*/ 0 w 8803715"/>
              <a:gd name="connsiteY7" fmla="*/ 577757 h 693311"/>
              <a:gd name="connsiteX8" fmla="*/ 0 w 8803715"/>
              <a:gd name="connsiteY8" fmla="*/ 115554 h 693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03715" h="693311" fill="none" extrusionOk="0">
                <a:moveTo>
                  <a:pt x="0" y="115554"/>
                </a:moveTo>
                <a:cubicBezTo>
                  <a:pt x="-3056" y="46322"/>
                  <a:pt x="53172" y="7869"/>
                  <a:pt x="115554" y="0"/>
                </a:cubicBezTo>
                <a:cubicBezTo>
                  <a:pt x="2121674" y="-49842"/>
                  <a:pt x="5733743" y="-72701"/>
                  <a:pt x="8688161" y="0"/>
                </a:cubicBezTo>
                <a:cubicBezTo>
                  <a:pt x="8741802" y="-4227"/>
                  <a:pt x="8803762" y="45643"/>
                  <a:pt x="8803715" y="115554"/>
                </a:cubicBezTo>
                <a:cubicBezTo>
                  <a:pt x="8832711" y="180760"/>
                  <a:pt x="8795834" y="419283"/>
                  <a:pt x="8803715" y="577757"/>
                </a:cubicBezTo>
                <a:cubicBezTo>
                  <a:pt x="8800200" y="647097"/>
                  <a:pt x="8748516" y="689502"/>
                  <a:pt x="8688161" y="693311"/>
                </a:cubicBezTo>
                <a:cubicBezTo>
                  <a:pt x="6484484" y="846220"/>
                  <a:pt x="3297797" y="650706"/>
                  <a:pt x="115554" y="693311"/>
                </a:cubicBezTo>
                <a:cubicBezTo>
                  <a:pt x="51572" y="691854"/>
                  <a:pt x="-11460" y="639842"/>
                  <a:pt x="0" y="577757"/>
                </a:cubicBezTo>
                <a:cubicBezTo>
                  <a:pt x="-39723" y="519911"/>
                  <a:pt x="-19352" y="282023"/>
                  <a:pt x="0" y="115554"/>
                </a:cubicBezTo>
                <a:close/>
              </a:path>
              <a:path w="8803715" h="693311" stroke="0" extrusionOk="0">
                <a:moveTo>
                  <a:pt x="0" y="115554"/>
                </a:moveTo>
                <a:cubicBezTo>
                  <a:pt x="-4969" y="51939"/>
                  <a:pt x="49780" y="998"/>
                  <a:pt x="115554" y="0"/>
                </a:cubicBezTo>
                <a:cubicBezTo>
                  <a:pt x="1645215" y="-135572"/>
                  <a:pt x="5108175" y="-112207"/>
                  <a:pt x="8688161" y="0"/>
                </a:cubicBezTo>
                <a:cubicBezTo>
                  <a:pt x="8750043" y="1277"/>
                  <a:pt x="8807857" y="55558"/>
                  <a:pt x="8803715" y="115554"/>
                </a:cubicBezTo>
                <a:cubicBezTo>
                  <a:pt x="8817652" y="285415"/>
                  <a:pt x="8804708" y="392111"/>
                  <a:pt x="8803715" y="577757"/>
                </a:cubicBezTo>
                <a:cubicBezTo>
                  <a:pt x="8799280" y="642772"/>
                  <a:pt x="8759881" y="698761"/>
                  <a:pt x="8688161" y="693311"/>
                </a:cubicBezTo>
                <a:cubicBezTo>
                  <a:pt x="6360755" y="731280"/>
                  <a:pt x="2047290" y="531040"/>
                  <a:pt x="115554" y="693311"/>
                </a:cubicBezTo>
                <a:cubicBezTo>
                  <a:pt x="51977" y="691104"/>
                  <a:pt x="-1895" y="642143"/>
                  <a:pt x="0" y="577757"/>
                </a:cubicBezTo>
                <a:cubicBezTo>
                  <a:pt x="-26655" y="528288"/>
                  <a:pt x="-41162" y="163875"/>
                  <a:pt x="0" y="115554"/>
                </a:cubicBezTo>
                <a:close/>
              </a:path>
            </a:pathLst>
          </a:custGeom>
          <a:solidFill>
            <a:srgbClr val="CCFF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146022143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pPr lvl="0" algn="just">
              <a:lnSpc>
                <a:spcPct val="120000"/>
              </a:lnSpc>
              <a:defRPr/>
            </a:pP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tròn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đến hàng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chục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nghìn</a:t>
            </a:r>
            <a:r>
              <a:rPr lang="vi-VN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ta được số </a:t>
            </a:r>
            <a:r>
              <a:rPr lang="en-US" sz="31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30 000.</a:t>
            </a:r>
            <a:endParaRPr kumimoji="0" lang="vi-VN" sz="31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6217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8DB602-AD4B-740E-D512-6BE481BA7D85}"/>
              </a:ext>
            </a:extLst>
          </p:cNvPr>
          <p:cNvSpPr txBox="1"/>
          <p:nvPr/>
        </p:nvSpPr>
        <p:spPr>
          <a:xfrm>
            <a:off x="1095154" y="435935"/>
            <a:ext cx="9888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4000" b="1" dirty="0">
                <a:solidFill>
                  <a:srgbClr val="002060"/>
                </a:solidFill>
              </a:rPr>
              <a:t>c) </a:t>
            </a:r>
            <a:r>
              <a:rPr lang="en-US" sz="4000" b="1" dirty="0" err="1">
                <a:solidFill>
                  <a:srgbClr val="002060"/>
                </a:solidFill>
              </a:rPr>
              <a:t>Sắp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xếp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các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số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sau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theo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thứ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tự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từ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bé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đến</a:t>
            </a:r>
            <a:r>
              <a:rPr lang="en-US" sz="4000" b="1" dirty="0">
                <a:solidFill>
                  <a:srgbClr val="002060"/>
                </a:solidFill>
              </a:rPr>
              <a:t> </a:t>
            </a:r>
            <a:r>
              <a:rPr lang="en-US" sz="4000" b="1" dirty="0" err="1">
                <a:solidFill>
                  <a:srgbClr val="002060"/>
                </a:solidFill>
              </a:rPr>
              <a:t>lớn</a:t>
            </a:r>
            <a:r>
              <a:rPr lang="en-US" sz="4000" b="1" dirty="0">
                <a:solidFill>
                  <a:srgbClr val="002060"/>
                </a:solidFill>
              </a:rPr>
              <a:t>: 29 999; 90 000; 20 990; 29 909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FF3E790-EE3D-9090-B053-3CF7E0432A27}"/>
              </a:ext>
            </a:extLst>
          </p:cNvPr>
          <p:cNvSpPr/>
          <p:nvPr/>
        </p:nvSpPr>
        <p:spPr>
          <a:xfrm>
            <a:off x="627640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20 990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CC9A08B9-58EF-2AA4-A69D-24D8F97EB236}"/>
              </a:ext>
            </a:extLst>
          </p:cNvPr>
          <p:cNvSpPr/>
          <p:nvPr/>
        </p:nvSpPr>
        <p:spPr>
          <a:xfrm>
            <a:off x="2753832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14A1289-F1F1-C91A-D9C1-F839DB4A227C}"/>
              </a:ext>
            </a:extLst>
          </p:cNvPr>
          <p:cNvSpPr/>
          <p:nvPr/>
        </p:nvSpPr>
        <p:spPr>
          <a:xfrm>
            <a:off x="3594124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29 909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7AC30A62-CC83-EE2B-2F9F-850D53898AEE}"/>
              </a:ext>
            </a:extLst>
          </p:cNvPr>
          <p:cNvSpPr/>
          <p:nvPr/>
        </p:nvSpPr>
        <p:spPr>
          <a:xfrm>
            <a:off x="5720316" y="3072810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BF4997E-7C68-EC0A-FAFB-E29EDB217C06}"/>
              </a:ext>
            </a:extLst>
          </p:cNvPr>
          <p:cNvSpPr/>
          <p:nvPr/>
        </p:nvSpPr>
        <p:spPr>
          <a:xfrm>
            <a:off x="6560608" y="2761955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29 999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Arrow: Right 19">
            <a:extLst>
              <a:ext uri="{FF2B5EF4-FFF2-40B4-BE49-F238E27FC236}">
                <a16:creationId xmlns:a16="http://schemas.microsoft.com/office/drawing/2014/main" id="{ED4E11E6-0203-676C-CE79-CFC76D4ADA27}"/>
              </a:ext>
            </a:extLst>
          </p:cNvPr>
          <p:cNvSpPr/>
          <p:nvPr/>
        </p:nvSpPr>
        <p:spPr>
          <a:xfrm>
            <a:off x="8697432" y="3051544"/>
            <a:ext cx="808074" cy="531627"/>
          </a:xfrm>
          <a:prstGeom prst="right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9AFEE98-32ED-43ED-4A8C-DFD76C76E58F}"/>
              </a:ext>
            </a:extLst>
          </p:cNvPr>
          <p:cNvSpPr/>
          <p:nvPr/>
        </p:nvSpPr>
        <p:spPr>
          <a:xfrm>
            <a:off x="9537724" y="2740689"/>
            <a:ext cx="2080446" cy="1073319"/>
          </a:xfrm>
          <a:prstGeom prst="rect">
            <a:avLst/>
          </a:prstGeom>
          <a:solidFill>
            <a:srgbClr val="FFFF9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90 000</a:t>
            </a:r>
            <a:endParaRPr lang="en-US" sz="48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91174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935C610-77AD-6108-A592-4DDC3CF13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205" y="833215"/>
            <a:ext cx="3657373" cy="867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151027-7E4B-7740-F15F-A5C3569D0F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8137" y="2392879"/>
            <a:ext cx="4326283" cy="20515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B865545-46B3-D41F-27F6-74F299F3CF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6001" y="2237819"/>
            <a:ext cx="3635561" cy="220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24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27 369 + 34 425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27 369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9600" spc="600" dirty="0">
                <a:solidFill>
                  <a:prstClr val="white"/>
                </a:solidFill>
                <a:cs typeface="Arial" panose="020B0604020202020204" pitchFamily="34" charset="0"/>
              </a:rPr>
              <a:t>34 425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00C3960-1818-654C-C717-854D0C0D2ADE}"/>
              </a:ext>
            </a:extLst>
          </p:cNvPr>
          <p:cNvSpPr/>
          <p:nvPr/>
        </p:nvSpPr>
        <p:spPr>
          <a:xfrm rot="5400000">
            <a:off x="3921936" y="3218400"/>
            <a:ext cx="551219" cy="18868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921841" y="2922568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3546215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4" grpId="0" animBg="1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3BCB4459-CBF3-AFD8-3638-6540E1E7FA14}"/>
              </a:ext>
            </a:extLst>
          </p:cNvPr>
          <p:cNvSpPr/>
          <p:nvPr/>
        </p:nvSpPr>
        <p:spPr>
          <a:xfrm>
            <a:off x="3189768" y="0"/>
            <a:ext cx="6368902" cy="1357707"/>
          </a:xfrm>
          <a:prstGeom prst="roundRect">
            <a:avLst/>
          </a:prstGeom>
          <a:solidFill>
            <a:schemeClr val="accent4">
              <a:lumMod val="20000"/>
              <a:lumOff val="80000"/>
              <a:alpha val="83000"/>
            </a:schemeClr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/>
                <a:ea typeface="微软雅黑"/>
                <a:cs typeface="Arial" panose="020B0604020202020204" pitchFamily="34" charset="0"/>
              </a:rPr>
              <a:t>90 714 – 61 533</a:t>
            </a:r>
          </a:p>
        </p:txBody>
      </p:sp>
      <p:pic>
        <p:nvPicPr>
          <p:cNvPr id="4" name="Picture 2" descr="Bảng gỗ học sinh Hồng Hà (3447) | Shopee Việt Nam">
            <a:extLst>
              <a:ext uri="{FF2B5EF4-FFF2-40B4-BE49-F238E27FC236}">
                <a16:creationId xmlns:a16="http://schemas.microsoft.com/office/drawing/2014/main" id="{838F9371-A3FC-6282-B532-3166A9AD40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2347548" y="1529808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7BA557F-2CC1-1225-C957-940A017829FF}"/>
              </a:ext>
            </a:extLst>
          </p:cNvPr>
          <p:cNvSpPr txBox="1"/>
          <p:nvPr/>
        </p:nvSpPr>
        <p:spPr>
          <a:xfrm>
            <a:off x="4305299" y="1579400"/>
            <a:ext cx="47720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90 714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8FDE4F-FC84-3D4A-8BD7-1F37BCBB7690}"/>
              </a:ext>
            </a:extLst>
          </p:cNvPr>
          <p:cNvSpPr txBox="1"/>
          <p:nvPr/>
        </p:nvSpPr>
        <p:spPr>
          <a:xfrm>
            <a:off x="4327451" y="2816002"/>
            <a:ext cx="45135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61 533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83755EE-EA6B-E8EE-D47D-2A17C8ED6E71}"/>
              </a:ext>
            </a:extLst>
          </p:cNvPr>
          <p:cNvSpPr/>
          <p:nvPr/>
        </p:nvSpPr>
        <p:spPr>
          <a:xfrm>
            <a:off x="3921935" y="3213924"/>
            <a:ext cx="551219" cy="156597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2A3002-AE09-9405-FEB2-21ED808BA294}"/>
              </a:ext>
            </a:extLst>
          </p:cNvPr>
          <p:cNvSpPr/>
          <p:nvPr/>
        </p:nvSpPr>
        <p:spPr>
          <a:xfrm>
            <a:off x="4676775" y="4271504"/>
            <a:ext cx="3695699" cy="45719"/>
          </a:xfrm>
          <a:prstGeom prst="rect">
            <a:avLst/>
          </a:prstGeom>
          <a:solidFill>
            <a:sysClr val="window" lastClr="FFFFFF"/>
          </a:solidFill>
          <a:ln w="127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1A28C0-F22A-5E01-0C46-8DB59CC498CB}"/>
              </a:ext>
            </a:extLst>
          </p:cNvPr>
          <p:cNvSpPr txBox="1"/>
          <p:nvPr/>
        </p:nvSpPr>
        <p:spPr>
          <a:xfrm>
            <a:off x="7476476" y="4074051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91E9BFB-D790-7D66-773F-D982AE1EF886}"/>
              </a:ext>
            </a:extLst>
          </p:cNvPr>
          <p:cNvSpPr txBox="1"/>
          <p:nvPr/>
        </p:nvSpPr>
        <p:spPr>
          <a:xfrm>
            <a:off x="6879309" y="4054475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864F17-9527-9151-8BDD-467FC9446EE0}"/>
              </a:ext>
            </a:extLst>
          </p:cNvPr>
          <p:cNvSpPr txBox="1"/>
          <p:nvPr/>
        </p:nvSpPr>
        <p:spPr>
          <a:xfrm>
            <a:off x="6190927" y="4067960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D4AE230-F9E5-7099-A17B-B049D9F1CEE4}"/>
              </a:ext>
            </a:extLst>
          </p:cNvPr>
          <p:cNvSpPr txBox="1"/>
          <p:nvPr/>
        </p:nvSpPr>
        <p:spPr>
          <a:xfrm>
            <a:off x="5099676" y="4079976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6C619982-5E5E-BE2A-2E3E-896873BD618B}"/>
              </a:ext>
            </a:extLst>
          </p:cNvPr>
          <p:cNvSpPr/>
          <p:nvPr/>
        </p:nvSpPr>
        <p:spPr>
          <a:xfrm>
            <a:off x="6230724" y="2880037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62C4C16-5BFE-0590-CF1D-E89A5ECAACFD}"/>
              </a:ext>
            </a:extLst>
          </p:cNvPr>
          <p:cNvSpPr/>
          <p:nvPr/>
        </p:nvSpPr>
        <p:spPr>
          <a:xfrm>
            <a:off x="4659543" y="2857665"/>
            <a:ext cx="260751" cy="192951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3375EBA-9C26-A184-EF08-69C6A6896EC6}"/>
              </a:ext>
            </a:extLst>
          </p:cNvPr>
          <p:cNvSpPr txBox="1"/>
          <p:nvPr/>
        </p:nvSpPr>
        <p:spPr>
          <a:xfrm>
            <a:off x="4442451" y="4089501"/>
            <a:ext cx="9674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600" spc="600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2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72324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 animBg="1"/>
      <p:bldP spid="9" grpId="0" animBg="1"/>
      <p:bldP spid="11" grpId="0"/>
      <p:bldP spid="12" grpId="0"/>
      <p:bldP spid="15" grpId="0"/>
      <p:bldP spid="16" grpId="0"/>
      <p:bldP spid="17" grpId="0" animBg="1"/>
      <p:bldP spid="17" grpId="1" animBg="1"/>
      <p:bldP spid="18" grpId="0" animBg="1"/>
      <p:bldP spid="18" grpId="1" animBg="1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93E6496-F148-4047-C0F2-783CA391519D}"/>
              </a:ext>
            </a:extLst>
          </p:cNvPr>
          <p:cNvGrpSpPr/>
          <p:nvPr/>
        </p:nvGrpSpPr>
        <p:grpSpPr>
          <a:xfrm>
            <a:off x="2621273" y="540167"/>
            <a:ext cx="9875526" cy="955596"/>
            <a:chOff x="2651760" y="656139"/>
            <a:chExt cx="8856105" cy="955596"/>
          </a:xfrm>
        </p:grpSpPr>
        <p:sp>
          <p:nvSpPr>
            <p:cNvPr id="37" name="Rounded Rectangle 3">
              <a:extLst>
                <a:ext uri="{FF2B5EF4-FFF2-40B4-BE49-F238E27FC236}">
                  <a16:creationId xmlns:a16="http://schemas.microsoft.com/office/drawing/2014/main" id="{EA43EAC5-7B57-51E8-C46C-68D235AE68FB}"/>
                </a:ext>
              </a:extLst>
            </p:cNvPr>
            <p:cNvSpPr/>
            <p:nvPr/>
          </p:nvSpPr>
          <p:spPr>
            <a:xfrm>
              <a:off x="2651760" y="849086"/>
              <a:ext cx="6949440" cy="762649"/>
            </a:xfrm>
            <a:prstGeom prst="roundRect">
              <a:avLst/>
            </a:prstGeom>
            <a:solidFill>
              <a:srgbClr val="99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Hộp Văn bản 22">
              <a:extLst>
                <a:ext uri="{FF2B5EF4-FFF2-40B4-BE49-F238E27FC236}">
                  <a16:creationId xmlns:a16="http://schemas.microsoft.com/office/drawing/2014/main" id="{99100789-BA18-3CAB-DFB1-1EF4F6A4C26D}"/>
                </a:ext>
              </a:extLst>
            </p:cNvPr>
            <p:cNvSpPr txBox="1"/>
            <p:nvPr/>
          </p:nvSpPr>
          <p:spPr>
            <a:xfrm>
              <a:off x="2984889" y="656139"/>
              <a:ext cx="8522976" cy="9014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1" i="0" u="none" strike="noStrike" kern="1200" cap="none" spc="0" normalizeH="0" baseline="0" noProof="0" dirty="0">
                  <a:ln w="3175"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Thứ … ngày … tháng … năm …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64DA9E-20B5-3D39-A915-6023525A27AE}"/>
              </a:ext>
            </a:extLst>
          </p:cNvPr>
          <p:cNvGrpSpPr/>
          <p:nvPr/>
        </p:nvGrpSpPr>
        <p:grpSpPr>
          <a:xfrm>
            <a:off x="1661832" y="2686050"/>
            <a:ext cx="8949018" cy="3935085"/>
            <a:chOff x="688903" y="402771"/>
            <a:chExt cx="6740941" cy="4272259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92D0BEA-2476-C534-FAA9-C6A569160863}"/>
                </a:ext>
              </a:extLst>
            </p:cNvPr>
            <p:cNvSpPr/>
            <p:nvPr/>
          </p:nvSpPr>
          <p:spPr>
            <a:xfrm>
              <a:off x="688903" y="402771"/>
              <a:ext cx="6690046" cy="4272259"/>
            </a:xfrm>
            <a:custGeom>
              <a:avLst/>
              <a:gdLst>
                <a:gd name="connsiteX0" fmla="*/ 0 w 6690046"/>
                <a:gd name="connsiteY0" fmla="*/ 712057 h 4272259"/>
                <a:gd name="connsiteX1" fmla="*/ 712057 w 6690046"/>
                <a:gd name="connsiteY1" fmla="*/ 0 h 4272259"/>
                <a:gd name="connsiteX2" fmla="*/ 5977989 w 6690046"/>
                <a:gd name="connsiteY2" fmla="*/ 0 h 4272259"/>
                <a:gd name="connsiteX3" fmla="*/ 6690046 w 6690046"/>
                <a:gd name="connsiteY3" fmla="*/ 712057 h 4272259"/>
                <a:gd name="connsiteX4" fmla="*/ 6690046 w 6690046"/>
                <a:gd name="connsiteY4" fmla="*/ 3560202 h 4272259"/>
                <a:gd name="connsiteX5" fmla="*/ 5977989 w 6690046"/>
                <a:gd name="connsiteY5" fmla="*/ 4272259 h 4272259"/>
                <a:gd name="connsiteX6" fmla="*/ 712057 w 6690046"/>
                <a:gd name="connsiteY6" fmla="*/ 4272259 h 4272259"/>
                <a:gd name="connsiteX7" fmla="*/ 0 w 6690046"/>
                <a:gd name="connsiteY7" fmla="*/ 3560202 h 4272259"/>
                <a:gd name="connsiteX8" fmla="*/ 0 w 6690046"/>
                <a:gd name="connsiteY8" fmla="*/ 712057 h 42722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690046" h="4272259" fill="none" extrusionOk="0">
                  <a:moveTo>
                    <a:pt x="0" y="712057"/>
                  </a:moveTo>
                  <a:cubicBezTo>
                    <a:pt x="753" y="339193"/>
                    <a:pt x="350862" y="53812"/>
                    <a:pt x="712057" y="0"/>
                  </a:cubicBezTo>
                  <a:cubicBezTo>
                    <a:pt x="2936436" y="72427"/>
                    <a:pt x="3670845" y="61419"/>
                    <a:pt x="5977989" y="0"/>
                  </a:cubicBezTo>
                  <a:cubicBezTo>
                    <a:pt x="6364104" y="-49171"/>
                    <a:pt x="6655019" y="308204"/>
                    <a:pt x="6690046" y="712057"/>
                  </a:cubicBezTo>
                  <a:cubicBezTo>
                    <a:pt x="6790922" y="1073774"/>
                    <a:pt x="6582733" y="2319438"/>
                    <a:pt x="6690046" y="3560202"/>
                  </a:cubicBezTo>
                  <a:cubicBezTo>
                    <a:pt x="6702566" y="3889918"/>
                    <a:pt x="6328415" y="4224243"/>
                    <a:pt x="5977989" y="4272259"/>
                  </a:cubicBezTo>
                  <a:cubicBezTo>
                    <a:pt x="4573790" y="4302086"/>
                    <a:pt x="2163693" y="4192953"/>
                    <a:pt x="712057" y="4272259"/>
                  </a:cubicBezTo>
                  <a:cubicBezTo>
                    <a:pt x="338793" y="4269999"/>
                    <a:pt x="-7187" y="3954881"/>
                    <a:pt x="0" y="3560202"/>
                  </a:cubicBezTo>
                  <a:cubicBezTo>
                    <a:pt x="50037" y="3261106"/>
                    <a:pt x="770" y="1691710"/>
                    <a:pt x="0" y="712057"/>
                  </a:cubicBezTo>
                  <a:close/>
                </a:path>
                <a:path w="6690046" h="4272259" stroke="0" extrusionOk="0">
                  <a:moveTo>
                    <a:pt x="0" y="712057"/>
                  </a:moveTo>
                  <a:cubicBezTo>
                    <a:pt x="74604" y="339135"/>
                    <a:pt x="339803" y="43761"/>
                    <a:pt x="712057" y="0"/>
                  </a:cubicBezTo>
                  <a:cubicBezTo>
                    <a:pt x="3268384" y="123000"/>
                    <a:pt x="5222726" y="-96860"/>
                    <a:pt x="5977989" y="0"/>
                  </a:cubicBezTo>
                  <a:cubicBezTo>
                    <a:pt x="6332231" y="-29736"/>
                    <a:pt x="6715568" y="267345"/>
                    <a:pt x="6690046" y="712057"/>
                  </a:cubicBezTo>
                  <a:cubicBezTo>
                    <a:pt x="6693219" y="1671267"/>
                    <a:pt x="6784313" y="2932646"/>
                    <a:pt x="6690046" y="3560202"/>
                  </a:cubicBezTo>
                  <a:cubicBezTo>
                    <a:pt x="6660199" y="3964273"/>
                    <a:pt x="6305620" y="4261518"/>
                    <a:pt x="5977989" y="4272259"/>
                  </a:cubicBezTo>
                  <a:cubicBezTo>
                    <a:pt x="4946159" y="4111552"/>
                    <a:pt x="1432466" y="4311926"/>
                    <a:pt x="712057" y="4272259"/>
                  </a:cubicBezTo>
                  <a:cubicBezTo>
                    <a:pt x="292624" y="4266972"/>
                    <a:pt x="-69648" y="3921907"/>
                    <a:pt x="0" y="3560202"/>
                  </a:cubicBezTo>
                  <a:cubicBezTo>
                    <a:pt x="32216" y="2448802"/>
                    <a:pt x="57206" y="2070713"/>
                    <a:pt x="0" y="712057"/>
                  </a:cubicBezTo>
                  <a:close/>
                </a:path>
              </a:pathLst>
            </a:custGeom>
            <a:solidFill>
              <a:srgbClr val="CCFFFF"/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C343F0E-6F80-3D67-41BC-C2EAD3247887}"/>
                </a:ext>
              </a:extLst>
            </p:cNvPr>
            <p:cNvSpPr txBox="1"/>
            <p:nvPr/>
          </p:nvSpPr>
          <p:spPr>
            <a:xfrm>
              <a:off x="769608" y="889843"/>
              <a:ext cx="6660236" cy="744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C782B53A-560A-070E-DF5A-1A20343DCB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845" y="2845647"/>
            <a:ext cx="2267909" cy="95715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CCF1E0FD-8D52-8B3E-A707-6122E9A58D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29261" y="3882780"/>
            <a:ext cx="2145006" cy="2824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DCA0FD6-1EF4-9DEB-B41E-EB57108DEF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1192" y="4033471"/>
            <a:ext cx="1897134" cy="28245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10B000-3D9C-EC35-193F-8FD0955148E9}"/>
              </a:ext>
            </a:extLst>
          </p:cNvPr>
          <p:cNvSpPr txBox="1"/>
          <p:nvPr/>
        </p:nvSpPr>
        <p:spPr>
          <a:xfrm>
            <a:off x="5241852" y="5613991"/>
            <a:ext cx="30728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1)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2EBA2C-924B-96F4-F689-57CD3BD6FF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44711" y="3950643"/>
            <a:ext cx="8187638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8900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AEEBB9-9040-4EE4-DF49-51C496A84DEC}"/>
              </a:ext>
            </a:extLst>
          </p:cNvPr>
          <p:cNvSpPr txBox="1"/>
          <p:nvPr/>
        </p:nvSpPr>
        <p:spPr>
          <a:xfrm>
            <a:off x="3802120" y="3436475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9</a:t>
            </a:r>
            <a:endParaRPr lang="vi-VN" sz="5400" dirty="0">
              <a:solidFill>
                <a:srgbClr val="FF0000"/>
              </a:solidFill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CBF82609-EFC6-CC66-2989-910014EFF5DC}"/>
              </a:ext>
            </a:extLst>
          </p:cNvPr>
          <p:cNvGrpSpPr/>
          <p:nvPr/>
        </p:nvGrpSpPr>
        <p:grpSpPr>
          <a:xfrm>
            <a:off x="1365913" y="1672539"/>
            <a:ext cx="3059059" cy="1863229"/>
            <a:chOff x="1170096" y="590073"/>
            <a:chExt cx="3059059" cy="186322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2DF9559-BE89-3F6A-F519-365EF597D355}"/>
                </a:ext>
              </a:extLst>
            </p:cNvPr>
            <p:cNvSpPr txBox="1"/>
            <p:nvPr/>
          </p:nvSpPr>
          <p:spPr>
            <a:xfrm>
              <a:off x="1170096" y="1226587"/>
              <a:ext cx="121724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/>
                <a:t>x</a:t>
              </a:r>
              <a:endParaRPr lang="vi-VN" sz="4400" dirty="0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DA33B5-0EC7-799F-823F-375CA42765E3}"/>
                </a:ext>
              </a:extLst>
            </p:cNvPr>
            <p:cNvSpPr txBox="1"/>
            <p:nvPr/>
          </p:nvSpPr>
          <p:spPr>
            <a:xfrm>
              <a:off x="3568108" y="1404911"/>
              <a:ext cx="5840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3</a:t>
              </a:r>
              <a:endParaRPr lang="vi-VN" sz="5400" dirty="0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5EF9810-37A3-83AB-2259-545C96D5B2FA}"/>
                </a:ext>
              </a:extLst>
            </p:cNvPr>
            <p:cNvSpPr txBox="1"/>
            <p:nvPr/>
          </p:nvSpPr>
          <p:spPr>
            <a:xfrm>
              <a:off x="1962421" y="590073"/>
              <a:ext cx="226673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dirty="0"/>
                <a:t>15 273</a:t>
              </a:r>
              <a:endParaRPr lang="vi-VN" sz="5400" dirty="0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E72DB56-6C4E-8E27-21A0-EEF97337B344}"/>
                </a:ext>
              </a:extLst>
            </p:cNvPr>
            <p:cNvCxnSpPr>
              <a:cxnSpLocks/>
            </p:cNvCxnSpPr>
            <p:nvPr/>
          </p:nvCxnSpPr>
          <p:spPr>
            <a:xfrm>
              <a:off x="2122984" y="2453302"/>
              <a:ext cx="196017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TextBox 43">
            <a:extLst>
              <a:ext uri="{FF2B5EF4-FFF2-40B4-BE49-F238E27FC236}">
                <a16:creationId xmlns:a16="http://schemas.microsoft.com/office/drawing/2014/main" id="{5C99956C-D278-D9BF-E5AB-F9F5223A8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3478" y="1634276"/>
            <a:ext cx="4979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23" name="TextBox 49">
            <a:extLst>
              <a:ext uri="{FF2B5EF4-FFF2-40B4-BE49-F238E27FC236}">
                <a16:creationId xmlns:a16="http://schemas.microsoft.com/office/drawing/2014/main" id="{01FD45FF-2774-89A3-B7B9-A4A9364442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9686" y="1639076"/>
            <a:ext cx="186349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36 472</a:t>
            </a:r>
          </a:p>
        </p:txBody>
      </p:sp>
      <p:grpSp>
        <p:nvGrpSpPr>
          <p:cNvPr id="24" name="Group 66">
            <a:extLst>
              <a:ext uri="{FF2B5EF4-FFF2-40B4-BE49-F238E27FC236}">
                <a16:creationId xmlns:a16="http://schemas.microsoft.com/office/drawing/2014/main" id="{9C370827-8386-80F1-DB15-0DE2487A46C1}"/>
              </a:ext>
            </a:extLst>
          </p:cNvPr>
          <p:cNvGrpSpPr>
            <a:grpSpLocks/>
          </p:cNvGrpSpPr>
          <p:nvPr/>
        </p:nvGrpSpPr>
        <p:grpSpPr bwMode="auto">
          <a:xfrm>
            <a:off x="8269147" y="1779930"/>
            <a:ext cx="1292700" cy="1485848"/>
            <a:chOff x="2299" y="1296"/>
            <a:chExt cx="623" cy="681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90C25D4-7CE9-180C-933B-D40FB9A93CEB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623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1345D5F9-52B6-FB0A-48A1-7C98BFF933E6}"/>
                </a:ext>
              </a:extLst>
            </p:cNvPr>
            <p:cNvCxnSpPr>
              <a:cxnSpLocks/>
            </p:cNvCxnSpPr>
            <p:nvPr/>
          </p:nvCxnSpPr>
          <p:spPr>
            <a:xfrm>
              <a:off x="2304" y="1296"/>
              <a:ext cx="0" cy="681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</a:ln>
            <a:effectLst/>
          </p:spPr>
        </p:cxn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37284F4F-1E19-CEA0-90A3-6E708C0C25B1}"/>
              </a:ext>
            </a:extLst>
          </p:cNvPr>
          <p:cNvSpPr txBox="1"/>
          <p:nvPr/>
        </p:nvSpPr>
        <p:spPr>
          <a:xfrm>
            <a:off x="8260928" y="227596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214A5D1-681B-D37C-9CBC-490363F3639D}"/>
              </a:ext>
            </a:extLst>
          </p:cNvPr>
          <p:cNvSpPr txBox="1"/>
          <p:nvPr/>
        </p:nvSpPr>
        <p:spPr>
          <a:xfrm>
            <a:off x="6925024" y="206306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5863BFB-44A3-F8DA-7B21-15A6E7BA1C5C}"/>
              </a:ext>
            </a:extLst>
          </p:cNvPr>
          <p:cNvSpPr txBox="1"/>
          <p:nvPr/>
        </p:nvSpPr>
        <p:spPr>
          <a:xfrm>
            <a:off x="7195805" y="206442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F03B93F-D0D6-EE0B-CE74-FF4C285E1314}"/>
              </a:ext>
            </a:extLst>
          </p:cNvPr>
          <p:cNvSpPr txBox="1"/>
          <p:nvPr/>
        </p:nvSpPr>
        <p:spPr>
          <a:xfrm>
            <a:off x="8566741" y="2269135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FF0000"/>
                </a:solidFill>
                <a:latin typeface="Calibri"/>
                <a:ea typeface="微软雅黑"/>
                <a:cs typeface="Calibri" panose="020F0502020204030204" pitchFamily="34" charset="0"/>
              </a:rPr>
              <a:t>1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FFAA49-CB50-1150-A41B-D2F9CF919285}"/>
              </a:ext>
            </a:extLst>
          </p:cNvPr>
          <p:cNvSpPr txBox="1"/>
          <p:nvPr/>
        </p:nvSpPr>
        <p:spPr>
          <a:xfrm>
            <a:off x="7251847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F4CB8E85-0A93-8397-24C0-56878BF98C55}"/>
              </a:ext>
            </a:extLst>
          </p:cNvPr>
          <p:cNvSpPr txBox="1"/>
          <p:nvPr/>
        </p:nvSpPr>
        <p:spPr>
          <a:xfrm>
            <a:off x="7523990" y="2500013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B21ED69-F79D-49F2-45D1-DE35D8922A91}"/>
              </a:ext>
            </a:extLst>
          </p:cNvPr>
          <p:cNvSpPr txBox="1"/>
          <p:nvPr/>
        </p:nvSpPr>
        <p:spPr>
          <a:xfrm>
            <a:off x="8838884" y="2280021"/>
            <a:ext cx="283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D4F0AB0-4E7C-D1CA-B841-0E1E883D4DD6}"/>
              </a:ext>
            </a:extLst>
          </p:cNvPr>
          <p:cNvSpPr txBox="1"/>
          <p:nvPr/>
        </p:nvSpPr>
        <p:spPr>
          <a:xfrm>
            <a:off x="7535130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AC2DEBA-F93E-9E17-0F2F-9FEE4D48D2D1}"/>
              </a:ext>
            </a:extLst>
          </p:cNvPr>
          <p:cNvSpPr txBox="1"/>
          <p:nvPr/>
        </p:nvSpPr>
        <p:spPr>
          <a:xfrm>
            <a:off x="7796387" y="293696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D60CB3C-4106-0BD7-3121-FB042D14A310}"/>
              </a:ext>
            </a:extLst>
          </p:cNvPr>
          <p:cNvSpPr txBox="1"/>
          <p:nvPr/>
        </p:nvSpPr>
        <p:spPr>
          <a:xfrm>
            <a:off x="9078369" y="228002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9E4A065-FDFC-899A-344C-D25339104CBB}"/>
              </a:ext>
            </a:extLst>
          </p:cNvPr>
          <p:cNvSpPr txBox="1"/>
          <p:nvPr/>
        </p:nvSpPr>
        <p:spPr>
          <a:xfrm>
            <a:off x="7795626" y="3415681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D9FC2A7D-EA56-3225-8189-F78E5499C144}"/>
              </a:ext>
            </a:extLst>
          </p:cNvPr>
          <p:cNvSpPr txBox="1"/>
          <p:nvPr/>
        </p:nvSpPr>
        <p:spPr>
          <a:xfrm>
            <a:off x="3429980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1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D024E6E-E718-ED63-386D-AC86D7535866}"/>
              </a:ext>
            </a:extLst>
          </p:cNvPr>
          <p:cNvSpPr txBox="1"/>
          <p:nvPr/>
        </p:nvSpPr>
        <p:spPr>
          <a:xfrm>
            <a:off x="3068473" y="3425842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8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981A82C-1EC1-B065-39E1-F39C2FBE6623}"/>
              </a:ext>
            </a:extLst>
          </p:cNvPr>
          <p:cNvSpPr txBox="1"/>
          <p:nvPr/>
        </p:nvSpPr>
        <p:spPr>
          <a:xfrm>
            <a:off x="2632538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5</a:t>
            </a:r>
            <a:endParaRPr lang="vi-VN" sz="5400" dirty="0">
              <a:solidFill>
                <a:srgbClr val="FF0000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26BBF1F-D1C0-68F2-CC31-FEB32EE51AC2}"/>
              </a:ext>
            </a:extLst>
          </p:cNvPr>
          <p:cNvSpPr txBox="1"/>
          <p:nvPr/>
        </p:nvSpPr>
        <p:spPr>
          <a:xfrm>
            <a:off x="2281663" y="3404576"/>
            <a:ext cx="6741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rgbClr val="FF0000"/>
                </a:solidFill>
              </a:rPr>
              <a:t>4</a:t>
            </a:r>
            <a:endParaRPr lang="vi-VN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87401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2" grpId="0"/>
      <p:bldP spid="23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6" grpId="0"/>
      <p:bldP spid="40" grpId="0"/>
      <p:bldP spid="41" grpId="0"/>
      <p:bldP spid="42" grpId="0"/>
      <p:bldP spid="43" grpId="0"/>
      <p:bldP spid="4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>
            <a:extLst>
              <a:ext uri="{FF2B5EF4-FFF2-40B4-BE49-F238E27FC236}">
                <a16:creationId xmlns:a16="http://schemas.microsoft.com/office/drawing/2014/main" id="{7BC7E114-714F-42B4-8BA0-BD622662A72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>
            <a:extLst>
              <a:ext uri="{FF2B5EF4-FFF2-40B4-BE49-F238E27FC236}">
                <a16:creationId xmlns:a16="http://schemas.microsoft.com/office/drawing/2014/main" id="{F3A49394-968B-A213-D3F6-85EA05297F01}"/>
              </a:ext>
            </a:extLst>
          </p:cNvPr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DFB8D0E-867C-A238-5E2A-1E0785CEED15}"/>
              </a:ext>
            </a:extLst>
          </p:cNvPr>
          <p:cNvGrpSpPr/>
          <p:nvPr/>
        </p:nvGrpSpPr>
        <p:grpSpPr>
          <a:xfrm>
            <a:off x="263769" y="181296"/>
            <a:ext cx="11474575" cy="1987746"/>
            <a:chOff x="245488" y="302897"/>
            <a:chExt cx="11474575" cy="211512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24B84C1-577E-118E-72E9-3331FCE005FB}"/>
                </a:ext>
              </a:extLst>
            </p:cNvPr>
            <p:cNvSpPr txBox="1"/>
            <p:nvPr/>
          </p:nvSpPr>
          <p:spPr>
            <a:xfrm>
              <a:off x="728765" y="477068"/>
              <a:ext cx="10991298" cy="1940957"/>
            </a:xfrm>
            <a:custGeom>
              <a:avLst/>
              <a:gdLst>
                <a:gd name="connsiteX0" fmla="*/ 0 w 10991298"/>
                <a:gd name="connsiteY0" fmla="*/ 323499 h 1940957"/>
                <a:gd name="connsiteX1" fmla="*/ 323499 w 10991298"/>
                <a:gd name="connsiteY1" fmla="*/ 0 h 1940957"/>
                <a:gd name="connsiteX2" fmla="*/ 702790 w 10991298"/>
                <a:gd name="connsiteY2" fmla="*/ 0 h 1940957"/>
                <a:gd name="connsiteX3" fmla="*/ 1288967 w 10991298"/>
                <a:gd name="connsiteY3" fmla="*/ 0 h 1940957"/>
                <a:gd name="connsiteX4" fmla="*/ 2185473 w 10991298"/>
                <a:gd name="connsiteY4" fmla="*/ 0 h 1940957"/>
                <a:gd name="connsiteX5" fmla="*/ 2668207 w 10991298"/>
                <a:gd name="connsiteY5" fmla="*/ 0 h 1940957"/>
                <a:gd name="connsiteX6" fmla="*/ 3564713 w 10991298"/>
                <a:gd name="connsiteY6" fmla="*/ 0 h 1940957"/>
                <a:gd name="connsiteX7" fmla="*/ 4047447 w 10991298"/>
                <a:gd name="connsiteY7" fmla="*/ 0 h 1940957"/>
                <a:gd name="connsiteX8" fmla="*/ 4530181 w 10991298"/>
                <a:gd name="connsiteY8" fmla="*/ 0 h 1940957"/>
                <a:gd name="connsiteX9" fmla="*/ 5323244 w 10991298"/>
                <a:gd name="connsiteY9" fmla="*/ 0 h 1940957"/>
                <a:gd name="connsiteX10" fmla="*/ 5909421 w 10991298"/>
                <a:gd name="connsiteY10" fmla="*/ 0 h 1940957"/>
                <a:gd name="connsiteX11" fmla="*/ 6392155 w 10991298"/>
                <a:gd name="connsiteY11" fmla="*/ 0 h 1940957"/>
                <a:gd name="connsiteX12" fmla="*/ 7081775 w 10991298"/>
                <a:gd name="connsiteY12" fmla="*/ 0 h 1940957"/>
                <a:gd name="connsiteX13" fmla="*/ 7667952 w 10991298"/>
                <a:gd name="connsiteY13" fmla="*/ 0 h 1940957"/>
                <a:gd name="connsiteX14" fmla="*/ 8357572 w 10991298"/>
                <a:gd name="connsiteY14" fmla="*/ 0 h 1940957"/>
                <a:gd name="connsiteX15" fmla="*/ 8840306 w 10991298"/>
                <a:gd name="connsiteY15" fmla="*/ 0 h 1940957"/>
                <a:gd name="connsiteX16" fmla="*/ 9323040 w 10991298"/>
                <a:gd name="connsiteY16" fmla="*/ 0 h 1940957"/>
                <a:gd name="connsiteX17" fmla="*/ 9702331 w 10991298"/>
                <a:gd name="connsiteY17" fmla="*/ 0 h 1940957"/>
                <a:gd name="connsiteX18" fmla="*/ 10667799 w 10991298"/>
                <a:gd name="connsiteY18" fmla="*/ 0 h 1940957"/>
                <a:gd name="connsiteX19" fmla="*/ 10991298 w 10991298"/>
                <a:gd name="connsiteY19" fmla="*/ 323499 h 1940957"/>
                <a:gd name="connsiteX20" fmla="*/ 10991298 w 10991298"/>
                <a:gd name="connsiteY20" fmla="*/ 944599 h 1940957"/>
                <a:gd name="connsiteX21" fmla="*/ 10991298 w 10991298"/>
                <a:gd name="connsiteY21" fmla="*/ 1617458 h 1940957"/>
                <a:gd name="connsiteX22" fmla="*/ 10667799 w 10991298"/>
                <a:gd name="connsiteY22" fmla="*/ 1940957 h 1940957"/>
                <a:gd name="connsiteX23" fmla="*/ 10185065 w 10991298"/>
                <a:gd name="connsiteY23" fmla="*/ 1940957 h 1940957"/>
                <a:gd name="connsiteX24" fmla="*/ 9702331 w 10991298"/>
                <a:gd name="connsiteY24" fmla="*/ 1940957 h 1940957"/>
                <a:gd name="connsiteX25" fmla="*/ 8805825 w 10991298"/>
                <a:gd name="connsiteY25" fmla="*/ 1940957 h 1940957"/>
                <a:gd name="connsiteX26" fmla="*/ 8323091 w 10991298"/>
                <a:gd name="connsiteY26" fmla="*/ 1940957 h 1940957"/>
                <a:gd name="connsiteX27" fmla="*/ 7633471 w 10991298"/>
                <a:gd name="connsiteY27" fmla="*/ 1940957 h 1940957"/>
                <a:gd name="connsiteX28" fmla="*/ 7150737 w 10991298"/>
                <a:gd name="connsiteY28" fmla="*/ 1940957 h 1940957"/>
                <a:gd name="connsiteX29" fmla="*/ 6254231 w 10991298"/>
                <a:gd name="connsiteY29" fmla="*/ 1940957 h 1940957"/>
                <a:gd name="connsiteX30" fmla="*/ 5461168 w 10991298"/>
                <a:gd name="connsiteY30" fmla="*/ 1940957 h 1940957"/>
                <a:gd name="connsiteX31" fmla="*/ 4771548 w 10991298"/>
                <a:gd name="connsiteY31" fmla="*/ 1940957 h 1940957"/>
                <a:gd name="connsiteX32" fmla="*/ 4288814 w 10991298"/>
                <a:gd name="connsiteY32" fmla="*/ 1940957 h 1940957"/>
                <a:gd name="connsiteX33" fmla="*/ 3599194 w 10991298"/>
                <a:gd name="connsiteY33" fmla="*/ 1940957 h 1940957"/>
                <a:gd name="connsiteX34" fmla="*/ 2909574 w 10991298"/>
                <a:gd name="connsiteY34" fmla="*/ 1940957 h 1940957"/>
                <a:gd name="connsiteX35" fmla="*/ 2426840 w 10991298"/>
                <a:gd name="connsiteY35" fmla="*/ 1940957 h 1940957"/>
                <a:gd name="connsiteX36" fmla="*/ 1633777 w 10991298"/>
                <a:gd name="connsiteY36" fmla="*/ 1940957 h 1940957"/>
                <a:gd name="connsiteX37" fmla="*/ 1151043 w 10991298"/>
                <a:gd name="connsiteY37" fmla="*/ 1940957 h 1940957"/>
                <a:gd name="connsiteX38" fmla="*/ 323499 w 10991298"/>
                <a:gd name="connsiteY38" fmla="*/ 1940957 h 1940957"/>
                <a:gd name="connsiteX39" fmla="*/ 0 w 10991298"/>
                <a:gd name="connsiteY39" fmla="*/ 1617458 h 1940957"/>
                <a:gd name="connsiteX40" fmla="*/ 0 w 10991298"/>
                <a:gd name="connsiteY40" fmla="*/ 1009297 h 1940957"/>
                <a:gd name="connsiteX41" fmla="*/ 0 w 10991298"/>
                <a:gd name="connsiteY41" fmla="*/ 323499 h 194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10991298" h="1940957" fill="none" extrusionOk="0">
                  <a:moveTo>
                    <a:pt x="0" y="323499"/>
                  </a:moveTo>
                  <a:cubicBezTo>
                    <a:pt x="4795" y="184320"/>
                    <a:pt x="149389" y="22193"/>
                    <a:pt x="323499" y="0"/>
                  </a:cubicBezTo>
                  <a:cubicBezTo>
                    <a:pt x="405573" y="9053"/>
                    <a:pt x="596382" y="-10485"/>
                    <a:pt x="702790" y="0"/>
                  </a:cubicBezTo>
                  <a:cubicBezTo>
                    <a:pt x="809198" y="10485"/>
                    <a:pt x="1124248" y="8337"/>
                    <a:pt x="1288967" y="0"/>
                  </a:cubicBezTo>
                  <a:cubicBezTo>
                    <a:pt x="1453686" y="-8337"/>
                    <a:pt x="1770708" y="-22048"/>
                    <a:pt x="2185473" y="0"/>
                  </a:cubicBezTo>
                  <a:cubicBezTo>
                    <a:pt x="2600238" y="22048"/>
                    <a:pt x="2481148" y="3238"/>
                    <a:pt x="2668207" y="0"/>
                  </a:cubicBezTo>
                  <a:cubicBezTo>
                    <a:pt x="2855266" y="-3238"/>
                    <a:pt x="3287039" y="-23769"/>
                    <a:pt x="3564713" y="0"/>
                  </a:cubicBezTo>
                  <a:cubicBezTo>
                    <a:pt x="3842387" y="23769"/>
                    <a:pt x="3868855" y="-11983"/>
                    <a:pt x="4047447" y="0"/>
                  </a:cubicBezTo>
                  <a:cubicBezTo>
                    <a:pt x="4226039" y="11983"/>
                    <a:pt x="4359006" y="-6107"/>
                    <a:pt x="4530181" y="0"/>
                  </a:cubicBezTo>
                  <a:cubicBezTo>
                    <a:pt x="4701356" y="6107"/>
                    <a:pt x="5005373" y="-34791"/>
                    <a:pt x="5323244" y="0"/>
                  </a:cubicBezTo>
                  <a:cubicBezTo>
                    <a:pt x="5641115" y="34791"/>
                    <a:pt x="5726168" y="-13947"/>
                    <a:pt x="5909421" y="0"/>
                  </a:cubicBezTo>
                  <a:cubicBezTo>
                    <a:pt x="6092674" y="13947"/>
                    <a:pt x="6236845" y="-7665"/>
                    <a:pt x="6392155" y="0"/>
                  </a:cubicBezTo>
                  <a:cubicBezTo>
                    <a:pt x="6547465" y="7665"/>
                    <a:pt x="6787322" y="31788"/>
                    <a:pt x="7081775" y="0"/>
                  </a:cubicBezTo>
                  <a:cubicBezTo>
                    <a:pt x="7376228" y="-31788"/>
                    <a:pt x="7520420" y="-5935"/>
                    <a:pt x="7667952" y="0"/>
                  </a:cubicBezTo>
                  <a:cubicBezTo>
                    <a:pt x="7815484" y="5935"/>
                    <a:pt x="8117247" y="-7366"/>
                    <a:pt x="8357572" y="0"/>
                  </a:cubicBezTo>
                  <a:cubicBezTo>
                    <a:pt x="8597897" y="7366"/>
                    <a:pt x="8672428" y="-18010"/>
                    <a:pt x="8840306" y="0"/>
                  </a:cubicBezTo>
                  <a:cubicBezTo>
                    <a:pt x="9008184" y="18010"/>
                    <a:pt x="9218644" y="-23272"/>
                    <a:pt x="9323040" y="0"/>
                  </a:cubicBezTo>
                  <a:cubicBezTo>
                    <a:pt x="9427436" y="23272"/>
                    <a:pt x="9518135" y="17881"/>
                    <a:pt x="9702331" y="0"/>
                  </a:cubicBezTo>
                  <a:cubicBezTo>
                    <a:pt x="9886527" y="-17881"/>
                    <a:pt x="10216533" y="39279"/>
                    <a:pt x="10667799" y="0"/>
                  </a:cubicBezTo>
                  <a:cubicBezTo>
                    <a:pt x="10836838" y="7701"/>
                    <a:pt x="10994131" y="132333"/>
                    <a:pt x="10991298" y="323499"/>
                  </a:cubicBezTo>
                  <a:cubicBezTo>
                    <a:pt x="10993807" y="479067"/>
                    <a:pt x="11010998" y="643609"/>
                    <a:pt x="10991298" y="944599"/>
                  </a:cubicBezTo>
                  <a:cubicBezTo>
                    <a:pt x="10971598" y="1245589"/>
                    <a:pt x="11014369" y="1358095"/>
                    <a:pt x="10991298" y="1617458"/>
                  </a:cubicBezTo>
                  <a:cubicBezTo>
                    <a:pt x="10991770" y="1773572"/>
                    <a:pt x="10883880" y="1942953"/>
                    <a:pt x="10667799" y="1940957"/>
                  </a:cubicBezTo>
                  <a:cubicBezTo>
                    <a:pt x="10550201" y="1951883"/>
                    <a:pt x="10405325" y="1958689"/>
                    <a:pt x="10185065" y="1940957"/>
                  </a:cubicBezTo>
                  <a:cubicBezTo>
                    <a:pt x="9964805" y="1923225"/>
                    <a:pt x="9877738" y="1919567"/>
                    <a:pt x="9702331" y="1940957"/>
                  </a:cubicBezTo>
                  <a:cubicBezTo>
                    <a:pt x="9526924" y="1962347"/>
                    <a:pt x="9032722" y="1965150"/>
                    <a:pt x="8805825" y="1940957"/>
                  </a:cubicBezTo>
                  <a:cubicBezTo>
                    <a:pt x="8578928" y="1916764"/>
                    <a:pt x="8445098" y="1950454"/>
                    <a:pt x="8323091" y="1940957"/>
                  </a:cubicBezTo>
                  <a:cubicBezTo>
                    <a:pt x="8201084" y="1931460"/>
                    <a:pt x="7904208" y="1958208"/>
                    <a:pt x="7633471" y="1940957"/>
                  </a:cubicBezTo>
                  <a:cubicBezTo>
                    <a:pt x="7362734" y="1923706"/>
                    <a:pt x="7386148" y="1963156"/>
                    <a:pt x="7150737" y="1940957"/>
                  </a:cubicBezTo>
                  <a:cubicBezTo>
                    <a:pt x="6915326" y="1918758"/>
                    <a:pt x="6587247" y="1973747"/>
                    <a:pt x="6254231" y="1940957"/>
                  </a:cubicBezTo>
                  <a:cubicBezTo>
                    <a:pt x="5921215" y="1908167"/>
                    <a:pt x="5702112" y="1937243"/>
                    <a:pt x="5461168" y="1940957"/>
                  </a:cubicBezTo>
                  <a:cubicBezTo>
                    <a:pt x="5220224" y="1944671"/>
                    <a:pt x="5011001" y="1945295"/>
                    <a:pt x="4771548" y="1940957"/>
                  </a:cubicBezTo>
                  <a:cubicBezTo>
                    <a:pt x="4532095" y="1936619"/>
                    <a:pt x="4468577" y="1920047"/>
                    <a:pt x="4288814" y="1940957"/>
                  </a:cubicBezTo>
                  <a:cubicBezTo>
                    <a:pt x="4109051" y="1961867"/>
                    <a:pt x="3810622" y="1966383"/>
                    <a:pt x="3599194" y="1940957"/>
                  </a:cubicBezTo>
                  <a:cubicBezTo>
                    <a:pt x="3387766" y="1915531"/>
                    <a:pt x="3083646" y="1924995"/>
                    <a:pt x="2909574" y="1940957"/>
                  </a:cubicBezTo>
                  <a:cubicBezTo>
                    <a:pt x="2735502" y="1956919"/>
                    <a:pt x="2532696" y="1937382"/>
                    <a:pt x="2426840" y="1940957"/>
                  </a:cubicBezTo>
                  <a:cubicBezTo>
                    <a:pt x="2320984" y="1944532"/>
                    <a:pt x="1935148" y="1901388"/>
                    <a:pt x="1633777" y="1940957"/>
                  </a:cubicBezTo>
                  <a:cubicBezTo>
                    <a:pt x="1332406" y="1980526"/>
                    <a:pt x="1333482" y="1925762"/>
                    <a:pt x="1151043" y="1940957"/>
                  </a:cubicBezTo>
                  <a:cubicBezTo>
                    <a:pt x="968604" y="1956152"/>
                    <a:pt x="525462" y="1952640"/>
                    <a:pt x="323499" y="1940957"/>
                  </a:cubicBezTo>
                  <a:cubicBezTo>
                    <a:pt x="180643" y="1943857"/>
                    <a:pt x="25851" y="1771727"/>
                    <a:pt x="0" y="1617458"/>
                  </a:cubicBezTo>
                  <a:cubicBezTo>
                    <a:pt x="-18078" y="1459737"/>
                    <a:pt x="22404" y="1257719"/>
                    <a:pt x="0" y="1009297"/>
                  </a:cubicBezTo>
                  <a:cubicBezTo>
                    <a:pt x="-22404" y="760875"/>
                    <a:pt x="21291" y="641866"/>
                    <a:pt x="0" y="323499"/>
                  </a:cubicBezTo>
                  <a:close/>
                </a:path>
                <a:path w="10991298" h="1940957" stroke="0" extrusionOk="0">
                  <a:moveTo>
                    <a:pt x="0" y="323499"/>
                  </a:moveTo>
                  <a:cubicBezTo>
                    <a:pt x="-4605" y="163108"/>
                    <a:pt x="171272" y="32868"/>
                    <a:pt x="323499" y="0"/>
                  </a:cubicBezTo>
                  <a:cubicBezTo>
                    <a:pt x="706787" y="-31793"/>
                    <a:pt x="868909" y="-7181"/>
                    <a:pt x="1220005" y="0"/>
                  </a:cubicBezTo>
                  <a:cubicBezTo>
                    <a:pt x="1571101" y="7181"/>
                    <a:pt x="1503623" y="18541"/>
                    <a:pt x="1599296" y="0"/>
                  </a:cubicBezTo>
                  <a:cubicBezTo>
                    <a:pt x="1694969" y="-18541"/>
                    <a:pt x="1851691" y="11254"/>
                    <a:pt x="1978587" y="0"/>
                  </a:cubicBezTo>
                  <a:cubicBezTo>
                    <a:pt x="2105483" y="-11254"/>
                    <a:pt x="2199995" y="-321"/>
                    <a:pt x="2357878" y="0"/>
                  </a:cubicBezTo>
                  <a:cubicBezTo>
                    <a:pt x="2515761" y="321"/>
                    <a:pt x="2749425" y="20433"/>
                    <a:pt x="2944055" y="0"/>
                  </a:cubicBezTo>
                  <a:cubicBezTo>
                    <a:pt x="3138685" y="-20433"/>
                    <a:pt x="3476799" y="-31094"/>
                    <a:pt x="3840561" y="0"/>
                  </a:cubicBezTo>
                  <a:cubicBezTo>
                    <a:pt x="4204323" y="31094"/>
                    <a:pt x="4421385" y="4773"/>
                    <a:pt x="4633624" y="0"/>
                  </a:cubicBezTo>
                  <a:cubicBezTo>
                    <a:pt x="4845863" y="-4773"/>
                    <a:pt x="5052730" y="-23591"/>
                    <a:pt x="5219801" y="0"/>
                  </a:cubicBezTo>
                  <a:cubicBezTo>
                    <a:pt x="5386872" y="23591"/>
                    <a:pt x="5604435" y="-10121"/>
                    <a:pt x="5805978" y="0"/>
                  </a:cubicBezTo>
                  <a:cubicBezTo>
                    <a:pt x="6007521" y="10121"/>
                    <a:pt x="6185435" y="9021"/>
                    <a:pt x="6288712" y="0"/>
                  </a:cubicBezTo>
                  <a:cubicBezTo>
                    <a:pt x="6391989" y="-9021"/>
                    <a:pt x="6812253" y="-6729"/>
                    <a:pt x="7185218" y="0"/>
                  </a:cubicBezTo>
                  <a:cubicBezTo>
                    <a:pt x="7558183" y="6729"/>
                    <a:pt x="7463214" y="7363"/>
                    <a:pt x="7564509" y="0"/>
                  </a:cubicBezTo>
                  <a:cubicBezTo>
                    <a:pt x="7665804" y="-7363"/>
                    <a:pt x="8030497" y="21058"/>
                    <a:pt x="8150686" y="0"/>
                  </a:cubicBezTo>
                  <a:cubicBezTo>
                    <a:pt x="8270875" y="-21058"/>
                    <a:pt x="8645057" y="-30499"/>
                    <a:pt x="8943749" y="0"/>
                  </a:cubicBezTo>
                  <a:cubicBezTo>
                    <a:pt x="9242441" y="30499"/>
                    <a:pt x="9173153" y="-17886"/>
                    <a:pt x="9323040" y="0"/>
                  </a:cubicBezTo>
                  <a:cubicBezTo>
                    <a:pt x="9472927" y="17886"/>
                    <a:pt x="9621156" y="1970"/>
                    <a:pt x="9702331" y="0"/>
                  </a:cubicBezTo>
                  <a:cubicBezTo>
                    <a:pt x="9783506" y="-1970"/>
                    <a:pt x="9923983" y="7174"/>
                    <a:pt x="10081622" y="0"/>
                  </a:cubicBezTo>
                  <a:cubicBezTo>
                    <a:pt x="10239261" y="-7174"/>
                    <a:pt x="10422908" y="21309"/>
                    <a:pt x="10667799" y="0"/>
                  </a:cubicBezTo>
                  <a:cubicBezTo>
                    <a:pt x="10850857" y="-18689"/>
                    <a:pt x="11023373" y="132016"/>
                    <a:pt x="10991298" y="323499"/>
                  </a:cubicBezTo>
                  <a:cubicBezTo>
                    <a:pt x="10998780" y="476107"/>
                    <a:pt x="10988619" y="679185"/>
                    <a:pt x="10991298" y="931660"/>
                  </a:cubicBezTo>
                  <a:cubicBezTo>
                    <a:pt x="10993977" y="1184135"/>
                    <a:pt x="10973555" y="1302631"/>
                    <a:pt x="10991298" y="1617458"/>
                  </a:cubicBezTo>
                  <a:cubicBezTo>
                    <a:pt x="10983517" y="1799718"/>
                    <a:pt x="10833308" y="1930788"/>
                    <a:pt x="10667799" y="1940957"/>
                  </a:cubicBezTo>
                  <a:cubicBezTo>
                    <a:pt x="10366862" y="1924581"/>
                    <a:pt x="10188268" y="1910701"/>
                    <a:pt x="9874736" y="1940957"/>
                  </a:cubicBezTo>
                  <a:cubicBezTo>
                    <a:pt x="9561204" y="1971213"/>
                    <a:pt x="9591494" y="1938377"/>
                    <a:pt x="9495445" y="1940957"/>
                  </a:cubicBezTo>
                  <a:cubicBezTo>
                    <a:pt x="9399396" y="1943537"/>
                    <a:pt x="9036286" y="1958477"/>
                    <a:pt x="8909268" y="1940957"/>
                  </a:cubicBezTo>
                  <a:cubicBezTo>
                    <a:pt x="8782250" y="1923437"/>
                    <a:pt x="8393798" y="1921856"/>
                    <a:pt x="8012762" y="1940957"/>
                  </a:cubicBezTo>
                  <a:cubicBezTo>
                    <a:pt x="7631726" y="1960058"/>
                    <a:pt x="7630539" y="1933471"/>
                    <a:pt x="7530028" y="1940957"/>
                  </a:cubicBezTo>
                  <a:cubicBezTo>
                    <a:pt x="7429517" y="1948443"/>
                    <a:pt x="7019837" y="1952646"/>
                    <a:pt x="6840408" y="1940957"/>
                  </a:cubicBezTo>
                  <a:cubicBezTo>
                    <a:pt x="6660979" y="1929268"/>
                    <a:pt x="6497961" y="1922831"/>
                    <a:pt x="6254231" y="1940957"/>
                  </a:cubicBezTo>
                  <a:cubicBezTo>
                    <a:pt x="6010501" y="1959083"/>
                    <a:pt x="5838221" y="1924122"/>
                    <a:pt x="5564611" y="1940957"/>
                  </a:cubicBezTo>
                  <a:cubicBezTo>
                    <a:pt x="5291001" y="1957792"/>
                    <a:pt x="5105549" y="1918342"/>
                    <a:pt x="4668105" y="1940957"/>
                  </a:cubicBezTo>
                  <a:cubicBezTo>
                    <a:pt x="4230661" y="1963572"/>
                    <a:pt x="4305210" y="1937443"/>
                    <a:pt x="4081928" y="1940957"/>
                  </a:cubicBezTo>
                  <a:cubicBezTo>
                    <a:pt x="3858646" y="1944471"/>
                    <a:pt x="3466000" y="1904591"/>
                    <a:pt x="3185422" y="1940957"/>
                  </a:cubicBezTo>
                  <a:cubicBezTo>
                    <a:pt x="2904844" y="1977323"/>
                    <a:pt x="2804651" y="1938378"/>
                    <a:pt x="2599245" y="1940957"/>
                  </a:cubicBezTo>
                  <a:cubicBezTo>
                    <a:pt x="2393839" y="1943536"/>
                    <a:pt x="2179307" y="1963767"/>
                    <a:pt x="1806182" y="1940957"/>
                  </a:cubicBezTo>
                  <a:cubicBezTo>
                    <a:pt x="1433057" y="1918147"/>
                    <a:pt x="1275261" y="1919939"/>
                    <a:pt x="909676" y="1940957"/>
                  </a:cubicBezTo>
                  <a:cubicBezTo>
                    <a:pt x="544091" y="1961975"/>
                    <a:pt x="475690" y="1949542"/>
                    <a:pt x="323499" y="1940957"/>
                  </a:cubicBezTo>
                  <a:cubicBezTo>
                    <a:pt x="157770" y="1941303"/>
                    <a:pt x="-8364" y="1773596"/>
                    <a:pt x="0" y="1617458"/>
                  </a:cubicBezTo>
                  <a:cubicBezTo>
                    <a:pt x="-9317" y="1342316"/>
                    <a:pt x="13589" y="1275954"/>
                    <a:pt x="0" y="944599"/>
                  </a:cubicBezTo>
                  <a:cubicBezTo>
                    <a:pt x="-13589" y="613244"/>
                    <a:pt x="-27578" y="580402"/>
                    <a:pt x="0" y="323499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1324216099">
                    <a:prstGeom prst="roundRect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Số điểm cao nhất trong trò chơi tung bóng vào lưới hiện nay là 25 928 điểm. Kiên còn thiếu 2 718 điểm nữa là bằng số điểm đó. Hỏi Kiên đang có bao nhiêu điểm?</a:t>
              </a:r>
              <a:endParaRPr lang="en-US" sz="36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9D35F25-A10A-2FE7-373C-7E694E76574A}"/>
                </a:ext>
              </a:extLst>
            </p:cNvPr>
            <p:cNvSpPr/>
            <p:nvPr/>
          </p:nvSpPr>
          <p:spPr>
            <a:xfrm>
              <a:off x="245488" y="302897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24A353A2-44D9-0954-E7B2-F81861E2F5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7459" y="2240391"/>
            <a:ext cx="3285461" cy="434294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B726AF8-45DE-C371-515A-F0CA802E9E45}"/>
              </a:ext>
            </a:extLst>
          </p:cNvPr>
          <p:cNvSpPr txBox="1"/>
          <p:nvPr/>
        </p:nvSpPr>
        <p:spPr>
          <a:xfrm>
            <a:off x="893135" y="3040911"/>
            <a:ext cx="673041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 err="1">
                <a:solidFill>
                  <a:srgbClr val="FF0000"/>
                </a:solidFill>
                <a:effectLst/>
              </a:rPr>
              <a:t>Bài</a:t>
            </a:r>
            <a:r>
              <a:rPr lang="en-US" sz="4000" b="1" i="1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effectLst/>
              </a:rPr>
              <a:t>giải</a:t>
            </a:r>
            <a:endParaRPr lang="en-US" sz="4000" b="1" i="0" dirty="0">
              <a:solidFill>
                <a:srgbClr val="FF0000"/>
              </a:solidFill>
              <a:effectLst/>
            </a:endParaRPr>
          </a:p>
          <a:p>
            <a:pPr algn="ctr"/>
            <a:r>
              <a:rPr lang="en-US" sz="4000" b="1" i="0" dirty="0" err="1">
                <a:solidFill>
                  <a:srgbClr val="FF0000"/>
                </a:solidFill>
                <a:effectLst/>
              </a:rPr>
              <a:t>Kiên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đang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</a:rPr>
              <a:t>25 928 – 2 718 = 23 210 (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)</a:t>
            </a:r>
          </a:p>
          <a:p>
            <a:pPr algn="r"/>
            <a:r>
              <a:rPr lang="en-US" sz="4000" b="1" i="0" dirty="0" err="1">
                <a:solidFill>
                  <a:srgbClr val="FF0000"/>
                </a:solidFill>
                <a:effectLst/>
              </a:rPr>
              <a:t>Đáp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số</a:t>
            </a:r>
            <a:r>
              <a:rPr lang="en-US" sz="4000" b="1" i="0" dirty="0">
                <a:solidFill>
                  <a:srgbClr val="FF0000"/>
                </a:solidFill>
                <a:effectLst/>
              </a:rPr>
              <a:t>: 23 210 </a:t>
            </a:r>
            <a:r>
              <a:rPr lang="en-US" sz="4000" b="1" i="0" dirty="0" err="1">
                <a:solidFill>
                  <a:srgbClr val="FF0000"/>
                </a:solidFill>
                <a:effectLst/>
              </a:rPr>
              <a:t>điểm</a:t>
            </a:r>
            <a:endParaRPr lang="en-US" sz="40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06269872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38073451-7046-427B-A6FD-99F9B9410E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>
            <a:extLst>
              <a:ext uri="{FF2B5EF4-FFF2-40B4-BE49-F238E27FC236}">
                <a16:creationId xmlns:a16="http://schemas.microsoft.com/office/drawing/2014/main" id="{D6B3D5DF-C865-443D-8B89-8CCF8FB9B017}"/>
              </a:ext>
            </a:extLst>
          </p:cNvPr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>
            <a:extLst>
              <a:ext uri="{FF2B5EF4-FFF2-40B4-BE49-F238E27FC236}">
                <a16:creationId xmlns:a16="http://schemas.microsoft.com/office/drawing/2014/main" id="{A8875619-C186-3351-6E0C-A88FB5ECDAF2}"/>
              </a:ext>
            </a:extLst>
          </p:cNvPr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>
              <a:extLst>
                <a:ext uri="{FF2B5EF4-FFF2-40B4-BE49-F238E27FC236}">
                  <a16:creationId xmlns:a16="http://schemas.microsoft.com/office/drawing/2014/main" id="{6F54C52A-F56E-1F7F-59ED-F5030DB7E437}"/>
                </a:ext>
              </a:extLst>
            </p:cNvPr>
            <p:cNvSpPr txBox="1">
              <a:spLocks/>
            </p:cNvSpPr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6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4963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0838" indent="-319088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603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258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911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567" indent="-321327" algn="l" defTabSz="1285309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tabLst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>
              <a:extLst>
                <a:ext uri="{FF2B5EF4-FFF2-40B4-BE49-F238E27FC236}">
                  <a16:creationId xmlns:a16="http://schemas.microsoft.com/office/drawing/2014/main" id="{206205C1-4123-E35A-45FF-7FBF24FEC70A}"/>
                </a:ext>
              </a:extLst>
            </p:cNvPr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076A511-2FC2-B221-B3E8-C4BF4BCA18A1}"/>
              </a:ext>
            </a:extLst>
          </p:cNvPr>
          <p:cNvGrpSpPr/>
          <p:nvPr/>
        </p:nvGrpSpPr>
        <p:grpSpPr>
          <a:xfrm>
            <a:off x="852540" y="1465799"/>
            <a:ext cx="6462407" cy="1080000"/>
            <a:chOff x="968287" y="1368504"/>
            <a:chExt cx="6462407" cy="1080000"/>
          </a:xfrm>
        </p:grpSpPr>
        <p:sp>
          <p:nvSpPr>
            <p:cNvPr id="15" name="TextBox 47">
              <a:extLst>
                <a:ext uri="{FF2B5EF4-FFF2-40B4-BE49-F238E27FC236}">
                  <a16:creationId xmlns:a16="http://schemas.microsoft.com/office/drawing/2014/main" id="{50407AD7-61BE-C379-8CBE-8C90DCE43317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59B96A49-4398-1C78-22EC-F41DA0C3D0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C164E1E-01D6-7E06-54EE-F9B2DB13109D}"/>
              </a:ext>
            </a:extLst>
          </p:cNvPr>
          <p:cNvGrpSpPr/>
          <p:nvPr/>
        </p:nvGrpSpPr>
        <p:grpSpPr>
          <a:xfrm>
            <a:off x="852540" y="2727605"/>
            <a:ext cx="6462407" cy="1080000"/>
            <a:chOff x="968287" y="1368504"/>
            <a:chExt cx="6462407" cy="1080000"/>
          </a:xfrm>
        </p:grpSpPr>
        <p:sp>
          <p:nvSpPr>
            <p:cNvPr id="33" name="TextBox 47">
              <a:extLst>
                <a:ext uri="{FF2B5EF4-FFF2-40B4-BE49-F238E27FC236}">
                  <a16:creationId xmlns:a16="http://schemas.microsoft.com/office/drawing/2014/main" id="{031381D0-016A-1A63-E4D7-E68316DFE1FF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4D4A5396-4521-ED76-DCDB-D6A1272E69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4AACC82-8428-F25A-FF74-B9A5395833E0}"/>
              </a:ext>
            </a:extLst>
          </p:cNvPr>
          <p:cNvGrpSpPr/>
          <p:nvPr/>
        </p:nvGrpSpPr>
        <p:grpSpPr>
          <a:xfrm>
            <a:off x="852540" y="3989411"/>
            <a:ext cx="6462407" cy="1080000"/>
            <a:chOff x="968287" y="1368504"/>
            <a:chExt cx="6462407" cy="1080000"/>
          </a:xfrm>
        </p:grpSpPr>
        <p:sp>
          <p:nvSpPr>
            <p:cNvPr id="36" name="TextBox 47">
              <a:extLst>
                <a:ext uri="{FF2B5EF4-FFF2-40B4-BE49-F238E27FC236}">
                  <a16:creationId xmlns:a16="http://schemas.microsoft.com/office/drawing/2014/main" id="{22F87E34-DA6C-1682-6A25-B46AA0768EDD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37" name="Picture 36" descr="Icon&#10;&#10;Description automatically generated">
              <a:extLst>
                <a:ext uri="{FF2B5EF4-FFF2-40B4-BE49-F238E27FC236}">
                  <a16:creationId xmlns:a16="http://schemas.microsoft.com/office/drawing/2014/main" id="{0F1874CE-B84C-EBDD-ADBA-E79D46C3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FCCDA1D-17F4-E755-26A1-3655138468DC}"/>
              </a:ext>
            </a:extLst>
          </p:cNvPr>
          <p:cNvGrpSpPr/>
          <p:nvPr/>
        </p:nvGrpSpPr>
        <p:grpSpPr>
          <a:xfrm>
            <a:off x="852540" y="5251217"/>
            <a:ext cx="6462407" cy="1080000"/>
            <a:chOff x="968287" y="1368504"/>
            <a:chExt cx="6462407" cy="1080000"/>
          </a:xfrm>
        </p:grpSpPr>
        <p:sp>
          <p:nvSpPr>
            <p:cNvPr id="39" name="TextBox 47">
              <a:extLst>
                <a:ext uri="{FF2B5EF4-FFF2-40B4-BE49-F238E27FC236}">
                  <a16:creationId xmlns:a16="http://schemas.microsoft.com/office/drawing/2014/main" id="{2B2EEC03-4CEB-6EE4-31EC-4D6983FA77E4}"/>
                </a:ext>
              </a:extLst>
            </p:cNvPr>
            <p:cNvSpPr txBox="1"/>
            <p:nvPr/>
          </p:nvSpPr>
          <p:spPr>
            <a:xfrm>
              <a:off x="1911833" y="1517628"/>
              <a:ext cx="5518861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2A466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GV GHI DẶN DÒ Ở ĐÂY.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2A466B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40" name="Picture 39" descr="Icon&#10;&#10;Description automatically generated">
              <a:extLst>
                <a:ext uri="{FF2B5EF4-FFF2-40B4-BE49-F238E27FC236}">
                  <a16:creationId xmlns:a16="http://schemas.microsoft.com/office/drawing/2014/main" id="{1E4677A6-7D72-8379-2AFD-F2F4B34B8D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CA989C9-3C9E-E2E5-AB55-C2D9B373D0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46861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3BEACF8-0588-4D6D-8826-5F06F61BC4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EF3978-F095-463F-AFB0-8BB5309696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17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>
            <a:extLst>
              <a:ext uri="{FF2B5EF4-FFF2-40B4-BE49-F238E27FC236}">
                <a16:creationId xmlns:a16="http://schemas.microsoft.com/office/drawing/2014/main" id="{16A4A4BF-FFA4-3B80-7123-46B9C7743B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61F0A7-14DE-45F8-6040-B4EC7BA93F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18182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2" name="Picture 11" descr="A cartoon of a book&#10;&#10;Description automatically generated with low confidence">
            <a:extLst>
              <a:ext uri="{FF2B5EF4-FFF2-40B4-BE49-F238E27FC236}">
                <a16:creationId xmlns:a16="http://schemas.microsoft.com/office/drawing/2014/main" id="{14868A74-C15F-5E56-D28F-BDE162C1E42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168" y="1520456"/>
            <a:ext cx="6562465" cy="54682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C9FECD9-8666-66C9-FE6C-C0044F6CAA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3185" y="1977656"/>
            <a:ext cx="4891653" cy="286374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40700" y="2917909"/>
            <a:ext cx="3686752" cy="394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18656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C3D706BD-26BD-92BF-3508-D7CB8978B769}"/>
              </a:ext>
            </a:extLst>
          </p:cNvPr>
          <p:cNvSpPr/>
          <p:nvPr/>
        </p:nvSpPr>
        <p:spPr>
          <a:xfrm flipH="1">
            <a:off x="2216760" y="383950"/>
            <a:ext cx="8639081" cy="2362200"/>
          </a:xfrm>
          <a:custGeom>
            <a:avLst/>
            <a:gdLst>
              <a:gd name="connsiteX0" fmla="*/ 0 w 8639081"/>
              <a:gd name="connsiteY0" fmla="*/ 393708 h 2362200"/>
              <a:gd name="connsiteX1" fmla="*/ 393708 w 8639081"/>
              <a:gd name="connsiteY1" fmla="*/ 0 h 2362200"/>
              <a:gd name="connsiteX2" fmla="*/ 5039464 w 8639081"/>
              <a:gd name="connsiteY2" fmla="*/ 0 h 2362200"/>
              <a:gd name="connsiteX3" fmla="*/ 5039464 w 8639081"/>
              <a:gd name="connsiteY3" fmla="*/ 0 h 2362200"/>
              <a:gd name="connsiteX4" fmla="*/ 7199234 w 8639081"/>
              <a:gd name="connsiteY4" fmla="*/ 0 h 2362200"/>
              <a:gd name="connsiteX5" fmla="*/ 8245373 w 8639081"/>
              <a:gd name="connsiteY5" fmla="*/ 0 h 2362200"/>
              <a:gd name="connsiteX6" fmla="*/ 8639081 w 8639081"/>
              <a:gd name="connsiteY6" fmla="*/ 393708 h 2362200"/>
              <a:gd name="connsiteX7" fmla="*/ 8639081 w 8639081"/>
              <a:gd name="connsiteY7" fmla="*/ 1377950 h 2362200"/>
              <a:gd name="connsiteX8" fmla="*/ 8639081 w 8639081"/>
              <a:gd name="connsiteY8" fmla="*/ 1377950 h 2362200"/>
              <a:gd name="connsiteX9" fmla="*/ 8639081 w 8639081"/>
              <a:gd name="connsiteY9" fmla="*/ 1968500 h 2362200"/>
              <a:gd name="connsiteX10" fmla="*/ 8639081 w 8639081"/>
              <a:gd name="connsiteY10" fmla="*/ 1968492 h 2362200"/>
              <a:gd name="connsiteX11" fmla="*/ 8245373 w 8639081"/>
              <a:gd name="connsiteY11" fmla="*/ 2362200 h 2362200"/>
              <a:gd name="connsiteX12" fmla="*/ 7199234 w 8639081"/>
              <a:gd name="connsiteY12" fmla="*/ 2362200 h 2362200"/>
              <a:gd name="connsiteX13" fmla="*/ 7502264 w 8639081"/>
              <a:gd name="connsiteY13" fmla="*/ 2636924 h 2362200"/>
              <a:gd name="connsiteX14" fmla="*/ 5039464 w 8639081"/>
              <a:gd name="connsiteY14" fmla="*/ 2362200 h 2362200"/>
              <a:gd name="connsiteX15" fmla="*/ 393708 w 8639081"/>
              <a:gd name="connsiteY15" fmla="*/ 2362200 h 2362200"/>
              <a:gd name="connsiteX16" fmla="*/ 0 w 8639081"/>
              <a:gd name="connsiteY16" fmla="*/ 1968492 h 2362200"/>
              <a:gd name="connsiteX17" fmla="*/ 0 w 8639081"/>
              <a:gd name="connsiteY17" fmla="*/ 1968500 h 2362200"/>
              <a:gd name="connsiteX18" fmla="*/ 0 w 8639081"/>
              <a:gd name="connsiteY18" fmla="*/ 1377950 h 2362200"/>
              <a:gd name="connsiteX19" fmla="*/ 0 w 8639081"/>
              <a:gd name="connsiteY19" fmla="*/ 1377950 h 2362200"/>
              <a:gd name="connsiteX20" fmla="*/ 0 w 8639081"/>
              <a:gd name="connsiteY20" fmla="*/ 393708 h 236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8639081" h="2362200" fill="none" extrusionOk="0">
                <a:moveTo>
                  <a:pt x="0" y="393708"/>
                </a:moveTo>
                <a:cubicBezTo>
                  <a:pt x="-6114" y="163586"/>
                  <a:pt x="171833" y="36099"/>
                  <a:pt x="393708" y="0"/>
                </a:cubicBezTo>
                <a:cubicBezTo>
                  <a:pt x="2087603" y="-61564"/>
                  <a:pt x="4093550" y="-155430"/>
                  <a:pt x="5039464" y="0"/>
                </a:cubicBezTo>
                <a:lnTo>
                  <a:pt x="5039464" y="0"/>
                </a:lnTo>
                <a:cubicBezTo>
                  <a:pt x="5542361" y="-55675"/>
                  <a:pt x="6320215" y="95910"/>
                  <a:pt x="7199234" y="0"/>
                </a:cubicBezTo>
                <a:cubicBezTo>
                  <a:pt x="7598747" y="-32929"/>
                  <a:pt x="8018585" y="-43989"/>
                  <a:pt x="8245373" y="0"/>
                </a:cubicBezTo>
                <a:cubicBezTo>
                  <a:pt x="8425518" y="-6055"/>
                  <a:pt x="8601532" y="173203"/>
                  <a:pt x="8639081" y="393708"/>
                </a:cubicBezTo>
                <a:cubicBezTo>
                  <a:pt x="8572971" y="879175"/>
                  <a:pt x="8701778" y="955638"/>
                  <a:pt x="8639081" y="1377950"/>
                </a:cubicBezTo>
                <a:lnTo>
                  <a:pt x="8639081" y="1377950"/>
                </a:lnTo>
                <a:cubicBezTo>
                  <a:pt x="8690471" y="1591728"/>
                  <a:pt x="8653362" y="1739841"/>
                  <a:pt x="8639081" y="1968500"/>
                </a:cubicBezTo>
                <a:lnTo>
                  <a:pt x="8639081" y="1968492"/>
                </a:lnTo>
                <a:cubicBezTo>
                  <a:pt x="8647654" y="2194134"/>
                  <a:pt x="8458099" y="2361464"/>
                  <a:pt x="8245373" y="2362200"/>
                </a:cubicBezTo>
                <a:cubicBezTo>
                  <a:pt x="7992631" y="2405877"/>
                  <a:pt x="7599956" y="2376799"/>
                  <a:pt x="7199234" y="2362200"/>
                </a:cubicBezTo>
                <a:cubicBezTo>
                  <a:pt x="7258852" y="2448893"/>
                  <a:pt x="7398948" y="2540449"/>
                  <a:pt x="7502264" y="2636924"/>
                </a:cubicBezTo>
                <a:cubicBezTo>
                  <a:pt x="6287249" y="2514958"/>
                  <a:pt x="5901420" y="2352475"/>
                  <a:pt x="5039464" y="2362200"/>
                </a:cubicBezTo>
                <a:cubicBezTo>
                  <a:pt x="3688015" y="2420659"/>
                  <a:pt x="1354114" y="2199768"/>
                  <a:pt x="393708" y="2362200"/>
                </a:cubicBezTo>
                <a:cubicBezTo>
                  <a:pt x="176963" y="2331920"/>
                  <a:pt x="13736" y="2186351"/>
                  <a:pt x="0" y="1968492"/>
                </a:cubicBezTo>
                <a:lnTo>
                  <a:pt x="0" y="1968500"/>
                </a:lnTo>
                <a:cubicBezTo>
                  <a:pt x="40384" y="1761614"/>
                  <a:pt x="-39742" y="1575782"/>
                  <a:pt x="0" y="1377950"/>
                </a:cubicBezTo>
                <a:lnTo>
                  <a:pt x="0" y="1377950"/>
                </a:lnTo>
                <a:cubicBezTo>
                  <a:pt x="-58126" y="927898"/>
                  <a:pt x="59666" y="821641"/>
                  <a:pt x="0" y="393708"/>
                </a:cubicBezTo>
                <a:close/>
              </a:path>
              <a:path w="8639081" h="2362200" stroke="0" extrusionOk="0">
                <a:moveTo>
                  <a:pt x="0" y="393708"/>
                </a:moveTo>
                <a:cubicBezTo>
                  <a:pt x="18405" y="168884"/>
                  <a:pt x="164642" y="571"/>
                  <a:pt x="393708" y="0"/>
                </a:cubicBezTo>
                <a:cubicBezTo>
                  <a:pt x="2403825" y="120733"/>
                  <a:pt x="4202157" y="-81149"/>
                  <a:pt x="5039464" y="0"/>
                </a:cubicBezTo>
                <a:lnTo>
                  <a:pt x="5039464" y="0"/>
                </a:lnTo>
                <a:cubicBezTo>
                  <a:pt x="5809262" y="-111542"/>
                  <a:pt x="6593060" y="18925"/>
                  <a:pt x="7199234" y="0"/>
                </a:cubicBezTo>
                <a:cubicBezTo>
                  <a:pt x="7637103" y="62108"/>
                  <a:pt x="8018047" y="3070"/>
                  <a:pt x="8245373" y="0"/>
                </a:cubicBezTo>
                <a:cubicBezTo>
                  <a:pt x="8443895" y="10542"/>
                  <a:pt x="8673065" y="174246"/>
                  <a:pt x="8639081" y="393708"/>
                </a:cubicBezTo>
                <a:cubicBezTo>
                  <a:pt x="8712557" y="520400"/>
                  <a:pt x="8611217" y="987183"/>
                  <a:pt x="8639081" y="1377950"/>
                </a:cubicBezTo>
                <a:lnTo>
                  <a:pt x="8639081" y="1377950"/>
                </a:lnTo>
                <a:cubicBezTo>
                  <a:pt x="8621982" y="1571637"/>
                  <a:pt x="8628174" y="1865625"/>
                  <a:pt x="8639081" y="1968500"/>
                </a:cubicBezTo>
                <a:lnTo>
                  <a:pt x="8639081" y="1968492"/>
                </a:lnTo>
                <a:cubicBezTo>
                  <a:pt x="8659179" y="2150458"/>
                  <a:pt x="8466195" y="2365735"/>
                  <a:pt x="8245373" y="2362200"/>
                </a:cubicBezTo>
                <a:cubicBezTo>
                  <a:pt x="7849173" y="2362507"/>
                  <a:pt x="7570764" y="2388157"/>
                  <a:pt x="7199234" y="2362200"/>
                </a:cubicBezTo>
                <a:cubicBezTo>
                  <a:pt x="7266127" y="2438632"/>
                  <a:pt x="7415088" y="2528362"/>
                  <a:pt x="7502264" y="2636924"/>
                </a:cubicBezTo>
                <a:cubicBezTo>
                  <a:pt x="6547301" y="2655169"/>
                  <a:pt x="5407545" y="2471569"/>
                  <a:pt x="5039464" y="2362200"/>
                </a:cubicBezTo>
                <a:cubicBezTo>
                  <a:pt x="4126554" y="2500047"/>
                  <a:pt x="1094579" y="2480314"/>
                  <a:pt x="393708" y="2362200"/>
                </a:cubicBezTo>
                <a:cubicBezTo>
                  <a:pt x="202572" y="2370515"/>
                  <a:pt x="11008" y="2227567"/>
                  <a:pt x="0" y="1968492"/>
                </a:cubicBezTo>
                <a:lnTo>
                  <a:pt x="0" y="1968500"/>
                </a:lnTo>
                <a:cubicBezTo>
                  <a:pt x="17523" y="1812863"/>
                  <a:pt x="-28826" y="1466934"/>
                  <a:pt x="0" y="1377950"/>
                </a:cubicBezTo>
                <a:lnTo>
                  <a:pt x="0" y="1377950"/>
                </a:lnTo>
                <a:cubicBezTo>
                  <a:pt x="34687" y="1113183"/>
                  <a:pt x="-15272" y="788171"/>
                  <a:pt x="0" y="393708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6841"/>
                      <a:gd name="adj2" fmla="val 6163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quan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trong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cuốn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thể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3" name="Picture 2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77D57BED-A6CD-0722-F142-01F45A72AC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3897" y="4369981"/>
            <a:ext cx="2347869" cy="1956391"/>
          </a:xfrm>
          <a:prstGeom prst="rect">
            <a:avLst/>
          </a:prstGeom>
        </p:spPr>
      </p:pic>
      <p:pic>
        <p:nvPicPr>
          <p:cNvPr id="5" name="Picture 4" descr="A cartoon of a book&#10;&#10;Description automatically generated with low confidence">
            <a:hlinkClick r:id="rId8" action="ppaction://hlinksldjump"/>
            <a:extLst>
              <a:ext uri="{FF2B5EF4-FFF2-40B4-BE49-F238E27FC236}">
                <a16:creationId xmlns:a16="http://schemas.microsoft.com/office/drawing/2014/main" id="{0295ADF0-EF16-6649-E7F7-5321525910F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0139" y="4369981"/>
            <a:ext cx="2347869" cy="1956391"/>
          </a:xfrm>
          <a:prstGeom prst="rect">
            <a:avLst/>
          </a:prstGeom>
        </p:spPr>
      </p:pic>
      <p:pic>
        <p:nvPicPr>
          <p:cNvPr id="6" name="Picture 5" descr="A cartoon of a book&#10;&#10;Description automatically generated with low confidence">
            <a:hlinkClick r:id="rId9" action="ppaction://hlinksldjump"/>
            <a:extLst>
              <a:ext uri="{FF2B5EF4-FFF2-40B4-BE49-F238E27FC236}">
                <a16:creationId xmlns:a16="http://schemas.microsoft.com/office/drawing/2014/main" id="{06E2509D-8CB9-C645-92E4-3FFADB8D9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4131" y="4146697"/>
            <a:ext cx="2347869" cy="195639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8FDD03-9AD6-AF07-F439-171F0A348899}"/>
              </a:ext>
            </a:extLst>
          </p:cNvPr>
          <p:cNvSpPr txBox="1"/>
          <p:nvPr/>
        </p:nvSpPr>
        <p:spPr>
          <a:xfrm>
            <a:off x="5252483" y="4720856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3BFFAD-8971-B88B-6EA6-F61A3E2D5DAD}"/>
              </a:ext>
            </a:extLst>
          </p:cNvPr>
          <p:cNvSpPr txBox="1"/>
          <p:nvPr/>
        </p:nvSpPr>
        <p:spPr>
          <a:xfrm>
            <a:off x="7814930" y="4795284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08EC25-C2C4-0307-EC71-F5758EB0BBF4}"/>
              </a:ext>
            </a:extLst>
          </p:cNvPr>
          <p:cNvSpPr txBox="1"/>
          <p:nvPr/>
        </p:nvSpPr>
        <p:spPr>
          <a:xfrm>
            <a:off x="10377377" y="4508205"/>
            <a:ext cx="11270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64292695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555844" y="1579101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 so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44 859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44 870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443135" cy="811298"/>
          </a:xfrm>
          <a:custGeom>
            <a:avLst/>
            <a:gdLst>
              <a:gd name="connsiteX0" fmla="*/ 0 w 4443135"/>
              <a:gd name="connsiteY0" fmla="*/ 135219 h 811298"/>
              <a:gd name="connsiteX1" fmla="*/ 135219 w 4443135"/>
              <a:gd name="connsiteY1" fmla="*/ 0 h 811298"/>
              <a:gd name="connsiteX2" fmla="*/ 740523 w 4443135"/>
              <a:gd name="connsiteY2" fmla="*/ 0 h 811298"/>
              <a:gd name="connsiteX3" fmla="*/ 740523 w 4443135"/>
              <a:gd name="connsiteY3" fmla="*/ 0 h 811298"/>
              <a:gd name="connsiteX4" fmla="*/ 1851306 w 4443135"/>
              <a:gd name="connsiteY4" fmla="*/ 0 h 811298"/>
              <a:gd name="connsiteX5" fmla="*/ 4307916 w 4443135"/>
              <a:gd name="connsiteY5" fmla="*/ 0 h 811298"/>
              <a:gd name="connsiteX6" fmla="*/ 4443135 w 4443135"/>
              <a:gd name="connsiteY6" fmla="*/ 135219 h 811298"/>
              <a:gd name="connsiteX7" fmla="*/ 4443135 w 4443135"/>
              <a:gd name="connsiteY7" fmla="*/ 473257 h 811298"/>
              <a:gd name="connsiteX8" fmla="*/ 4443135 w 4443135"/>
              <a:gd name="connsiteY8" fmla="*/ 473257 h 811298"/>
              <a:gd name="connsiteX9" fmla="*/ 4443135 w 4443135"/>
              <a:gd name="connsiteY9" fmla="*/ 676082 h 811298"/>
              <a:gd name="connsiteX10" fmla="*/ 4443135 w 4443135"/>
              <a:gd name="connsiteY10" fmla="*/ 676079 h 811298"/>
              <a:gd name="connsiteX11" fmla="*/ 4307916 w 4443135"/>
              <a:gd name="connsiteY11" fmla="*/ 811298 h 811298"/>
              <a:gd name="connsiteX12" fmla="*/ 1851306 w 4443135"/>
              <a:gd name="connsiteY12" fmla="*/ 811298 h 811298"/>
              <a:gd name="connsiteX13" fmla="*/ 419610 w 4443135"/>
              <a:gd name="connsiteY13" fmla="*/ 1181299 h 811298"/>
              <a:gd name="connsiteX14" fmla="*/ 740523 w 4443135"/>
              <a:gd name="connsiteY14" fmla="*/ 811298 h 811298"/>
              <a:gd name="connsiteX15" fmla="*/ 135219 w 4443135"/>
              <a:gd name="connsiteY15" fmla="*/ 811298 h 811298"/>
              <a:gd name="connsiteX16" fmla="*/ 0 w 4443135"/>
              <a:gd name="connsiteY16" fmla="*/ 676079 h 811298"/>
              <a:gd name="connsiteX17" fmla="*/ 0 w 4443135"/>
              <a:gd name="connsiteY17" fmla="*/ 676082 h 811298"/>
              <a:gd name="connsiteX18" fmla="*/ 0 w 4443135"/>
              <a:gd name="connsiteY18" fmla="*/ 473257 h 811298"/>
              <a:gd name="connsiteX19" fmla="*/ 0 w 4443135"/>
              <a:gd name="connsiteY19" fmla="*/ 473257 h 811298"/>
              <a:gd name="connsiteX20" fmla="*/ 0 w 4443135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443135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416435" y="-18082"/>
                  <a:pt x="570930" y="50536"/>
                  <a:pt x="740523" y="0"/>
                </a:cubicBezTo>
                <a:lnTo>
                  <a:pt x="740523" y="0"/>
                </a:lnTo>
                <a:cubicBezTo>
                  <a:pt x="861889" y="-51263"/>
                  <a:pt x="1588536" y="-89642"/>
                  <a:pt x="1851306" y="0"/>
                </a:cubicBezTo>
                <a:cubicBezTo>
                  <a:pt x="2951564" y="-78244"/>
                  <a:pt x="3897256" y="115028"/>
                  <a:pt x="4307916" y="0"/>
                </a:cubicBezTo>
                <a:cubicBezTo>
                  <a:pt x="4371572" y="-1790"/>
                  <a:pt x="4437342" y="60067"/>
                  <a:pt x="4443135" y="135219"/>
                </a:cubicBezTo>
                <a:cubicBezTo>
                  <a:pt x="4459718" y="279626"/>
                  <a:pt x="4433288" y="398049"/>
                  <a:pt x="4443135" y="473257"/>
                </a:cubicBezTo>
                <a:lnTo>
                  <a:pt x="4443135" y="473257"/>
                </a:lnTo>
                <a:cubicBezTo>
                  <a:pt x="4446903" y="559188"/>
                  <a:pt x="4435935" y="578562"/>
                  <a:pt x="4443135" y="676082"/>
                </a:cubicBezTo>
                <a:lnTo>
                  <a:pt x="4443135" y="676079"/>
                </a:lnTo>
                <a:cubicBezTo>
                  <a:pt x="4448851" y="756228"/>
                  <a:pt x="4375643" y="810213"/>
                  <a:pt x="4307916" y="811298"/>
                </a:cubicBezTo>
                <a:cubicBezTo>
                  <a:pt x="3183626" y="866851"/>
                  <a:pt x="2374778" y="788827"/>
                  <a:pt x="1851306" y="811298"/>
                </a:cubicBezTo>
                <a:cubicBezTo>
                  <a:pt x="1179188" y="1002629"/>
                  <a:pt x="1048334" y="1032572"/>
                  <a:pt x="419610" y="1181299"/>
                </a:cubicBezTo>
                <a:cubicBezTo>
                  <a:pt x="471739" y="1088667"/>
                  <a:pt x="586140" y="949593"/>
                  <a:pt x="740523" y="811298"/>
                </a:cubicBezTo>
                <a:cubicBezTo>
                  <a:pt x="605834" y="856270"/>
                  <a:pt x="423338" y="805454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443135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419323" y="-32096"/>
                  <a:pt x="611547" y="20086"/>
                  <a:pt x="740523" y="0"/>
                </a:cubicBezTo>
                <a:lnTo>
                  <a:pt x="740523" y="0"/>
                </a:lnTo>
                <a:cubicBezTo>
                  <a:pt x="1058442" y="60616"/>
                  <a:pt x="1347354" y="-21914"/>
                  <a:pt x="1851306" y="0"/>
                </a:cubicBezTo>
                <a:cubicBezTo>
                  <a:pt x="2185916" y="-154272"/>
                  <a:pt x="3823528" y="-5549"/>
                  <a:pt x="4307916" y="0"/>
                </a:cubicBezTo>
                <a:cubicBezTo>
                  <a:pt x="4375005" y="4230"/>
                  <a:pt x="4451807" y="60024"/>
                  <a:pt x="4443135" y="135219"/>
                </a:cubicBezTo>
                <a:cubicBezTo>
                  <a:pt x="4449764" y="233003"/>
                  <a:pt x="4460354" y="343386"/>
                  <a:pt x="4443135" y="473257"/>
                </a:cubicBezTo>
                <a:lnTo>
                  <a:pt x="4443135" y="473257"/>
                </a:lnTo>
                <a:cubicBezTo>
                  <a:pt x="4440744" y="570603"/>
                  <a:pt x="4440438" y="625270"/>
                  <a:pt x="4443135" y="676082"/>
                </a:cubicBezTo>
                <a:lnTo>
                  <a:pt x="4443135" y="676079"/>
                </a:lnTo>
                <a:cubicBezTo>
                  <a:pt x="4445145" y="747210"/>
                  <a:pt x="4391544" y="820648"/>
                  <a:pt x="4307916" y="811298"/>
                </a:cubicBezTo>
                <a:cubicBezTo>
                  <a:pt x="3425585" y="791471"/>
                  <a:pt x="2613873" y="883004"/>
                  <a:pt x="1851306" y="811298"/>
                </a:cubicBezTo>
                <a:cubicBezTo>
                  <a:pt x="1276549" y="931097"/>
                  <a:pt x="653666" y="1016470"/>
                  <a:pt x="419610" y="1181299"/>
                </a:cubicBezTo>
                <a:cubicBezTo>
                  <a:pt x="529107" y="996083"/>
                  <a:pt x="620793" y="967762"/>
                  <a:pt x="740523" y="811298"/>
                </a:cubicBezTo>
                <a:cubicBezTo>
                  <a:pt x="578430" y="852967"/>
                  <a:pt x="422937" y="790342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44 859 &lt; 44 870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7452" y="2785730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84419" y="2615610"/>
            <a:ext cx="2810204" cy="3674337"/>
          </a:xfrm>
          <a:prstGeom prst="rect">
            <a:avLst/>
          </a:prstGeom>
        </p:spPr>
      </p:pic>
      <p:pic>
        <p:nvPicPr>
          <p:cNvPr id="22" name="Picture 2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22F62A30-3A9A-C27B-18EA-18325069DB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81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7 200 + 800 = 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40026" y="1455502"/>
            <a:ext cx="4251749" cy="811298"/>
          </a:xfrm>
          <a:custGeom>
            <a:avLst/>
            <a:gdLst>
              <a:gd name="connsiteX0" fmla="*/ 0 w 4251749"/>
              <a:gd name="connsiteY0" fmla="*/ 135219 h 811298"/>
              <a:gd name="connsiteX1" fmla="*/ 135219 w 4251749"/>
              <a:gd name="connsiteY1" fmla="*/ 0 h 811298"/>
              <a:gd name="connsiteX2" fmla="*/ 708625 w 4251749"/>
              <a:gd name="connsiteY2" fmla="*/ 0 h 811298"/>
              <a:gd name="connsiteX3" fmla="*/ 708625 w 4251749"/>
              <a:gd name="connsiteY3" fmla="*/ 0 h 811298"/>
              <a:gd name="connsiteX4" fmla="*/ 1771562 w 4251749"/>
              <a:gd name="connsiteY4" fmla="*/ 0 h 811298"/>
              <a:gd name="connsiteX5" fmla="*/ 4116530 w 4251749"/>
              <a:gd name="connsiteY5" fmla="*/ 0 h 811298"/>
              <a:gd name="connsiteX6" fmla="*/ 4251749 w 4251749"/>
              <a:gd name="connsiteY6" fmla="*/ 135219 h 811298"/>
              <a:gd name="connsiteX7" fmla="*/ 4251749 w 4251749"/>
              <a:gd name="connsiteY7" fmla="*/ 473257 h 811298"/>
              <a:gd name="connsiteX8" fmla="*/ 4251749 w 4251749"/>
              <a:gd name="connsiteY8" fmla="*/ 473257 h 811298"/>
              <a:gd name="connsiteX9" fmla="*/ 4251749 w 4251749"/>
              <a:gd name="connsiteY9" fmla="*/ 676082 h 811298"/>
              <a:gd name="connsiteX10" fmla="*/ 4251749 w 4251749"/>
              <a:gd name="connsiteY10" fmla="*/ 676079 h 811298"/>
              <a:gd name="connsiteX11" fmla="*/ 4116530 w 4251749"/>
              <a:gd name="connsiteY11" fmla="*/ 811298 h 811298"/>
              <a:gd name="connsiteX12" fmla="*/ 1771562 w 4251749"/>
              <a:gd name="connsiteY12" fmla="*/ 811298 h 811298"/>
              <a:gd name="connsiteX13" fmla="*/ 401535 w 4251749"/>
              <a:gd name="connsiteY13" fmla="*/ 1181299 h 811298"/>
              <a:gd name="connsiteX14" fmla="*/ 708625 w 4251749"/>
              <a:gd name="connsiteY14" fmla="*/ 811298 h 811298"/>
              <a:gd name="connsiteX15" fmla="*/ 135219 w 4251749"/>
              <a:gd name="connsiteY15" fmla="*/ 811298 h 811298"/>
              <a:gd name="connsiteX16" fmla="*/ 0 w 4251749"/>
              <a:gd name="connsiteY16" fmla="*/ 676079 h 811298"/>
              <a:gd name="connsiteX17" fmla="*/ 0 w 4251749"/>
              <a:gd name="connsiteY17" fmla="*/ 676082 h 811298"/>
              <a:gd name="connsiteX18" fmla="*/ 0 w 4251749"/>
              <a:gd name="connsiteY18" fmla="*/ 473257 h 811298"/>
              <a:gd name="connsiteX19" fmla="*/ 0 w 4251749"/>
              <a:gd name="connsiteY19" fmla="*/ 473257 h 811298"/>
              <a:gd name="connsiteX20" fmla="*/ 0 w 4251749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251749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334441" y="-3464"/>
                  <a:pt x="431423" y="-34267"/>
                  <a:pt x="708625" y="0"/>
                </a:cubicBezTo>
                <a:lnTo>
                  <a:pt x="708625" y="0"/>
                </a:lnTo>
                <a:cubicBezTo>
                  <a:pt x="882191" y="80090"/>
                  <a:pt x="1544474" y="-20918"/>
                  <a:pt x="1771562" y="0"/>
                </a:cubicBezTo>
                <a:cubicBezTo>
                  <a:pt x="2423963" y="-78244"/>
                  <a:pt x="3253271" y="115028"/>
                  <a:pt x="4116530" y="0"/>
                </a:cubicBezTo>
                <a:cubicBezTo>
                  <a:pt x="4180186" y="-1790"/>
                  <a:pt x="4245956" y="60067"/>
                  <a:pt x="4251749" y="135219"/>
                </a:cubicBezTo>
                <a:cubicBezTo>
                  <a:pt x="4268332" y="279626"/>
                  <a:pt x="4241902" y="398049"/>
                  <a:pt x="4251749" y="473257"/>
                </a:cubicBezTo>
                <a:lnTo>
                  <a:pt x="4251749" y="473257"/>
                </a:lnTo>
                <a:cubicBezTo>
                  <a:pt x="4255517" y="559188"/>
                  <a:pt x="4244549" y="578562"/>
                  <a:pt x="4251749" y="676082"/>
                </a:cubicBezTo>
                <a:lnTo>
                  <a:pt x="4251749" y="676079"/>
                </a:lnTo>
                <a:cubicBezTo>
                  <a:pt x="4257465" y="756228"/>
                  <a:pt x="4184257" y="810213"/>
                  <a:pt x="4116530" y="811298"/>
                </a:cubicBezTo>
                <a:cubicBezTo>
                  <a:pt x="3081474" y="866851"/>
                  <a:pt x="2364871" y="788827"/>
                  <a:pt x="1771562" y="811298"/>
                </a:cubicBezTo>
                <a:cubicBezTo>
                  <a:pt x="1251036" y="830679"/>
                  <a:pt x="688284" y="976471"/>
                  <a:pt x="401535" y="1181299"/>
                </a:cubicBezTo>
                <a:cubicBezTo>
                  <a:pt x="526653" y="1057611"/>
                  <a:pt x="638726" y="828643"/>
                  <a:pt x="708625" y="811298"/>
                </a:cubicBezTo>
                <a:cubicBezTo>
                  <a:pt x="471451" y="856939"/>
                  <a:pt x="262333" y="853637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251749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61884" y="-27323"/>
                  <a:pt x="648620" y="21355"/>
                  <a:pt x="708625" y="0"/>
                </a:cubicBezTo>
                <a:lnTo>
                  <a:pt x="708625" y="0"/>
                </a:lnTo>
                <a:cubicBezTo>
                  <a:pt x="1001092" y="7650"/>
                  <a:pt x="1425286" y="57219"/>
                  <a:pt x="1771562" y="0"/>
                </a:cubicBezTo>
                <a:cubicBezTo>
                  <a:pt x="2143874" y="-154272"/>
                  <a:pt x="3130197" y="-5549"/>
                  <a:pt x="4116530" y="0"/>
                </a:cubicBezTo>
                <a:cubicBezTo>
                  <a:pt x="4183619" y="4230"/>
                  <a:pt x="4260421" y="60024"/>
                  <a:pt x="4251749" y="135219"/>
                </a:cubicBezTo>
                <a:cubicBezTo>
                  <a:pt x="4258378" y="233003"/>
                  <a:pt x="4268968" y="343386"/>
                  <a:pt x="4251749" y="473257"/>
                </a:cubicBezTo>
                <a:lnTo>
                  <a:pt x="4251749" y="473257"/>
                </a:lnTo>
                <a:cubicBezTo>
                  <a:pt x="4249358" y="570603"/>
                  <a:pt x="4249052" y="625270"/>
                  <a:pt x="4251749" y="676082"/>
                </a:cubicBezTo>
                <a:lnTo>
                  <a:pt x="4251749" y="676079"/>
                </a:lnTo>
                <a:cubicBezTo>
                  <a:pt x="4253759" y="747210"/>
                  <a:pt x="4200158" y="820648"/>
                  <a:pt x="4116530" y="811298"/>
                </a:cubicBezTo>
                <a:cubicBezTo>
                  <a:pt x="3371998" y="791471"/>
                  <a:pt x="2867999" y="883004"/>
                  <a:pt x="1771562" y="811298"/>
                </a:cubicBezTo>
                <a:cubicBezTo>
                  <a:pt x="1164659" y="964209"/>
                  <a:pt x="823629" y="1080689"/>
                  <a:pt x="401535" y="1181299"/>
                </a:cubicBezTo>
                <a:cubicBezTo>
                  <a:pt x="534396" y="997824"/>
                  <a:pt x="539851" y="969360"/>
                  <a:pt x="708625" y="811298"/>
                </a:cubicBezTo>
                <a:cubicBezTo>
                  <a:pt x="594310" y="764651"/>
                  <a:pt x="315819" y="857493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7" action="ppaction://hlinksldjump"/>
            <a:extLst>
              <a:ext uri="{FF2B5EF4-FFF2-40B4-BE49-F238E27FC236}">
                <a16:creationId xmlns:a16="http://schemas.microsoft.com/office/drawing/2014/main" id="{5CCA52D2-24E4-6DA2-32A0-714A97A1746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4883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AD8987-2586-A803-A0B5-E32D40B91D33}"/>
              </a:ext>
            </a:extLst>
          </p:cNvPr>
          <p:cNvSpPr/>
          <p:nvPr/>
        </p:nvSpPr>
        <p:spPr>
          <a:xfrm>
            <a:off x="304800" y="304800"/>
            <a:ext cx="11658600" cy="6248400"/>
          </a:xfrm>
          <a:prstGeom prst="roundRect">
            <a:avLst>
              <a:gd name="adj" fmla="val 7272"/>
            </a:avLst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Speech Bubble: Rectangle with Corners Rounded 10">
            <a:extLst>
              <a:ext uri="{FF2B5EF4-FFF2-40B4-BE49-F238E27FC236}">
                <a16:creationId xmlns:a16="http://schemas.microsoft.com/office/drawing/2014/main" id="{7DF6520E-299E-82BC-803C-8F5812AB93C3}"/>
              </a:ext>
            </a:extLst>
          </p:cNvPr>
          <p:cNvSpPr/>
          <p:nvPr/>
        </p:nvSpPr>
        <p:spPr>
          <a:xfrm flipH="1">
            <a:off x="970514" y="1238859"/>
            <a:ext cx="5754080" cy="811297"/>
          </a:xfrm>
          <a:custGeom>
            <a:avLst/>
            <a:gdLst>
              <a:gd name="connsiteX0" fmla="*/ 0 w 5754080"/>
              <a:gd name="connsiteY0" fmla="*/ 135219 h 811297"/>
              <a:gd name="connsiteX1" fmla="*/ 135219 w 5754080"/>
              <a:gd name="connsiteY1" fmla="*/ 0 h 811297"/>
              <a:gd name="connsiteX2" fmla="*/ 3356547 w 5754080"/>
              <a:gd name="connsiteY2" fmla="*/ 0 h 811297"/>
              <a:gd name="connsiteX3" fmla="*/ 3356547 w 5754080"/>
              <a:gd name="connsiteY3" fmla="*/ 0 h 811297"/>
              <a:gd name="connsiteX4" fmla="*/ 4795067 w 5754080"/>
              <a:gd name="connsiteY4" fmla="*/ 0 h 811297"/>
              <a:gd name="connsiteX5" fmla="*/ 5618861 w 5754080"/>
              <a:gd name="connsiteY5" fmla="*/ 0 h 811297"/>
              <a:gd name="connsiteX6" fmla="*/ 5754080 w 5754080"/>
              <a:gd name="connsiteY6" fmla="*/ 135219 h 811297"/>
              <a:gd name="connsiteX7" fmla="*/ 5754080 w 5754080"/>
              <a:gd name="connsiteY7" fmla="*/ 473257 h 811297"/>
              <a:gd name="connsiteX8" fmla="*/ 5754080 w 5754080"/>
              <a:gd name="connsiteY8" fmla="*/ 473257 h 811297"/>
              <a:gd name="connsiteX9" fmla="*/ 5754080 w 5754080"/>
              <a:gd name="connsiteY9" fmla="*/ 676081 h 811297"/>
              <a:gd name="connsiteX10" fmla="*/ 5754080 w 5754080"/>
              <a:gd name="connsiteY10" fmla="*/ 676078 h 811297"/>
              <a:gd name="connsiteX11" fmla="*/ 5618861 w 5754080"/>
              <a:gd name="connsiteY11" fmla="*/ 811297 h 811297"/>
              <a:gd name="connsiteX12" fmla="*/ 4795067 w 5754080"/>
              <a:gd name="connsiteY12" fmla="*/ 811297 h 811297"/>
              <a:gd name="connsiteX13" fmla="*/ 4683533 w 5754080"/>
              <a:gd name="connsiteY13" fmla="*/ 1161226 h 811297"/>
              <a:gd name="connsiteX14" fmla="*/ 3356547 w 5754080"/>
              <a:gd name="connsiteY14" fmla="*/ 811297 h 811297"/>
              <a:gd name="connsiteX15" fmla="*/ 135219 w 5754080"/>
              <a:gd name="connsiteY15" fmla="*/ 811297 h 811297"/>
              <a:gd name="connsiteX16" fmla="*/ 0 w 5754080"/>
              <a:gd name="connsiteY16" fmla="*/ 676078 h 811297"/>
              <a:gd name="connsiteX17" fmla="*/ 0 w 5754080"/>
              <a:gd name="connsiteY17" fmla="*/ 676081 h 811297"/>
              <a:gd name="connsiteX18" fmla="*/ 0 w 5754080"/>
              <a:gd name="connsiteY18" fmla="*/ 473257 h 811297"/>
              <a:gd name="connsiteX19" fmla="*/ 0 w 5754080"/>
              <a:gd name="connsiteY19" fmla="*/ 473257 h 811297"/>
              <a:gd name="connsiteX20" fmla="*/ 0 w 5754080"/>
              <a:gd name="connsiteY20" fmla="*/ 135219 h 811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754080" h="811297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593140" y="-61564"/>
                  <a:pt x="2734302" y="-155430"/>
                  <a:pt x="3356547" y="0"/>
                </a:cubicBezTo>
                <a:lnTo>
                  <a:pt x="3356547" y="0"/>
                </a:lnTo>
                <a:cubicBezTo>
                  <a:pt x="3502017" y="36853"/>
                  <a:pt x="4090005" y="70102"/>
                  <a:pt x="4795067" y="0"/>
                </a:cubicBezTo>
                <a:cubicBezTo>
                  <a:pt x="5109379" y="-65381"/>
                  <a:pt x="5381546" y="-34876"/>
                  <a:pt x="5618861" y="0"/>
                </a:cubicBezTo>
                <a:cubicBezTo>
                  <a:pt x="5682517" y="-1790"/>
                  <a:pt x="5748287" y="60067"/>
                  <a:pt x="5754080" y="135219"/>
                </a:cubicBezTo>
                <a:cubicBezTo>
                  <a:pt x="5770663" y="279626"/>
                  <a:pt x="5744233" y="398049"/>
                  <a:pt x="5754080" y="473257"/>
                </a:cubicBezTo>
                <a:lnTo>
                  <a:pt x="5754080" y="473257"/>
                </a:lnTo>
                <a:cubicBezTo>
                  <a:pt x="5744531" y="574208"/>
                  <a:pt x="5740502" y="599387"/>
                  <a:pt x="5754080" y="676081"/>
                </a:cubicBezTo>
                <a:lnTo>
                  <a:pt x="5754080" y="676078"/>
                </a:lnTo>
                <a:cubicBezTo>
                  <a:pt x="5759796" y="756227"/>
                  <a:pt x="5686588" y="810212"/>
                  <a:pt x="5618861" y="811297"/>
                </a:cubicBezTo>
                <a:cubicBezTo>
                  <a:pt x="5447471" y="821574"/>
                  <a:pt x="5170629" y="779786"/>
                  <a:pt x="4795067" y="811297"/>
                </a:cubicBezTo>
                <a:cubicBezTo>
                  <a:pt x="4771481" y="966990"/>
                  <a:pt x="4762034" y="1023033"/>
                  <a:pt x="4683533" y="1161226"/>
                </a:cubicBezTo>
                <a:cubicBezTo>
                  <a:pt x="4331008" y="1000743"/>
                  <a:pt x="3663355" y="869244"/>
                  <a:pt x="3356547" y="811297"/>
                </a:cubicBezTo>
                <a:cubicBezTo>
                  <a:pt x="2978779" y="869756"/>
                  <a:pt x="1079847" y="648865"/>
                  <a:pt x="135219" y="811297"/>
                </a:cubicBezTo>
                <a:cubicBezTo>
                  <a:pt x="60600" y="808672"/>
                  <a:pt x="899" y="750784"/>
                  <a:pt x="0" y="676078"/>
                </a:cubicBezTo>
                <a:lnTo>
                  <a:pt x="0" y="676081"/>
                </a:lnTo>
                <a:cubicBezTo>
                  <a:pt x="-7597" y="633811"/>
                  <a:pt x="13070" y="55873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5754080" h="811297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592288" y="120733"/>
                  <a:pt x="2885374" y="-81149"/>
                  <a:pt x="3356547" y="0"/>
                </a:cubicBezTo>
                <a:lnTo>
                  <a:pt x="3356547" y="0"/>
                </a:lnTo>
                <a:cubicBezTo>
                  <a:pt x="3973095" y="29907"/>
                  <a:pt x="4552708" y="14996"/>
                  <a:pt x="4795067" y="0"/>
                </a:cubicBezTo>
                <a:cubicBezTo>
                  <a:pt x="4962777" y="-2501"/>
                  <a:pt x="5300353" y="4743"/>
                  <a:pt x="5618861" y="0"/>
                </a:cubicBezTo>
                <a:cubicBezTo>
                  <a:pt x="5685950" y="4230"/>
                  <a:pt x="5762752" y="60024"/>
                  <a:pt x="5754080" y="135219"/>
                </a:cubicBezTo>
                <a:cubicBezTo>
                  <a:pt x="5760709" y="233003"/>
                  <a:pt x="5771299" y="343386"/>
                  <a:pt x="5754080" y="473257"/>
                </a:cubicBezTo>
                <a:lnTo>
                  <a:pt x="5754080" y="473257"/>
                </a:lnTo>
                <a:cubicBezTo>
                  <a:pt x="5769532" y="574367"/>
                  <a:pt x="5750931" y="626189"/>
                  <a:pt x="5754080" y="676081"/>
                </a:cubicBezTo>
                <a:lnTo>
                  <a:pt x="5754080" y="676078"/>
                </a:lnTo>
                <a:cubicBezTo>
                  <a:pt x="5756090" y="747209"/>
                  <a:pt x="5702489" y="820647"/>
                  <a:pt x="5618861" y="811297"/>
                </a:cubicBezTo>
                <a:cubicBezTo>
                  <a:pt x="5529907" y="768975"/>
                  <a:pt x="5198354" y="810817"/>
                  <a:pt x="4795067" y="811297"/>
                </a:cubicBezTo>
                <a:cubicBezTo>
                  <a:pt x="4742731" y="981911"/>
                  <a:pt x="4716182" y="1054579"/>
                  <a:pt x="4683533" y="1161226"/>
                </a:cubicBezTo>
                <a:cubicBezTo>
                  <a:pt x="4112705" y="1047847"/>
                  <a:pt x="3648510" y="847727"/>
                  <a:pt x="3356547" y="811297"/>
                </a:cubicBezTo>
                <a:cubicBezTo>
                  <a:pt x="2590671" y="949144"/>
                  <a:pt x="912650" y="929411"/>
                  <a:pt x="135219" y="811297"/>
                </a:cubicBezTo>
                <a:cubicBezTo>
                  <a:pt x="62350" y="811869"/>
                  <a:pt x="2162" y="758932"/>
                  <a:pt x="0" y="676078"/>
                </a:cubicBezTo>
                <a:lnTo>
                  <a:pt x="0" y="676081"/>
                </a:lnTo>
                <a:cubicBezTo>
                  <a:pt x="-2983" y="611140"/>
                  <a:pt x="16929" y="523277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CCECFF"/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1395"/>
                      <a:gd name="adj2" fmla="val 93132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15 000 – 6 000 =?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C0735CF4-A1E3-A94A-64FB-36E7B2CFE64A}"/>
              </a:ext>
            </a:extLst>
          </p:cNvPr>
          <p:cNvSpPr/>
          <p:nvPr/>
        </p:nvSpPr>
        <p:spPr>
          <a:xfrm flipH="1">
            <a:off x="7029394" y="1508665"/>
            <a:ext cx="4719582" cy="811298"/>
          </a:xfrm>
          <a:custGeom>
            <a:avLst/>
            <a:gdLst>
              <a:gd name="connsiteX0" fmla="*/ 0 w 4719582"/>
              <a:gd name="connsiteY0" fmla="*/ 135219 h 811298"/>
              <a:gd name="connsiteX1" fmla="*/ 135219 w 4719582"/>
              <a:gd name="connsiteY1" fmla="*/ 0 h 811298"/>
              <a:gd name="connsiteX2" fmla="*/ 786597 w 4719582"/>
              <a:gd name="connsiteY2" fmla="*/ 0 h 811298"/>
              <a:gd name="connsiteX3" fmla="*/ 786597 w 4719582"/>
              <a:gd name="connsiteY3" fmla="*/ 0 h 811298"/>
              <a:gd name="connsiteX4" fmla="*/ 1966493 w 4719582"/>
              <a:gd name="connsiteY4" fmla="*/ 0 h 811298"/>
              <a:gd name="connsiteX5" fmla="*/ 4584363 w 4719582"/>
              <a:gd name="connsiteY5" fmla="*/ 0 h 811298"/>
              <a:gd name="connsiteX6" fmla="*/ 4719582 w 4719582"/>
              <a:gd name="connsiteY6" fmla="*/ 135219 h 811298"/>
              <a:gd name="connsiteX7" fmla="*/ 4719582 w 4719582"/>
              <a:gd name="connsiteY7" fmla="*/ 473257 h 811298"/>
              <a:gd name="connsiteX8" fmla="*/ 4719582 w 4719582"/>
              <a:gd name="connsiteY8" fmla="*/ 473257 h 811298"/>
              <a:gd name="connsiteX9" fmla="*/ 4719582 w 4719582"/>
              <a:gd name="connsiteY9" fmla="*/ 676082 h 811298"/>
              <a:gd name="connsiteX10" fmla="*/ 4719582 w 4719582"/>
              <a:gd name="connsiteY10" fmla="*/ 676079 h 811298"/>
              <a:gd name="connsiteX11" fmla="*/ 4584363 w 4719582"/>
              <a:gd name="connsiteY11" fmla="*/ 811298 h 811298"/>
              <a:gd name="connsiteX12" fmla="*/ 1966493 w 4719582"/>
              <a:gd name="connsiteY12" fmla="*/ 811298 h 811298"/>
              <a:gd name="connsiteX13" fmla="*/ 445717 w 4719582"/>
              <a:gd name="connsiteY13" fmla="*/ 1181299 h 811298"/>
              <a:gd name="connsiteX14" fmla="*/ 786597 w 4719582"/>
              <a:gd name="connsiteY14" fmla="*/ 811298 h 811298"/>
              <a:gd name="connsiteX15" fmla="*/ 135219 w 4719582"/>
              <a:gd name="connsiteY15" fmla="*/ 811298 h 811298"/>
              <a:gd name="connsiteX16" fmla="*/ 0 w 4719582"/>
              <a:gd name="connsiteY16" fmla="*/ 676079 h 811298"/>
              <a:gd name="connsiteX17" fmla="*/ 0 w 4719582"/>
              <a:gd name="connsiteY17" fmla="*/ 676082 h 811298"/>
              <a:gd name="connsiteX18" fmla="*/ 0 w 4719582"/>
              <a:gd name="connsiteY18" fmla="*/ 473257 h 811298"/>
              <a:gd name="connsiteX19" fmla="*/ 0 w 4719582"/>
              <a:gd name="connsiteY19" fmla="*/ 473257 h 811298"/>
              <a:gd name="connsiteX20" fmla="*/ 0 w 4719582"/>
              <a:gd name="connsiteY20" fmla="*/ 135219 h 811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719582" h="811298" fill="none" extrusionOk="0">
                <a:moveTo>
                  <a:pt x="0" y="135219"/>
                </a:moveTo>
                <a:cubicBezTo>
                  <a:pt x="-1773" y="56862"/>
                  <a:pt x="60238" y="2460"/>
                  <a:pt x="135219" y="0"/>
                </a:cubicBezTo>
                <a:cubicBezTo>
                  <a:pt x="298617" y="-46459"/>
                  <a:pt x="462814" y="11537"/>
                  <a:pt x="786597" y="0"/>
                </a:cubicBezTo>
                <a:lnTo>
                  <a:pt x="786597" y="0"/>
                </a:lnTo>
                <a:cubicBezTo>
                  <a:pt x="1071064" y="-82196"/>
                  <a:pt x="1387107" y="-22681"/>
                  <a:pt x="1966493" y="0"/>
                </a:cubicBezTo>
                <a:cubicBezTo>
                  <a:pt x="2344582" y="-78244"/>
                  <a:pt x="3927062" y="115028"/>
                  <a:pt x="4584363" y="0"/>
                </a:cubicBezTo>
                <a:cubicBezTo>
                  <a:pt x="4648019" y="-1790"/>
                  <a:pt x="4713789" y="60067"/>
                  <a:pt x="4719582" y="135219"/>
                </a:cubicBezTo>
                <a:cubicBezTo>
                  <a:pt x="4736165" y="279626"/>
                  <a:pt x="4709735" y="398049"/>
                  <a:pt x="4719582" y="473257"/>
                </a:cubicBezTo>
                <a:lnTo>
                  <a:pt x="4719582" y="473257"/>
                </a:lnTo>
                <a:cubicBezTo>
                  <a:pt x="4723350" y="559188"/>
                  <a:pt x="4712382" y="578562"/>
                  <a:pt x="4719582" y="676082"/>
                </a:cubicBezTo>
                <a:lnTo>
                  <a:pt x="4719582" y="676079"/>
                </a:lnTo>
                <a:cubicBezTo>
                  <a:pt x="4725298" y="756228"/>
                  <a:pt x="4652090" y="810213"/>
                  <a:pt x="4584363" y="811298"/>
                </a:cubicBezTo>
                <a:cubicBezTo>
                  <a:pt x="3593378" y="866851"/>
                  <a:pt x="3078451" y="788827"/>
                  <a:pt x="1966493" y="811298"/>
                </a:cubicBezTo>
                <a:cubicBezTo>
                  <a:pt x="1557718" y="941992"/>
                  <a:pt x="976640" y="974083"/>
                  <a:pt x="445717" y="1181299"/>
                </a:cubicBezTo>
                <a:cubicBezTo>
                  <a:pt x="613554" y="1023656"/>
                  <a:pt x="742384" y="863033"/>
                  <a:pt x="786597" y="811298"/>
                </a:cubicBezTo>
                <a:cubicBezTo>
                  <a:pt x="513397" y="771632"/>
                  <a:pt x="220173" y="854272"/>
                  <a:pt x="135219" y="811298"/>
                </a:cubicBezTo>
                <a:cubicBezTo>
                  <a:pt x="60600" y="808673"/>
                  <a:pt x="899" y="750785"/>
                  <a:pt x="0" y="676079"/>
                </a:cubicBezTo>
                <a:lnTo>
                  <a:pt x="0" y="676082"/>
                </a:lnTo>
                <a:cubicBezTo>
                  <a:pt x="-17813" y="644217"/>
                  <a:pt x="-1530" y="572875"/>
                  <a:pt x="0" y="473257"/>
                </a:cubicBezTo>
                <a:lnTo>
                  <a:pt x="0" y="473257"/>
                </a:lnTo>
                <a:cubicBezTo>
                  <a:pt x="-5973" y="337524"/>
                  <a:pt x="15196" y="220837"/>
                  <a:pt x="0" y="135219"/>
                </a:cubicBezTo>
                <a:close/>
              </a:path>
              <a:path w="4719582" h="811298" stroke="0" extrusionOk="0">
                <a:moveTo>
                  <a:pt x="0" y="135219"/>
                </a:moveTo>
                <a:cubicBezTo>
                  <a:pt x="6188" y="58057"/>
                  <a:pt x="59109" y="70"/>
                  <a:pt x="135219" y="0"/>
                </a:cubicBezTo>
                <a:cubicBezTo>
                  <a:pt x="207348" y="40726"/>
                  <a:pt x="588211" y="-57506"/>
                  <a:pt x="786597" y="0"/>
                </a:cubicBezTo>
                <a:lnTo>
                  <a:pt x="786597" y="0"/>
                </a:lnTo>
                <a:cubicBezTo>
                  <a:pt x="1243724" y="52502"/>
                  <a:pt x="1590010" y="95928"/>
                  <a:pt x="1966493" y="0"/>
                </a:cubicBezTo>
                <a:cubicBezTo>
                  <a:pt x="2425265" y="-154272"/>
                  <a:pt x="3869441" y="-5549"/>
                  <a:pt x="4584363" y="0"/>
                </a:cubicBezTo>
                <a:cubicBezTo>
                  <a:pt x="4651452" y="4230"/>
                  <a:pt x="4728254" y="60024"/>
                  <a:pt x="4719582" y="135219"/>
                </a:cubicBezTo>
                <a:cubicBezTo>
                  <a:pt x="4726211" y="233003"/>
                  <a:pt x="4736801" y="343386"/>
                  <a:pt x="4719582" y="473257"/>
                </a:cubicBezTo>
                <a:lnTo>
                  <a:pt x="4719582" y="473257"/>
                </a:lnTo>
                <a:cubicBezTo>
                  <a:pt x="4717191" y="570603"/>
                  <a:pt x="4716885" y="625270"/>
                  <a:pt x="4719582" y="676082"/>
                </a:cubicBezTo>
                <a:lnTo>
                  <a:pt x="4719582" y="676079"/>
                </a:lnTo>
                <a:cubicBezTo>
                  <a:pt x="4721592" y="747210"/>
                  <a:pt x="4667991" y="820648"/>
                  <a:pt x="4584363" y="811298"/>
                </a:cubicBezTo>
                <a:cubicBezTo>
                  <a:pt x="3636639" y="791471"/>
                  <a:pt x="3064716" y="883004"/>
                  <a:pt x="1966493" y="811298"/>
                </a:cubicBezTo>
                <a:cubicBezTo>
                  <a:pt x="1490350" y="782236"/>
                  <a:pt x="606100" y="1046640"/>
                  <a:pt x="445717" y="1181299"/>
                </a:cubicBezTo>
                <a:cubicBezTo>
                  <a:pt x="513956" y="1086950"/>
                  <a:pt x="688957" y="974623"/>
                  <a:pt x="786597" y="811298"/>
                </a:cubicBezTo>
                <a:cubicBezTo>
                  <a:pt x="603530" y="834872"/>
                  <a:pt x="282580" y="828660"/>
                  <a:pt x="135219" y="811298"/>
                </a:cubicBezTo>
                <a:cubicBezTo>
                  <a:pt x="62350" y="811870"/>
                  <a:pt x="2162" y="758933"/>
                  <a:pt x="0" y="676079"/>
                </a:cubicBezTo>
                <a:lnTo>
                  <a:pt x="0" y="676082"/>
                </a:lnTo>
                <a:cubicBezTo>
                  <a:pt x="-7909" y="611769"/>
                  <a:pt x="3716" y="534860"/>
                  <a:pt x="0" y="473257"/>
                </a:cubicBezTo>
                <a:lnTo>
                  <a:pt x="0" y="473257"/>
                </a:lnTo>
                <a:cubicBezTo>
                  <a:pt x="12130" y="392845"/>
                  <a:pt x="-9155" y="292900"/>
                  <a:pt x="0" y="135219"/>
                </a:cubicBezTo>
                <a:close/>
              </a:path>
            </a:pathLst>
          </a:custGeom>
          <a:solidFill>
            <a:srgbClr val="FFCCCC"/>
          </a:solidFill>
          <a:ln w="3810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-40556"/>
                      <a:gd name="adj2" fmla="val 95606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9 000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F1E5CB2-EAF1-61CB-D4B4-CBA168F5E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49" y="2445488"/>
            <a:ext cx="2437351" cy="360321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89AE0450-F2B7-61ED-0F2A-5F8BF93E9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73786" y="2551814"/>
            <a:ext cx="2810204" cy="3674337"/>
          </a:xfrm>
          <a:prstGeom prst="rect">
            <a:avLst/>
          </a:prstGeom>
        </p:spPr>
      </p:pic>
      <p:pic>
        <p:nvPicPr>
          <p:cNvPr id="2" name="Picture 1" descr="A cartoon of a book&#10;&#10;Description automatically generated with low confidence">
            <a:hlinkClick r:id="rId6" action="ppaction://hlinksldjump"/>
            <a:extLst>
              <a:ext uri="{FF2B5EF4-FFF2-40B4-BE49-F238E27FC236}">
                <a16:creationId xmlns:a16="http://schemas.microsoft.com/office/drawing/2014/main" id="{2C4E5BF5-1141-CB5E-540F-C4D7EF6C56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71599" cy="114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15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7F5BD8D9-5F43-48F2-929F-80308524BD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3F6EF91B-B572-E615-F01A-536FDE3A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1453" y="2917909"/>
            <a:ext cx="3686752" cy="3940091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F546EE3B-6BFF-390B-0A51-3D97049D35AC}"/>
              </a:ext>
            </a:extLst>
          </p:cNvPr>
          <p:cNvSpPr/>
          <p:nvPr/>
        </p:nvSpPr>
        <p:spPr>
          <a:xfrm flipH="1">
            <a:off x="3124200" y="464287"/>
            <a:ext cx="7620000" cy="1905000"/>
          </a:xfrm>
          <a:custGeom>
            <a:avLst/>
            <a:gdLst>
              <a:gd name="connsiteX0" fmla="*/ 0 w 7620000"/>
              <a:gd name="connsiteY0" fmla="*/ 317506 h 1905000"/>
              <a:gd name="connsiteX1" fmla="*/ 317506 w 7620000"/>
              <a:gd name="connsiteY1" fmla="*/ 0 h 1905000"/>
              <a:gd name="connsiteX2" fmla="*/ 4445000 w 7620000"/>
              <a:gd name="connsiteY2" fmla="*/ 0 h 1905000"/>
              <a:gd name="connsiteX3" fmla="*/ 4445000 w 7620000"/>
              <a:gd name="connsiteY3" fmla="*/ 0 h 1905000"/>
              <a:gd name="connsiteX4" fmla="*/ 6350000 w 7620000"/>
              <a:gd name="connsiteY4" fmla="*/ 0 h 1905000"/>
              <a:gd name="connsiteX5" fmla="*/ 7302494 w 7620000"/>
              <a:gd name="connsiteY5" fmla="*/ 0 h 1905000"/>
              <a:gd name="connsiteX6" fmla="*/ 7620000 w 7620000"/>
              <a:gd name="connsiteY6" fmla="*/ 317506 h 1905000"/>
              <a:gd name="connsiteX7" fmla="*/ 7620000 w 7620000"/>
              <a:gd name="connsiteY7" fmla="*/ 1111250 h 1905000"/>
              <a:gd name="connsiteX8" fmla="*/ 7620000 w 7620000"/>
              <a:gd name="connsiteY8" fmla="*/ 1111250 h 1905000"/>
              <a:gd name="connsiteX9" fmla="*/ 7620000 w 7620000"/>
              <a:gd name="connsiteY9" fmla="*/ 1587500 h 1905000"/>
              <a:gd name="connsiteX10" fmla="*/ 7620000 w 7620000"/>
              <a:gd name="connsiteY10" fmla="*/ 1587494 h 1905000"/>
              <a:gd name="connsiteX11" fmla="*/ 7302494 w 7620000"/>
              <a:gd name="connsiteY11" fmla="*/ 1905000 h 1905000"/>
              <a:gd name="connsiteX12" fmla="*/ 6350000 w 7620000"/>
              <a:gd name="connsiteY12" fmla="*/ 1905000 h 1905000"/>
              <a:gd name="connsiteX13" fmla="*/ 6661099 w 7620000"/>
              <a:gd name="connsiteY13" fmla="*/ 2460974 h 1905000"/>
              <a:gd name="connsiteX14" fmla="*/ 4445000 w 7620000"/>
              <a:gd name="connsiteY14" fmla="*/ 1905000 h 1905000"/>
              <a:gd name="connsiteX15" fmla="*/ 317506 w 7620000"/>
              <a:gd name="connsiteY15" fmla="*/ 1905000 h 1905000"/>
              <a:gd name="connsiteX16" fmla="*/ 0 w 7620000"/>
              <a:gd name="connsiteY16" fmla="*/ 1587494 h 1905000"/>
              <a:gd name="connsiteX17" fmla="*/ 0 w 7620000"/>
              <a:gd name="connsiteY17" fmla="*/ 1587500 h 1905000"/>
              <a:gd name="connsiteX18" fmla="*/ 0 w 7620000"/>
              <a:gd name="connsiteY18" fmla="*/ 1111250 h 1905000"/>
              <a:gd name="connsiteX19" fmla="*/ 0 w 7620000"/>
              <a:gd name="connsiteY19" fmla="*/ 1111250 h 1905000"/>
              <a:gd name="connsiteX20" fmla="*/ 0 w 7620000"/>
              <a:gd name="connsiteY20" fmla="*/ 317506 h 190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620000" h="1905000" fill="none" extrusionOk="0">
                <a:moveTo>
                  <a:pt x="0" y="317506"/>
                </a:moveTo>
                <a:cubicBezTo>
                  <a:pt x="-8688" y="124128"/>
                  <a:pt x="138009" y="33712"/>
                  <a:pt x="317506" y="0"/>
                </a:cubicBezTo>
                <a:cubicBezTo>
                  <a:pt x="1094166" y="-61564"/>
                  <a:pt x="3238068" y="-155430"/>
                  <a:pt x="4445000" y="0"/>
                </a:cubicBezTo>
                <a:lnTo>
                  <a:pt x="4445000" y="0"/>
                </a:lnTo>
                <a:cubicBezTo>
                  <a:pt x="4786283" y="-55675"/>
                  <a:pt x="5746735" y="95910"/>
                  <a:pt x="6350000" y="0"/>
                </a:cubicBezTo>
                <a:cubicBezTo>
                  <a:pt x="6757518" y="74468"/>
                  <a:pt x="6829393" y="-34825"/>
                  <a:pt x="7302494" y="0"/>
                </a:cubicBezTo>
                <a:cubicBezTo>
                  <a:pt x="7459216" y="-3025"/>
                  <a:pt x="7606403" y="141042"/>
                  <a:pt x="7620000" y="317506"/>
                </a:cubicBezTo>
                <a:cubicBezTo>
                  <a:pt x="7682056" y="631014"/>
                  <a:pt x="7552074" y="974320"/>
                  <a:pt x="7620000" y="1111250"/>
                </a:cubicBezTo>
                <a:lnTo>
                  <a:pt x="7620000" y="1111250"/>
                </a:lnTo>
                <a:cubicBezTo>
                  <a:pt x="7626813" y="1173342"/>
                  <a:pt x="7596562" y="1350739"/>
                  <a:pt x="7620000" y="1587500"/>
                </a:cubicBezTo>
                <a:lnTo>
                  <a:pt x="7620000" y="1587494"/>
                </a:lnTo>
                <a:cubicBezTo>
                  <a:pt x="7626059" y="1768645"/>
                  <a:pt x="7445665" y="1899976"/>
                  <a:pt x="7302494" y="1905000"/>
                </a:cubicBezTo>
                <a:cubicBezTo>
                  <a:pt x="7061100" y="1944952"/>
                  <a:pt x="6531236" y="1933777"/>
                  <a:pt x="6350000" y="1905000"/>
                </a:cubicBezTo>
                <a:cubicBezTo>
                  <a:pt x="6411237" y="1983534"/>
                  <a:pt x="6594018" y="2317427"/>
                  <a:pt x="6661099" y="2460974"/>
                </a:cubicBezTo>
                <a:cubicBezTo>
                  <a:pt x="5602093" y="2209194"/>
                  <a:pt x="5131370" y="1968712"/>
                  <a:pt x="4445000" y="1905000"/>
                </a:cubicBezTo>
                <a:cubicBezTo>
                  <a:pt x="2861018" y="1963459"/>
                  <a:pt x="2242682" y="1742568"/>
                  <a:pt x="317506" y="1905000"/>
                </a:cubicBezTo>
                <a:cubicBezTo>
                  <a:pt x="142568" y="1886850"/>
                  <a:pt x="31644" y="1763814"/>
                  <a:pt x="0" y="1587494"/>
                </a:cubicBezTo>
                <a:lnTo>
                  <a:pt x="0" y="1587500"/>
                </a:lnTo>
                <a:cubicBezTo>
                  <a:pt x="36955" y="1409428"/>
                  <a:pt x="28839" y="1331046"/>
                  <a:pt x="0" y="1111250"/>
                </a:cubicBezTo>
                <a:lnTo>
                  <a:pt x="0" y="1111250"/>
                </a:lnTo>
                <a:cubicBezTo>
                  <a:pt x="-42921" y="937648"/>
                  <a:pt x="70622" y="578074"/>
                  <a:pt x="0" y="317506"/>
                </a:cubicBezTo>
                <a:close/>
              </a:path>
              <a:path w="7620000" h="1905000" stroke="0" extrusionOk="0">
                <a:moveTo>
                  <a:pt x="0" y="317506"/>
                </a:moveTo>
                <a:cubicBezTo>
                  <a:pt x="8177" y="138871"/>
                  <a:pt x="132897" y="454"/>
                  <a:pt x="317506" y="0"/>
                </a:cubicBezTo>
                <a:cubicBezTo>
                  <a:pt x="2175678" y="120733"/>
                  <a:pt x="3035213" y="-81149"/>
                  <a:pt x="4445000" y="0"/>
                </a:cubicBezTo>
                <a:lnTo>
                  <a:pt x="4445000" y="0"/>
                </a:lnTo>
                <a:cubicBezTo>
                  <a:pt x="5020858" y="-111542"/>
                  <a:pt x="5676912" y="18925"/>
                  <a:pt x="6350000" y="0"/>
                </a:cubicBezTo>
                <a:cubicBezTo>
                  <a:pt x="6777006" y="10310"/>
                  <a:pt x="6870916" y="-36115"/>
                  <a:pt x="7302494" y="0"/>
                </a:cubicBezTo>
                <a:cubicBezTo>
                  <a:pt x="7461820" y="8932"/>
                  <a:pt x="7623118" y="141966"/>
                  <a:pt x="7620000" y="317506"/>
                </a:cubicBezTo>
                <a:cubicBezTo>
                  <a:pt x="7591410" y="650509"/>
                  <a:pt x="7582987" y="1001457"/>
                  <a:pt x="7620000" y="1111250"/>
                </a:cubicBezTo>
                <a:lnTo>
                  <a:pt x="7620000" y="1111250"/>
                </a:lnTo>
                <a:cubicBezTo>
                  <a:pt x="7582327" y="1231771"/>
                  <a:pt x="7609093" y="1419665"/>
                  <a:pt x="7620000" y="1587500"/>
                </a:cubicBezTo>
                <a:lnTo>
                  <a:pt x="7620000" y="1587494"/>
                </a:lnTo>
                <a:cubicBezTo>
                  <a:pt x="7622394" y="1758622"/>
                  <a:pt x="7496507" y="1924495"/>
                  <a:pt x="7302494" y="1905000"/>
                </a:cubicBezTo>
                <a:cubicBezTo>
                  <a:pt x="7053292" y="1881997"/>
                  <a:pt x="6659640" y="1852257"/>
                  <a:pt x="6350000" y="1905000"/>
                </a:cubicBezTo>
                <a:cubicBezTo>
                  <a:pt x="6485595" y="2091431"/>
                  <a:pt x="6580756" y="2369226"/>
                  <a:pt x="6661099" y="2460974"/>
                </a:cubicBezTo>
                <a:cubicBezTo>
                  <a:pt x="5524674" y="2303713"/>
                  <a:pt x="5387724" y="2211503"/>
                  <a:pt x="4445000" y="1905000"/>
                </a:cubicBezTo>
                <a:cubicBezTo>
                  <a:pt x="2849395" y="2042847"/>
                  <a:pt x="786349" y="2023114"/>
                  <a:pt x="317506" y="1905000"/>
                </a:cubicBezTo>
                <a:cubicBezTo>
                  <a:pt x="153465" y="1908576"/>
                  <a:pt x="8792" y="1796101"/>
                  <a:pt x="0" y="1587494"/>
                </a:cubicBezTo>
                <a:lnTo>
                  <a:pt x="0" y="1587500"/>
                </a:lnTo>
                <a:cubicBezTo>
                  <a:pt x="7236" y="1374842"/>
                  <a:pt x="36326" y="1229291"/>
                  <a:pt x="0" y="1111250"/>
                </a:cubicBezTo>
                <a:lnTo>
                  <a:pt x="0" y="1111250"/>
                </a:lnTo>
                <a:cubicBezTo>
                  <a:pt x="-35272" y="892607"/>
                  <a:pt x="58865" y="502671"/>
                  <a:pt x="0" y="317506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2287542700">
                  <a:prstGeom prst="wedgeRoundRectCallout">
                    <a:avLst>
                      <a:gd name="adj1" fmla="val 37416"/>
                      <a:gd name="adj2" fmla="val 79185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sẵn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sàng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kiểm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ngày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rồi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84185261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241</TotalTime>
  <Words>486</Words>
  <PresentationFormat>Widescreen</PresentationFormat>
  <Paragraphs>135</Paragraphs>
  <Slides>23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Calibri Light</vt:lpstr>
      <vt:lpstr>Cambria</vt:lpstr>
      <vt:lpstr>UTM Cookies</vt:lpstr>
      <vt:lpstr>1_Office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2023-06-27T08:56:20Z</dcterms:created>
  <dcterms:modified xsi:type="dcterms:W3CDTF">2023-08-15T04:32:29Z</dcterms:modified>
</cp:coreProperties>
</file>