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8" r:id="rId2"/>
    <p:sldMasterId id="2147483780" r:id="rId3"/>
  </p:sldMasterIdLst>
  <p:notesMasterIdLst>
    <p:notesMasterId r:id="rId40"/>
  </p:notesMasterIdLst>
  <p:sldIdLst>
    <p:sldId id="315" r:id="rId4"/>
    <p:sldId id="314" r:id="rId5"/>
    <p:sldId id="259" r:id="rId6"/>
    <p:sldId id="323" r:id="rId7"/>
    <p:sldId id="327" r:id="rId8"/>
    <p:sldId id="348" r:id="rId9"/>
    <p:sldId id="311" r:id="rId10"/>
    <p:sldId id="308" r:id="rId11"/>
    <p:sldId id="362" r:id="rId12"/>
    <p:sldId id="322" r:id="rId13"/>
    <p:sldId id="313" r:id="rId14"/>
    <p:sldId id="346" r:id="rId15"/>
    <p:sldId id="347" r:id="rId16"/>
    <p:sldId id="352" r:id="rId17"/>
    <p:sldId id="353" r:id="rId18"/>
    <p:sldId id="350" r:id="rId19"/>
    <p:sldId id="356" r:id="rId20"/>
    <p:sldId id="357" r:id="rId21"/>
    <p:sldId id="325" r:id="rId22"/>
    <p:sldId id="361" r:id="rId23"/>
    <p:sldId id="329" r:id="rId24"/>
    <p:sldId id="354" r:id="rId25"/>
    <p:sldId id="355" r:id="rId26"/>
    <p:sldId id="360" r:id="rId27"/>
    <p:sldId id="324" r:id="rId28"/>
    <p:sldId id="321" r:id="rId29"/>
    <p:sldId id="320" r:id="rId30"/>
    <p:sldId id="309" r:id="rId31"/>
    <p:sldId id="330" r:id="rId32"/>
    <p:sldId id="331" r:id="rId33"/>
    <p:sldId id="333" r:id="rId34"/>
    <p:sldId id="332" r:id="rId35"/>
    <p:sldId id="337" r:id="rId36"/>
    <p:sldId id="345" r:id="rId37"/>
    <p:sldId id="310" r:id="rId38"/>
    <p:sldId id="271"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1" autoAdjust="0"/>
    <p:restoredTop sz="92016" autoAdjust="0"/>
  </p:normalViewPr>
  <p:slideViewPr>
    <p:cSldViewPr snapToGrid="0">
      <p:cViewPr varScale="1">
        <p:scale>
          <a:sx n="61" d="100"/>
          <a:sy n="61" d="100"/>
        </p:scale>
        <p:origin x="6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87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2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08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80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32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88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5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79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98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52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67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e76684c1ea_17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e76684c1ea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53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e76684c1ea_17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e76684c1ea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79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3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51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6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19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963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6598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0774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8868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650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36B258-96DA-4BD9-A8F1-BC5DD067C9FB}"/>
              </a:ext>
            </a:extLst>
          </p:cNvPr>
          <p:cNvSpPr>
            <a:spLocks noGrp="1"/>
          </p:cNvSpPr>
          <p:nvPr>
            <p:ph type="pic" sz="quarter" idx="10"/>
          </p:nvPr>
        </p:nvSpPr>
        <p:spPr>
          <a:xfrm>
            <a:off x="1739015" y="1780468"/>
            <a:ext cx="1698818" cy="1710006"/>
          </a:xfrm>
          <a:custGeom>
            <a:avLst/>
            <a:gdLst>
              <a:gd name="connsiteX0" fmla="*/ 1705454 w 3410908"/>
              <a:gd name="connsiteY0" fmla="*/ 0 h 3410908"/>
              <a:gd name="connsiteX1" fmla="*/ 3410908 w 3410908"/>
              <a:gd name="connsiteY1" fmla="*/ 1705454 h 3410908"/>
              <a:gd name="connsiteX2" fmla="*/ 1705454 w 3410908"/>
              <a:gd name="connsiteY2" fmla="*/ 3410908 h 3410908"/>
              <a:gd name="connsiteX3" fmla="*/ 0 w 3410908"/>
              <a:gd name="connsiteY3" fmla="*/ 1705454 h 3410908"/>
              <a:gd name="connsiteX4" fmla="*/ 1705454 w 3410908"/>
              <a:gd name="connsiteY4" fmla="*/ 0 h 341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908" h="3410908">
                <a:moveTo>
                  <a:pt x="1705454" y="0"/>
                </a:moveTo>
                <a:cubicBezTo>
                  <a:pt x="2647350" y="0"/>
                  <a:pt x="3410908" y="763558"/>
                  <a:pt x="3410908" y="1705454"/>
                </a:cubicBezTo>
                <a:cubicBezTo>
                  <a:pt x="3410908" y="2647350"/>
                  <a:pt x="2647350" y="3410908"/>
                  <a:pt x="1705454" y="3410908"/>
                </a:cubicBezTo>
                <a:cubicBezTo>
                  <a:pt x="763558" y="3410908"/>
                  <a:pt x="0" y="2647350"/>
                  <a:pt x="0" y="1705454"/>
                </a:cubicBezTo>
                <a:cubicBezTo>
                  <a:pt x="0" y="763558"/>
                  <a:pt x="763558" y="0"/>
                  <a:pt x="1705454"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409135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E5C95B-1E4E-4178-B1B0-BC4809350F96}"/>
              </a:ext>
            </a:extLst>
          </p:cNvPr>
          <p:cNvSpPr>
            <a:spLocks noGrp="1"/>
          </p:cNvSpPr>
          <p:nvPr>
            <p:ph type="pic" sz="quarter" idx="10"/>
          </p:nvPr>
        </p:nvSpPr>
        <p:spPr>
          <a:xfrm>
            <a:off x="427748" y="1271747"/>
            <a:ext cx="3905868" cy="4495477"/>
          </a:xfrm>
        </p:spPr>
        <p:txBody>
          <a:bodyPr/>
          <a:lstStyle/>
          <a:p>
            <a:endParaRPr lang="en-ID"/>
          </a:p>
        </p:txBody>
      </p:sp>
    </p:spTree>
    <p:extLst>
      <p:ext uri="{BB962C8B-B14F-4D97-AF65-F5344CB8AC3E}">
        <p14:creationId xmlns:p14="http://schemas.microsoft.com/office/powerpoint/2010/main" val="3763265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3EB8DA-E612-432C-9A8C-38A5101A5C7F}"/>
              </a:ext>
            </a:extLst>
          </p:cNvPr>
          <p:cNvSpPr>
            <a:spLocks noGrp="1"/>
          </p:cNvSpPr>
          <p:nvPr>
            <p:ph type="pic" sz="quarter" idx="10"/>
          </p:nvPr>
        </p:nvSpPr>
        <p:spPr>
          <a:xfrm>
            <a:off x="7673514" y="1897750"/>
            <a:ext cx="2262945" cy="3362724"/>
          </a:xfrm>
        </p:spPr>
        <p:txBody>
          <a:bodyPr/>
          <a:lstStyle/>
          <a:p>
            <a:endParaRPr lang="en-ID"/>
          </a:p>
        </p:txBody>
      </p:sp>
    </p:spTree>
    <p:extLst>
      <p:ext uri="{BB962C8B-B14F-4D97-AF65-F5344CB8AC3E}">
        <p14:creationId xmlns:p14="http://schemas.microsoft.com/office/powerpoint/2010/main" val="3711755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p:spPr>
        <p:txBody>
          <a:bodyPr/>
          <a:lstStyle/>
          <a:p>
            <a:endParaRPr lang="en-ID" dirty="0"/>
          </a:p>
        </p:txBody>
      </p:sp>
    </p:spTree>
    <p:extLst>
      <p:ext uri="{BB962C8B-B14F-4D97-AF65-F5344CB8AC3E}">
        <p14:creationId xmlns:p14="http://schemas.microsoft.com/office/powerpoint/2010/main" val="281131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1EDDB9-A095-4345-A0CA-1BC17672865A}"/>
              </a:ext>
            </a:extLst>
          </p:cNvPr>
          <p:cNvSpPr>
            <a:spLocks noGrp="1"/>
          </p:cNvSpPr>
          <p:nvPr>
            <p:ph type="pic" sz="quarter" idx="10"/>
          </p:nvPr>
        </p:nvSpPr>
        <p:spPr>
          <a:xfrm>
            <a:off x="1255570" y="2222861"/>
            <a:ext cx="4312319" cy="1799408"/>
          </a:xfrm>
        </p:spPr>
        <p:txBody>
          <a:bodyPr/>
          <a:lstStyle/>
          <a:p>
            <a:endParaRPr lang="en-ID"/>
          </a:p>
        </p:txBody>
      </p:sp>
      <p:sp>
        <p:nvSpPr>
          <p:cNvPr id="3" name="Picture Placeholder 10">
            <a:extLst>
              <a:ext uri="{FF2B5EF4-FFF2-40B4-BE49-F238E27FC236}">
                <a16:creationId xmlns:a16="http://schemas.microsoft.com/office/drawing/2014/main" id="{3B249D85-5537-4479-9F2F-E37DD5D6B4BE}"/>
              </a:ext>
            </a:extLst>
          </p:cNvPr>
          <p:cNvSpPr>
            <a:spLocks noGrp="1"/>
          </p:cNvSpPr>
          <p:nvPr>
            <p:ph type="pic" sz="quarter" idx="11"/>
          </p:nvPr>
        </p:nvSpPr>
        <p:spPr>
          <a:xfrm>
            <a:off x="1783681" y="3598123"/>
            <a:ext cx="4312319" cy="1799408"/>
          </a:xfrm>
        </p:spPr>
        <p:txBody>
          <a:bodyPr/>
          <a:lstStyle/>
          <a:p>
            <a:endParaRPr lang="en-ID"/>
          </a:p>
        </p:txBody>
      </p:sp>
    </p:spTree>
    <p:extLst>
      <p:ext uri="{BB962C8B-B14F-4D97-AF65-F5344CB8AC3E}">
        <p14:creationId xmlns:p14="http://schemas.microsoft.com/office/powerpoint/2010/main" val="573947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416D5-ABD2-45D4-AE78-B5E88DDFD45B}"/>
              </a:ext>
            </a:extLst>
          </p:cNvPr>
          <p:cNvSpPr>
            <a:spLocks noGrp="1"/>
          </p:cNvSpPr>
          <p:nvPr>
            <p:ph type="pic" sz="quarter" idx="10"/>
          </p:nvPr>
        </p:nvSpPr>
        <p:spPr>
          <a:xfrm>
            <a:off x="4237155" y="3806640"/>
            <a:ext cx="7954845" cy="3051360"/>
          </a:xfrm>
        </p:spPr>
        <p:txBody>
          <a:bodyPr/>
          <a:lstStyle/>
          <a:p>
            <a:endParaRPr lang="en-ID"/>
          </a:p>
        </p:txBody>
      </p:sp>
    </p:spTree>
    <p:extLst>
      <p:ext uri="{BB962C8B-B14F-4D97-AF65-F5344CB8AC3E}">
        <p14:creationId xmlns:p14="http://schemas.microsoft.com/office/powerpoint/2010/main" val="3635847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929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F25462-A821-45C1-90D5-C70F10266099}"/>
              </a:ext>
            </a:extLst>
          </p:cNvPr>
          <p:cNvSpPr>
            <a:spLocks noGrp="1"/>
          </p:cNvSpPr>
          <p:nvPr>
            <p:ph type="pic" sz="quarter" idx="10"/>
          </p:nvPr>
        </p:nvSpPr>
        <p:spPr>
          <a:xfrm>
            <a:off x="0" y="0"/>
            <a:ext cx="7880523" cy="3598122"/>
          </a:xfrm>
        </p:spPr>
        <p:txBody>
          <a:bodyPr/>
          <a:lstStyle/>
          <a:p>
            <a:endParaRPr lang="en-ID"/>
          </a:p>
        </p:txBody>
      </p:sp>
    </p:spTree>
    <p:extLst>
      <p:ext uri="{BB962C8B-B14F-4D97-AF65-F5344CB8AC3E}">
        <p14:creationId xmlns:p14="http://schemas.microsoft.com/office/powerpoint/2010/main" val="911004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783334-A93B-4252-832B-0D0E50940108}"/>
              </a:ext>
            </a:extLst>
          </p:cNvPr>
          <p:cNvSpPr>
            <a:spLocks noGrp="1"/>
          </p:cNvSpPr>
          <p:nvPr>
            <p:ph type="pic" sz="quarter" idx="10"/>
          </p:nvPr>
        </p:nvSpPr>
        <p:spPr>
          <a:xfrm>
            <a:off x="1642204" y="1792296"/>
            <a:ext cx="2580719" cy="2597715"/>
          </a:xfrm>
        </p:spPr>
        <p:txBody>
          <a:bodyPr/>
          <a:lstStyle/>
          <a:p>
            <a:endParaRPr lang="en-ID"/>
          </a:p>
        </p:txBody>
      </p:sp>
      <p:sp>
        <p:nvSpPr>
          <p:cNvPr id="11" name="Picture Placeholder 10">
            <a:extLst>
              <a:ext uri="{FF2B5EF4-FFF2-40B4-BE49-F238E27FC236}">
                <a16:creationId xmlns:a16="http://schemas.microsoft.com/office/drawing/2014/main" id="{697A05E1-4C51-4ABF-A881-767B5E332785}"/>
              </a:ext>
            </a:extLst>
          </p:cNvPr>
          <p:cNvSpPr>
            <a:spLocks noGrp="1"/>
          </p:cNvSpPr>
          <p:nvPr>
            <p:ph type="pic" sz="quarter" idx="11"/>
          </p:nvPr>
        </p:nvSpPr>
        <p:spPr>
          <a:xfrm>
            <a:off x="6610721" y="3306183"/>
            <a:ext cx="5581279" cy="3551817"/>
          </a:xfrm>
        </p:spPr>
        <p:txBody>
          <a:bodyPr/>
          <a:lstStyle/>
          <a:p>
            <a:endParaRPr lang="en-ID"/>
          </a:p>
        </p:txBody>
      </p:sp>
    </p:spTree>
    <p:extLst>
      <p:ext uri="{BB962C8B-B14F-4D97-AF65-F5344CB8AC3E}">
        <p14:creationId xmlns:p14="http://schemas.microsoft.com/office/powerpoint/2010/main" val="361168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10675-45A6-4402-8E28-F21EAD049DFD}"/>
              </a:ext>
            </a:extLst>
          </p:cNvPr>
          <p:cNvSpPr>
            <a:spLocks noGrp="1"/>
          </p:cNvSpPr>
          <p:nvPr>
            <p:ph type="pic" sz="quarter" idx="10"/>
          </p:nvPr>
        </p:nvSpPr>
        <p:spPr>
          <a:xfrm>
            <a:off x="1454409" y="1458827"/>
            <a:ext cx="3263181" cy="3930795"/>
          </a:xfrm>
        </p:spPr>
        <p:txBody>
          <a:bodyPr/>
          <a:lstStyle/>
          <a:p>
            <a:endParaRPr lang="en-ID"/>
          </a:p>
        </p:txBody>
      </p:sp>
    </p:spTree>
    <p:extLst>
      <p:ext uri="{BB962C8B-B14F-4D97-AF65-F5344CB8AC3E}">
        <p14:creationId xmlns:p14="http://schemas.microsoft.com/office/powerpoint/2010/main" val="136276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25FD175-1489-4251-A251-9F65667D1BB1}"/>
              </a:ext>
            </a:extLst>
          </p:cNvPr>
          <p:cNvSpPr>
            <a:spLocks noGrp="1"/>
          </p:cNvSpPr>
          <p:nvPr>
            <p:ph type="pic" sz="quarter" idx="10"/>
          </p:nvPr>
        </p:nvSpPr>
        <p:spPr>
          <a:xfrm>
            <a:off x="0" y="1138888"/>
            <a:ext cx="1835126" cy="4695625"/>
          </a:xfrm>
        </p:spPr>
        <p:txBody>
          <a:bodyPr/>
          <a:lstStyle/>
          <a:p>
            <a:endParaRPr lang="en-ID"/>
          </a:p>
        </p:txBody>
      </p:sp>
      <p:sp>
        <p:nvSpPr>
          <p:cNvPr id="9" name="Picture Placeholder 7">
            <a:extLst>
              <a:ext uri="{FF2B5EF4-FFF2-40B4-BE49-F238E27FC236}">
                <a16:creationId xmlns:a16="http://schemas.microsoft.com/office/drawing/2014/main" id="{CF588D16-5257-4C6E-8063-E5624CBDE314}"/>
              </a:ext>
            </a:extLst>
          </p:cNvPr>
          <p:cNvSpPr>
            <a:spLocks noGrp="1"/>
          </p:cNvSpPr>
          <p:nvPr>
            <p:ph type="pic" sz="quarter" idx="11"/>
          </p:nvPr>
        </p:nvSpPr>
        <p:spPr>
          <a:xfrm>
            <a:off x="2042494" y="1138888"/>
            <a:ext cx="2994738" cy="4695625"/>
          </a:xfrm>
        </p:spPr>
        <p:txBody>
          <a:bodyPr/>
          <a:lstStyle/>
          <a:p>
            <a:endParaRPr lang="en-ID"/>
          </a:p>
        </p:txBody>
      </p:sp>
    </p:spTree>
    <p:extLst>
      <p:ext uri="{BB962C8B-B14F-4D97-AF65-F5344CB8AC3E}">
        <p14:creationId xmlns:p14="http://schemas.microsoft.com/office/powerpoint/2010/main" val="1617232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F3F869-AFBD-42C8-815D-F58DBE1188D3}"/>
              </a:ext>
            </a:extLst>
          </p:cNvPr>
          <p:cNvSpPr>
            <a:spLocks noGrp="1"/>
          </p:cNvSpPr>
          <p:nvPr>
            <p:ph type="pic" sz="quarter" idx="10"/>
          </p:nvPr>
        </p:nvSpPr>
        <p:spPr>
          <a:xfrm>
            <a:off x="1242417" y="930371"/>
            <a:ext cx="2152271" cy="2167439"/>
          </a:xfrm>
        </p:spPr>
        <p:txBody>
          <a:bodyPr/>
          <a:lstStyle/>
          <a:p>
            <a:endParaRPr lang="en-ID"/>
          </a:p>
        </p:txBody>
      </p:sp>
      <p:sp>
        <p:nvSpPr>
          <p:cNvPr id="10" name="Picture Placeholder 9">
            <a:extLst>
              <a:ext uri="{FF2B5EF4-FFF2-40B4-BE49-F238E27FC236}">
                <a16:creationId xmlns:a16="http://schemas.microsoft.com/office/drawing/2014/main" id="{06600E8C-CAB5-42B0-A48D-F02F36B974EE}"/>
              </a:ext>
            </a:extLst>
          </p:cNvPr>
          <p:cNvSpPr>
            <a:spLocks noGrp="1"/>
          </p:cNvSpPr>
          <p:nvPr>
            <p:ph type="pic" sz="quarter" idx="11"/>
          </p:nvPr>
        </p:nvSpPr>
        <p:spPr>
          <a:xfrm>
            <a:off x="6096000" y="0"/>
            <a:ext cx="4853871" cy="5320382"/>
          </a:xfrm>
        </p:spPr>
        <p:txBody>
          <a:bodyPr/>
          <a:lstStyle/>
          <a:p>
            <a:endParaRPr lang="en-ID"/>
          </a:p>
        </p:txBody>
      </p:sp>
    </p:spTree>
    <p:extLst>
      <p:ext uri="{BB962C8B-B14F-4D97-AF65-F5344CB8AC3E}">
        <p14:creationId xmlns:p14="http://schemas.microsoft.com/office/powerpoint/2010/main" val="3574303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7D1D4F-FAC7-4F07-A3A5-0A647FEB306F}"/>
              </a:ext>
            </a:extLst>
          </p:cNvPr>
          <p:cNvSpPr>
            <a:spLocks noGrp="1"/>
          </p:cNvSpPr>
          <p:nvPr>
            <p:ph type="pic" sz="quarter" idx="10"/>
          </p:nvPr>
        </p:nvSpPr>
        <p:spPr>
          <a:xfrm>
            <a:off x="1035335" y="1421639"/>
            <a:ext cx="5506167" cy="4764865"/>
          </a:xfrm>
        </p:spPr>
        <p:txBody>
          <a:bodyPr/>
          <a:lstStyle/>
          <a:p>
            <a:endParaRPr lang="en-ID"/>
          </a:p>
        </p:txBody>
      </p:sp>
    </p:spTree>
    <p:extLst>
      <p:ext uri="{BB962C8B-B14F-4D97-AF65-F5344CB8AC3E}">
        <p14:creationId xmlns:p14="http://schemas.microsoft.com/office/powerpoint/2010/main" val="2156370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058DC1-F648-4AE2-8C79-328077F7D9E2}"/>
              </a:ext>
            </a:extLst>
          </p:cNvPr>
          <p:cNvSpPr>
            <a:spLocks noGrp="1"/>
          </p:cNvSpPr>
          <p:nvPr>
            <p:ph type="pic" sz="quarter" idx="10"/>
          </p:nvPr>
        </p:nvSpPr>
        <p:spPr>
          <a:xfrm>
            <a:off x="10502284" y="2916859"/>
            <a:ext cx="1689716" cy="2709137"/>
          </a:xfrm>
        </p:spPr>
        <p:txBody>
          <a:bodyPr/>
          <a:lstStyle/>
          <a:p>
            <a:endParaRPr lang="en-ID"/>
          </a:p>
        </p:txBody>
      </p:sp>
      <p:sp>
        <p:nvSpPr>
          <p:cNvPr id="8" name="Picture Placeholder 6">
            <a:extLst>
              <a:ext uri="{FF2B5EF4-FFF2-40B4-BE49-F238E27FC236}">
                <a16:creationId xmlns:a16="http://schemas.microsoft.com/office/drawing/2014/main" id="{675A86CA-1015-4A95-A0F3-42A17E151CF6}"/>
              </a:ext>
            </a:extLst>
          </p:cNvPr>
          <p:cNvSpPr>
            <a:spLocks noGrp="1"/>
          </p:cNvSpPr>
          <p:nvPr>
            <p:ph type="pic" sz="quarter" idx="11"/>
          </p:nvPr>
        </p:nvSpPr>
        <p:spPr>
          <a:xfrm>
            <a:off x="7535148" y="2916859"/>
            <a:ext cx="2752364" cy="2709137"/>
          </a:xfrm>
        </p:spPr>
        <p:txBody>
          <a:bodyPr/>
          <a:lstStyle/>
          <a:p>
            <a:endParaRPr lang="en-ID"/>
          </a:p>
        </p:txBody>
      </p:sp>
      <p:sp>
        <p:nvSpPr>
          <p:cNvPr id="9" name="Picture Placeholder 6">
            <a:extLst>
              <a:ext uri="{FF2B5EF4-FFF2-40B4-BE49-F238E27FC236}">
                <a16:creationId xmlns:a16="http://schemas.microsoft.com/office/drawing/2014/main" id="{122B680F-4890-4077-B599-07935FC8E490}"/>
              </a:ext>
            </a:extLst>
          </p:cNvPr>
          <p:cNvSpPr>
            <a:spLocks noGrp="1"/>
          </p:cNvSpPr>
          <p:nvPr>
            <p:ph type="pic" sz="quarter" idx="12"/>
          </p:nvPr>
        </p:nvSpPr>
        <p:spPr>
          <a:xfrm>
            <a:off x="4581812" y="2916859"/>
            <a:ext cx="2752364" cy="2709137"/>
          </a:xfrm>
        </p:spPr>
        <p:txBody>
          <a:bodyPr/>
          <a:lstStyle/>
          <a:p>
            <a:endParaRPr lang="en-ID"/>
          </a:p>
        </p:txBody>
      </p:sp>
    </p:spTree>
    <p:extLst>
      <p:ext uri="{BB962C8B-B14F-4D97-AF65-F5344CB8AC3E}">
        <p14:creationId xmlns:p14="http://schemas.microsoft.com/office/powerpoint/2010/main" val="379675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3C24036-AE57-4342-8D9D-35722590BD6E}"/>
              </a:ext>
            </a:extLst>
          </p:cNvPr>
          <p:cNvSpPr>
            <a:spLocks noGrp="1"/>
          </p:cNvSpPr>
          <p:nvPr>
            <p:ph type="pic" sz="quarter" idx="11"/>
          </p:nvPr>
        </p:nvSpPr>
        <p:spPr>
          <a:xfrm>
            <a:off x="7376676" y="2749652"/>
            <a:ext cx="3157065" cy="2785629"/>
          </a:xfrm>
        </p:spPr>
        <p:txBody>
          <a:bodyPr/>
          <a:lstStyle/>
          <a:p>
            <a:endParaRPr lang="en-ID"/>
          </a:p>
        </p:txBody>
      </p:sp>
      <p:sp>
        <p:nvSpPr>
          <p:cNvPr id="7" name="Picture Placeholder 6">
            <a:extLst>
              <a:ext uri="{FF2B5EF4-FFF2-40B4-BE49-F238E27FC236}">
                <a16:creationId xmlns:a16="http://schemas.microsoft.com/office/drawing/2014/main" id="{8406BA12-5D35-4CC8-B74A-C6BC5DE7E41E}"/>
              </a:ext>
            </a:extLst>
          </p:cNvPr>
          <p:cNvSpPr>
            <a:spLocks noGrp="1"/>
          </p:cNvSpPr>
          <p:nvPr>
            <p:ph type="pic" sz="quarter" idx="10"/>
          </p:nvPr>
        </p:nvSpPr>
        <p:spPr>
          <a:xfrm>
            <a:off x="1514423" y="1013475"/>
            <a:ext cx="2525373" cy="2861148"/>
          </a:xfrm>
        </p:spPr>
        <p:txBody>
          <a:bodyPr/>
          <a:lstStyle/>
          <a:p>
            <a:endParaRPr lang="en-ID"/>
          </a:p>
        </p:txBody>
      </p:sp>
    </p:spTree>
    <p:extLst>
      <p:ext uri="{BB962C8B-B14F-4D97-AF65-F5344CB8AC3E}">
        <p14:creationId xmlns:p14="http://schemas.microsoft.com/office/powerpoint/2010/main" val="17587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140F7C-111D-47AF-B71A-C89595FAB1B9}"/>
              </a:ext>
            </a:extLst>
          </p:cNvPr>
          <p:cNvSpPr>
            <a:spLocks noGrp="1"/>
          </p:cNvSpPr>
          <p:nvPr>
            <p:ph type="pic" sz="quarter" idx="10"/>
          </p:nvPr>
        </p:nvSpPr>
        <p:spPr>
          <a:xfrm>
            <a:off x="1131437" y="2319957"/>
            <a:ext cx="6168741" cy="3430989"/>
          </a:xfrm>
        </p:spPr>
        <p:txBody>
          <a:bodyPr/>
          <a:lstStyle/>
          <a:p>
            <a:endParaRPr lang="en-ID"/>
          </a:p>
        </p:txBody>
      </p:sp>
    </p:spTree>
    <p:extLst>
      <p:ext uri="{BB962C8B-B14F-4D97-AF65-F5344CB8AC3E}">
        <p14:creationId xmlns:p14="http://schemas.microsoft.com/office/powerpoint/2010/main" val="135752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1E595-23EA-4B73-92C5-1922CB38228B}"/>
              </a:ext>
            </a:extLst>
          </p:cNvPr>
          <p:cNvSpPr>
            <a:spLocks noGrp="1"/>
          </p:cNvSpPr>
          <p:nvPr>
            <p:ph type="pic" sz="quarter" idx="10"/>
          </p:nvPr>
        </p:nvSpPr>
        <p:spPr>
          <a:xfrm>
            <a:off x="4611527" y="1528114"/>
            <a:ext cx="6583047" cy="3542411"/>
          </a:xfrm>
        </p:spPr>
        <p:txBody>
          <a:bodyPr/>
          <a:lstStyle/>
          <a:p>
            <a:endParaRPr lang="en-ID"/>
          </a:p>
        </p:txBody>
      </p:sp>
    </p:spTree>
    <p:extLst>
      <p:ext uri="{BB962C8B-B14F-4D97-AF65-F5344CB8AC3E}">
        <p14:creationId xmlns:p14="http://schemas.microsoft.com/office/powerpoint/2010/main" val="29093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65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99E1AB-931E-4ADB-9891-607262EB596E}"/>
              </a:ext>
            </a:extLst>
          </p:cNvPr>
          <p:cNvSpPr>
            <a:spLocks noGrp="1"/>
          </p:cNvSpPr>
          <p:nvPr>
            <p:ph type="pic" sz="quarter" idx="10"/>
          </p:nvPr>
        </p:nvSpPr>
        <p:spPr>
          <a:xfrm>
            <a:off x="1021535" y="1194599"/>
            <a:ext cx="2028047" cy="2042199"/>
          </a:xfrm>
        </p:spPr>
        <p:txBody>
          <a:bodyPr/>
          <a:lstStyle/>
          <a:p>
            <a:endParaRPr lang="en-ID"/>
          </a:p>
        </p:txBody>
      </p:sp>
      <p:sp>
        <p:nvSpPr>
          <p:cNvPr id="8" name="Picture Placeholder 6">
            <a:extLst>
              <a:ext uri="{FF2B5EF4-FFF2-40B4-BE49-F238E27FC236}">
                <a16:creationId xmlns:a16="http://schemas.microsoft.com/office/drawing/2014/main" id="{135933C5-F46D-4567-BB28-0568BBF978EB}"/>
              </a:ext>
            </a:extLst>
          </p:cNvPr>
          <p:cNvSpPr>
            <a:spLocks noGrp="1"/>
          </p:cNvSpPr>
          <p:nvPr>
            <p:ph type="pic" sz="quarter" idx="11"/>
          </p:nvPr>
        </p:nvSpPr>
        <p:spPr>
          <a:xfrm>
            <a:off x="3284839" y="1194599"/>
            <a:ext cx="3491274" cy="4917672"/>
          </a:xfrm>
        </p:spPr>
        <p:txBody>
          <a:bodyPr/>
          <a:lstStyle/>
          <a:p>
            <a:endParaRPr lang="en-ID"/>
          </a:p>
        </p:txBody>
      </p:sp>
    </p:spTree>
    <p:extLst>
      <p:ext uri="{BB962C8B-B14F-4D97-AF65-F5344CB8AC3E}">
        <p14:creationId xmlns:p14="http://schemas.microsoft.com/office/powerpoint/2010/main" val="3892658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D02C85-AC33-436B-B290-0C327E95D0FC}"/>
              </a:ext>
            </a:extLst>
          </p:cNvPr>
          <p:cNvSpPr>
            <a:spLocks noGrp="1"/>
          </p:cNvSpPr>
          <p:nvPr>
            <p:ph type="pic" sz="quarter" idx="10"/>
          </p:nvPr>
        </p:nvSpPr>
        <p:spPr>
          <a:xfrm>
            <a:off x="859934" y="523207"/>
            <a:ext cx="3429839" cy="5811586"/>
          </a:xfrm>
        </p:spPr>
        <p:txBody>
          <a:bodyPr/>
          <a:lstStyle/>
          <a:p>
            <a:endParaRPr lang="en-ID"/>
          </a:p>
        </p:txBody>
      </p:sp>
    </p:spTree>
    <p:extLst>
      <p:ext uri="{BB962C8B-B14F-4D97-AF65-F5344CB8AC3E}">
        <p14:creationId xmlns:p14="http://schemas.microsoft.com/office/powerpoint/2010/main" val="844677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0593E9-81A3-41E0-AC13-770A36C197E6}"/>
              </a:ext>
            </a:extLst>
          </p:cNvPr>
          <p:cNvSpPr>
            <a:spLocks noGrp="1"/>
          </p:cNvSpPr>
          <p:nvPr>
            <p:ph type="pic" sz="quarter" idx="10"/>
          </p:nvPr>
        </p:nvSpPr>
        <p:spPr>
          <a:xfrm rot="20833862">
            <a:off x="806516" y="1098071"/>
            <a:ext cx="2042278" cy="2639896"/>
          </a:xfrm>
        </p:spPr>
        <p:txBody>
          <a:bodyPr/>
          <a:lstStyle/>
          <a:p>
            <a:endParaRPr lang="en-ID"/>
          </a:p>
        </p:txBody>
      </p:sp>
      <p:sp>
        <p:nvSpPr>
          <p:cNvPr id="8" name="Picture Placeholder 6">
            <a:extLst>
              <a:ext uri="{FF2B5EF4-FFF2-40B4-BE49-F238E27FC236}">
                <a16:creationId xmlns:a16="http://schemas.microsoft.com/office/drawing/2014/main" id="{18A748D6-57F2-44E1-81B6-2878EF844FF4}"/>
              </a:ext>
            </a:extLst>
          </p:cNvPr>
          <p:cNvSpPr>
            <a:spLocks noGrp="1"/>
          </p:cNvSpPr>
          <p:nvPr>
            <p:ph type="pic" sz="quarter" idx="11"/>
          </p:nvPr>
        </p:nvSpPr>
        <p:spPr>
          <a:xfrm rot="20833862">
            <a:off x="3426980" y="1626811"/>
            <a:ext cx="2042278" cy="2639896"/>
          </a:xfrm>
        </p:spPr>
        <p:txBody>
          <a:bodyPr/>
          <a:lstStyle/>
          <a:p>
            <a:endParaRPr lang="en-ID"/>
          </a:p>
        </p:txBody>
      </p:sp>
      <p:sp>
        <p:nvSpPr>
          <p:cNvPr id="9" name="Picture Placeholder 6">
            <a:extLst>
              <a:ext uri="{FF2B5EF4-FFF2-40B4-BE49-F238E27FC236}">
                <a16:creationId xmlns:a16="http://schemas.microsoft.com/office/drawing/2014/main" id="{D9E74F87-149A-486A-8935-A8DC93DC5109}"/>
              </a:ext>
            </a:extLst>
          </p:cNvPr>
          <p:cNvSpPr>
            <a:spLocks noGrp="1"/>
          </p:cNvSpPr>
          <p:nvPr>
            <p:ph type="pic" sz="quarter" idx="12"/>
          </p:nvPr>
        </p:nvSpPr>
        <p:spPr>
          <a:xfrm rot="20833862">
            <a:off x="6047444" y="2109052"/>
            <a:ext cx="2042278" cy="2639896"/>
          </a:xfrm>
        </p:spPr>
        <p:txBody>
          <a:bodyPr/>
          <a:lstStyle/>
          <a:p>
            <a:endParaRPr lang="en-ID"/>
          </a:p>
        </p:txBody>
      </p:sp>
      <p:sp>
        <p:nvSpPr>
          <p:cNvPr id="10" name="Picture Placeholder 6">
            <a:extLst>
              <a:ext uri="{FF2B5EF4-FFF2-40B4-BE49-F238E27FC236}">
                <a16:creationId xmlns:a16="http://schemas.microsoft.com/office/drawing/2014/main" id="{300A91E0-CB48-4AB0-9FF3-9F761FAD3809}"/>
              </a:ext>
            </a:extLst>
          </p:cNvPr>
          <p:cNvSpPr>
            <a:spLocks noGrp="1"/>
          </p:cNvSpPr>
          <p:nvPr>
            <p:ph type="pic" sz="quarter" idx="13"/>
          </p:nvPr>
        </p:nvSpPr>
        <p:spPr>
          <a:xfrm>
            <a:off x="9078633" y="1111032"/>
            <a:ext cx="3113367" cy="4626616"/>
          </a:xfrm>
        </p:spPr>
        <p:txBody>
          <a:bodyPr/>
          <a:lstStyle/>
          <a:p>
            <a:endParaRPr lang="en-ID" dirty="0"/>
          </a:p>
        </p:txBody>
      </p:sp>
    </p:spTree>
    <p:extLst>
      <p:ext uri="{BB962C8B-B14F-4D97-AF65-F5344CB8AC3E}">
        <p14:creationId xmlns:p14="http://schemas.microsoft.com/office/powerpoint/2010/main" val="176305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9FDA9A-6B75-4FD7-B57F-4A3AAF6119D8}"/>
              </a:ext>
            </a:extLst>
          </p:cNvPr>
          <p:cNvSpPr>
            <a:spLocks noGrp="1"/>
          </p:cNvSpPr>
          <p:nvPr>
            <p:ph type="pic" sz="quarter" idx="10"/>
          </p:nvPr>
        </p:nvSpPr>
        <p:spPr>
          <a:xfrm>
            <a:off x="1117996" y="1081188"/>
            <a:ext cx="9784436" cy="4695625"/>
          </a:xfrm>
        </p:spPr>
        <p:txBody>
          <a:bodyPr/>
          <a:lstStyle/>
          <a:p>
            <a:endParaRPr lang="en-ID"/>
          </a:p>
        </p:txBody>
      </p:sp>
    </p:spTree>
    <p:extLst>
      <p:ext uri="{BB962C8B-B14F-4D97-AF65-F5344CB8AC3E}">
        <p14:creationId xmlns:p14="http://schemas.microsoft.com/office/powerpoint/2010/main" val="1200278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AFE359-9736-49CE-835E-C4A191438118}"/>
              </a:ext>
            </a:extLst>
          </p:cNvPr>
          <p:cNvSpPr>
            <a:spLocks noGrp="1"/>
          </p:cNvSpPr>
          <p:nvPr>
            <p:ph type="pic" sz="quarter" idx="10"/>
          </p:nvPr>
        </p:nvSpPr>
        <p:spPr>
          <a:xfrm>
            <a:off x="0" y="0"/>
            <a:ext cx="6096000" cy="5584610"/>
          </a:xfrm>
        </p:spPr>
        <p:txBody>
          <a:bodyPr/>
          <a:lstStyle/>
          <a:p>
            <a:endParaRPr lang="en-ID"/>
          </a:p>
        </p:txBody>
      </p:sp>
    </p:spTree>
    <p:extLst>
      <p:ext uri="{BB962C8B-B14F-4D97-AF65-F5344CB8AC3E}">
        <p14:creationId xmlns:p14="http://schemas.microsoft.com/office/powerpoint/2010/main" val="17094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C3B1A5-5C48-4692-BB39-3326D4B2BA7F}"/>
              </a:ext>
            </a:extLst>
          </p:cNvPr>
          <p:cNvSpPr>
            <a:spLocks noGrp="1"/>
          </p:cNvSpPr>
          <p:nvPr>
            <p:ph type="pic" sz="quarter" idx="10"/>
          </p:nvPr>
        </p:nvSpPr>
        <p:spPr>
          <a:xfrm>
            <a:off x="9257547" y="3223268"/>
            <a:ext cx="1818218" cy="2723100"/>
          </a:xfrm>
        </p:spPr>
        <p:txBody>
          <a:bodyPr/>
          <a:lstStyle/>
          <a:p>
            <a:endParaRPr lang="en-ID"/>
          </a:p>
        </p:txBody>
      </p:sp>
      <p:sp>
        <p:nvSpPr>
          <p:cNvPr id="8" name="Picture Placeholder 6">
            <a:extLst>
              <a:ext uri="{FF2B5EF4-FFF2-40B4-BE49-F238E27FC236}">
                <a16:creationId xmlns:a16="http://schemas.microsoft.com/office/drawing/2014/main" id="{BA347E17-C08D-4DFA-821A-44141E13D990}"/>
              </a:ext>
            </a:extLst>
          </p:cNvPr>
          <p:cNvSpPr>
            <a:spLocks noGrp="1"/>
          </p:cNvSpPr>
          <p:nvPr>
            <p:ph type="pic" sz="quarter" idx="11"/>
          </p:nvPr>
        </p:nvSpPr>
        <p:spPr>
          <a:xfrm>
            <a:off x="1703875" y="0"/>
            <a:ext cx="2152181" cy="3223268"/>
          </a:xfrm>
        </p:spPr>
        <p:txBody>
          <a:bodyPr/>
          <a:lstStyle/>
          <a:p>
            <a:endParaRPr lang="en-ID"/>
          </a:p>
        </p:txBody>
      </p:sp>
      <p:sp>
        <p:nvSpPr>
          <p:cNvPr id="9" name="Picture Placeholder 6">
            <a:extLst>
              <a:ext uri="{FF2B5EF4-FFF2-40B4-BE49-F238E27FC236}">
                <a16:creationId xmlns:a16="http://schemas.microsoft.com/office/drawing/2014/main" id="{7BD37E65-EA2A-4330-BA6B-6BC22AD5D5BA}"/>
              </a:ext>
            </a:extLst>
          </p:cNvPr>
          <p:cNvSpPr>
            <a:spLocks noGrp="1"/>
          </p:cNvSpPr>
          <p:nvPr>
            <p:ph type="pic" sz="quarter" idx="12"/>
          </p:nvPr>
        </p:nvSpPr>
        <p:spPr>
          <a:xfrm>
            <a:off x="3284552" y="5195213"/>
            <a:ext cx="3207426" cy="1662787"/>
          </a:xfrm>
        </p:spPr>
        <p:txBody>
          <a:bodyPr/>
          <a:lstStyle/>
          <a:p>
            <a:endParaRPr lang="en-ID"/>
          </a:p>
        </p:txBody>
      </p:sp>
      <p:sp>
        <p:nvSpPr>
          <p:cNvPr id="10" name="Picture Placeholder 6">
            <a:extLst>
              <a:ext uri="{FF2B5EF4-FFF2-40B4-BE49-F238E27FC236}">
                <a16:creationId xmlns:a16="http://schemas.microsoft.com/office/drawing/2014/main" id="{5957EF43-C620-4F55-8CB5-63E8F1150946}"/>
              </a:ext>
            </a:extLst>
          </p:cNvPr>
          <p:cNvSpPr>
            <a:spLocks noGrp="1"/>
          </p:cNvSpPr>
          <p:nvPr>
            <p:ph type="pic" sz="quarter" idx="13"/>
          </p:nvPr>
        </p:nvSpPr>
        <p:spPr>
          <a:xfrm>
            <a:off x="6096000" y="797546"/>
            <a:ext cx="2708806" cy="1628175"/>
          </a:xfrm>
        </p:spPr>
        <p:txBody>
          <a:bodyPr/>
          <a:lstStyle/>
          <a:p>
            <a:endParaRPr lang="en-ID"/>
          </a:p>
        </p:txBody>
      </p:sp>
    </p:spTree>
    <p:extLst>
      <p:ext uri="{BB962C8B-B14F-4D97-AF65-F5344CB8AC3E}">
        <p14:creationId xmlns:p14="http://schemas.microsoft.com/office/powerpoint/2010/main" val="2259352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33BEF0-CDA6-49EE-A6F1-8E71849C6325}"/>
              </a:ext>
            </a:extLst>
          </p:cNvPr>
          <p:cNvSpPr>
            <a:spLocks noGrp="1"/>
          </p:cNvSpPr>
          <p:nvPr>
            <p:ph type="pic" sz="quarter" idx="10"/>
          </p:nvPr>
        </p:nvSpPr>
        <p:spPr>
          <a:xfrm>
            <a:off x="1214456" y="3429000"/>
            <a:ext cx="1862798" cy="1875066"/>
          </a:xfrm>
        </p:spPr>
        <p:txBody>
          <a:bodyPr/>
          <a:lstStyle/>
          <a:p>
            <a:endParaRPr lang="en-ID"/>
          </a:p>
        </p:txBody>
      </p:sp>
      <p:sp>
        <p:nvSpPr>
          <p:cNvPr id="8" name="Picture Placeholder 6">
            <a:extLst>
              <a:ext uri="{FF2B5EF4-FFF2-40B4-BE49-F238E27FC236}">
                <a16:creationId xmlns:a16="http://schemas.microsoft.com/office/drawing/2014/main" id="{53BFF2CA-C9E1-4A52-929F-7DC8AB947893}"/>
              </a:ext>
            </a:extLst>
          </p:cNvPr>
          <p:cNvSpPr>
            <a:spLocks noGrp="1"/>
          </p:cNvSpPr>
          <p:nvPr>
            <p:ph type="pic" sz="quarter" idx="11"/>
          </p:nvPr>
        </p:nvSpPr>
        <p:spPr>
          <a:xfrm>
            <a:off x="3325953" y="1109116"/>
            <a:ext cx="1862798" cy="1875066"/>
          </a:xfrm>
        </p:spPr>
        <p:txBody>
          <a:bodyPr/>
          <a:lstStyle/>
          <a:p>
            <a:endParaRPr lang="en-ID"/>
          </a:p>
        </p:txBody>
      </p:sp>
      <p:sp>
        <p:nvSpPr>
          <p:cNvPr id="9" name="Picture Placeholder 6">
            <a:extLst>
              <a:ext uri="{FF2B5EF4-FFF2-40B4-BE49-F238E27FC236}">
                <a16:creationId xmlns:a16="http://schemas.microsoft.com/office/drawing/2014/main" id="{E95CEFF6-6AAD-41AB-B145-5A9F0E530007}"/>
              </a:ext>
            </a:extLst>
          </p:cNvPr>
          <p:cNvSpPr>
            <a:spLocks noGrp="1"/>
          </p:cNvSpPr>
          <p:nvPr>
            <p:ph type="pic" sz="quarter" idx="12"/>
          </p:nvPr>
        </p:nvSpPr>
        <p:spPr>
          <a:xfrm>
            <a:off x="5506455" y="3429000"/>
            <a:ext cx="1862798" cy="1875066"/>
          </a:xfrm>
        </p:spPr>
        <p:txBody>
          <a:bodyPr/>
          <a:lstStyle/>
          <a:p>
            <a:endParaRPr lang="en-ID"/>
          </a:p>
        </p:txBody>
      </p:sp>
    </p:spTree>
    <p:extLst>
      <p:ext uri="{BB962C8B-B14F-4D97-AF65-F5344CB8AC3E}">
        <p14:creationId xmlns:p14="http://schemas.microsoft.com/office/powerpoint/2010/main" val="1983349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D5151A-6250-4895-B467-F154DCE47F77}"/>
              </a:ext>
            </a:extLst>
          </p:cNvPr>
          <p:cNvSpPr>
            <a:spLocks noGrp="1"/>
          </p:cNvSpPr>
          <p:nvPr>
            <p:ph type="pic" sz="quarter" idx="10"/>
          </p:nvPr>
        </p:nvSpPr>
        <p:spPr>
          <a:xfrm>
            <a:off x="0" y="499806"/>
            <a:ext cx="4347057" cy="4639914"/>
          </a:xfrm>
        </p:spPr>
        <p:txBody>
          <a:bodyPr/>
          <a:lstStyle/>
          <a:p>
            <a:endParaRPr lang="en-ID"/>
          </a:p>
        </p:txBody>
      </p:sp>
      <p:sp>
        <p:nvSpPr>
          <p:cNvPr id="9" name="Picture Placeholder 8">
            <a:extLst>
              <a:ext uri="{FF2B5EF4-FFF2-40B4-BE49-F238E27FC236}">
                <a16:creationId xmlns:a16="http://schemas.microsoft.com/office/drawing/2014/main" id="{6908A036-4B1B-482F-8AE6-92993D7F2391}"/>
              </a:ext>
            </a:extLst>
          </p:cNvPr>
          <p:cNvSpPr>
            <a:spLocks noGrp="1"/>
          </p:cNvSpPr>
          <p:nvPr>
            <p:ph type="pic" sz="quarter" idx="11"/>
          </p:nvPr>
        </p:nvSpPr>
        <p:spPr>
          <a:xfrm>
            <a:off x="8625255" y="2292102"/>
            <a:ext cx="1849357" cy="2847618"/>
          </a:xfrm>
        </p:spPr>
        <p:txBody>
          <a:bodyPr/>
          <a:lstStyle/>
          <a:p>
            <a:endParaRPr lang="en-ID"/>
          </a:p>
        </p:txBody>
      </p:sp>
    </p:spTree>
    <p:extLst>
      <p:ext uri="{BB962C8B-B14F-4D97-AF65-F5344CB8AC3E}">
        <p14:creationId xmlns:p14="http://schemas.microsoft.com/office/powerpoint/2010/main" val="132369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DD144-0308-454D-A819-29F16A046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3" name="Picture 2">
            <a:extLst>
              <a:ext uri="{FF2B5EF4-FFF2-40B4-BE49-F238E27FC236}">
                <a16:creationId xmlns:a16="http://schemas.microsoft.com/office/drawing/2014/main" id="{5D9E4668-48B5-47C6-99C9-C6D3EA09DF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330107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98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504608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624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B9685-3E86-4D8C-BDC5-774F93495B8F}"/>
              </a:ext>
            </a:extLst>
          </p:cNvPr>
          <p:cNvSpPr>
            <a:spLocks noGrp="1"/>
          </p:cNvSpPr>
          <p:nvPr>
            <p:ph type="pic" sz="quarter" idx="10"/>
          </p:nvPr>
        </p:nvSpPr>
        <p:spPr>
          <a:xfrm>
            <a:off x="1806112" y="1585991"/>
            <a:ext cx="2754638" cy="2278800"/>
          </a:xfrm>
          <a:custGeom>
            <a:avLst/>
            <a:gdLst>
              <a:gd name="connsiteX0" fmla="*/ 757593 w 5530796"/>
              <a:gd name="connsiteY0" fmla="*/ 0 h 4545468"/>
              <a:gd name="connsiteX1" fmla="*/ 4773203 w 5530796"/>
              <a:gd name="connsiteY1" fmla="*/ 0 h 4545468"/>
              <a:gd name="connsiteX2" fmla="*/ 5530796 w 5530796"/>
              <a:gd name="connsiteY2" fmla="*/ 757593 h 4545468"/>
              <a:gd name="connsiteX3" fmla="*/ 5530796 w 5530796"/>
              <a:gd name="connsiteY3" fmla="*/ 3787875 h 4545468"/>
              <a:gd name="connsiteX4" fmla="*/ 4773203 w 5530796"/>
              <a:gd name="connsiteY4" fmla="*/ 4545468 h 4545468"/>
              <a:gd name="connsiteX5" fmla="*/ 757593 w 5530796"/>
              <a:gd name="connsiteY5" fmla="*/ 4545468 h 4545468"/>
              <a:gd name="connsiteX6" fmla="*/ 0 w 5530796"/>
              <a:gd name="connsiteY6" fmla="*/ 3787875 h 4545468"/>
              <a:gd name="connsiteX7" fmla="*/ 0 w 5530796"/>
              <a:gd name="connsiteY7" fmla="*/ 757593 h 4545468"/>
              <a:gd name="connsiteX8" fmla="*/ 757593 w 5530796"/>
              <a:gd name="connsiteY8" fmla="*/ 0 h 454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0796" h="4545468">
                <a:moveTo>
                  <a:pt x="757593" y="0"/>
                </a:moveTo>
                <a:lnTo>
                  <a:pt x="4773203" y="0"/>
                </a:lnTo>
                <a:cubicBezTo>
                  <a:pt x="5191610" y="0"/>
                  <a:pt x="5530796" y="339186"/>
                  <a:pt x="5530796" y="757593"/>
                </a:cubicBezTo>
                <a:lnTo>
                  <a:pt x="5530796" y="3787875"/>
                </a:lnTo>
                <a:cubicBezTo>
                  <a:pt x="5530796" y="4206282"/>
                  <a:pt x="5191610" y="4545468"/>
                  <a:pt x="4773203" y="4545468"/>
                </a:cubicBezTo>
                <a:lnTo>
                  <a:pt x="757593" y="4545468"/>
                </a:lnTo>
                <a:cubicBezTo>
                  <a:pt x="339186" y="4545468"/>
                  <a:pt x="0" y="4206282"/>
                  <a:pt x="0" y="3787875"/>
                </a:cubicBezTo>
                <a:lnTo>
                  <a:pt x="0" y="757593"/>
                </a:lnTo>
                <a:cubicBezTo>
                  <a:pt x="0" y="339186"/>
                  <a:pt x="339186" y="0"/>
                  <a:pt x="757593"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78029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E6A7B5-700F-4EE6-8F11-72DF0DFC12DB}"/>
              </a:ext>
            </a:extLst>
          </p:cNvPr>
          <p:cNvSpPr>
            <a:spLocks noGrp="1"/>
          </p:cNvSpPr>
          <p:nvPr>
            <p:ph type="pic" sz="quarter" idx="10"/>
          </p:nvPr>
        </p:nvSpPr>
        <p:spPr>
          <a:xfrm>
            <a:off x="7803418" y="1650138"/>
            <a:ext cx="1810376" cy="3715918"/>
          </a:xfrm>
          <a:custGeom>
            <a:avLst/>
            <a:gdLst>
              <a:gd name="connsiteX0" fmla="*/ 605828 w 3634895"/>
              <a:gd name="connsiteY0" fmla="*/ 0 h 7412053"/>
              <a:gd name="connsiteX1" fmla="*/ 3029067 w 3634895"/>
              <a:gd name="connsiteY1" fmla="*/ 0 h 7412053"/>
              <a:gd name="connsiteX2" fmla="*/ 3634895 w 3634895"/>
              <a:gd name="connsiteY2" fmla="*/ 605828 h 7412053"/>
              <a:gd name="connsiteX3" fmla="*/ 3634895 w 3634895"/>
              <a:gd name="connsiteY3" fmla="*/ 6806225 h 7412053"/>
              <a:gd name="connsiteX4" fmla="*/ 3029067 w 3634895"/>
              <a:gd name="connsiteY4" fmla="*/ 7412053 h 7412053"/>
              <a:gd name="connsiteX5" fmla="*/ 605828 w 3634895"/>
              <a:gd name="connsiteY5" fmla="*/ 7412053 h 7412053"/>
              <a:gd name="connsiteX6" fmla="*/ 0 w 3634895"/>
              <a:gd name="connsiteY6" fmla="*/ 6806225 h 7412053"/>
              <a:gd name="connsiteX7" fmla="*/ 0 w 3634895"/>
              <a:gd name="connsiteY7" fmla="*/ 605828 h 7412053"/>
              <a:gd name="connsiteX8" fmla="*/ 605828 w 3634895"/>
              <a:gd name="connsiteY8" fmla="*/ 0 h 74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4895" h="7412053">
                <a:moveTo>
                  <a:pt x="605828" y="0"/>
                </a:moveTo>
                <a:lnTo>
                  <a:pt x="3029067" y="0"/>
                </a:lnTo>
                <a:cubicBezTo>
                  <a:pt x="3363657" y="0"/>
                  <a:pt x="3634895" y="271238"/>
                  <a:pt x="3634895" y="605828"/>
                </a:cubicBezTo>
                <a:lnTo>
                  <a:pt x="3634895" y="6806225"/>
                </a:lnTo>
                <a:cubicBezTo>
                  <a:pt x="3634895" y="7140815"/>
                  <a:pt x="3363657" y="7412053"/>
                  <a:pt x="3029067" y="7412053"/>
                </a:cubicBezTo>
                <a:lnTo>
                  <a:pt x="605828" y="7412053"/>
                </a:lnTo>
                <a:cubicBezTo>
                  <a:pt x="271238" y="7412053"/>
                  <a:pt x="0" y="7140815"/>
                  <a:pt x="0" y="6806225"/>
                </a:cubicBezTo>
                <a:lnTo>
                  <a:pt x="0" y="605828"/>
                </a:lnTo>
                <a:cubicBezTo>
                  <a:pt x="0" y="271238"/>
                  <a:pt x="271238" y="0"/>
                  <a:pt x="6058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541809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2C746-9B4F-481F-ACE4-9C5A1A6D6008}"/>
              </a:ext>
            </a:extLst>
          </p:cNvPr>
          <p:cNvSpPr>
            <a:spLocks noGrp="1"/>
          </p:cNvSpPr>
          <p:nvPr>
            <p:ph type="pic" sz="quarter" idx="10"/>
          </p:nvPr>
        </p:nvSpPr>
        <p:spPr>
          <a:xfrm>
            <a:off x="2012667" y="2074871"/>
            <a:ext cx="3777300" cy="2449079"/>
          </a:xfrm>
          <a:custGeom>
            <a:avLst/>
            <a:gdLst>
              <a:gd name="connsiteX0" fmla="*/ 0 w 7584111"/>
              <a:gd name="connsiteY0" fmla="*/ 0 h 4885120"/>
              <a:gd name="connsiteX1" fmla="*/ 7584111 w 7584111"/>
              <a:gd name="connsiteY1" fmla="*/ 0 h 4885120"/>
              <a:gd name="connsiteX2" fmla="*/ 7584111 w 7584111"/>
              <a:gd name="connsiteY2" fmla="*/ 4885120 h 4885120"/>
              <a:gd name="connsiteX3" fmla="*/ 0 w 7584111"/>
              <a:gd name="connsiteY3" fmla="*/ 4885120 h 4885120"/>
            </a:gdLst>
            <a:ahLst/>
            <a:cxnLst>
              <a:cxn ang="0">
                <a:pos x="connsiteX0" y="connsiteY0"/>
              </a:cxn>
              <a:cxn ang="0">
                <a:pos x="connsiteX1" y="connsiteY1"/>
              </a:cxn>
              <a:cxn ang="0">
                <a:pos x="connsiteX2" y="connsiteY2"/>
              </a:cxn>
              <a:cxn ang="0">
                <a:pos x="connsiteX3" y="connsiteY3"/>
              </a:cxn>
            </a:cxnLst>
            <a:rect l="l" t="t" r="r" b="b"/>
            <a:pathLst>
              <a:path w="7584111" h="4885120">
                <a:moveTo>
                  <a:pt x="0" y="0"/>
                </a:moveTo>
                <a:lnTo>
                  <a:pt x="7584111" y="0"/>
                </a:lnTo>
                <a:lnTo>
                  <a:pt x="7584111" y="4885120"/>
                </a:lnTo>
                <a:lnTo>
                  <a:pt x="0" y="4885120"/>
                </a:lnTo>
                <a:close/>
              </a:path>
            </a:pathLst>
          </a:custGeom>
        </p:spPr>
        <p:txBody>
          <a:bodyPr wrap="square">
            <a:noAutofit/>
          </a:bodyPr>
          <a:lstStyle/>
          <a:p>
            <a:endParaRPr lang="en-ID"/>
          </a:p>
        </p:txBody>
      </p:sp>
    </p:spTree>
    <p:extLst>
      <p:ext uri="{BB962C8B-B14F-4D97-AF65-F5344CB8AC3E}">
        <p14:creationId xmlns:p14="http://schemas.microsoft.com/office/powerpoint/2010/main" val="1854178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0E6FCFA5-0E31-9F45-8064-D887C1D3E161}"/>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EF8EA"/>
              </a:solidFill>
              <a:effectLst/>
              <a:uLnTx/>
              <a:uFillTx/>
              <a:latin typeface="Calibri" panose="020F0502020204030204"/>
              <a:cs typeface="+mn-cs"/>
            </a:endParaRPr>
          </a:p>
        </p:txBody>
      </p:sp>
    </p:spTree>
    <p:extLst>
      <p:ext uri="{BB962C8B-B14F-4D97-AF65-F5344CB8AC3E}">
        <p14:creationId xmlns:p14="http://schemas.microsoft.com/office/powerpoint/2010/main" val="3027069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76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68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06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41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75800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88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11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62761608"/>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3061763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264299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36439823"/>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86264584"/>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48671147"/>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55435831"/>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1902292"/>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92668578"/>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09844990"/>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56600108"/>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53791540"/>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3982194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0"/>
        <p:cNvGrpSpPr/>
        <p:nvPr/>
      </p:nvGrpSpPr>
      <p:grpSpPr>
        <a:xfrm>
          <a:off x="0" y="0"/>
          <a:ext cx="0" cy="0"/>
          <a:chOff x="0" y="0"/>
          <a:chExt cx="0" cy="0"/>
        </a:xfrm>
      </p:grpSpPr>
    </p:spTree>
    <p:extLst>
      <p:ext uri="{BB962C8B-B14F-4D97-AF65-F5344CB8AC3E}">
        <p14:creationId xmlns:p14="http://schemas.microsoft.com/office/powerpoint/2010/main" val="4095082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05223189"/>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20992013"/>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68799688"/>
      </p:ext>
    </p:extLst>
  </p:cSld>
  <p:clrMapOvr>
    <a:masterClrMapping/>
  </p:clrMapOvr>
  <p:transition spd="slow">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1080800"/>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96185640"/>
      </p:ext>
    </p:extLst>
  </p:cSld>
  <p:clrMapOvr>
    <a:masterClrMapping/>
  </p:clrMapOvr>
  <p:transition spd="slow">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5878828"/>
      </p:ext>
    </p:extLst>
  </p:cSld>
  <p:clrMapOvr>
    <a:masterClrMapping/>
  </p:clrMapOvr>
  <p:transition spd="slow">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90322100"/>
      </p:ext>
    </p:extLst>
  </p:cSld>
  <p:clrMapOvr>
    <a:masterClrMapping/>
  </p:clrMapOvr>
  <p:transition spd="slow">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2801242"/>
      </p:ext>
    </p:extLst>
  </p:cSld>
  <p:clrMapOvr>
    <a:masterClrMapping/>
  </p:clrMapOvr>
  <p:transition spd="slow">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1490535"/>
      </p:ext>
    </p:extLst>
  </p:cSld>
  <p:clrMapOvr>
    <a:masterClrMapping/>
  </p:clrMapOvr>
  <p:transition spd="slow">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0D4EE4DD-4587-4FAA-BA23-CE9B432B3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9" name="Picture 8">
            <a:extLst>
              <a:ext uri="{FF2B5EF4-FFF2-40B4-BE49-F238E27FC236}">
                <a16:creationId xmlns:a16="http://schemas.microsoft.com/office/drawing/2014/main" id="{0FBB8181-B868-470D-A662-71F1E90A3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205289590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0332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13956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B0707B2-FA7E-4214-AA48-988BDB4E3B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pic>
        <p:nvPicPr>
          <p:cNvPr id="25" name="Picture 24">
            <a:extLst>
              <a:ext uri="{FF2B5EF4-FFF2-40B4-BE49-F238E27FC236}">
                <a16:creationId xmlns:a16="http://schemas.microsoft.com/office/drawing/2014/main" id="{F5E3798D-334F-4D41-9670-50D57710919A}"/>
              </a:ext>
            </a:extLst>
          </p:cNvPr>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26" name="Picture 25">
            <a:extLst>
              <a:ext uri="{FF2B5EF4-FFF2-40B4-BE49-F238E27FC236}">
                <a16:creationId xmlns:a16="http://schemas.microsoft.com/office/drawing/2014/main" id="{1B20F5CB-66AC-4628-A5CD-2D93486A873B}"/>
              </a:ext>
            </a:extLst>
          </p:cNvPr>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17363726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8" r:id="rId9"/>
    <p:sldLayoutId id="2147483759" r:id="rId10"/>
    <p:sldLayoutId id="2147483760" r:id="rId11"/>
    <p:sldLayoutId id="214748376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673" r:id="rId45"/>
    <p:sldLayoutId id="2147483674" r:id="rId46"/>
    <p:sldLayoutId id="2147483675" r:id="rId47"/>
    <p:sldLayoutId id="2147483676" r:id="rId48"/>
    <p:sldLayoutId id="2147483678" r:id="rId49"/>
    <p:sldLayoutId id="2147483733" r:id="rId50"/>
    <p:sldLayoutId id="2147483732" r:id="rId51"/>
    <p:sldLayoutId id="2147483680" r:id="rId52"/>
    <p:sldLayoutId id="2147483731" r:id="rId53"/>
    <p:sldLayoutId id="2147483681" r:id="rId54"/>
    <p:sldLayoutId id="2147483735" r:id="rId55"/>
    <p:sldLayoutId id="2147483734" r:id="rId56"/>
    <p:sldLayoutId id="2147483683" r:id="rId5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7A41A2C-A1AF-4DB3-9257-C5E46C114B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A0B30997-A548-44C3-ACF3-E6B8EC396CF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24" name="Picture 23">
            <a:extLst>
              <a:ext uri="{FF2B5EF4-FFF2-40B4-BE49-F238E27FC236}">
                <a16:creationId xmlns:a16="http://schemas.microsoft.com/office/drawing/2014/main" id="{15F97A8E-6A33-4BE4-B25C-F2483A4C95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6639773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456FF80-6465-45FE-87CA-5BC2B21826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8830211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F65A4C5D-7900-9575-ACBD-9C0E85811B77}"/>
              </a:ext>
            </a:extLst>
          </p:cNvPr>
          <p:cNvPicPr>
            <a:picLocks noChangeAspect="1"/>
          </p:cNvPicPr>
          <p:nvPr/>
        </p:nvPicPr>
        <p:blipFill>
          <a:blip r:embed="rId3"/>
          <a:stretch>
            <a:fillRect/>
          </a:stretch>
        </p:blipFill>
        <p:spPr>
          <a:xfrm>
            <a:off x="3901413" y="4069576"/>
            <a:ext cx="4633456" cy="1294193"/>
          </a:xfrm>
          <a:prstGeom prst="rect">
            <a:avLst/>
          </a:prstGeom>
        </p:spPr>
      </p:pic>
      <p:pic>
        <p:nvPicPr>
          <p:cNvPr id="16" name="Hình ảnh 15">
            <a:extLst>
              <a:ext uri="{FF2B5EF4-FFF2-40B4-BE49-F238E27FC236}">
                <a16:creationId xmlns:a16="http://schemas.microsoft.com/office/drawing/2014/main" id="{CB3EC94D-2C07-1574-653A-86ADF9ADFB07}"/>
              </a:ext>
            </a:extLst>
          </p:cNvPr>
          <p:cNvPicPr>
            <a:picLocks noChangeAspect="1"/>
          </p:cNvPicPr>
          <p:nvPr/>
        </p:nvPicPr>
        <p:blipFill rotWithShape="1">
          <a:blip r:embed="rId4"/>
          <a:srcRect b="31717"/>
          <a:stretch/>
        </p:blipFill>
        <p:spPr>
          <a:xfrm>
            <a:off x="4313314" y="1251743"/>
            <a:ext cx="3809655" cy="687175"/>
          </a:xfrm>
          <a:prstGeom prst="rect">
            <a:avLst/>
          </a:prstGeom>
        </p:spPr>
      </p:pic>
      <p:sp>
        <p:nvSpPr>
          <p:cNvPr id="2" name="TextBox 1">
            <a:extLst>
              <a:ext uri="{FF2B5EF4-FFF2-40B4-BE49-F238E27FC236}">
                <a16:creationId xmlns:a16="http://schemas.microsoft.com/office/drawing/2014/main" id="{62EFEAE4-20A9-4E90-95C4-76C4037D08D8}"/>
              </a:ext>
            </a:extLst>
          </p:cNvPr>
          <p:cNvSpPr txBox="1"/>
          <p:nvPr/>
        </p:nvSpPr>
        <p:spPr>
          <a:xfrm>
            <a:off x="3627341" y="2003594"/>
            <a:ext cx="5181600" cy="1569660"/>
          </a:xfrm>
          <a:prstGeom prst="rect">
            <a:avLst/>
          </a:prstGeom>
          <a:noFill/>
        </p:spPr>
        <p:txBody>
          <a:bodyPr wrap="square" rtlCol="0">
            <a:spAutoFit/>
          </a:bodyPr>
          <a:lstStyle/>
          <a:p>
            <a:pPr algn="ctr"/>
            <a:r>
              <a:rPr lang="en-US" sz="4800">
                <a:solidFill>
                  <a:schemeClr val="bg1"/>
                </a:solidFill>
                <a:latin typeface="Coiny" panose="02000903060500060000" pitchFamily="2" charset="0"/>
              </a:rPr>
              <a:t>TUỔI NHỎ LÀM VIỆC NHỎ</a:t>
            </a:r>
          </a:p>
        </p:txBody>
      </p:sp>
      <p:pic>
        <p:nvPicPr>
          <p:cNvPr id="6" name="Picture 5">
            <a:extLst>
              <a:ext uri="{FF2B5EF4-FFF2-40B4-BE49-F238E27FC236}">
                <a16:creationId xmlns:a16="http://schemas.microsoft.com/office/drawing/2014/main" id="{71D8EC4D-FDBE-4D65-977B-0AD077C4C5DC}"/>
              </a:ext>
            </a:extLst>
          </p:cNvPr>
          <p:cNvPicPr>
            <a:picLocks noChangeAspect="1"/>
          </p:cNvPicPr>
          <p:nvPr/>
        </p:nvPicPr>
        <p:blipFill>
          <a:blip r:embed="rId5"/>
          <a:stretch>
            <a:fillRect/>
          </a:stretch>
        </p:blipFill>
        <p:spPr>
          <a:xfrm>
            <a:off x="10068865" y="493570"/>
            <a:ext cx="1399235" cy="1101760"/>
          </a:xfrm>
          <a:prstGeom prst="rect">
            <a:avLst/>
          </a:prstGeom>
        </p:spPr>
      </p:pic>
    </p:spTree>
    <p:extLst>
      <p:ext uri="{BB962C8B-B14F-4D97-AF65-F5344CB8AC3E}">
        <p14:creationId xmlns:p14="http://schemas.microsoft.com/office/powerpoint/2010/main" val="863569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60" name="Google Shape;2560;p28"/>
          <p:cNvSpPr/>
          <p:nvPr/>
        </p:nvSpPr>
        <p:spPr>
          <a:xfrm>
            <a:off x="1522595" y="109159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61" name="Google Shape;2561;p28"/>
          <p:cNvGrpSpPr/>
          <p:nvPr/>
        </p:nvGrpSpPr>
        <p:grpSpPr>
          <a:xfrm>
            <a:off x="763862" y="4631571"/>
            <a:ext cx="486481" cy="485220"/>
            <a:chOff x="2789668" y="759261"/>
            <a:chExt cx="440069" cy="438928"/>
          </a:xfrm>
        </p:grpSpPr>
        <p:sp>
          <p:nvSpPr>
            <p:cNvPr id="2562" name="Google Shape;2562;p2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2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2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2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2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2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2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2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2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71" name="Google Shape;2571;p28"/>
          <p:cNvGrpSpPr/>
          <p:nvPr/>
        </p:nvGrpSpPr>
        <p:grpSpPr>
          <a:xfrm>
            <a:off x="2993680" y="5312619"/>
            <a:ext cx="718821" cy="818131"/>
            <a:chOff x="6927297" y="3003225"/>
            <a:chExt cx="825599" cy="939660"/>
          </a:xfrm>
        </p:grpSpPr>
        <p:sp>
          <p:nvSpPr>
            <p:cNvPr id="2572" name="Google Shape;2572;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0" name="Google Shape;2580;p28"/>
          <p:cNvGrpSpPr/>
          <p:nvPr/>
        </p:nvGrpSpPr>
        <p:grpSpPr>
          <a:xfrm rot="7673026">
            <a:off x="7977587" y="1069698"/>
            <a:ext cx="710495" cy="907873"/>
            <a:chOff x="8045520" y="3255857"/>
            <a:chExt cx="664937" cy="849660"/>
          </a:xfrm>
        </p:grpSpPr>
        <p:sp>
          <p:nvSpPr>
            <p:cNvPr id="2581" name="Google Shape;2581;p2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2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2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2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2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2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2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2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9" name="Google Shape;2589;p28"/>
          <p:cNvGrpSpPr/>
          <p:nvPr/>
        </p:nvGrpSpPr>
        <p:grpSpPr>
          <a:xfrm>
            <a:off x="1864868" y="5721438"/>
            <a:ext cx="594320" cy="633455"/>
            <a:chOff x="6007652" y="4071639"/>
            <a:chExt cx="602433" cy="642102"/>
          </a:xfrm>
        </p:grpSpPr>
        <p:sp>
          <p:nvSpPr>
            <p:cNvPr id="2590" name="Google Shape;2590;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14" name="Google Shape;2614;p28"/>
          <p:cNvSpPr/>
          <p:nvPr/>
        </p:nvSpPr>
        <p:spPr>
          <a:xfrm>
            <a:off x="9060849" y="626217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4" name="Google Shape;2824;p28"/>
          <p:cNvGrpSpPr/>
          <p:nvPr/>
        </p:nvGrpSpPr>
        <p:grpSpPr>
          <a:xfrm rot="-585918">
            <a:off x="8058037" y="5912299"/>
            <a:ext cx="594337" cy="633472"/>
            <a:chOff x="6007652" y="4071639"/>
            <a:chExt cx="602433" cy="642102"/>
          </a:xfrm>
        </p:grpSpPr>
        <p:sp>
          <p:nvSpPr>
            <p:cNvPr id="2825" name="Google Shape;2825;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35" name="Google Shape;2835;p28"/>
          <p:cNvGrpSpPr/>
          <p:nvPr/>
        </p:nvGrpSpPr>
        <p:grpSpPr>
          <a:xfrm flipH="1">
            <a:off x="8643947" y="5653852"/>
            <a:ext cx="718821" cy="818131"/>
            <a:chOff x="6927297" y="3003225"/>
            <a:chExt cx="825599" cy="939660"/>
          </a:xfrm>
        </p:grpSpPr>
        <p:sp>
          <p:nvSpPr>
            <p:cNvPr id="2836" name="Google Shape;2836;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0" name="Hộp Văn bản 299">
            <a:extLst>
              <a:ext uri="{FF2B5EF4-FFF2-40B4-BE49-F238E27FC236}">
                <a16:creationId xmlns:a16="http://schemas.microsoft.com/office/drawing/2014/main" id="{908319E4-AA9C-276F-2F39-00C7AEA79949}"/>
              </a:ext>
            </a:extLst>
          </p:cNvPr>
          <p:cNvSpPr txBox="1"/>
          <p:nvPr/>
        </p:nvSpPr>
        <p:spPr>
          <a:xfrm>
            <a:off x="3103012" y="259496"/>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grpSp>
        <p:nvGrpSpPr>
          <p:cNvPr id="14" name="Nhóm 13">
            <a:extLst>
              <a:ext uri="{FF2B5EF4-FFF2-40B4-BE49-F238E27FC236}">
                <a16:creationId xmlns:a16="http://schemas.microsoft.com/office/drawing/2014/main" id="{70A0BA99-4FA9-DD0C-CD4F-19AECBD077E3}"/>
              </a:ext>
            </a:extLst>
          </p:cNvPr>
          <p:cNvGrpSpPr/>
          <p:nvPr/>
        </p:nvGrpSpPr>
        <p:grpSpPr>
          <a:xfrm>
            <a:off x="642021" y="1578453"/>
            <a:ext cx="8372407" cy="3875745"/>
            <a:chOff x="481515" y="1183839"/>
            <a:chExt cx="6279305" cy="2906809"/>
          </a:xfrm>
        </p:grpSpPr>
        <p:pic>
          <p:nvPicPr>
            <p:cNvPr id="9" name="Hình ảnh 8">
              <a:extLst>
                <a:ext uri="{FF2B5EF4-FFF2-40B4-BE49-F238E27FC236}">
                  <a16:creationId xmlns:a16="http://schemas.microsoft.com/office/drawing/2014/main" id="{9983D54A-2411-9533-0B37-6AD18431050F}"/>
                </a:ext>
              </a:extLst>
            </p:cNvPr>
            <p:cNvPicPr>
              <a:picLocks noChangeAspect="1"/>
            </p:cNvPicPr>
            <p:nvPr/>
          </p:nvPicPr>
          <p:blipFill>
            <a:blip r:embed="rId3"/>
            <a:stretch>
              <a:fillRect/>
            </a:stretch>
          </p:blipFill>
          <p:spPr>
            <a:xfrm>
              <a:off x="481515" y="1183839"/>
              <a:ext cx="2725751" cy="1524132"/>
            </a:xfrm>
            <a:prstGeom prst="rect">
              <a:avLst/>
            </a:prstGeom>
          </p:spPr>
        </p:pic>
        <p:pic>
          <p:nvPicPr>
            <p:cNvPr id="11" name="Hình ảnh 10">
              <a:extLst>
                <a:ext uri="{FF2B5EF4-FFF2-40B4-BE49-F238E27FC236}">
                  <a16:creationId xmlns:a16="http://schemas.microsoft.com/office/drawing/2014/main" id="{D4A40FCE-D083-D8DC-D656-0AC2693E3A14}"/>
                </a:ext>
              </a:extLst>
            </p:cNvPr>
            <p:cNvPicPr>
              <a:picLocks noChangeAspect="1"/>
            </p:cNvPicPr>
            <p:nvPr/>
          </p:nvPicPr>
          <p:blipFill>
            <a:blip r:embed="rId4"/>
            <a:stretch>
              <a:fillRect/>
            </a:stretch>
          </p:blipFill>
          <p:spPr>
            <a:xfrm>
              <a:off x="2327259" y="2789108"/>
              <a:ext cx="2863388" cy="1301540"/>
            </a:xfrm>
            <a:prstGeom prst="rect">
              <a:avLst/>
            </a:prstGeom>
          </p:spPr>
        </p:pic>
        <p:pic>
          <p:nvPicPr>
            <p:cNvPr id="13" name="Hình ảnh 12">
              <a:extLst>
                <a:ext uri="{FF2B5EF4-FFF2-40B4-BE49-F238E27FC236}">
                  <a16:creationId xmlns:a16="http://schemas.microsoft.com/office/drawing/2014/main" id="{FC908E6C-209E-855A-CA69-7C64D8588E20}"/>
                </a:ext>
              </a:extLst>
            </p:cNvPr>
            <p:cNvPicPr>
              <a:picLocks noChangeAspect="1"/>
            </p:cNvPicPr>
            <p:nvPr/>
          </p:nvPicPr>
          <p:blipFill>
            <a:blip r:embed="rId5"/>
            <a:stretch>
              <a:fillRect/>
            </a:stretch>
          </p:blipFill>
          <p:spPr>
            <a:xfrm>
              <a:off x="3825651" y="1254359"/>
              <a:ext cx="2935169" cy="1470201"/>
            </a:xfrm>
            <a:prstGeom prst="rect">
              <a:avLst/>
            </a:prstGeom>
          </p:spPr>
        </p:pic>
      </p:grpSp>
      <p:pic>
        <p:nvPicPr>
          <p:cNvPr id="2" name="Picture 1">
            <a:extLst>
              <a:ext uri="{FF2B5EF4-FFF2-40B4-BE49-F238E27FC236}">
                <a16:creationId xmlns:a16="http://schemas.microsoft.com/office/drawing/2014/main" id="{19A52C52-2C34-4BFB-B7BB-E2C0AF673F3F}"/>
              </a:ext>
            </a:extLst>
          </p:cNvPr>
          <p:cNvPicPr>
            <a:picLocks noChangeAspect="1"/>
          </p:cNvPicPr>
          <p:nvPr/>
        </p:nvPicPr>
        <p:blipFill>
          <a:blip r:embed="rId6"/>
          <a:stretch>
            <a:fillRect/>
          </a:stretch>
        </p:blipFill>
        <p:spPr>
          <a:xfrm>
            <a:off x="9814354" y="4352359"/>
            <a:ext cx="2377646" cy="2462997"/>
          </a:xfrm>
          <a:prstGeom prst="rect">
            <a:avLst/>
          </a:prstGeom>
        </p:spPr>
      </p:pic>
    </p:spTree>
    <p:extLst>
      <p:ext uri="{BB962C8B-B14F-4D97-AF65-F5344CB8AC3E}">
        <p14:creationId xmlns:p14="http://schemas.microsoft.com/office/powerpoint/2010/main" val="2405725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barn(inVertical)">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6" y="272090"/>
            <a:ext cx="11825153" cy="6852610"/>
          </a:xfrm>
          <a:prstGeom prst="roundRect">
            <a:avLst>
              <a:gd name="adj" fmla="val 121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346617" y="713017"/>
            <a:ext cx="11498766" cy="6555641"/>
          </a:xfrm>
          <a:prstGeom prst="rect">
            <a:avLst/>
          </a:prstGeom>
          <a:noFill/>
        </p:spPr>
        <p:txBody>
          <a:bodyPr wrap="square" rtlCol="0">
            <a:spAutoFit/>
          </a:bodyPr>
          <a:lstStyle/>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Cuộc thi sáng tác truyện "Đoá hoa đồng thoại" dành riêng một hạng mục cho học sinh các trường tiểu học trên toàn quốc tham gia. Ban Tổ chức khẳng định đây là dịp để khuyến khích và phát hiện tài năng sáng tác truyện đồng thoại của các em nhỏ. Đây cũng là dịp để kết nối trái tim của người dân Nhật Bản và Việt Nam, góp phần nuôi dưỡng tâm hồn trẻ em hai nước.</a:t>
            </a: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Hằng năm, thí sinh đoạt giải Đặc biệt được tham gia lễ trao giải tại Nhật Bản và được khắc tên trên cúp "Đoá hoa đồng thoại" – phần thưởng vinh danh các tác giả xuất sắc. </a:t>
            </a:r>
            <a:endParaRPr lang="en-US" sz="3000" kern="0">
              <a:solidFill>
                <a:srgbClr val="000000"/>
              </a:solidFill>
              <a:cs typeface="Arial"/>
              <a:sym typeface="Arial"/>
            </a:endParaRP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Linh Tâm</a:t>
            </a:r>
            <a:endParaRPr lang="vi-VN" sz="3000" kern="0" dirty="0" err="1">
              <a:solidFill>
                <a:srgbClr val="000000"/>
              </a:solidFill>
              <a:cs typeface="Arial"/>
              <a:sym typeface="Arial"/>
            </a:endParaRPr>
          </a:p>
        </p:txBody>
      </p:sp>
      <p:sp>
        <p:nvSpPr>
          <p:cNvPr id="11" name="Rectangle: Rounded Corners 10">
            <a:extLst>
              <a:ext uri="{FF2B5EF4-FFF2-40B4-BE49-F238E27FC236}">
                <a16:creationId xmlns:a16="http://schemas.microsoft.com/office/drawing/2014/main" id="{FC61F2C8-0467-4B54-AEE3-CE0B7FF44F2C}"/>
              </a:ext>
            </a:extLst>
          </p:cNvPr>
          <p:cNvSpPr/>
          <p:nvPr/>
        </p:nvSpPr>
        <p:spPr>
          <a:xfrm>
            <a:off x="3334885" y="344904"/>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 Đoá hoa đồng thoại</a:t>
            </a:r>
            <a:endParaRPr lang="en-US" sz="3000" b="1">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222292077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3" name="Hình ảnh 2" descr="Ảnh có chứa đồ chơi, búp bê&#10;&#10;Mô tả được tạo tự động">
            <a:extLst>
              <a:ext uri="{FF2B5EF4-FFF2-40B4-BE49-F238E27FC236}">
                <a16:creationId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6 w 4362679"/>
                <a:gd name="connsiteY1" fmla="*/ 902048 h 1985196"/>
                <a:gd name="connsiteX2" fmla="*/ 2178547 w 4362679"/>
                <a:gd name="connsiteY2" fmla="*/ 1 h 1985196"/>
                <a:gd name="connsiteX3" fmla="*/ 4350978 w 4362679"/>
                <a:gd name="connsiteY3" fmla="*/ 889920 h 1985196"/>
                <a:gd name="connsiteX4" fmla="*/ 2272603 w 4362679"/>
                <a:gd name="connsiteY4" fmla="*/ 1984327 h 1985196"/>
                <a:gd name="connsiteX5" fmla="*/ 92727 w 4362679"/>
                <a:gd name="connsiteY5" fmla="*/ 1278925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84158" y="1056757"/>
                    <a:pt x="-116768" y="968847"/>
                    <a:pt x="9096" y="902048"/>
                  </a:cubicBezTo>
                  <a:cubicBezTo>
                    <a:pt x="35574" y="564148"/>
                    <a:pt x="1058838" y="-98990"/>
                    <a:pt x="2178547" y="1"/>
                  </a:cubicBezTo>
                  <a:cubicBezTo>
                    <a:pt x="3301672" y="56992"/>
                    <a:pt x="4212441" y="378721"/>
                    <a:pt x="4350978" y="889920"/>
                  </a:cubicBezTo>
                  <a:cubicBezTo>
                    <a:pt x="4435463" y="1587750"/>
                    <a:pt x="3496060" y="1947239"/>
                    <a:pt x="2272603" y="1984327"/>
                  </a:cubicBezTo>
                  <a:cubicBezTo>
                    <a:pt x="1358287" y="1924728"/>
                    <a:pt x="447842" y="1690503"/>
                    <a:pt x="92727" y="1278925"/>
                  </a:cubicBezTo>
                  <a:cubicBezTo>
                    <a:pt x="-112947" y="1208031"/>
                    <a:pt x="-284851" y="1162954"/>
                    <a:pt x="-409263" y="1111630"/>
                  </a:cubicBezTo>
                  <a:close/>
                </a:path>
                <a:path w="4362679" h="1985196" stroke="0" extrusionOk="0">
                  <a:moveTo>
                    <a:pt x="-409263" y="1111630"/>
                  </a:moveTo>
                  <a:cubicBezTo>
                    <a:pt x="-239019" y="1021766"/>
                    <a:pt x="-193233" y="979720"/>
                    <a:pt x="9096" y="902048"/>
                  </a:cubicBezTo>
                  <a:cubicBezTo>
                    <a:pt x="334865" y="378474"/>
                    <a:pt x="1117831" y="5397"/>
                    <a:pt x="2178547" y="1"/>
                  </a:cubicBezTo>
                  <a:cubicBezTo>
                    <a:pt x="3176793" y="41098"/>
                    <a:pt x="4223922" y="448578"/>
                    <a:pt x="4350978" y="889920"/>
                  </a:cubicBezTo>
                  <a:cubicBezTo>
                    <a:pt x="4565299" y="1640510"/>
                    <a:pt x="3643597" y="1808247"/>
                    <a:pt x="2272603" y="1984327"/>
                  </a:cubicBezTo>
                  <a:cubicBezTo>
                    <a:pt x="1310015" y="2064629"/>
                    <a:pt x="438017" y="1690791"/>
                    <a:pt x="92727" y="1278925"/>
                  </a:cubicBezTo>
                  <a:cubicBezTo>
                    <a:pt x="-136282" y="1210814"/>
                    <a:pt x="-214723" y="1175136"/>
                    <a:pt x="-409263" y="1111630"/>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prstGeom prst="wedgeEllipseCallout">
                      <a:avLst>
                        <a:gd name="adj1" fmla="val -59381"/>
                        <a:gd name="adj2" fmla="val 59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Theo </a:t>
              </a:r>
              <a:r>
                <a:rPr lang="vi-VN" sz="4267" b="1" kern="0" dirty="0" err="1">
                  <a:solidFill>
                    <a:srgbClr val="042613"/>
                  </a:solidFill>
                  <a:latin typeface="Calibri"/>
                  <a:cs typeface="Arial"/>
                  <a:sym typeface="Arial"/>
                </a:rPr>
                <a:t>bạn</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giọng</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đọc</a:t>
              </a:r>
              <a:r>
                <a:rPr lang="vi-VN" sz="4267" b="1" kern="0" dirty="0">
                  <a:solidFill>
                    <a:srgbClr val="042613"/>
                  </a:solidFill>
                  <a:latin typeface="Calibri"/>
                  <a:cs typeface="Arial"/>
                  <a:sym typeface="Arial"/>
                </a:rPr>
                <a:t> trong </a:t>
              </a:r>
              <a:r>
                <a:rPr lang="vi-VN" sz="4267" b="1" kern="0" dirty="0" err="1">
                  <a:solidFill>
                    <a:srgbClr val="042613"/>
                  </a:solidFill>
                  <a:latin typeface="Calibri"/>
                  <a:cs typeface="Arial"/>
                  <a:sym typeface="Arial"/>
                </a:rPr>
                <a:t>bài</a:t>
              </a:r>
              <a:r>
                <a:rPr lang="vi-VN" sz="4267" b="1" kern="0" dirty="0">
                  <a:solidFill>
                    <a:srgbClr val="042613"/>
                  </a:solidFill>
                  <a:latin typeface="Calibri"/>
                  <a:cs typeface="Arial"/>
                  <a:sym typeface="Arial"/>
                </a:rPr>
                <a:t> như </a:t>
              </a:r>
              <a:r>
                <a:rPr lang="vi-VN" sz="4267" b="1" kern="0" dirty="0" err="1">
                  <a:solidFill>
                    <a:srgbClr val="042613"/>
                  </a:solidFill>
                  <a:latin typeface="Calibri"/>
                  <a:cs typeface="Arial"/>
                  <a:sym typeface="Arial"/>
                </a:rPr>
                <a:t>thế</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nào</a:t>
              </a:r>
              <a:r>
                <a:rPr lang="vi-VN" sz="4267" b="1" kern="0" dirty="0">
                  <a:solidFill>
                    <a:srgbClr val="042613"/>
                  </a:solidFill>
                  <a:latin typeface="Calibri"/>
                  <a:cs typeface="Arial"/>
                  <a:sym typeface="Arial"/>
                </a:rPr>
                <a:t>?</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138960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Hộp Văn bản 11">
            <a:extLst>
              <a:ext uri="{FF2B5EF4-FFF2-40B4-BE49-F238E27FC236}">
                <a16:creationId xmlns:a16="http://schemas.microsoft.com/office/drawing/2014/main" id="{49A6F328-D12A-79E7-08E7-B39C7205C8CB}"/>
              </a:ext>
            </a:extLst>
          </p:cNvPr>
          <p:cNvSpPr txBox="1"/>
          <p:nvPr/>
        </p:nvSpPr>
        <p:spPr>
          <a:xfrm>
            <a:off x="1717704" y="139066"/>
            <a:ext cx="9173539" cy="1200329"/>
          </a:xfrm>
          <a:prstGeom prst="rect">
            <a:avLst/>
          </a:prstGeom>
          <a:noFill/>
        </p:spPr>
        <p:txBody>
          <a:bodyPr wrap="square" rtlCol="0">
            <a:spAutoFit/>
          </a:bodyPr>
          <a:lstStyle/>
          <a:p>
            <a:pPr algn="ctr" defTabSz="1219170">
              <a:buClr>
                <a:srgbClr val="000000"/>
              </a:buClr>
            </a:pP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Phân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biệt</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giọng</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endParaRPr lang="en-US" sz="72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4" name="Hình chữ nhật: Góc Tròn 3">
            <a:extLst>
              <a:ext uri="{FF2B5EF4-FFF2-40B4-BE49-F238E27FC236}">
                <a16:creationId xmlns:a16="http://schemas.microsoft.com/office/drawing/2014/main" id="{3F79C4A5-8744-019E-D7E9-3A02CC8FA6FD}"/>
              </a:ext>
            </a:extLst>
          </p:cNvPr>
          <p:cNvSpPr/>
          <p:nvPr/>
        </p:nvSpPr>
        <p:spPr>
          <a:xfrm>
            <a:off x="1043009" y="1828786"/>
            <a:ext cx="10133290" cy="392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4" name="Google Shape;3046;p30">
            <a:extLst>
              <a:ext uri="{FF2B5EF4-FFF2-40B4-BE49-F238E27FC236}">
                <a16:creationId xmlns:a16="http://schemas.microsoft.com/office/drawing/2014/main" id="{57E11245-AD43-6BEC-BE22-2167BB8DD661}"/>
              </a:ext>
            </a:extLst>
          </p:cNvPr>
          <p:cNvSpPr txBox="1">
            <a:spLocks/>
          </p:cNvSpPr>
          <p:nvPr/>
        </p:nvSpPr>
        <p:spPr>
          <a:xfrm>
            <a:off x="1927074" y="2247594"/>
            <a:ext cx="9044373"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l" defTabSz="1219170">
              <a:spcAft>
                <a:spcPts val="2133"/>
              </a:spcAft>
              <a:buClr>
                <a:srgbClr val="2D9537"/>
              </a:buClr>
            </a:pPr>
            <a:r>
              <a:rPr lang="vi-VN" sz="4267" kern="0" dirty="0" err="1">
                <a:solidFill>
                  <a:srgbClr val="042613"/>
                </a:solidFill>
                <a:latin typeface="Calibri"/>
              </a:rPr>
              <a:t>Giọng</a:t>
            </a:r>
            <a:r>
              <a:rPr lang="vi-VN" sz="4267" kern="0" dirty="0">
                <a:solidFill>
                  <a:srgbClr val="042613"/>
                </a:solidFill>
                <a:latin typeface="Calibri"/>
              </a:rPr>
              <a:t> </a:t>
            </a:r>
            <a:r>
              <a:rPr lang="vi-VN" sz="4267" kern="0" dirty="0" err="1">
                <a:solidFill>
                  <a:srgbClr val="042613"/>
                </a:solidFill>
                <a:latin typeface="Calibri"/>
              </a:rPr>
              <a:t>đọc</a:t>
            </a:r>
            <a:r>
              <a:rPr lang="vi-VN" sz="4267" kern="0" dirty="0">
                <a:solidFill>
                  <a:srgbClr val="042613"/>
                </a:solidFill>
                <a:latin typeface="Calibri"/>
              </a:rPr>
              <a:t> </a:t>
            </a:r>
            <a:r>
              <a:rPr lang="vi-VN" sz="4267" kern="0" dirty="0" err="1">
                <a:solidFill>
                  <a:srgbClr val="042613"/>
                </a:solidFill>
                <a:latin typeface="Calibri"/>
              </a:rPr>
              <a:t>toàn</a:t>
            </a:r>
            <a:r>
              <a:rPr lang="vi-VN" sz="4267" kern="0" dirty="0">
                <a:solidFill>
                  <a:srgbClr val="042613"/>
                </a:solidFill>
                <a:latin typeface="Calibri"/>
              </a:rPr>
              <a:t> </a:t>
            </a:r>
            <a:r>
              <a:rPr lang="vi-VN" sz="4267" kern="0" dirty="0" err="1">
                <a:solidFill>
                  <a:srgbClr val="042613"/>
                </a:solidFill>
                <a:latin typeface="Calibri"/>
              </a:rPr>
              <a:t>bài</a:t>
            </a:r>
            <a:r>
              <a:rPr lang="vi-VN" sz="4267" kern="0" dirty="0">
                <a:solidFill>
                  <a:srgbClr val="042613"/>
                </a:solidFill>
                <a:latin typeface="Calibri"/>
              </a:rPr>
              <a:t> thong </a:t>
            </a:r>
            <a:r>
              <a:rPr lang="vi-VN" sz="4267" kern="0" dirty="0" err="1">
                <a:solidFill>
                  <a:srgbClr val="042613"/>
                </a:solidFill>
                <a:latin typeface="Calibri"/>
              </a:rPr>
              <a:t>thả</a:t>
            </a:r>
            <a:r>
              <a:rPr lang="vi-VN" sz="4267" kern="0">
                <a:solidFill>
                  <a:srgbClr val="042613"/>
                </a:solidFill>
                <a:latin typeface="Calibri"/>
              </a:rPr>
              <a:t>, </a:t>
            </a:r>
            <a:r>
              <a:rPr lang="en-US" sz="4267" kern="0">
                <a:solidFill>
                  <a:srgbClr val="042613"/>
                </a:solidFill>
                <a:latin typeface="Calibri"/>
              </a:rPr>
              <a:t>rõ ràng, rành mạch</a:t>
            </a:r>
            <a:r>
              <a:rPr lang="vi-VN" sz="4267" kern="0">
                <a:solidFill>
                  <a:srgbClr val="042613"/>
                </a:solidFill>
                <a:latin typeface="Calibri"/>
              </a:rPr>
              <a:t>.</a:t>
            </a:r>
            <a:endParaRPr lang="vi-VN" sz="4267" b="1" i="1" kern="0" dirty="0">
              <a:solidFill>
                <a:srgbClr val="042613"/>
              </a:solidFill>
              <a:latin typeface="Calibri"/>
            </a:endParaRPr>
          </a:p>
        </p:txBody>
      </p:sp>
      <p:grpSp>
        <p:nvGrpSpPr>
          <p:cNvPr id="15" name="Google Shape;2409;p27">
            <a:extLst>
              <a:ext uri="{FF2B5EF4-FFF2-40B4-BE49-F238E27FC236}">
                <a16:creationId xmlns:a16="http://schemas.microsoft.com/office/drawing/2014/main" id="{8A877B58-F922-5578-D013-2F457EF3F186}"/>
              </a:ext>
            </a:extLst>
          </p:cNvPr>
          <p:cNvGrpSpPr/>
          <p:nvPr/>
        </p:nvGrpSpPr>
        <p:grpSpPr>
          <a:xfrm flipH="1">
            <a:off x="1185104" y="2211863"/>
            <a:ext cx="718821" cy="818131"/>
            <a:chOff x="6927297" y="3003225"/>
            <a:chExt cx="825599" cy="939660"/>
          </a:xfrm>
        </p:grpSpPr>
        <p:sp>
          <p:nvSpPr>
            <p:cNvPr id="16" name="Google Shape;2410;p27">
              <a:extLst>
                <a:ext uri="{FF2B5EF4-FFF2-40B4-BE49-F238E27FC236}">
                  <a16:creationId xmlns:a16="http://schemas.microsoft.com/office/drawing/2014/main" id="{2BB0B6D9-A4E0-A8FB-3ECC-57AED0319D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11;p27">
              <a:extLst>
                <a:ext uri="{FF2B5EF4-FFF2-40B4-BE49-F238E27FC236}">
                  <a16:creationId xmlns:a16="http://schemas.microsoft.com/office/drawing/2014/main" id="{BCC8AD20-5085-77E2-83AA-8D1541A0323B}"/>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12;p27">
              <a:extLst>
                <a:ext uri="{FF2B5EF4-FFF2-40B4-BE49-F238E27FC236}">
                  <a16:creationId xmlns:a16="http://schemas.microsoft.com/office/drawing/2014/main" id="{C718D48A-7F30-2468-A958-847221955F8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13;p27">
              <a:extLst>
                <a:ext uri="{FF2B5EF4-FFF2-40B4-BE49-F238E27FC236}">
                  <a16:creationId xmlns:a16="http://schemas.microsoft.com/office/drawing/2014/main" id="{44D86970-3C5C-9D3D-2C85-8CB379852D7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14;p27">
              <a:extLst>
                <a:ext uri="{FF2B5EF4-FFF2-40B4-BE49-F238E27FC236}">
                  <a16:creationId xmlns:a16="http://schemas.microsoft.com/office/drawing/2014/main" id="{3F56A654-F863-F042-F600-DC2B28EEC91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15;p27">
              <a:extLst>
                <a:ext uri="{FF2B5EF4-FFF2-40B4-BE49-F238E27FC236}">
                  <a16:creationId xmlns:a16="http://schemas.microsoft.com/office/drawing/2014/main" id="{7749BAE7-E614-3159-80D4-2B2D2BC59C22}"/>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16;p27">
              <a:extLst>
                <a:ext uri="{FF2B5EF4-FFF2-40B4-BE49-F238E27FC236}">
                  <a16:creationId xmlns:a16="http://schemas.microsoft.com/office/drawing/2014/main" id="{C1E7CA17-DFE7-1D98-FE58-C223A693DF8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17;p27">
              <a:extLst>
                <a:ext uri="{FF2B5EF4-FFF2-40B4-BE49-F238E27FC236}">
                  <a16:creationId xmlns:a16="http://schemas.microsoft.com/office/drawing/2014/main" id="{7E805E60-6B8C-C705-4122-EF025BC3DAB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 name="Google Shape;3046;p30">
            <a:extLst>
              <a:ext uri="{FF2B5EF4-FFF2-40B4-BE49-F238E27FC236}">
                <a16:creationId xmlns:a16="http://schemas.microsoft.com/office/drawing/2014/main" id="{1D14EF56-ACD8-71CD-DC1A-893744A8E45E}"/>
              </a:ext>
            </a:extLst>
          </p:cNvPr>
          <p:cNvSpPr txBox="1">
            <a:spLocks/>
          </p:cNvSpPr>
          <p:nvPr/>
        </p:nvSpPr>
        <p:spPr>
          <a:xfrm>
            <a:off x="1939373" y="3652045"/>
            <a:ext cx="8730199"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just" defTabSz="1219170">
              <a:spcAft>
                <a:spcPts val="2133"/>
              </a:spcAft>
              <a:buClr>
                <a:srgbClr val="2D9537"/>
              </a:buClr>
            </a:pPr>
            <a:r>
              <a:rPr lang="vi-VN" sz="4267" kern="0" dirty="0" err="1">
                <a:solidFill>
                  <a:srgbClr val="042613"/>
                </a:solidFill>
                <a:latin typeface="Calibri"/>
              </a:rPr>
              <a:t>Nhấn</a:t>
            </a:r>
            <a:r>
              <a:rPr lang="vi-VN" sz="4267" kern="0" dirty="0">
                <a:solidFill>
                  <a:srgbClr val="042613"/>
                </a:solidFill>
                <a:latin typeface="Calibri"/>
              </a:rPr>
              <a:t> </a:t>
            </a:r>
            <a:r>
              <a:rPr lang="vi-VN" sz="4267" kern="0" dirty="0" err="1">
                <a:solidFill>
                  <a:srgbClr val="042613"/>
                </a:solidFill>
                <a:latin typeface="Calibri"/>
              </a:rPr>
              <a:t>giọng</a:t>
            </a:r>
            <a:r>
              <a:rPr lang="vi-VN" sz="4267" kern="0" dirty="0">
                <a:solidFill>
                  <a:srgbClr val="042613"/>
                </a:solidFill>
                <a:latin typeface="Calibri"/>
              </a:rPr>
              <a:t> </a:t>
            </a:r>
            <a:r>
              <a:rPr lang="vi-VN" sz="4267" kern="0" dirty="0" err="1">
                <a:solidFill>
                  <a:srgbClr val="042613"/>
                </a:solidFill>
                <a:latin typeface="Calibri"/>
              </a:rPr>
              <a:t>những</a:t>
            </a:r>
            <a:r>
              <a:rPr lang="vi-VN" sz="4267" kern="0" dirty="0">
                <a:solidFill>
                  <a:srgbClr val="042613"/>
                </a:solidFill>
                <a:latin typeface="Calibri"/>
              </a:rPr>
              <a:t> </a:t>
            </a:r>
            <a:r>
              <a:rPr lang="vi-VN" sz="4267" kern="0" dirty="0" err="1">
                <a:solidFill>
                  <a:srgbClr val="042613"/>
                </a:solidFill>
                <a:latin typeface="Calibri"/>
              </a:rPr>
              <a:t>từ</a:t>
            </a:r>
            <a:r>
              <a:rPr lang="vi-VN" sz="4267" kern="0" dirty="0">
                <a:solidFill>
                  <a:srgbClr val="042613"/>
                </a:solidFill>
                <a:latin typeface="Calibri"/>
              </a:rPr>
              <a:t> </a:t>
            </a:r>
            <a:r>
              <a:rPr lang="vi-VN" sz="4267" kern="0" err="1">
                <a:solidFill>
                  <a:srgbClr val="042613"/>
                </a:solidFill>
                <a:latin typeface="Calibri"/>
              </a:rPr>
              <a:t>ngữ</a:t>
            </a:r>
            <a:r>
              <a:rPr lang="vi-VN" sz="4267" kern="0">
                <a:solidFill>
                  <a:srgbClr val="042613"/>
                </a:solidFill>
                <a:latin typeface="Calibri"/>
              </a:rPr>
              <a:t> </a:t>
            </a:r>
            <a:r>
              <a:rPr lang="en-US" sz="4267" kern="0">
                <a:solidFill>
                  <a:srgbClr val="042613"/>
                </a:solidFill>
                <a:latin typeface="Calibri"/>
              </a:rPr>
              <a:t>chỉ tên, mục đích, ý nghĩa... của cuộc thi.</a:t>
            </a:r>
            <a:endParaRPr lang="vi-VN" sz="4267" b="1" i="1" kern="0" dirty="0">
              <a:solidFill>
                <a:srgbClr val="042613"/>
              </a:solidFill>
              <a:latin typeface="Calibri"/>
            </a:endParaRPr>
          </a:p>
        </p:txBody>
      </p:sp>
      <p:grpSp>
        <p:nvGrpSpPr>
          <p:cNvPr id="25" name="Google Shape;2409;p27">
            <a:extLst>
              <a:ext uri="{FF2B5EF4-FFF2-40B4-BE49-F238E27FC236}">
                <a16:creationId xmlns:a16="http://schemas.microsoft.com/office/drawing/2014/main" id="{70B22E68-752A-9687-1C7E-272CD48923B0}"/>
              </a:ext>
            </a:extLst>
          </p:cNvPr>
          <p:cNvGrpSpPr/>
          <p:nvPr/>
        </p:nvGrpSpPr>
        <p:grpSpPr>
          <a:xfrm flipH="1">
            <a:off x="1220554" y="3601130"/>
            <a:ext cx="718821" cy="818131"/>
            <a:chOff x="6927297" y="3003225"/>
            <a:chExt cx="825599" cy="939660"/>
          </a:xfrm>
        </p:grpSpPr>
        <p:sp>
          <p:nvSpPr>
            <p:cNvPr id="26" name="Google Shape;2410;p27">
              <a:extLst>
                <a:ext uri="{FF2B5EF4-FFF2-40B4-BE49-F238E27FC236}">
                  <a16:creationId xmlns:a16="http://schemas.microsoft.com/office/drawing/2014/main" id="{92940933-F377-E6AC-11FD-F79E0F465B5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11;p27">
              <a:extLst>
                <a:ext uri="{FF2B5EF4-FFF2-40B4-BE49-F238E27FC236}">
                  <a16:creationId xmlns:a16="http://schemas.microsoft.com/office/drawing/2014/main" id="{E01B2481-6A0F-199F-473E-3772EAEDAA1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12;p27">
              <a:extLst>
                <a:ext uri="{FF2B5EF4-FFF2-40B4-BE49-F238E27FC236}">
                  <a16:creationId xmlns:a16="http://schemas.microsoft.com/office/drawing/2014/main" id="{AC5B8BA1-7429-A875-C30A-DB436D909F07}"/>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13;p27">
              <a:extLst>
                <a:ext uri="{FF2B5EF4-FFF2-40B4-BE49-F238E27FC236}">
                  <a16:creationId xmlns:a16="http://schemas.microsoft.com/office/drawing/2014/main" id="{46030616-5792-D8B9-B7CB-D18AA5C2370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14;p27">
              <a:extLst>
                <a:ext uri="{FF2B5EF4-FFF2-40B4-BE49-F238E27FC236}">
                  <a16:creationId xmlns:a16="http://schemas.microsoft.com/office/drawing/2014/main" id="{BA5DD278-E44F-ED04-1D9C-B1BE488292C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15;p27">
              <a:extLst>
                <a:ext uri="{FF2B5EF4-FFF2-40B4-BE49-F238E27FC236}">
                  <a16:creationId xmlns:a16="http://schemas.microsoft.com/office/drawing/2014/main" id="{A6B3A4A8-0B27-3061-16FB-B873A3BE042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16;p27">
              <a:extLst>
                <a:ext uri="{FF2B5EF4-FFF2-40B4-BE49-F238E27FC236}">
                  <a16:creationId xmlns:a16="http://schemas.microsoft.com/office/drawing/2014/main" id="{FB22291E-AC2B-DD4F-F599-70DEC107884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17;p27">
              <a:extLst>
                <a:ext uri="{FF2B5EF4-FFF2-40B4-BE49-F238E27FC236}">
                  <a16:creationId xmlns:a16="http://schemas.microsoft.com/office/drawing/2014/main" id="{4B335CA7-ACB4-C1F7-6928-42E7E2B837A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02473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4E7F-6245-480B-A82D-193F4F603022}"/>
              </a:ext>
            </a:extLst>
          </p:cNvPr>
          <p:cNvSpPr/>
          <p:nvPr/>
        </p:nvSpPr>
        <p:spPr>
          <a:xfrm>
            <a:off x="230460" y="2956712"/>
            <a:ext cx="11439165" cy="3255402"/>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3" name="TextBox 2">
            <a:extLst>
              <a:ext uri="{FF2B5EF4-FFF2-40B4-BE49-F238E27FC236}">
                <a16:creationId xmlns:a16="http://schemas.microsoft.com/office/drawing/2014/main" id="{95D6583D-3FF3-4D74-86F0-D8803EACE24E}"/>
              </a:ext>
            </a:extLst>
          </p:cNvPr>
          <p:cNvSpPr txBox="1"/>
          <p:nvPr/>
        </p:nvSpPr>
        <p:spPr>
          <a:xfrm>
            <a:off x="260176" y="1105015"/>
            <a:ext cx="11031959" cy="830997"/>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B</a:t>
            </a:r>
            <a:r>
              <a:rPr lang="en-US" sz="4800" b="1" kern="0" dirty="0" smtClea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ài </a:t>
            </a:r>
            <a:r>
              <a:rPr lang="en-US" sz="4800" b="1" kern="0" dirty="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viết </a:t>
            </a:r>
            <a:r>
              <a:rPr lang="en-US" sz="4800" b="1" kern="0" dirty="0" smtClea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được </a:t>
            </a:r>
            <a:r>
              <a:rPr lang="en-US" sz="4800" b="1" kern="0" dirty="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chia làm </a:t>
            </a:r>
            <a:r>
              <a:rPr lang="en-US" sz="4800" b="1" kern="0" dirty="0" smtClea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mấy </a:t>
            </a:r>
            <a:r>
              <a:rPr lang="en-US" sz="4800" b="1" kern="0" dirty="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đoạn?</a:t>
            </a:r>
            <a:endParaRPr lang="id-ID" sz="4800" b="1" kern="0" dirty="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endParaRPr>
          </a:p>
        </p:txBody>
      </p:sp>
      <p:sp>
        <p:nvSpPr>
          <p:cNvPr id="4" name="TextBox 3">
            <a:extLst>
              <a:ext uri="{FF2B5EF4-FFF2-40B4-BE49-F238E27FC236}">
                <a16:creationId xmlns:a16="http://schemas.microsoft.com/office/drawing/2014/main" id="{8BCBD1F0-060C-4A31-8844-CBA0EA2E3461}"/>
              </a:ext>
            </a:extLst>
          </p:cNvPr>
          <p:cNvSpPr txBox="1"/>
          <p:nvPr/>
        </p:nvSpPr>
        <p:spPr>
          <a:xfrm>
            <a:off x="230460" y="2956712"/>
            <a:ext cx="1140944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a:solidFill>
                  <a:srgbClr val="F369AC"/>
                </a:solidFill>
                <a:latin typeface="UTM Avo" panose="02040603050506020204" pitchFamily="18" charset="0"/>
                <a:ea typeface="Times New Roman" panose="02020603050405020304" pitchFamily="18" charset="0"/>
                <a:sym typeface="Arial"/>
              </a:rPr>
              <a:t>+ Đoạn 1: Từ đầu đến </a:t>
            </a:r>
            <a:r>
              <a:rPr lang="en-US" sz="4267" b="1" i="1" kern="0">
                <a:solidFill>
                  <a:srgbClr val="F369AC"/>
                </a:solidFill>
                <a:latin typeface="UTM Avo" panose="02040603050506020204" pitchFamily="18" charset="0"/>
                <a:ea typeface="Times New Roman" panose="02020603050405020304" pitchFamily="18" charset="0"/>
                <a:sym typeface="Arial"/>
              </a:rPr>
              <a:t>“</a:t>
            </a:r>
            <a:r>
              <a:rPr lang="vi-VN" sz="4267" b="1" i="1" kern="0">
                <a:solidFill>
                  <a:srgbClr val="F369AC"/>
                </a:solidFill>
                <a:latin typeface="UTM Avo" panose="02040603050506020204" pitchFamily="18" charset="0"/>
                <a:ea typeface="Times New Roman" panose="02020603050405020304" pitchFamily="18" charset="0"/>
                <a:sym typeface="Arial"/>
              </a:rPr>
              <a:t>hai nước</a:t>
            </a:r>
            <a:r>
              <a:rPr lang="en-US" sz="4267" b="1" i="1" kern="0">
                <a:solidFill>
                  <a:srgbClr val="F369AC"/>
                </a:solidFill>
                <a:latin typeface="UTM Avo" panose="02040603050506020204" pitchFamily="18" charset="0"/>
                <a:ea typeface="Times New Roman" panose="02020603050405020304" pitchFamily="18" charset="0"/>
                <a:sym typeface="Arial"/>
              </a:rPr>
              <a:t>”.</a:t>
            </a:r>
            <a:r>
              <a:rPr lang="en-US" sz="4267" b="1" kern="0">
                <a:solidFill>
                  <a:srgbClr val="F369AC"/>
                </a:solidFill>
                <a:latin typeface="UTM Avo" panose="02040603050506020204" pitchFamily="18" charset="0"/>
                <a:ea typeface="Times New Roman" panose="02020603050405020304" pitchFamily="18" charset="0"/>
                <a:sym typeface="Arial"/>
              </a:rPr>
              <a:t>.</a:t>
            </a:r>
          </a:p>
        </p:txBody>
      </p:sp>
      <p:sp>
        <p:nvSpPr>
          <p:cNvPr id="6" name="TextBox 5">
            <a:extLst>
              <a:ext uri="{FF2B5EF4-FFF2-40B4-BE49-F238E27FC236}">
                <a16:creationId xmlns:a16="http://schemas.microsoft.com/office/drawing/2014/main" id="{FEEC8B05-D807-4F73-98F4-803CD5C678D9}"/>
              </a:ext>
            </a:extLst>
          </p:cNvPr>
          <p:cNvSpPr txBox="1"/>
          <p:nvPr/>
        </p:nvSpPr>
        <p:spPr>
          <a:xfrm>
            <a:off x="260176" y="4228527"/>
            <a:ext cx="11409449"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a:solidFill>
                  <a:srgbClr val="002060"/>
                </a:solidFill>
                <a:latin typeface="UTM Avo" panose="02040603050506020204" pitchFamily="18" charset="0"/>
                <a:ea typeface="Times New Roman" panose="02020603050405020304" pitchFamily="18" charset="0"/>
                <a:sym typeface="Arial"/>
              </a:rPr>
              <a:t>+ Đoạn 2: Tiếp theo đến “Việt Nam”.</a:t>
            </a:r>
          </a:p>
        </p:txBody>
      </p:sp>
      <p:sp>
        <p:nvSpPr>
          <p:cNvPr id="8" name="TextBox 7">
            <a:extLst>
              <a:ext uri="{FF2B5EF4-FFF2-40B4-BE49-F238E27FC236}">
                <a16:creationId xmlns:a16="http://schemas.microsoft.com/office/drawing/2014/main" id="{1CCFE59E-DC94-4396-A86A-A8D448842756}"/>
              </a:ext>
            </a:extLst>
          </p:cNvPr>
          <p:cNvSpPr txBox="1"/>
          <p:nvPr/>
        </p:nvSpPr>
        <p:spPr>
          <a:xfrm>
            <a:off x="289116" y="5335698"/>
            <a:ext cx="11292135"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a:solidFill>
                  <a:srgbClr val="0070C0"/>
                </a:solidFill>
                <a:latin typeface="UTM Avo" panose="02040603050506020204" pitchFamily="18" charset="0"/>
                <a:ea typeface="Times New Roman" panose="02020603050405020304" pitchFamily="18" charset="0"/>
                <a:sym typeface="Arial"/>
              </a:rPr>
              <a:t>+ Đoạn 3: Còn lại.</a:t>
            </a:r>
          </a:p>
        </p:txBody>
      </p:sp>
    </p:spTree>
    <p:extLst>
      <p:ext uri="{BB962C8B-B14F-4D97-AF65-F5344CB8AC3E}">
        <p14:creationId xmlns:p14="http://schemas.microsoft.com/office/powerpoint/2010/main" val="10133848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strVal val="ppt_h"/>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6" y="272090"/>
            <a:ext cx="11825153" cy="6852610"/>
          </a:xfrm>
          <a:prstGeom prst="roundRect">
            <a:avLst>
              <a:gd name="adj" fmla="val 121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346617" y="713017"/>
            <a:ext cx="11498766" cy="655564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FF0000"/>
                </a:solidFill>
                <a:effectLst/>
                <a:uLnTx/>
                <a:uFillTx/>
                <a:latin typeface="Calibri"/>
                <a:ea typeface="+mn-ea"/>
                <a:cs typeface="Arial"/>
                <a:sym typeface="Arial"/>
              </a:rPr>
              <a:t>Cuộc thi sáng tác truyện "Đoá hoa đồng thoại" dành riêng một hạng mục cho học sinh các trường tiểu học trên toàn quốc tham gia. Ban Tổ chức khẳng định đây là dịp để khuyến khích và phát hiện tài năng sáng tác truyện đồng thoại của các em nhỏ. Đây cũng là dịp để kết nối trái tim của người dân Nhật Bản và Việt Nam, góp phần nuôi dưỡng tâm hồn trẻ em hai nước.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00B050"/>
                </a:solidFill>
                <a:effectLst/>
                <a:uLnTx/>
                <a:uFillTx/>
                <a:latin typeface="Calibri"/>
                <a:ea typeface="+mn-ea"/>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7030A0"/>
                </a:solidFill>
                <a:effectLst/>
                <a:uLnTx/>
                <a:uFillTx/>
                <a:latin typeface="Calibri"/>
                <a:ea typeface="+mn-ea"/>
                <a:cs typeface="Arial"/>
                <a:sym typeface="Arial"/>
              </a:rPr>
              <a:t>Hằng năm, thí sinh đoạt giải Đặc biệt được tham gia lễ trao giải tại Nhật Bản và được khắc tên trên cúp "Đoá hoa đồng thoại" – phần thưởng vinh danh các tác giả xuất sắc. </a:t>
            </a:r>
            <a:endParaRPr kumimoji="0" lang="en-US" sz="3000" b="0" i="0" u="none" strike="noStrike" kern="0" cap="none" spc="0" normalizeH="0" baseline="0" noProof="0">
              <a:ln>
                <a:noFill/>
              </a:ln>
              <a:solidFill>
                <a:srgbClr val="7030A0"/>
              </a:solidFill>
              <a:effectLst/>
              <a:uLnTx/>
              <a:uFillTx/>
              <a:latin typeface="Calibri"/>
              <a:ea typeface="+mn-ea"/>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000000"/>
                </a:solidFill>
                <a:effectLst/>
                <a:uLnTx/>
                <a:uFillTx/>
                <a:latin typeface="Calibri"/>
                <a:ea typeface="+mn-ea"/>
                <a:cs typeface="Arial"/>
                <a:sym typeface="Arial"/>
              </a:rPr>
              <a:t>Linh Tâm</a:t>
            </a:r>
            <a:endParaRPr kumimoji="0" lang="vi-VN" sz="3000" b="0" i="0" u="none" strike="noStrike" kern="0" cap="none" spc="0" normalizeH="0" baseline="0" noProof="0" dirty="0" err="1">
              <a:ln>
                <a:noFill/>
              </a:ln>
              <a:solidFill>
                <a:srgbClr val="000000"/>
              </a:solidFill>
              <a:effectLst/>
              <a:uLnTx/>
              <a:uFillTx/>
              <a:latin typeface="Calibri"/>
              <a:ea typeface="+mn-ea"/>
              <a:cs typeface="Arial"/>
              <a:sym typeface="Arial"/>
            </a:endParaRPr>
          </a:p>
        </p:txBody>
      </p:sp>
      <p:sp>
        <p:nvSpPr>
          <p:cNvPr id="11" name="Rectangle: Rounded Corners 10">
            <a:extLst>
              <a:ext uri="{FF2B5EF4-FFF2-40B4-BE49-F238E27FC236}">
                <a16:creationId xmlns:a16="http://schemas.microsoft.com/office/drawing/2014/main" id="{FC61F2C8-0467-4B54-AEE3-CE0B7FF44F2C}"/>
              </a:ext>
            </a:extLst>
          </p:cNvPr>
          <p:cNvSpPr/>
          <p:nvPr/>
        </p:nvSpPr>
        <p:spPr>
          <a:xfrm>
            <a:off x="3334885" y="344904"/>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8FD7EF">
                    <a:lumMod val="75000"/>
                  </a:srgbClr>
                </a:solidFill>
                <a:effectLst/>
                <a:uLnTx/>
                <a:uFillTx/>
                <a:latin typeface="Arial" panose="020B0604020202020204" pitchFamily="34" charset="0"/>
                <a:ea typeface="AvantGarde" panose="00000400000000000000" pitchFamily="2" charset="0"/>
                <a:cs typeface="Arial" panose="020B0604020202020204" pitchFamily="34" charset="0"/>
              </a:rPr>
              <a:t> Đoá hoa đồng thoại</a:t>
            </a:r>
            <a:endParaRPr kumimoji="0" lang="en-US" sz="3000" b="1" i="0" u="none" strike="noStrike" kern="1200" cap="none" spc="0" normalizeH="0" baseline="0" noProof="0">
              <a:ln>
                <a:noFill/>
              </a:ln>
              <a:solidFill>
                <a:srgbClr val="8FD7EF">
                  <a:lumMod val="75000"/>
                </a:srgbClr>
              </a:solidFill>
              <a:effectLst/>
              <a:uLnTx/>
              <a:uFillTx/>
              <a:latin typeface="Arial" panose="020B0604020202020204" pitchFamily="34" charset="0"/>
              <a:ea typeface="AvantGarde" panose="00000400000000000000" pitchFamily="2" charset="0"/>
              <a:cs typeface="Arial" panose="020B0604020202020204" pitchFamily="34" charset="0"/>
            </a:endParaRPr>
          </a:p>
        </p:txBody>
      </p:sp>
      <p:sp>
        <p:nvSpPr>
          <p:cNvPr id="7" name="Oval 6">
            <a:extLst>
              <a:ext uri="{FF2B5EF4-FFF2-40B4-BE49-F238E27FC236}">
                <a16:creationId xmlns:a16="http://schemas.microsoft.com/office/drawing/2014/main" id="{35330AFB-8608-44D8-B87B-2DF0911701F7}"/>
              </a:ext>
            </a:extLst>
          </p:cNvPr>
          <p:cNvSpPr/>
          <p:nvPr/>
        </p:nvSpPr>
        <p:spPr>
          <a:xfrm>
            <a:off x="1124097" y="768710"/>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sp>
        <p:nvSpPr>
          <p:cNvPr id="8" name="Oval 7">
            <a:extLst>
              <a:ext uri="{FF2B5EF4-FFF2-40B4-BE49-F238E27FC236}">
                <a16:creationId xmlns:a16="http://schemas.microsoft.com/office/drawing/2014/main" id="{2080CA41-0273-4AC6-82BA-37F4688F134E}"/>
              </a:ext>
            </a:extLst>
          </p:cNvPr>
          <p:cNvSpPr/>
          <p:nvPr/>
        </p:nvSpPr>
        <p:spPr>
          <a:xfrm>
            <a:off x="1124097" y="3568061"/>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sp>
        <p:nvSpPr>
          <p:cNvPr id="9" name="Oval 8">
            <a:extLst>
              <a:ext uri="{FF2B5EF4-FFF2-40B4-BE49-F238E27FC236}">
                <a16:creationId xmlns:a16="http://schemas.microsoft.com/office/drawing/2014/main" id="{C2D54133-FA0E-42A8-9EEB-FC7CAD8C169D}"/>
              </a:ext>
            </a:extLst>
          </p:cNvPr>
          <p:cNvSpPr/>
          <p:nvPr/>
        </p:nvSpPr>
        <p:spPr>
          <a:xfrm>
            <a:off x="1155896" y="5346380"/>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spTree>
    <p:extLst>
      <p:ext uri="{BB962C8B-B14F-4D97-AF65-F5344CB8AC3E}">
        <p14:creationId xmlns:p14="http://schemas.microsoft.com/office/powerpoint/2010/main" val="3392843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B3D02-24FC-410E-9D7A-9C7F494FD36A}"/>
              </a:ext>
            </a:extLst>
          </p:cNvPr>
          <p:cNvSpPr/>
          <p:nvPr/>
        </p:nvSpPr>
        <p:spPr>
          <a:xfrm>
            <a:off x="528839" y="1392947"/>
            <a:ext cx="11103059" cy="5128115"/>
          </a:xfrm>
          <a:prstGeom prst="rect">
            <a:avLst/>
          </a:prstGeom>
          <a:solidFill>
            <a:schemeClr val="accent4">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3" name="Google Shape;1910;p31">
            <a:extLst>
              <a:ext uri="{FF2B5EF4-FFF2-40B4-BE49-F238E27FC236}">
                <a16:creationId xmlns:a16="http://schemas.microsoft.com/office/drawing/2014/main" id="{BC67B9CF-B621-45F1-9DC6-4B85C8790407}"/>
              </a:ext>
            </a:extLst>
          </p:cNvPr>
          <p:cNvSpPr txBox="1">
            <a:spLocks/>
          </p:cNvSpPr>
          <p:nvPr/>
        </p:nvSpPr>
        <p:spPr>
          <a:xfrm>
            <a:off x="0" y="317233"/>
            <a:ext cx="9101597"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FFFF"/>
              </a:buClr>
              <a:defRPr/>
            </a:pPr>
            <a:r>
              <a:rPr lang="en-US" sz="6000" kern="0" dirty="0">
                <a:ln w="12700">
                  <a:solidFill>
                    <a:srgbClr val="FFFFFF"/>
                  </a:solidFill>
                </a:ln>
                <a:solidFill>
                  <a:srgbClr val="CE2C81"/>
                </a:solidFill>
                <a:latin typeface="#9Slide05 SVNSweetie" panose="02000000000000000000" pitchFamily="2" charset="0"/>
              </a:rPr>
              <a:t>Luyện đọc từ khó</a:t>
            </a:r>
          </a:p>
        </p:txBody>
      </p:sp>
      <p:grpSp>
        <p:nvGrpSpPr>
          <p:cNvPr id="4" name="Group 3">
            <a:extLst>
              <a:ext uri="{FF2B5EF4-FFF2-40B4-BE49-F238E27FC236}">
                <a16:creationId xmlns:a16="http://schemas.microsoft.com/office/drawing/2014/main" id="{BD45CC23-1EC0-4361-AD13-7E842673F4F9}"/>
              </a:ext>
            </a:extLst>
          </p:cNvPr>
          <p:cNvGrpSpPr/>
          <p:nvPr/>
        </p:nvGrpSpPr>
        <p:grpSpPr>
          <a:xfrm>
            <a:off x="7796280" y="4020265"/>
            <a:ext cx="3792573" cy="1672516"/>
            <a:chOff x="2120933" y="2221349"/>
            <a:chExt cx="3866191" cy="1860883"/>
          </a:xfrm>
        </p:grpSpPr>
        <p:sp>
          <p:nvSpPr>
            <p:cNvPr id="5" name="Freeform: Shape 4">
              <a:extLst>
                <a:ext uri="{FF2B5EF4-FFF2-40B4-BE49-F238E27FC236}">
                  <a16:creationId xmlns:a16="http://schemas.microsoft.com/office/drawing/2014/main" id="{4FFE16A2-36F4-4FD0-B1C8-865C85C5DC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6" name="TextBox 5">
              <a:extLst>
                <a:ext uri="{FF2B5EF4-FFF2-40B4-BE49-F238E27FC236}">
                  <a16:creationId xmlns:a16="http://schemas.microsoft.com/office/drawing/2014/main" id="{D9D209D0-BF03-4ECD-8B49-1BDDCD190F22}"/>
                </a:ext>
              </a:extLst>
            </p:cNvPr>
            <p:cNvSpPr txBox="1"/>
            <p:nvPr/>
          </p:nvSpPr>
          <p:spPr>
            <a:xfrm>
              <a:off x="2120933" y="2803618"/>
              <a:ext cx="3866191" cy="94692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xuất sắc</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E4F4F4D7-ED46-4A40-86CA-782BEC633D6F}"/>
              </a:ext>
            </a:extLst>
          </p:cNvPr>
          <p:cNvGrpSpPr/>
          <p:nvPr/>
        </p:nvGrpSpPr>
        <p:grpSpPr>
          <a:xfrm>
            <a:off x="4184082" y="1557451"/>
            <a:ext cx="3792573" cy="1672516"/>
            <a:chOff x="2157098" y="2221349"/>
            <a:chExt cx="3866191" cy="1860883"/>
          </a:xfrm>
        </p:grpSpPr>
        <p:sp>
          <p:nvSpPr>
            <p:cNvPr id="8" name="Freeform: Shape 7">
              <a:extLst>
                <a:ext uri="{FF2B5EF4-FFF2-40B4-BE49-F238E27FC236}">
                  <a16:creationId xmlns:a16="http://schemas.microsoft.com/office/drawing/2014/main" id="{A6C62E80-5CF5-42A9-8B8B-272E2DADB3B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246D6E9E-0BE2-4CC3-AD27-05F05C0DABCB}"/>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đồng thoại</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02D60D86-FBEF-4790-9156-1DA08F4ECD90}"/>
              </a:ext>
            </a:extLst>
          </p:cNvPr>
          <p:cNvGrpSpPr/>
          <p:nvPr/>
        </p:nvGrpSpPr>
        <p:grpSpPr>
          <a:xfrm>
            <a:off x="758225" y="4033730"/>
            <a:ext cx="3792573" cy="1672516"/>
            <a:chOff x="2138707" y="2221349"/>
            <a:chExt cx="3866191" cy="1860883"/>
          </a:xfrm>
        </p:grpSpPr>
        <p:sp>
          <p:nvSpPr>
            <p:cNvPr id="11" name="Freeform: Shape 10">
              <a:extLst>
                <a:ext uri="{FF2B5EF4-FFF2-40B4-BE49-F238E27FC236}">
                  <a16:creationId xmlns:a16="http://schemas.microsoft.com/office/drawing/2014/main" id="{9E3222AE-DC8A-483D-9C41-C2571EB9489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2" name="TextBox 11">
              <a:extLst>
                <a:ext uri="{FF2B5EF4-FFF2-40B4-BE49-F238E27FC236}">
                  <a16:creationId xmlns:a16="http://schemas.microsoft.com/office/drawing/2014/main" id="{1F90B20D-A0BC-4081-9599-757E6D818669}"/>
                </a:ext>
              </a:extLst>
            </p:cNvPr>
            <p:cNvSpPr txBox="1"/>
            <p:nvPr/>
          </p:nvSpPr>
          <p:spPr>
            <a:xfrm>
              <a:off x="2138707" y="276591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dirty="0">
                  <a:solidFill>
                    <a:srgbClr val="6351CA">
                      <a:lumMod val="50000"/>
                    </a:srgbClr>
                  </a:solidFill>
                  <a:latin typeface="UTM Avo" panose="02040603050506020204" pitchFamily="18" charset="0"/>
                  <a:ea typeface="Cambria" panose="02040503050406030204" pitchFamily="18" charset="0"/>
                  <a:sym typeface="Arial"/>
                </a:rPr>
                <a:t>rộng rãi</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AE53BEA-43D6-4BA4-8C5B-EB1EEBE8388B}"/>
              </a:ext>
            </a:extLst>
          </p:cNvPr>
          <p:cNvGrpSpPr/>
          <p:nvPr/>
        </p:nvGrpSpPr>
        <p:grpSpPr>
          <a:xfrm>
            <a:off x="7594694" y="1542755"/>
            <a:ext cx="3792573" cy="1672516"/>
            <a:chOff x="2109830" y="2221349"/>
            <a:chExt cx="3866191" cy="1860883"/>
          </a:xfrm>
        </p:grpSpPr>
        <p:sp>
          <p:nvSpPr>
            <p:cNvPr id="14" name="Freeform: Shape 13">
              <a:extLst>
                <a:ext uri="{FF2B5EF4-FFF2-40B4-BE49-F238E27FC236}">
                  <a16:creationId xmlns:a16="http://schemas.microsoft.com/office/drawing/2014/main" id="{9310284A-8795-4C6F-97AC-D9CD72641AC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5" name="TextBox 14">
              <a:extLst>
                <a:ext uri="{FF2B5EF4-FFF2-40B4-BE49-F238E27FC236}">
                  <a16:creationId xmlns:a16="http://schemas.microsoft.com/office/drawing/2014/main" id="{F3410F8A-A425-4FB8-90A6-81EC99000CB9}"/>
                </a:ext>
              </a:extLst>
            </p:cNvPr>
            <p:cNvSpPr txBox="1"/>
            <p:nvPr/>
          </p:nvSpPr>
          <p:spPr>
            <a:xfrm>
              <a:off x="2109830" y="2828517"/>
              <a:ext cx="3866191" cy="94692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khuyến khích</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A5CA3CB6-95CA-47A5-A09F-038FF17E8C7E}"/>
              </a:ext>
            </a:extLst>
          </p:cNvPr>
          <p:cNvGrpSpPr/>
          <p:nvPr/>
        </p:nvGrpSpPr>
        <p:grpSpPr>
          <a:xfrm>
            <a:off x="4116951" y="4112409"/>
            <a:ext cx="3792573" cy="1672516"/>
            <a:chOff x="2108350" y="2221349"/>
            <a:chExt cx="3866191" cy="1860883"/>
          </a:xfrm>
        </p:grpSpPr>
        <p:sp>
          <p:nvSpPr>
            <p:cNvPr id="17" name="Freeform: Shape 16">
              <a:extLst>
                <a:ext uri="{FF2B5EF4-FFF2-40B4-BE49-F238E27FC236}">
                  <a16:creationId xmlns:a16="http://schemas.microsoft.com/office/drawing/2014/main" id="{DD918BD2-4638-4870-B862-6B38F0C66B7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8CAF9A1-6B04-419F-AF58-3E2891452316}"/>
                </a:ext>
              </a:extLst>
            </p:cNvPr>
            <p:cNvSpPr txBox="1"/>
            <p:nvPr/>
          </p:nvSpPr>
          <p:spPr>
            <a:xfrm>
              <a:off x="2108350" y="2854265"/>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dirty="0">
                  <a:solidFill>
                    <a:srgbClr val="FF0000"/>
                  </a:solidFill>
                  <a:latin typeface="UTM Avo" panose="02040603050506020204" pitchFamily="18" charset="0"/>
                  <a:ea typeface="Cambria" panose="02040503050406030204" pitchFamily="18" charset="0"/>
                  <a:sym typeface="Arial"/>
                </a:rPr>
                <a:t>khuyến </a:t>
              </a:r>
              <a:r>
                <a:rPr lang="en-US" sz="3333" b="1" kern="0" dirty="0" smtClean="0">
                  <a:solidFill>
                    <a:srgbClr val="FF0000"/>
                  </a:solidFill>
                  <a:latin typeface="UTM Avo" panose="02040603050506020204" pitchFamily="18" charset="0"/>
                  <a:ea typeface="Cambria" panose="02040503050406030204" pitchFamily="18" charset="0"/>
                  <a:sym typeface="Arial"/>
                </a:rPr>
                <a:t>học</a:t>
              </a:r>
              <a:endParaRPr lang="vi-VN" sz="3333" b="1" kern="0" dirty="0">
                <a:solidFill>
                  <a:srgbClr val="FF000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007B84F2-E10C-4E6D-9D46-3D6556091F95}"/>
              </a:ext>
            </a:extLst>
          </p:cNvPr>
          <p:cNvGrpSpPr/>
          <p:nvPr/>
        </p:nvGrpSpPr>
        <p:grpSpPr>
          <a:xfrm>
            <a:off x="693468" y="1611613"/>
            <a:ext cx="3792573" cy="1672516"/>
            <a:chOff x="2035835" y="2221349"/>
            <a:chExt cx="3866191" cy="1860883"/>
          </a:xfrm>
        </p:grpSpPr>
        <p:sp>
          <p:nvSpPr>
            <p:cNvPr id="20" name="Freeform: Shape 19">
              <a:extLst>
                <a:ext uri="{FF2B5EF4-FFF2-40B4-BE49-F238E27FC236}">
                  <a16:creationId xmlns:a16="http://schemas.microsoft.com/office/drawing/2014/main" id="{2E0C4283-015F-4138-B886-67E24BF6FF4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21" name="TextBox 20">
              <a:extLst>
                <a:ext uri="{FF2B5EF4-FFF2-40B4-BE49-F238E27FC236}">
                  <a16:creationId xmlns:a16="http://schemas.microsoft.com/office/drawing/2014/main" id="{2F73DA1E-91FA-46BC-BE78-1731817CC299}"/>
                </a:ext>
              </a:extLst>
            </p:cNvPr>
            <p:cNvSpPr txBox="1"/>
            <p:nvPr/>
          </p:nvSpPr>
          <p:spPr>
            <a:xfrm>
              <a:off x="2035835" y="2781425"/>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vi-VN" sz="3333" b="1" kern="0">
                  <a:solidFill>
                    <a:srgbClr val="6351CA">
                      <a:lumMod val="50000"/>
                    </a:srgbClr>
                  </a:solidFill>
                  <a:latin typeface="UTM Avo" panose="02040603050506020204" pitchFamily="18" charset="0"/>
                  <a:ea typeface="Cambria" panose="02040503050406030204" pitchFamily="18" charset="0"/>
                  <a:sym typeface="Arial"/>
                </a:rPr>
                <a:t>truyện</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pic>
        <p:nvPicPr>
          <p:cNvPr id="28" name="Picture 27">
            <a:extLst>
              <a:ext uri="{FF2B5EF4-FFF2-40B4-BE49-F238E27FC236}">
                <a16:creationId xmlns:a16="http://schemas.microsoft.com/office/drawing/2014/main" id="{2DFD6AD5-43B2-406A-8F8D-ECC7402E0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648" y="183850"/>
            <a:ext cx="1535861" cy="1535861"/>
          </a:xfrm>
          <a:prstGeom prst="rect">
            <a:avLst/>
          </a:prstGeom>
        </p:spPr>
      </p:pic>
    </p:spTree>
    <p:extLst>
      <p:ext uri="{BB962C8B-B14F-4D97-AF65-F5344CB8AC3E}">
        <p14:creationId xmlns:p14="http://schemas.microsoft.com/office/powerpoint/2010/main" val="27653726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8"/>
                                        </p:tgtEl>
                                        <p:attrNameLst>
                                          <p:attrName>r</p:attrName>
                                        </p:attrNameLst>
                                      </p:cBhvr>
                                    </p:animRot>
                                  </p:childTnLst>
                                </p:cTn>
                              </p:par>
                              <p:par>
                                <p:cTn id="7" presetID="16" presetClass="entr" presetSubtype="4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Horizontal)">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strVal val="#ppt_w+.3"/>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Effect transition="in" filter="fade">
                                      <p:cBhvr>
                                        <p:cTn id="31" dur="1000"/>
                                        <p:tgtEl>
                                          <p:spTgt spid="1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3"/>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strVal val="#ppt_w+.3"/>
                                          </p:val>
                                        </p:tav>
                                        <p:tav tm="100000">
                                          <p:val>
                                            <p:strVal val="#ppt_w"/>
                                          </p:val>
                                        </p:tav>
                                      </p:tavLst>
                                    </p:anim>
                                    <p:anim calcmode="lin" valueType="num">
                                      <p:cBhvr>
                                        <p:cTn id="40" dur="1000" fill="hold"/>
                                        <p:tgtEl>
                                          <p:spTgt spid="4"/>
                                        </p:tgtEl>
                                        <p:attrNameLst>
                                          <p:attrName>ppt_h</p:attrName>
                                        </p:attrNameLst>
                                      </p:cBhvr>
                                      <p:tavLst>
                                        <p:tav tm="0">
                                          <p:val>
                                            <p:strVal val="#ppt_h"/>
                                          </p:val>
                                        </p:tav>
                                        <p:tav tm="100000">
                                          <p:val>
                                            <p:strVal val="#ppt_h"/>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737" y="47741"/>
            <a:ext cx="1261259" cy="1261259"/>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133458" y="1805227"/>
            <a:ext cx="11927913" cy="45063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1045887" y="838846"/>
            <a:ext cx="8618720"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6000" b="0" i="0" u="none" strike="noStrike" kern="0" cap="none" spc="0" normalizeH="0" baseline="0" noProof="0" dirty="0">
                <a:ln w="12700">
                  <a:solidFill>
                    <a:srgbClr val="FFFFFF"/>
                  </a:solidFill>
                </a:ln>
                <a:solidFill>
                  <a:srgbClr val="C00000"/>
                </a:solidFill>
                <a:effectLst/>
                <a:uLnTx/>
                <a:uFillTx/>
                <a:latin typeface="#9Slide05 SVNSweetie" panose="02000000000000000000" pitchFamily="2" charset="0"/>
                <a:sym typeface="Chango"/>
              </a:rPr>
              <a:t>Luyện đọc câu dài</a:t>
            </a:r>
          </a:p>
        </p:txBody>
      </p:sp>
      <p:sp>
        <p:nvSpPr>
          <p:cNvPr id="6" name="TextBox 5">
            <a:extLst>
              <a:ext uri="{FF2B5EF4-FFF2-40B4-BE49-F238E27FC236}">
                <a16:creationId xmlns:a16="http://schemas.microsoft.com/office/drawing/2014/main" id="{E443A1C6-C0BA-4770-80A4-07724147C0ED}"/>
              </a:ext>
            </a:extLst>
          </p:cNvPr>
          <p:cNvSpPr txBox="1"/>
          <p:nvPr/>
        </p:nvSpPr>
        <p:spPr>
          <a:xfrm>
            <a:off x="446049" y="2340497"/>
            <a:ext cx="11433716" cy="3046988"/>
          </a:xfrm>
          <a:prstGeom prst="rect">
            <a:avLst/>
          </a:prstGeom>
          <a:noFill/>
        </p:spPr>
        <p:txBody>
          <a:bodyPr wrap="square" rtlCol="0">
            <a:spAutoFit/>
          </a:bodyPr>
          <a:lstStyle/>
          <a:p>
            <a:pPr lvl="0" algn="just" defTabSz="1219170">
              <a:buClr>
                <a:srgbClr val="000000"/>
              </a:buClr>
              <a:defRPr/>
            </a:pP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Ban Tổ chức khẳng định</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 đây là dịp để khuyến khích và phát hiện tài năng sáng tác truyện đồng thoại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của các em nhỏ.</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FF0000"/>
                </a:solidFill>
                <a:latin typeface="Cambria" panose="02040503050406030204" pitchFamily="18" charset="0"/>
                <a:ea typeface="Cambria" panose="02040503050406030204" pitchFamily="18" charset="0"/>
                <a:cs typeface="Arial"/>
                <a:sym typeface="Arial"/>
              </a:rPr>
              <a:t> </a:t>
            </a:r>
            <a:endParaRPr kumimoji="0" lang="vi-VN" sz="48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666369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737" y="47741"/>
            <a:ext cx="1261259" cy="1261259"/>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446049" y="2100105"/>
            <a:ext cx="11433716" cy="45063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1045887" y="838846"/>
            <a:ext cx="8618720"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6000" b="0" i="0" u="none" strike="noStrike" kern="0" cap="none" spc="0" normalizeH="0" baseline="0" noProof="0" dirty="0">
                <a:ln w="12700">
                  <a:solidFill>
                    <a:srgbClr val="FFFFFF"/>
                  </a:solidFill>
                </a:ln>
                <a:solidFill>
                  <a:srgbClr val="D34827"/>
                </a:solidFill>
                <a:effectLst/>
                <a:uLnTx/>
                <a:uFillTx/>
                <a:latin typeface="#9Slide05 SVNSweetie" panose="02000000000000000000" pitchFamily="2" charset="0"/>
                <a:sym typeface="Chango"/>
              </a:rPr>
              <a:t>Luyện đọc câu dài</a:t>
            </a:r>
          </a:p>
        </p:txBody>
      </p:sp>
      <p:sp>
        <p:nvSpPr>
          <p:cNvPr id="6" name="TextBox 5">
            <a:extLst>
              <a:ext uri="{FF2B5EF4-FFF2-40B4-BE49-F238E27FC236}">
                <a16:creationId xmlns:a16="http://schemas.microsoft.com/office/drawing/2014/main" id="{E443A1C6-C0BA-4770-80A4-07724147C0ED}"/>
              </a:ext>
            </a:extLst>
          </p:cNvPr>
          <p:cNvSpPr txBox="1"/>
          <p:nvPr/>
        </p:nvSpPr>
        <p:spPr>
          <a:xfrm>
            <a:off x="446049" y="2340497"/>
            <a:ext cx="11433716" cy="3046988"/>
          </a:xfrm>
          <a:prstGeom prst="rect">
            <a:avLst/>
          </a:prstGeom>
          <a:noFill/>
        </p:spPr>
        <p:txBody>
          <a:bodyPr wrap="square" rtlCol="0">
            <a:spAutoFit/>
          </a:bodyPr>
          <a:lstStyle/>
          <a:p>
            <a:pPr lvl="0" algn="just" defTabSz="1219170">
              <a:buClr>
                <a:srgbClr val="000000"/>
              </a:buClr>
              <a:defRPr/>
            </a:pP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Đây cũng là dịp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để kết nối trái tim của người dân Nhật Bản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và Việt Nam,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góp phần nuôi dưỡng tâm hồn trẻ em hai nước.</a:t>
            </a:r>
            <a:r>
              <a:rPr lang="en-US" sz="4800" b="1" kern="0">
                <a:solidFill>
                  <a:srgbClr val="FF0000"/>
                </a:solidFill>
                <a:latin typeface="Cambria" panose="02040503050406030204" pitchFamily="18" charset="0"/>
                <a:ea typeface="Cambria" panose="02040503050406030204" pitchFamily="18" charset="0"/>
                <a:cs typeface="Arial"/>
                <a:sym typeface="Arial"/>
              </a:rPr>
              <a:t>//</a:t>
            </a:r>
            <a:endParaRPr kumimoji="0" lang="vi-VN" sz="48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152893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3" name="Hình ảnh 2" descr="Ảnh có chứa đồ chơi, búp bê&#10;&#10;Mô tả được tạo tự động">
            <a:extLst>
              <a:ext uri="{FF2B5EF4-FFF2-40B4-BE49-F238E27FC236}">
                <a16:creationId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6 w 4362679"/>
                <a:gd name="connsiteY1" fmla="*/ 902048 h 1985196"/>
                <a:gd name="connsiteX2" fmla="*/ 2178547 w 4362679"/>
                <a:gd name="connsiteY2" fmla="*/ 1 h 1985196"/>
                <a:gd name="connsiteX3" fmla="*/ 4350978 w 4362679"/>
                <a:gd name="connsiteY3" fmla="*/ 889920 h 1985196"/>
                <a:gd name="connsiteX4" fmla="*/ 2272603 w 4362679"/>
                <a:gd name="connsiteY4" fmla="*/ 1984327 h 1985196"/>
                <a:gd name="connsiteX5" fmla="*/ 92727 w 4362679"/>
                <a:gd name="connsiteY5" fmla="*/ 1278925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84158" y="1056757"/>
                    <a:pt x="-116768" y="968847"/>
                    <a:pt x="9096" y="902048"/>
                  </a:cubicBezTo>
                  <a:cubicBezTo>
                    <a:pt x="35574" y="564148"/>
                    <a:pt x="1058838" y="-98990"/>
                    <a:pt x="2178547" y="1"/>
                  </a:cubicBezTo>
                  <a:cubicBezTo>
                    <a:pt x="3301672" y="56992"/>
                    <a:pt x="4212441" y="378721"/>
                    <a:pt x="4350978" y="889920"/>
                  </a:cubicBezTo>
                  <a:cubicBezTo>
                    <a:pt x="4435463" y="1587750"/>
                    <a:pt x="3496060" y="1947239"/>
                    <a:pt x="2272603" y="1984327"/>
                  </a:cubicBezTo>
                  <a:cubicBezTo>
                    <a:pt x="1358287" y="1924728"/>
                    <a:pt x="447842" y="1690503"/>
                    <a:pt x="92727" y="1278925"/>
                  </a:cubicBezTo>
                  <a:cubicBezTo>
                    <a:pt x="-112947" y="1208031"/>
                    <a:pt x="-284851" y="1162954"/>
                    <a:pt x="-409263" y="1111630"/>
                  </a:cubicBezTo>
                  <a:close/>
                </a:path>
                <a:path w="4362679" h="1985196" stroke="0" extrusionOk="0">
                  <a:moveTo>
                    <a:pt x="-409263" y="1111630"/>
                  </a:moveTo>
                  <a:cubicBezTo>
                    <a:pt x="-239019" y="1021766"/>
                    <a:pt x="-193233" y="979720"/>
                    <a:pt x="9096" y="902048"/>
                  </a:cubicBezTo>
                  <a:cubicBezTo>
                    <a:pt x="334865" y="378474"/>
                    <a:pt x="1117831" y="5397"/>
                    <a:pt x="2178547" y="1"/>
                  </a:cubicBezTo>
                  <a:cubicBezTo>
                    <a:pt x="3176793" y="41098"/>
                    <a:pt x="4223922" y="448578"/>
                    <a:pt x="4350978" y="889920"/>
                  </a:cubicBezTo>
                  <a:cubicBezTo>
                    <a:pt x="4565299" y="1640510"/>
                    <a:pt x="3643597" y="1808247"/>
                    <a:pt x="2272603" y="1984327"/>
                  </a:cubicBezTo>
                  <a:cubicBezTo>
                    <a:pt x="1310015" y="2064629"/>
                    <a:pt x="438017" y="1690791"/>
                    <a:pt x="92727" y="1278925"/>
                  </a:cubicBezTo>
                  <a:cubicBezTo>
                    <a:pt x="-136282" y="1210814"/>
                    <a:pt x="-214723" y="1175136"/>
                    <a:pt x="-409263" y="1111630"/>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prstGeom prst="wedgeEllipseCallout">
                      <a:avLst>
                        <a:gd name="adj1" fmla="val -59381"/>
                        <a:gd name="adj2" fmla="val 59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Trong bài đọc, có từ </a:t>
              </a:r>
              <a:r>
                <a:rPr lang="en-US" sz="4267" b="1" kern="0" dirty="0" err="1">
                  <a:solidFill>
                    <a:srgbClr val="042613"/>
                  </a:solidFill>
                  <a:latin typeface="Calibri"/>
                  <a:cs typeface="Arial"/>
                  <a:sym typeface="Arial"/>
                </a:rPr>
                <a:t>ngữ</a:t>
              </a:r>
              <a:r>
                <a:rPr lang="en-US" sz="4267" b="1" kern="0" dirty="0">
                  <a:solidFill>
                    <a:srgbClr val="042613"/>
                  </a:solidFill>
                  <a:latin typeface="Calibri"/>
                  <a:cs typeface="Arial"/>
                  <a:sym typeface="Arial"/>
                </a:rPr>
                <a:t> </a:t>
              </a:r>
              <a:r>
                <a:rPr lang="vi-VN" sz="4267" b="1" kern="0" dirty="0">
                  <a:solidFill>
                    <a:srgbClr val="042613"/>
                  </a:solidFill>
                  <a:latin typeface="Calibri"/>
                  <a:cs typeface="Arial"/>
                  <a:sym typeface="Arial"/>
                </a:rPr>
                <a:t>nào bạn chưa hiểu?</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77731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0-#ppt_w/2"/>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F50147F5-4D2A-3C3F-846A-5A8E0713955B}"/>
              </a:ext>
            </a:extLst>
          </p:cNvPr>
          <p:cNvGrpSpPr/>
          <p:nvPr/>
        </p:nvGrpSpPr>
        <p:grpSpPr>
          <a:xfrm>
            <a:off x="613679" y="1393508"/>
            <a:ext cx="7236034" cy="3962692"/>
            <a:chOff x="460259" y="1045130"/>
            <a:chExt cx="5427025" cy="2972019"/>
          </a:xfrm>
        </p:grpSpPr>
        <p:sp>
          <p:nvSpPr>
            <p:cNvPr id="2" name="Hộp Văn bản 1">
              <a:extLst>
                <a:ext uri="{FF2B5EF4-FFF2-40B4-BE49-F238E27FC236}">
                  <a16:creationId xmlns:a16="http://schemas.microsoft.com/office/drawing/2014/main" id="{600525EB-F8CD-DDEF-5035-18232FF3CF37}"/>
                </a:ext>
              </a:extLst>
            </p:cNvPr>
            <p:cNvSpPr txBox="1"/>
            <p:nvPr/>
          </p:nvSpPr>
          <p:spPr>
            <a:xfrm>
              <a:off x="590456" y="1045130"/>
              <a:ext cx="4973444" cy="623248"/>
            </a:xfrm>
            <a:prstGeom prst="rect">
              <a:avLst/>
            </a:prstGeom>
            <a:noFill/>
          </p:spPr>
          <p:txBody>
            <a:bodyPr wrap="square" rtlCol="0">
              <a:spAutoFit/>
            </a:bodyPr>
            <a:lstStyle/>
            <a:p>
              <a:pPr algn="ctr" defTabSz="1219170">
                <a:buClr>
                  <a:srgbClr val="000000"/>
                </a:buClr>
              </a:pPr>
              <a:endParaRPr lang="en-US" sz="4800" kern="0" dirty="0">
                <a:solidFill>
                  <a:srgbClr val="002060"/>
                </a:solidFill>
                <a:latin typeface="#9Slide05 Phobia" panose="02000506000000020003" pitchFamily="2" charset="0"/>
                <a:cs typeface="Arial"/>
                <a:sym typeface="Arial"/>
              </a:endParaRPr>
            </a:p>
          </p:txBody>
        </p:sp>
        <p:sp>
          <p:nvSpPr>
            <p:cNvPr id="3" name="Hộp Văn bản 2">
              <a:extLst>
                <a:ext uri="{FF2B5EF4-FFF2-40B4-BE49-F238E27FC236}">
                  <a16:creationId xmlns:a16="http://schemas.microsoft.com/office/drawing/2014/main" id="{ECDF0985-567A-0F3C-7B59-3EA6104EC488}"/>
                </a:ext>
              </a:extLst>
            </p:cNvPr>
            <p:cNvSpPr txBox="1"/>
            <p:nvPr/>
          </p:nvSpPr>
          <p:spPr>
            <a:xfrm>
              <a:off x="813178" y="1134765"/>
              <a:ext cx="4973444" cy="577081"/>
            </a:xfrm>
            <a:prstGeom prst="rect">
              <a:avLst/>
            </a:prstGeom>
            <a:noFill/>
          </p:spPr>
          <p:txBody>
            <a:bodyPr wrap="square" rtlCol="0">
              <a:spAutoFit/>
            </a:bodyPr>
            <a:lstStyle/>
            <a:p>
              <a:pPr algn="ctr" defTabSz="1219170">
                <a:buClr>
                  <a:srgbClr val="000000"/>
                </a:buClr>
              </a:pPr>
              <a:r>
                <a:rPr lang="vi-VN" sz="4400" kern="0" dirty="0" err="1">
                  <a:solidFill>
                    <a:srgbClr val="EB6553"/>
                  </a:solidFill>
                  <a:latin typeface="#9Slide05 Phobia" panose="02000506000000020003" pitchFamily="2" charset="0"/>
                  <a:cs typeface="Arial"/>
                  <a:sym typeface="Arial"/>
                </a:rPr>
                <a:t>Tiếng</a:t>
              </a:r>
              <a:r>
                <a:rPr lang="vi-VN" sz="4400" kern="0" dirty="0">
                  <a:solidFill>
                    <a:srgbClr val="EB6553"/>
                  </a:solidFill>
                  <a:latin typeface="#9Slide05 Phobia" panose="02000506000000020003" pitchFamily="2" charset="0"/>
                  <a:cs typeface="Arial"/>
                  <a:sym typeface="Arial"/>
                </a:rPr>
                <a:t> </a:t>
              </a:r>
              <a:r>
                <a:rPr lang="vi-VN" sz="4400" kern="0" dirty="0" err="1">
                  <a:solidFill>
                    <a:srgbClr val="EB6553"/>
                  </a:solidFill>
                  <a:latin typeface="#9Slide05 Phobia" panose="02000506000000020003" pitchFamily="2" charset="0"/>
                  <a:cs typeface="Arial"/>
                  <a:sym typeface="Arial"/>
                </a:rPr>
                <a:t>Việt</a:t>
              </a:r>
              <a:endParaRPr lang="en-US" sz="4400" kern="0" dirty="0">
                <a:solidFill>
                  <a:srgbClr val="EB6553"/>
                </a:solidFill>
                <a:latin typeface="#9Slide05 Phobia" panose="02000506000000020003" pitchFamily="2" charset="0"/>
                <a:cs typeface="Arial"/>
                <a:sym typeface="Arial"/>
              </a:endParaRPr>
            </a:p>
          </p:txBody>
        </p:sp>
        <p:sp>
          <p:nvSpPr>
            <p:cNvPr id="4" name="Hộp Văn bản 3">
              <a:extLst>
                <a:ext uri="{FF2B5EF4-FFF2-40B4-BE49-F238E27FC236}">
                  <a16:creationId xmlns:a16="http://schemas.microsoft.com/office/drawing/2014/main" id="{E415D594-6EA6-DDB4-F89E-52AC7E01F22C}"/>
                </a:ext>
              </a:extLst>
            </p:cNvPr>
            <p:cNvSpPr txBox="1"/>
            <p:nvPr/>
          </p:nvSpPr>
          <p:spPr>
            <a:xfrm>
              <a:off x="460259" y="1647993"/>
              <a:ext cx="1631703" cy="561741"/>
            </a:xfrm>
            <a:prstGeom prst="rect">
              <a:avLst/>
            </a:prstGeom>
            <a:noFill/>
          </p:spPr>
          <p:txBody>
            <a:bodyPr wrap="square" rtlCol="0">
              <a:spAutoFit/>
            </a:bodyPr>
            <a:lstStyle/>
            <a:p>
              <a:pPr algn="ctr" defTabSz="1219170">
                <a:buClr>
                  <a:srgbClr val="000000"/>
                </a:buClr>
              </a:pPr>
              <a:r>
                <a:rPr lang="vi-VN" sz="4267" kern="0" dirty="0">
                  <a:solidFill>
                    <a:srgbClr val="A90000"/>
                  </a:solidFill>
                  <a:latin typeface="#9Slide05 Phobia" panose="02000506000000020003" pitchFamily="2" charset="0"/>
                  <a:cs typeface="Arial"/>
                  <a:sym typeface="Arial"/>
                </a:rPr>
                <a:t>Chủ đ</a:t>
              </a:r>
              <a:r>
                <a:rPr lang="en-US" sz="4267" kern="0" dirty="0">
                  <a:solidFill>
                    <a:srgbClr val="A90000"/>
                  </a:solidFill>
                  <a:latin typeface="#9Slide05 Phobia" panose="02000506000000020003" pitchFamily="2" charset="0"/>
                  <a:cs typeface="Arial"/>
                  <a:sym typeface="Arial"/>
                </a:rPr>
                <a:t>iểm</a:t>
              </a:r>
              <a:r>
                <a:rPr lang="vi-VN" sz="4267" kern="0" dirty="0">
                  <a:solidFill>
                    <a:srgbClr val="A90000"/>
                  </a:solidFill>
                  <a:latin typeface="#9Slide05 Phobia" panose="02000506000000020003" pitchFamily="2" charset="0"/>
                  <a:cs typeface="Arial"/>
                  <a:sym typeface="Arial"/>
                </a:rPr>
                <a:t>:</a:t>
              </a:r>
              <a:endParaRPr lang="en-US" sz="4267" kern="0" dirty="0">
                <a:solidFill>
                  <a:srgbClr val="A90000"/>
                </a:solidFill>
                <a:latin typeface="#9Slide05 Phobia" panose="02000506000000020003" pitchFamily="2" charset="0"/>
                <a:cs typeface="Arial"/>
                <a:sym typeface="Arial"/>
              </a:endParaRPr>
            </a:p>
          </p:txBody>
        </p:sp>
        <p:sp>
          <p:nvSpPr>
            <p:cNvPr id="5" name="Hộp Văn bản 4">
              <a:extLst>
                <a:ext uri="{FF2B5EF4-FFF2-40B4-BE49-F238E27FC236}">
                  <a16:creationId xmlns:a16="http://schemas.microsoft.com/office/drawing/2014/main" id="{9871C2DD-D548-F508-F4ED-AC98C538DC04}"/>
                </a:ext>
              </a:extLst>
            </p:cNvPr>
            <p:cNvSpPr txBox="1"/>
            <p:nvPr/>
          </p:nvSpPr>
          <p:spPr>
            <a:xfrm>
              <a:off x="1914372" y="2812597"/>
              <a:ext cx="2464419" cy="500090"/>
            </a:xfrm>
            <a:prstGeom prst="rect">
              <a:avLst/>
            </a:prstGeom>
            <a:noFill/>
          </p:spPr>
          <p:txBody>
            <a:bodyPr wrap="square" rtlCol="0">
              <a:spAutoFit/>
            </a:bodyPr>
            <a:lstStyle/>
            <a:p>
              <a:pPr algn="ctr" defTabSz="1219170">
                <a:buClr>
                  <a:srgbClr val="000000"/>
                </a:buClr>
              </a:pPr>
              <a:r>
                <a:rPr lang="vi-VN" sz="3733" kern="0" dirty="0">
                  <a:solidFill>
                    <a:srgbClr val="0070C0"/>
                  </a:solidFill>
                  <a:latin typeface="#9Slide05 Phobia" panose="02000506000000020003" pitchFamily="2" charset="0"/>
                  <a:cs typeface="Arial"/>
                  <a:sym typeface="Arial"/>
                </a:rPr>
                <a:t>Bài </a:t>
              </a:r>
              <a:r>
                <a:rPr lang="en-US" sz="3733" kern="0" dirty="0">
                  <a:solidFill>
                    <a:srgbClr val="0070C0"/>
                  </a:solidFill>
                  <a:latin typeface="#9Slide05 Phobia" panose="02000506000000020003" pitchFamily="2" charset="0"/>
                  <a:cs typeface="Arial"/>
                  <a:sym typeface="Arial"/>
                </a:rPr>
                <a:t>2</a:t>
              </a:r>
              <a:r>
                <a:rPr lang="vi-VN" sz="3733" kern="0" dirty="0">
                  <a:solidFill>
                    <a:srgbClr val="0070C0"/>
                  </a:solidFill>
                  <a:latin typeface="#9Slide05 Phobia" panose="02000506000000020003" pitchFamily="2" charset="0"/>
                  <a:cs typeface="Arial"/>
                  <a:sym typeface="Arial"/>
                </a:rPr>
                <a:t> – Tiết 1:</a:t>
              </a:r>
              <a:endParaRPr lang="en-US" sz="3733" kern="0" dirty="0">
                <a:solidFill>
                  <a:srgbClr val="0070C0"/>
                </a:solidFill>
                <a:latin typeface="#9Slide05 Phobia" panose="02000506000000020003" pitchFamily="2" charset="0"/>
                <a:cs typeface="Arial"/>
                <a:sym typeface="Arial"/>
              </a:endParaRPr>
            </a:p>
          </p:txBody>
        </p:sp>
        <p:sp>
          <p:nvSpPr>
            <p:cNvPr id="6" name="Hộp Văn bản 5">
              <a:extLst>
                <a:ext uri="{FF2B5EF4-FFF2-40B4-BE49-F238E27FC236}">
                  <a16:creationId xmlns:a16="http://schemas.microsoft.com/office/drawing/2014/main" id="{584277D9-DD75-EA52-350D-18C617DB4D08}"/>
                </a:ext>
              </a:extLst>
            </p:cNvPr>
            <p:cNvSpPr txBox="1"/>
            <p:nvPr/>
          </p:nvSpPr>
          <p:spPr>
            <a:xfrm>
              <a:off x="1635880" y="1931560"/>
              <a:ext cx="4251404" cy="500090"/>
            </a:xfrm>
            <a:prstGeom prst="rect">
              <a:avLst/>
            </a:prstGeom>
            <a:noFill/>
          </p:spPr>
          <p:txBody>
            <a:bodyPr wrap="square" rtlCol="0">
              <a:spAutoFit/>
            </a:bodyPr>
            <a:lstStyle/>
            <a:p>
              <a:pPr algn="ctr" defTabSz="1219170">
                <a:buClr>
                  <a:srgbClr val="000000"/>
                </a:buClr>
              </a:pPr>
              <a:r>
                <a:rPr lang="vi-VN"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rPr>
                <a:t>TUỔI NHỎ LÀM VIỆC NHỎ</a:t>
              </a:r>
            </a:p>
          </p:txBody>
        </p:sp>
        <p:sp>
          <p:nvSpPr>
            <p:cNvPr id="10" name="Hộp Văn bản 5">
              <a:extLst>
                <a:ext uri="{FF2B5EF4-FFF2-40B4-BE49-F238E27FC236}">
                  <a16:creationId xmlns:a16="http://schemas.microsoft.com/office/drawing/2014/main" id="{AD62D6A5-4E18-4C3E-8423-490A2121861A}"/>
                </a:ext>
              </a:extLst>
            </p:cNvPr>
            <p:cNvSpPr txBox="1"/>
            <p:nvPr/>
          </p:nvSpPr>
          <p:spPr>
            <a:xfrm>
              <a:off x="1085848" y="3440068"/>
              <a:ext cx="4251404" cy="577081"/>
            </a:xfrm>
            <a:prstGeom prst="rect">
              <a:avLst/>
            </a:prstGeom>
            <a:noFill/>
          </p:spPr>
          <p:txBody>
            <a:bodyPr wrap="square" rtlCol="0">
              <a:spAutoFit/>
            </a:bodyPr>
            <a:lstStyle/>
            <a:p>
              <a:pPr algn="ctr" defTabSz="1219170">
                <a:buClr>
                  <a:srgbClr val="000000"/>
                </a:buClr>
              </a:pPr>
              <a:r>
                <a:rPr lang="vi-VN" sz="4400" b="1" kern="0" dirty="0">
                  <a:ln w="13462">
                    <a:solidFill>
                      <a:srgbClr val="FFFFFF"/>
                    </a:solidFill>
                    <a:prstDash val="solid"/>
                  </a:ln>
                  <a:solidFill>
                    <a:srgbClr val="FF0000"/>
                  </a:solidFill>
                  <a:effectLst>
                    <a:outerShdw dist="38100" dir="2700000" algn="bl" rotWithShape="0">
                      <a:srgbClr val="F08316"/>
                    </a:outerShdw>
                  </a:effectLst>
                  <a:latin typeface="+mj-lt"/>
                  <a:cs typeface="Arial"/>
                  <a:sym typeface="Arial"/>
                </a:rPr>
                <a:t>Đoá hoa đồng thoại</a:t>
              </a:r>
            </a:p>
          </p:txBody>
        </p:sp>
      </p:grpSp>
    </p:spTree>
    <p:extLst>
      <p:ext uri="{BB962C8B-B14F-4D97-AF65-F5344CB8AC3E}">
        <p14:creationId xmlns:p14="http://schemas.microsoft.com/office/powerpoint/2010/main" val="1978324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8" name="图片 17"/>
          <p:cNvPicPr>
            <a:picLocks noChangeAspect="1"/>
          </p:cNvPicPr>
          <p:nvPr/>
        </p:nvPicPr>
        <p:blipFill>
          <a:blip r:embed="rId3"/>
          <a:stretch>
            <a:fillRect/>
          </a:stretch>
        </p:blipFill>
        <p:spPr>
          <a:xfrm>
            <a:off x="-13869" y="3164114"/>
            <a:ext cx="3314405" cy="3707135"/>
          </a:xfrm>
          <a:prstGeom prst="rect">
            <a:avLst/>
          </a:prstGeom>
        </p:spPr>
      </p:pic>
      <p:pic>
        <p:nvPicPr>
          <p:cNvPr id="22" name="图片 21"/>
          <p:cNvPicPr>
            <a:picLocks noChangeAspect="1"/>
          </p:cNvPicPr>
          <p:nvPr/>
        </p:nvPicPr>
        <p:blipFill>
          <a:blip r:embed="rId4"/>
          <a:stretch>
            <a:fillRect/>
          </a:stretch>
        </p:blipFill>
        <p:spPr>
          <a:xfrm>
            <a:off x="7400129" y="-27999"/>
            <a:ext cx="4791871" cy="2261812"/>
          </a:xfrm>
          <a:prstGeom prst="rect">
            <a:avLst/>
          </a:prstGeom>
        </p:spPr>
      </p:pic>
      <p:sp>
        <p:nvSpPr>
          <p:cNvPr id="13" name="Hộp Văn bản 1">
            <a:extLst>
              <a:ext uri="{FF2B5EF4-FFF2-40B4-BE49-F238E27FC236}">
                <a16:creationId xmlns:a16="http://schemas.microsoft.com/office/drawing/2014/main" id="{CC4054D0-D9AC-49B7-8660-8EB37A29C09D}"/>
              </a:ext>
            </a:extLst>
          </p:cNvPr>
          <p:cNvSpPr txBox="1"/>
          <p:nvPr/>
        </p:nvSpPr>
        <p:spPr>
          <a:xfrm>
            <a:off x="1643333" y="2372014"/>
            <a:ext cx="10634882" cy="1138773"/>
          </a:xfrm>
          <a:prstGeom prst="rect">
            <a:avLst/>
          </a:prstGeom>
          <a:noFill/>
        </p:spPr>
        <p:txBody>
          <a:bodyPr wrap="square" rtlCol="0">
            <a:spAutoFit/>
          </a:bodyPr>
          <a:lstStyle/>
          <a:p>
            <a:pPr algn="ctr" defTabSz="1219170">
              <a:buClr>
                <a:srgbClr val="000000"/>
              </a:buClr>
            </a:pPr>
            <a:endParaRPr lang="en-US" sz="4000" b="1" i="1" kern="0" dirty="0" smtClean="0">
              <a:ln w="9525">
                <a:solidFill>
                  <a:srgbClr val="FFFFFF"/>
                </a:solidFill>
                <a:prstDash val="solid"/>
              </a:ln>
              <a:solidFill>
                <a:srgbClr val="FF0000"/>
              </a:solidFill>
              <a:effectLst>
                <a:outerShdw blurRad="12700" dist="38100" dir="2700000" algn="tl" rotWithShape="0">
                  <a:srgbClr val="F08316">
                    <a:lumMod val="60000"/>
                    <a:lumOff val="40000"/>
                  </a:srgbClr>
                </a:outerShdw>
              </a:effectLst>
              <a:latin typeface="Times New Roman" panose="02020603050405020304" pitchFamily="18" charset="0"/>
              <a:cs typeface="Times New Roman" panose="02020603050405020304" pitchFamily="18" charset="0"/>
              <a:sym typeface="Arial"/>
            </a:endParaRPr>
          </a:p>
          <a:p>
            <a:pPr algn="ctr" defTabSz="1219170">
              <a:buClr>
                <a:srgbClr val="000000"/>
              </a:buClr>
            </a:pPr>
            <a:r>
              <a:rPr lang="vi-VN" sz="2800" dirty="0">
                <a:latin typeface="Times New Roman" panose="02020603050405020304" pitchFamily="18" charset="0"/>
                <a:cs typeface="Times New Roman" panose="02020603050405020304" pitchFamily="18" charset="0"/>
              </a:rPr>
              <a:t> </a:t>
            </a:r>
            <a:endParaRPr lang="vi-VN" sz="28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390807" y="663854"/>
            <a:ext cx="9405257" cy="3416320"/>
          </a:xfrm>
          <a:prstGeom prst="rect">
            <a:avLst/>
          </a:prstGeom>
          <a:noFill/>
        </p:spPr>
        <p:txBody>
          <a:bodyPr wrap="square" rtlCol="0">
            <a:spAutoFit/>
          </a:bodyPr>
          <a:lstStyle/>
          <a:p>
            <a:r>
              <a:rPr lang="en-US" sz="5400" b="1" kern="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latin typeface="Times New Roman" panose="02020603050405020304" pitchFamily="18" charset="0"/>
                <a:cs typeface="Times New Roman" panose="02020603050405020304" pitchFamily="18" charset="0"/>
                <a:sym typeface="Arial"/>
              </a:rPr>
              <a:t>Khuyến khích:</a:t>
            </a:r>
            <a:r>
              <a:rPr lang="vi-VN" sz="5400" dirty="0">
                <a:latin typeface="Times New Roman" panose="02020603050405020304" pitchFamily="18" charset="0"/>
                <a:cs typeface="Times New Roman" panose="02020603050405020304" pitchFamily="18" charset="0"/>
              </a:rPr>
              <a:t>tác động đến tinh thần để gây phấn khởi, tin tưởng mà cố gắng hơn.</a:t>
            </a:r>
            <a:r>
              <a:rPr lang="en-US" sz="5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Times New Roman" panose="02020603050405020304" pitchFamily="18" charset="0"/>
                <a:cs typeface="Times New Roman" panose="02020603050405020304" pitchFamily="18" charset="0"/>
                <a:sym typeface="Arial"/>
              </a:rPr>
              <a:t> </a:t>
            </a:r>
          </a:p>
          <a:p>
            <a:endParaRPr lang="en-US" sz="5400" dirty="0"/>
          </a:p>
        </p:txBody>
      </p:sp>
      <p:sp>
        <p:nvSpPr>
          <p:cNvPr id="4" name="TextBox 3"/>
          <p:cNvSpPr txBox="1"/>
          <p:nvPr/>
        </p:nvSpPr>
        <p:spPr>
          <a:xfrm>
            <a:off x="1058672" y="3682794"/>
            <a:ext cx="11219543" cy="923330"/>
          </a:xfrm>
          <a:prstGeom prst="rect">
            <a:avLst/>
          </a:prstGeom>
          <a:noFill/>
        </p:spPr>
        <p:txBody>
          <a:bodyPr wrap="square" rtlCol="0">
            <a:spAutoFit/>
          </a:bodyPr>
          <a:lstStyle/>
          <a:p>
            <a:r>
              <a:rPr lang="en-US" sz="5400" b="1" kern="0" dirty="0">
                <a:ln w="9525">
                  <a:solidFill>
                    <a:srgbClr val="FFFFFF"/>
                  </a:solidFill>
                  <a:prstDash val="solid"/>
                </a:ln>
                <a:solidFill>
                  <a:srgbClr val="FF0000"/>
                </a:solidFill>
                <a:effectLst>
                  <a:outerShdw blurRad="12700" dist="38100" dir="2700000" algn="tl" rotWithShape="0">
                    <a:srgbClr val="F08316">
                      <a:lumMod val="60000"/>
                      <a:lumOff val="40000"/>
                    </a:srgbClr>
                  </a:outerShdw>
                </a:effectLst>
                <a:latin typeface="Times New Roman" panose="02020603050405020304" pitchFamily="18" charset="0"/>
                <a:cs typeface="Times New Roman" panose="02020603050405020304" pitchFamily="18" charset="0"/>
                <a:sym typeface="Arial"/>
              </a:rPr>
              <a:t>Nuôi dưỡng:</a:t>
            </a:r>
            <a:r>
              <a:rPr lang="en-US" sz="5400" i="1" dirty="0">
                <a:latin typeface="Times New Roman" panose="02020603050405020304" pitchFamily="18" charset="0"/>
                <a:cs typeface="Times New Roman" panose="02020603050405020304" pitchFamily="18" charset="0"/>
              </a:rPr>
              <a:t> Nuôi nấng và chăm chút</a:t>
            </a:r>
            <a:endParaRPr lang="en-US" sz="5400" dirty="0"/>
          </a:p>
        </p:txBody>
      </p:sp>
    </p:spTree>
    <p:extLst>
      <p:ext uri="{BB962C8B-B14F-4D97-AF65-F5344CB8AC3E}">
        <p14:creationId xmlns:p14="http://schemas.microsoft.com/office/powerpoint/2010/main" val="68584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algn="ctr" defTabSz="1219170">
              <a:buClr>
                <a:srgbClr val="000000"/>
              </a:buClr>
            </a:pPr>
            <a:r>
              <a:rPr lang="en-US" sz="4800" b="1" kern="0">
                <a:solidFill>
                  <a:srgbClr val="5A8401"/>
                </a:solidFill>
                <a:cs typeface="Arial"/>
                <a:sym typeface="Arial"/>
              </a:rPr>
              <a:t>Đoá hoa đồng thoại: </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973098" y="2705497"/>
            <a:ext cx="6526478" cy="3375604"/>
          </a:xfrm>
          <a:prstGeom prst="rect">
            <a:avLst/>
          </a:prstGeom>
          <a:noFill/>
        </p:spPr>
        <p:txBody>
          <a:bodyPr wrap="square" rtlCol="0">
            <a:spAutoFit/>
          </a:bodyPr>
          <a:lstStyle/>
          <a:p>
            <a:pPr algn="ctr" defTabSz="1219170">
              <a:buClr>
                <a:srgbClr val="000000"/>
              </a:buClr>
            </a:pPr>
            <a:r>
              <a:rPr lang="en-US" sz="4267" b="1" kern="0">
                <a:solidFill>
                  <a:srgbClr val="042613"/>
                </a:solidFill>
                <a:cs typeface="Arial"/>
                <a:sym typeface="Arial"/>
              </a:rPr>
              <a:t>T</a:t>
            </a:r>
            <a:r>
              <a:rPr lang="vi-VN" sz="4267" b="1" kern="0">
                <a:solidFill>
                  <a:srgbClr val="042613"/>
                </a:solidFill>
                <a:cs typeface="Arial"/>
                <a:sym typeface="Arial"/>
              </a:rPr>
              <a:t>ên cuộc thi sáng tác truyện đồng thoại do Đại sứ quán Nhật Bản tại Việt Nam bảo trợ. Cuộc thi được tổ chức ở Việt Nam từ năm 2018.</a:t>
            </a:r>
            <a:endParaRPr lang="en-US" sz="4267" b="1" kern="0" dirty="0">
              <a:solidFill>
                <a:srgbClr val="042613"/>
              </a:solidFill>
              <a:latin typeface="Calibri"/>
              <a:cs typeface="Arial"/>
              <a:sym typeface="Arial"/>
            </a:endParaRPr>
          </a:p>
        </p:txBody>
      </p:sp>
      <p:pic>
        <p:nvPicPr>
          <p:cNvPr id="7" name="Picture 2" descr="Trao giải cuộc thi sáng tác truyện “Đóa hoa đồng thoại” lần thứ 4">
            <a:extLst>
              <a:ext uri="{FF2B5EF4-FFF2-40B4-BE49-F238E27FC236}">
                <a16:creationId xmlns:a16="http://schemas.microsoft.com/office/drawing/2014/main" id="{276DCB36-BA58-4B32-BA1E-5594DBF3156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146" t="19011" r="182" b="4443"/>
          <a:stretch/>
        </p:blipFill>
        <p:spPr bwMode="auto">
          <a:xfrm>
            <a:off x="386790" y="2860557"/>
            <a:ext cx="4103763" cy="2081525"/>
          </a:xfrm>
          <a:prstGeom prst="roundRect">
            <a:avLst>
              <a:gd name="adj" fmla="val 708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77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6"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Giải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thích</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từ</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khó</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hiểu</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lvl="0" algn="ctr" defTabSz="1219170">
              <a:buClr>
                <a:srgbClr val="000000"/>
              </a:buClr>
            </a:pPr>
            <a:r>
              <a:rPr lang="en-US" sz="4800" b="1" kern="0">
                <a:solidFill>
                  <a:srgbClr val="5A8401"/>
                </a:solidFill>
                <a:cs typeface="Arial"/>
                <a:sym typeface="Arial"/>
              </a:rPr>
              <a:t>Truyện đồng thoại: </a:t>
            </a:r>
            <a:endParaRPr kumimoji="0" lang="en-US" sz="4800" b="1" i="0" u="none" strike="noStrike" kern="0" cap="none" spc="0" normalizeH="0" baseline="0" noProof="0" dirty="0">
              <a:ln>
                <a:noFill/>
              </a:ln>
              <a:solidFill>
                <a:srgbClr val="5A8401"/>
              </a:solidFill>
              <a:effectLst/>
              <a:uLnTx/>
              <a:uFillTx/>
              <a:latin typeface="Calibri"/>
              <a:ea typeface="+mn-ea"/>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973098" y="2705497"/>
            <a:ext cx="6736274" cy="2718949"/>
          </a:xfrm>
          <a:prstGeom prst="rect">
            <a:avLst/>
          </a:prstGeom>
          <a:noFill/>
        </p:spPr>
        <p:txBody>
          <a:bodyPr wrap="square" rtlCol="0">
            <a:spAutoFit/>
          </a:bodyPr>
          <a:lstStyle/>
          <a:p>
            <a:pPr lvl="0" algn="ctr" defTabSz="1219170">
              <a:buClr>
                <a:srgbClr val="000000"/>
              </a:buClr>
            </a:pPr>
            <a:r>
              <a:rPr lang="vi-VN" sz="4267" b="1" kern="0">
                <a:solidFill>
                  <a:srgbClr val="042613"/>
                </a:solidFill>
                <a:cs typeface="Arial"/>
                <a:sym typeface="Arial"/>
              </a:rPr>
              <a:t>truyện sáng tác dành cho trẻ em, trong đó loài vật và các vật được nhân hoá để tạo nên một thế giới thần kì.</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pic>
        <p:nvPicPr>
          <p:cNvPr id="7" name="Picture 2" descr="Mua Truyện Đồng Thoại Tô Hoài (Tái Bản 2019) tại Times Books">
            <a:extLst>
              <a:ext uri="{FF2B5EF4-FFF2-40B4-BE49-F238E27FC236}">
                <a16:creationId xmlns:a16="http://schemas.microsoft.com/office/drawing/2014/main" id="{F2E13C38-99E4-4047-A747-3AF728C6C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48" t="2532" r="16208" b="2532"/>
          <a:stretch/>
        </p:blipFill>
        <p:spPr bwMode="auto">
          <a:xfrm>
            <a:off x="541126" y="1375306"/>
            <a:ext cx="3747914" cy="518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par>
                          <p:cTn id="8" fill="hold">
                            <p:stCondLst>
                              <p:cond delay="500"/>
                            </p:stCondLst>
                            <p:childTnLst>
                              <p:par>
                                <p:cTn id="9" presetID="2"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Giải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thích</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từ</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khó</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hiểu</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lvl="0" algn="ctr" defTabSz="1219170">
              <a:buClr>
                <a:srgbClr val="000000"/>
              </a:buClr>
            </a:pPr>
            <a:r>
              <a:rPr lang="en-US" sz="4800" b="1" kern="0">
                <a:solidFill>
                  <a:srgbClr val="5A8401"/>
                </a:solidFill>
                <a:cs typeface="Arial"/>
                <a:sym typeface="Arial"/>
              </a:rPr>
              <a:t>Phát hành:</a:t>
            </a:r>
            <a:endParaRPr kumimoji="0" lang="en-US" sz="4800" b="1" i="0" u="none" strike="noStrike" kern="0" cap="none" spc="0" normalizeH="0" baseline="0" noProof="0" dirty="0">
              <a:ln>
                <a:noFill/>
              </a:ln>
              <a:solidFill>
                <a:srgbClr val="5A8401"/>
              </a:solidFill>
              <a:effectLst/>
              <a:uLnTx/>
              <a:uFillTx/>
              <a:latin typeface="Calibri"/>
              <a:ea typeface="+mn-ea"/>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5481153" y="2934600"/>
            <a:ext cx="5816909" cy="2062296"/>
          </a:xfrm>
          <a:prstGeom prst="rect">
            <a:avLst/>
          </a:prstGeom>
          <a:noFill/>
        </p:spPr>
        <p:txBody>
          <a:bodyPr wrap="square" rtlCol="0">
            <a:spAutoFit/>
          </a:bodyPr>
          <a:lstStyle/>
          <a:p>
            <a:pPr lvl="0" algn="ctr" defTabSz="1219170">
              <a:buClr>
                <a:srgbClr val="000000"/>
              </a:buClr>
            </a:pPr>
            <a:r>
              <a:rPr lang="vi-VN" sz="4267" b="1" kern="0">
                <a:solidFill>
                  <a:srgbClr val="042613"/>
                </a:solidFill>
                <a:cs typeface="Arial"/>
                <a:sym typeface="Arial"/>
              </a:rPr>
              <a:t>đưa ra sử dụng rộng rãi những gì mới in, mới xuất bản.</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pic>
        <p:nvPicPr>
          <p:cNvPr id="7" name="Hình ảnh 14">
            <a:extLst>
              <a:ext uri="{FF2B5EF4-FFF2-40B4-BE49-F238E27FC236}">
                <a16:creationId xmlns:a16="http://schemas.microsoft.com/office/drawing/2014/main" id="{CEC423F9-3364-46AE-8ED0-D057DDD33266}"/>
              </a:ext>
            </a:extLst>
          </p:cNvPr>
          <p:cNvPicPr>
            <a:picLocks noChangeAspect="1"/>
          </p:cNvPicPr>
          <p:nvPr/>
        </p:nvPicPr>
        <p:blipFill>
          <a:blip r:embed="rId3"/>
          <a:stretch>
            <a:fillRect/>
          </a:stretch>
        </p:blipFill>
        <p:spPr>
          <a:xfrm>
            <a:off x="224688" y="2219514"/>
            <a:ext cx="4286325" cy="3080316"/>
          </a:xfrm>
          <a:prstGeom prst="rect">
            <a:avLst/>
          </a:prstGeom>
        </p:spPr>
      </p:pic>
    </p:spTree>
    <p:extLst>
      <p:ext uri="{BB962C8B-B14F-4D97-AF65-F5344CB8AC3E}">
        <p14:creationId xmlns:p14="http://schemas.microsoft.com/office/powerpoint/2010/main" val="716531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6"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705620" y="783257"/>
            <a:ext cx="6999493" cy="4545125"/>
          </a:xfrm>
          <a:prstGeom prst="rect">
            <a:avLst/>
          </a:prstGeom>
        </p:spPr>
      </p:pic>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0" name="Google Shape;2420;p27"/>
          <p:cNvGrpSpPr/>
          <p:nvPr/>
        </p:nvGrpSpPr>
        <p:grpSpPr>
          <a:xfrm>
            <a:off x="2353654" y="3895639"/>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0" name="Google Shape;2470;p27"/>
          <p:cNvGrpSpPr/>
          <p:nvPr/>
        </p:nvGrpSpPr>
        <p:grpSpPr>
          <a:xfrm flipH="1">
            <a:off x="348123" y="117874"/>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ộp Văn bản 1">
            <a:extLst>
              <a:ext uri="{FF2B5EF4-FFF2-40B4-BE49-F238E27FC236}">
                <a16:creationId xmlns:a16="http://schemas.microsoft.com/office/drawing/2014/main" id="{BC158FF8-122E-679D-274B-BB45BF716AAC}"/>
              </a:ext>
            </a:extLst>
          </p:cNvPr>
          <p:cNvSpPr txBox="1"/>
          <p:nvPr/>
        </p:nvSpPr>
        <p:spPr>
          <a:xfrm>
            <a:off x="5553579" y="1396334"/>
            <a:ext cx="4989893" cy="33750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a:ln w="22225">
                  <a:solidFill>
                    <a:srgbClr val="EB6553"/>
                  </a:solidFill>
                  <a:prstDash val="solid"/>
                </a:ln>
                <a:solidFill>
                  <a:srgbClr val="EB6553">
                    <a:lumMod val="40000"/>
                    <a:lumOff val="60000"/>
                  </a:srgbClr>
                </a:solidFill>
                <a:effectLst/>
                <a:uLnTx/>
                <a:uFillTx/>
                <a:latin typeface="SVN-Poky's"/>
                <a:ea typeface="+mn-ea"/>
                <a:cs typeface="Arial"/>
                <a:sym typeface="Arial"/>
              </a:rPr>
              <a:t>HĐ nối tiếp</a:t>
            </a:r>
            <a:endParaRPr kumimoji="0" lang="en-US" sz="9600" b="1" i="0" u="none" strike="noStrike" kern="0" cap="none" spc="0" normalizeH="0" baseline="0" noProof="0" dirty="0">
              <a:ln w="22225">
                <a:solidFill>
                  <a:srgbClr val="EB6553"/>
                </a:solidFill>
                <a:prstDash val="solid"/>
              </a:ln>
              <a:solidFill>
                <a:srgbClr val="EB6553">
                  <a:lumMod val="40000"/>
                  <a:lumOff val="60000"/>
                </a:srgbClr>
              </a:solidFill>
              <a:effectLst/>
              <a:uLnTx/>
              <a:uFillTx/>
              <a:latin typeface="SVN-Poky's"/>
              <a:ea typeface="+mn-ea"/>
              <a:cs typeface="Arial"/>
              <a:sym typeface="Arial"/>
            </a:endParaRPr>
          </a:p>
        </p:txBody>
      </p:sp>
    </p:spTree>
    <p:extLst>
      <p:ext uri="{BB962C8B-B14F-4D97-AF65-F5344CB8AC3E}">
        <p14:creationId xmlns:p14="http://schemas.microsoft.com/office/powerpoint/2010/main" val="299436357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98"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16" name="Google Shape;3216;p31"/>
          <p:cNvGrpSpPr/>
          <p:nvPr/>
        </p:nvGrpSpPr>
        <p:grpSpPr>
          <a:xfrm>
            <a:off x="9794125" y="5655741"/>
            <a:ext cx="693520" cy="739187"/>
            <a:chOff x="6007652" y="4071639"/>
            <a:chExt cx="602433" cy="642102"/>
          </a:xfrm>
        </p:grpSpPr>
        <p:sp>
          <p:nvSpPr>
            <p:cNvPr id="3217" name="Google Shape;3217;p31"/>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8" name="Google Shape;3218;p31"/>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9" name="Google Shape;3219;p31"/>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0" name="Google Shape;3220;p31"/>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1" name="Google Shape;3221;p31"/>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2" name="Google Shape;3222;p31"/>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3" name="Google Shape;3223;p31"/>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4" name="Google Shape;3224;p31"/>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5" name="Google Shape;3225;p31"/>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6" name="Google Shape;3226;p31"/>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27" name="Google Shape;3227;p31"/>
          <p:cNvGrpSpPr/>
          <p:nvPr/>
        </p:nvGrpSpPr>
        <p:grpSpPr>
          <a:xfrm flipH="1">
            <a:off x="6977980" y="5721619"/>
            <a:ext cx="718821" cy="818131"/>
            <a:chOff x="6927297" y="3003225"/>
            <a:chExt cx="825599" cy="939660"/>
          </a:xfrm>
        </p:grpSpPr>
        <p:sp>
          <p:nvSpPr>
            <p:cNvPr id="3228" name="Google Shape;3228;p31"/>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9" name="Google Shape;3229;p31"/>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0" name="Google Shape;3230;p31"/>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1" name="Google Shape;3231;p31"/>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2" name="Google Shape;3232;p31"/>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3" name="Google Shape;3233;p31"/>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4" name="Google Shape;3234;p31"/>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5" name="Google Shape;3235;p31"/>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nối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tiếp</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đoạn</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91" name="Hộp Văn bản 90">
            <a:extLst>
              <a:ext uri="{FF2B5EF4-FFF2-40B4-BE49-F238E27FC236}">
                <a16:creationId xmlns:a16="http://schemas.microsoft.com/office/drawing/2014/main" id="{DFEE0167-C1D5-DA2C-39EC-C0F84E613939}"/>
              </a:ext>
            </a:extLst>
          </p:cNvPr>
          <p:cNvSpPr txBox="1"/>
          <p:nvPr/>
        </p:nvSpPr>
        <p:spPr>
          <a:xfrm>
            <a:off x="578449" y="2628683"/>
            <a:ext cx="11035101" cy="3970318"/>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vi-VN" sz="3600" kern="0" dirty="0">
                <a:solidFill>
                  <a:srgbClr val="000000"/>
                </a:solidFill>
                <a:latin typeface="Calibri"/>
                <a:cs typeface="Arial"/>
                <a:sym typeface="Arial"/>
              </a:rPr>
              <a:t>Cuộc thi sáng tác truyện "Đoá hoa đồng </a:t>
            </a:r>
            <a:r>
              <a:rPr lang="vi-VN" sz="3600" kern="0" dirty="0" smtClean="0">
                <a:solidFill>
                  <a:srgbClr val="000000"/>
                </a:solidFill>
                <a:latin typeface="Calibri"/>
                <a:cs typeface="Arial"/>
                <a:sym typeface="Arial"/>
              </a:rPr>
              <a:t>thoại“</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dành riêng một hạng </a:t>
            </a:r>
            <a:r>
              <a:rPr lang="vi-VN" sz="3600" kern="0" dirty="0" smtClean="0">
                <a:solidFill>
                  <a:srgbClr val="000000"/>
                </a:solidFill>
                <a:latin typeface="Calibri"/>
                <a:cs typeface="Arial"/>
                <a:sym typeface="Arial"/>
              </a:rPr>
              <a:t>mục</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cho học sinh các trường tiểu học trên toàn </a:t>
            </a:r>
            <a:r>
              <a:rPr lang="vi-VN" sz="3600" kern="0" dirty="0" smtClean="0">
                <a:solidFill>
                  <a:srgbClr val="000000"/>
                </a:solidFill>
                <a:latin typeface="Calibri"/>
                <a:cs typeface="Arial"/>
                <a:sym typeface="Arial"/>
              </a:rPr>
              <a:t>quốc</a:t>
            </a:r>
            <a:r>
              <a:rPr lang="en-US" sz="3600" kern="0" dirty="0" smtClean="0">
                <a:solidFill>
                  <a:srgbClr val="FF0000"/>
                </a:solidFill>
                <a:latin typeface="Calibri"/>
                <a:cs typeface="Arial"/>
                <a:sym typeface="Arial"/>
              </a:rPr>
              <a:t>/</a:t>
            </a:r>
            <a:r>
              <a:rPr lang="vi-VN" sz="3600" kern="0" dirty="0" smtClean="0">
                <a:solidFill>
                  <a:srgbClr val="FF0000"/>
                </a:solidFill>
                <a:latin typeface="Calibri"/>
                <a:cs typeface="Arial"/>
                <a:sym typeface="Arial"/>
              </a:rPr>
              <a:t> </a:t>
            </a:r>
            <a:r>
              <a:rPr lang="vi-VN" sz="3600" kern="0" dirty="0">
                <a:solidFill>
                  <a:srgbClr val="000000"/>
                </a:solidFill>
                <a:latin typeface="Calibri"/>
                <a:cs typeface="Arial"/>
                <a:sym typeface="Arial"/>
              </a:rPr>
              <a:t>tham </a:t>
            </a:r>
            <a:r>
              <a:rPr lang="vi-VN" sz="3600" kern="0" dirty="0" smtClean="0">
                <a:solidFill>
                  <a:srgbClr val="000000"/>
                </a:solidFill>
                <a:latin typeface="Calibri"/>
                <a:cs typeface="Arial"/>
                <a:sym typeface="Arial"/>
              </a:rPr>
              <a:t>gia</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Ban Tổ chức khẳng </a:t>
            </a:r>
            <a:r>
              <a:rPr lang="vi-VN" sz="3600" kern="0" dirty="0" smtClean="0">
                <a:solidFill>
                  <a:srgbClr val="000000"/>
                </a:solidFill>
                <a:latin typeface="Calibri"/>
                <a:cs typeface="Arial"/>
                <a:sym typeface="Arial"/>
              </a:rPr>
              <a:t>định</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đây là dịp để khuyến khích và phát hiện tài năng sáng tác truyện đồng thoại của các em </a:t>
            </a:r>
            <a:r>
              <a:rPr lang="vi-VN" sz="3600" kern="0" dirty="0" smtClean="0">
                <a:solidFill>
                  <a:srgbClr val="000000"/>
                </a:solidFill>
                <a:latin typeface="Calibri"/>
                <a:cs typeface="Arial"/>
                <a:sym typeface="Arial"/>
              </a:rPr>
              <a:t>nhỏ</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Đây cũng là </a:t>
            </a:r>
            <a:r>
              <a:rPr lang="vi-VN" sz="3600" kern="0" dirty="0" smtClean="0">
                <a:solidFill>
                  <a:srgbClr val="000000"/>
                </a:solidFill>
                <a:latin typeface="Calibri"/>
                <a:cs typeface="Arial"/>
                <a:sym typeface="Arial"/>
              </a:rPr>
              <a:t>dịp</a:t>
            </a:r>
            <a:r>
              <a:rPr lang="en-US" sz="3600" kern="0" dirty="0" smtClean="0">
                <a:solidFill>
                  <a:srgbClr val="FF0000"/>
                </a:solidFill>
                <a:latin typeface="Calibri"/>
                <a:cs typeface="Arial"/>
                <a:sym typeface="Arial"/>
              </a:rPr>
              <a:t>/</a:t>
            </a:r>
            <a:r>
              <a:rPr lang="vi-VN" sz="3600" kern="0" dirty="0" smtClean="0">
                <a:solidFill>
                  <a:srgbClr val="FF0000"/>
                </a:solidFill>
                <a:latin typeface="Calibri"/>
                <a:cs typeface="Arial"/>
                <a:sym typeface="Arial"/>
              </a:rPr>
              <a:t> </a:t>
            </a:r>
            <a:r>
              <a:rPr lang="vi-VN" sz="3600" kern="0" dirty="0">
                <a:solidFill>
                  <a:srgbClr val="000000"/>
                </a:solidFill>
                <a:latin typeface="Calibri"/>
                <a:cs typeface="Arial"/>
                <a:sym typeface="Arial"/>
              </a:rPr>
              <a:t>để kết nối trái tim của người dân Nhật </a:t>
            </a:r>
            <a:r>
              <a:rPr lang="vi-VN" sz="3600" kern="0" dirty="0" smtClean="0">
                <a:solidFill>
                  <a:srgbClr val="000000"/>
                </a:solidFill>
                <a:latin typeface="Calibri"/>
                <a:cs typeface="Arial"/>
                <a:sym typeface="Arial"/>
              </a:rPr>
              <a:t>Bản</a:t>
            </a:r>
            <a:r>
              <a:rPr lang="en-US" sz="3600" kern="0" dirty="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và Việt </a:t>
            </a:r>
            <a:r>
              <a:rPr lang="vi-VN" sz="3600" kern="0" dirty="0" smtClean="0">
                <a:solidFill>
                  <a:srgbClr val="000000"/>
                </a:solidFill>
                <a:latin typeface="Calibri"/>
                <a:cs typeface="Arial"/>
                <a:sym typeface="Arial"/>
              </a:rPr>
              <a:t>Nam</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góp phần nuôi dưỡng tâm hồn trẻ em hai nước</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endParaRPr lang="en-US" sz="3600" kern="0" dirty="0">
              <a:solidFill>
                <a:srgbClr val="FF0000"/>
              </a:solidFill>
              <a:latin typeface="Calibri"/>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496005" y="1386852"/>
            <a:ext cx="2975329" cy="958904"/>
            <a:chOff x="372003" y="1040139"/>
            <a:chExt cx="2231497" cy="719178"/>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spTree>
    <p:extLst>
      <p:ext uri="{BB962C8B-B14F-4D97-AF65-F5344CB8AC3E}">
        <p14:creationId xmlns:p14="http://schemas.microsoft.com/office/powerpoint/2010/main" val="5139793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98"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300125" y="-51787"/>
            <a:ext cx="9173539" cy="913007"/>
          </a:xfrm>
          <a:prstGeom prst="rect">
            <a:avLst/>
          </a:prstGeom>
          <a:noFill/>
        </p:spPr>
        <p:txBody>
          <a:bodyPr wrap="square" rtlCol="0">
            <a:spAutoFit/>
          </a:bodyPr>
          <a:lstStyle/>
          <a:p>
            <a:pPr algn="ctr" defTabSz="1219170">
              <a:buClr>
                <a:srgbClr val="000000"/>
              </a:buClr>
            </a:pP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nối</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tiếp</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đoạn</a:t>
            </a:r>
            <a:endParaRPr lang="en-US" sz="5333"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650857" y="1025966"/>
            <a:ext cx="2975329" cy="748988"/>
            <a:chOff x="372003" y="1040139"/>
            <a:chExt cx="2231497" cy="561741"/>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5613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707027" y="1040139"/>
              <a:ext cx="1837496" cy="561741"/>
            </a:xfrm>
            <a:prstGeom prst="rect">
              <a:avLst/>
            </a:prstGeom>
            <a:noFill/>
          </p:spPr>
          <p:txBody>
            <a:bodyPr wrap="square" rtlCol="0">
              <a:spAutoFit/>
            </a:bodyPr>
            <a:lstStyle/>
            <a:p>
              <a:pPr defTabSz="1219170">
                <a:buClr>
                  <a:srgbClr val="000000"/>
                </a:buClr>
              </a:pPr>
              <a:r>
                <a:rPr lang="en-US" sz="4267" b="1" kern="0">
                  <a:solidFill>
                    <a:srgbClr val="5A8401"/>
                  </a:solidFill>
                  <a:latin typeface="Calibri"/>
                  <a:cs typeface="Arial"/>
                  <a:sym typeface="Arial"/>
                </a:rPr>
                <a:t>ĐOẠN 2:</a:t>
              </a:r>
              <a:endParaRPr lang="en-US" sz="4267" b="1" kern="0" dirty="0">
                <a:solidFill>
                  <a:srgbClr val="5A8401"/>
                </a:solidFill>
                <a:latin typeface="Calibri"/>
                <a:cs typeface="Arial"/>
                <a:sym typeface="Arial"/>
              </a:endParaRPr>
            </a:p>
          </p:txBody>
        </p:sp>
      </p:grpSp>
      <p:sp>
        <p:nvSpPr>
          <p:cNvPr id="45" name="Hộp Văn bản 44">
            <a:extLst>
              <a:ext uri="{FF2B5EF4-FFF2-40B4-BE49-F238E27FC236}">
                <a16:creationId xmlns:a16="http://schemas.microsoft.com/office/drawing/2014/main" id="{5A47BE85-7D77-F9B7-FC06-1728028E5DDD}"/>
              </a:ext>
            </a:extLst>
          </p:cNvPr>
          <p:cNvSpPr txBox="1"/>
          <p:nvPr/>
        </p:nvSpPr>
        <p:spPr>
          <a:xfrm>
            <a:off x="515278" y="2499277"/>
            <a:ext cx="10362841" cy="2862322"/>
          </a:xfrm>
          <a:prstGeom prst="rect">
            <a:avLst/>
          </a:prstGeom>
          <a:solidFill>
            <a:schemeClr val="bg1"/>
          </a:solidFill>
        </p:spPr>
        <p:txBody>
          <a:bodyPr wrap="square" rtlCol="0">
            <a:spAutoFit/>
          </a:bodyPr>
          <a:lstStyle/>
          <a:p>
            <a:pPr defTabSz="1219170">
              <a:buClr>
                <a:srgbClr val="000000"/>
              </a:buClr>
            </a:pPr>
            <a:r>
              <a:rPr lang="en-US" sz="3600" kern="0" dirty="0">
                <a:solidFill>
                  <a:srgbClr val="000000"/>
                </a:solidFill>
                <a:latin typeface="Calibri"/>
                <a:cs typeface="Arial"/>
                <a:sym typeface="Arial"/>
              </a:rPr>
              <a:t>	</a:t>
            </a:r>
            <a:r>
              <a:rPr lang="vi-VN" sz="3600" kern="0" dirty="0">
                <a:solidFill>
                  <a:srgbClr val="000000"/>
                </a:solidFill>
                <a:latin typeface="Calibri"/>
                <a:cs typeface="Arial"/>
                <a:sym typeface="Arial"/>
              </a:rPr>
              <a:t>Các tác phẩm đoạt </a:t>
            </a:r>
            <a:r>
              <a:rPr lang="vi-VN" sz="3600" kern="0" dirty="0" smtClean="0">
                <a:solidFill>
                  <a:srgbClr val="000000"/>
                </a:solidFill>
                <a:latin typeface="Calibri"/>
                <a:cs typeface="Arial"/>
                <a:sym typeface="Arial"/>
              </a:rPr>
              <a:t>giải</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được dịch sang tiếng Nhật</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r>
              <a:rPr lang="vi-VN" sz="3600" kern="0" dirty="0" smtClean="0">
                <a:solidFill>
                  <a:srgbClr val="FF0000"/>
                </a:solidFill>
                <a:latin typeface="Calibri"/>
                <a:cs typeface="Arial"/>
                <a:sym typeface="Arial"/>
              </a:rPr>
              <a:t> </a:t>
            </a:r>
            <a:r>
              <a:rPr lang="vi-VN" sz="3600" kern="0" dirty="0">
                <a:solidFill>
                  <a:srgbClr val="000000"/>
                </a:solidFill>
                <a:latin typeface="Calibri"/>
                <a:cs typeface="Arial"/>
                <a:sym typeface="Arial"/>
              </a:rPr>
              <a:t>biên tập</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vẽ minh hoạ</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in </a:t>
            </a:r>
            <a:r>
              <a:rPr lang="vi-VN" sz="3600" kern="0" dirty="0" smtClean="0">
                <a:solidFill>
                  <a:srgbClr val="000000"/>
                </a:solidFill>
                <a:latin typeface="Calibri"/>
                <a:cs typeface="Arial"/>
                <a:sym typeface="Arial"/>
              </a:rPr>
              <a:t>ấn</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và </a:t>
            </a:r>
            <a:r>
              <a:rPr lang="vi-VN" sz="3600" kern="0" dirty="0">
                <a:solidFill>
                  <a:srgbClr val="000000"/>
                </a:solidFill>
                <a:latin typeface="Calibri"/>
                <a:cs typeface="Arial"/>
                <a:sym typeface="Arial"/>
              </a:rPr>
              <a:t>phát hành rộng rãi </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dưới </a:t>
            </a:r>
            <a:r>
              <a:rPr lang="vi-VN" sz="3600" kern="0" dirty="0">
                <a:solidFill>
                  <a:srgbClr val="000000"/>
                </a:solidFill>
                <a:latin typeface="Calibri"/>
                <a:cs typeface="Arial"/>
                <a:sym typeface="Arial"/>
              </a:rPr>
              <a:t>dạng tuyển tập song ngữ Việt – Nhật</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Toàn bộ lợi nhuận từ việc bán sách</a:t>
            </a:r>
            <a:r>
              <a:rPr lang="vi-VN" sz="3600" kern="0" dirty="0">
                <a:solidFill>
                  <a:srgbClr val="FF0000"/>
                </a:solidFill>
                <a:latin typeface="Calibri"/>
                <a:cs typeface="Arial"/>
                <a:sym typeface="Arial"/>
              </a:rPr>
              <a:t> </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được </a:t>
            </a:r>
            <a:r>
              <a:rPr lang="vi-VN" sz="3600" kern="0" dirty="0">
                <a:solidFill>
                  <a:srgbClr val="000000"/>
                </a:solidFill>
                <a:latin typeface="Calibri"/>
                <a:cs typeface="Arial"/>
                <a:sym typeface="Arial"/>
              </a:rPr>
              <a:t>trao tặng cho các quỹ khuyến </a:t>
            </a:r>
            <a:r>
              <a:rPr lang="vi-VN" sz="3600" kern="0" dirty="0" smtClean="0">
                <a:solidFill>
                  <a:srgbClr val="000000"/>
                </a:solidFill>
                <a:latin typeface="Calibri"/>
                <a:cs typeface="Arial"/>
                <a:sym typeface="Arial"/>
              </a:rPr>
              <a:t>học</a:t>
            </a:r>
            <a:r>
              <a:rPr lang="en-US" sz="3600" kern="0" dirty="0" smtClean="0">
                <a:solidFill>
                  <a:srgbClr val="FF0000"/>
                </a:solidFill>
                <a:latin typeface="Calibri"/>
                <a:cs typeface="Arial"/>
                <a:sym typeface="Arial"/>
              </a:rPr>
              <a:t>/</a:t>
            </a:r>
            <a:r>
              <a:rPr lang="vi-VN" sz="3600" kern="0" dirty="0" smtClean="0">
                <a:solidFill>
                  <a:srgbClr val="000000"/>
                </a:solidFill>
                <a:latin typeface="Calibri"/>
                <a:cs typeface="Arial"/>
                <a:sym typeface="Arial"/>
              </a:rPr>
              <a:t>, </a:t>
            </a:r>
            <a:r>
              <a:rPr lang="vi-VN" sz="3600" kern="0" dirty="0">
                <a:solidFill>
                  <a:srgbClr val="000000"/>
                </a:solidFill>
                <a:latin typeface="Calibri"/>
                <a:cs typeface="Arial"/>
                <a:sym typeface="Arial"/>
              </a:rPr>
              <a:t>khuyến đọc của Việt Nam</a:t>
            </a:r>
            <a:r>
              <a:rPr lang="vi-VN" sz="3600" kern="0" dirty="0" smtClean="0">
                <a:solidFill>
                  <a:srgbClr val="000000"/>
                </a:solidFill>
                <a:latin typeface="Calibri"/>
                <a:cs typeface="Arial"/>
                <a:sym typeface="Arial"/>
              </a:rPr>
              <a:t>.</a:t>
            </a:r>
            <a:r>
              <a:rPr lang="en-US" sz="3600" kern="0" dirty="0" smtClean="0">
                <a:solidFill>
                  <a:srgbClr val="FF0000"/>
                </a:solidFill>
                <a:latin typeface="Calibri"/>
                <a:cs typeface="Arial"/>
                <a:sym typeface="Arial"/>
              </a:rPr>
              <a:t>//</a:t>
            </a:r>
            <a:endParaRPr lang="en-US" sz="3600" kern="0" dirty="0">
              <a:solidFill>
                <a:srgbClr val="FF0000"/>
              </a:solidFill>
              <a:latin typeface="Calibri"/>
              <a:cs typeface="Arial"/>
              <a:sym typeface="Arial"/>
            </a:endParaRPr>
          </a:p>
        </p:txBody>
      </p:sp>
    </p:spTree>
    <p:extLst>
      <p:ext uri="{BB962C8B-B14F-4D97-AF65-F5344CB8AC3E}">
        <p14:creationId xmlns:p14="http://schemas.microsoft.com/office/powerpoint/2010/main" val="1475402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Luyện</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đọc</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nối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tiếp</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en-US"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rPr>
              <a:t>đoạn</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496005" y="1386852"/>
            <a:ext cx="2975329" cy="958904"/>
            <a:chOff x="372003" y="1040139"/>
            <a:chExt cx="2231497" cy="719178"/>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5A8401"/>
                  </a:solidFill>
                  <a:effectLst/>
                  <a:uLnTx/>
                  <a:uFillTx/>
                  <a:latin typeface="Calibri"/>
                  <a:ea typeface="+mn-ea"/>
                  <a:cs typeface="Arial"/>
                  <a:sym typeface="Arial"/>
                </a:rPr>
                <a:t>ĐOẠN 3:</a:t>
              </a:r>
              <a:endParaRPr kumimoji="0" lang="en-US" sz="4267" b="1" i="0" u="none" strike="noStrike" kern="0" cap="none" spc="0" normalizeH="0" baseline="0" noProof="0" dirty="0">
                <a:ln>
                  <a:noFill/>
                </a:ln>
                <a:solidFill>
                  <a:srgbClr val="5A8401"/>
                </a:solidFill>
                <a:effectLst/>
                <a:uLnTx/>
                <a:uFillTx/>
                <a:latin typeface="Calibri"/>
                <a:ea typeface="+mn-ea"/>
                <a:cs typeface="Arial"/>
                <a:sym typeface="Arial"/>
              </a:endParaRPr>
            </a:p>
          </p:txBody>
        </p:sp>
      </p:grpSp>
      <p:sp>
        <p:nvSpPr>
          <p:cNvPr id="44" name="Hộp Văn bản 43">
            <a:extLst>
              <a:ext uri="{FF2B5EF4-FFF2-40B4-BE49-F238E27FC236}">
                <a16:creationId xmlns:a16="http://schemas.microsoft.com/office/drawing/2014/main" id="{1C048EA7-87F6-696C-4AA8-E8F00F571F83}"/>
              </a:ext>
            </a:extLst>
          </p:cNvPr>
          <p:cNvSpPr txBox="1"/>
          <p:nvPr/>
        </p:nvSpPr>
        <p:spPr>
          <a:xfrm>
            <a:off x="775755" y="2594245"/>
            <a:ext cx="10088712" cy="3375604"/>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Calibri"/>
                <a:ea typeface="+mn-ea"/>
                <a:cs typeface="Arial"/>
                <a:sym typeface="Arial"/>
              </a:rPr>
              <a:t>Hằng năm</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a:t>
            </a:r>
            <a:r>
              <a:rPr kumimoji="0" lang="en-US" sz="4267" b="0" i="0" u="none" strike="noStrike" kern="0" cap="none" spc="0" normalizeH="0" baseline="0" noProof="0" dirty="0" smtClean="0">
                <a:ln>
                  <a:noFill/>
                </a:ln>
                <a:solidFill>
                  <a:srgbClr val="FF0000"/>
                </a:solidFill>
                <a:effectLst/>
                <a:uLnTx/>
                <a:uFillTx/>
                <a:latin typeface="Calibri"/>
                <a:ea typeface="+mn-ea"/>
                <a:cs typeface="Arial"/>
                <a:sym typeface="Arial"/>
              </a:rPr>
              <a:t>/</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 </a:t>
            </a:r>
            <a:r>
              <a:rPr kumimoji="0" lang="vi-VN" sz="4267" b="0" i="0" u="none" strike="noStrike" kern="0" cap="none" spc="0" normalizeH="0" baseline="0" noProof="0" dirty="0">
                <a:ln>
                  <a:noFill/>
                </a:ln>
                <a:solidFill>
                  <a:srgbClr val="000000"/>
                </a:solidFill>
                <a:effectLst/>
                <a:uLnTx/>
                <a:uFillTx/>
                <a:latin typeface="Calibri"/>
                <a:ea typeface="+mn-ea"/>
                <a:cs typeface="Arial"/>
                <a:sym typeface="Arial"/>
              </a:rPr>
              <a:t>thí sinh đoạt giải Đặc biệt </a:t>
            </a:r>
            <a:r>
              <a:rPr kumimoji="0" lang="en-US" sz="4267" b="0" i="0" u="none" strike="noStrike" kern="0" cap="none" spc="0" normalizeH="0" baseline="0" noProof="0" dirty="0" smtClean="0">
                <a:ln>
                  <a:noFill/>
                </a:ln>
                <a:solidFill>
                  <a:srgbClr val="FF0000"/>
                </a:solidFill>
                <a:effectLst/>
                <a:uLnTx/>
                <a:uFillTx/>
                <a:latin typeface="Calibri"/>
                <a:ea typeface="+mn-ea"/>
                <a:cs typeface="Arial"/>
                <a:sym typeface="Arial"/>
              </a:rPr>
              <a:t>/</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được </a:t>
            </a:r>
            <a:r>
              <a:rPr kumimoji="0" lang="vi-VN" sz="4267" b="0" i="0" u="none" strike="noStrike" kern="0" cap="none" spc="0" normalizeH="0" baseline="0" noProof="0" dirty="0">
                <a:ln>
                  <a:noFill/>
                </a:ln>
                <a:solidFill>
                  <a:srgbClr val="000000"/>
                </a:solidFill>
                <a:effectLst/>
                <a:uLnTx/>
                <a:uFillTx/>
                <a:latin typeface="Calibri"/>
                <a:ea typeface="+mn-ea"/>
                <a:cs typeface="Arial"/>
                <a:sym typeface="Arial"/>
              </a:rPr>
              <a:t>tham gia lễ trao giải tại Nhật Bản và được khắc tên trên cúp "Đoá hoa đồng </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thoại“</a:t>
            </a:r>
            <a:r>
              <a:rPr kumimoji="0" lang="en-US" sz="4267" b="0" i="0" u="none" strike="noStrike" kern="0" cap="none" spc="0" normalizeH="0" baseline="0" noProof="0" dirty="0" smtClean="0">
                <a:ln>
                  <a:noFill/>
                </a:ln>
                <a:solidFill>
                  <a:srgbClr val="FF0000"/>
                </a:solidFill>
                <a:effectLst/>
                <a:uLnTx/>
                <a:uFillTx/>
                <a:latin typeface="Calibri"/>
                <a:ea typeface="+mn-ea"/>
                <a:cs typeface="Arial"/>
                <a:sym typeface="Arial"/>
              </a:rPr>
              <a:t>/</a:t>
            </a:r>
            <a:r>
              <a:rPr kumimoji="0" lang="vi-VN" sz="4267" b="0" i="0" u="none" strike="noStrike" kern="0" cap="none" spc="0" normalizeH="0" baseline="0" noProof="0" dirty="0" smtClean="0">
                <a:ln>
                  <a:noFill/>
                </a:ln>
                <a:solidFill>
                  <a:srgbClr val="FF0000"/>
                </a:solidFill>
                <a:effectLst/>
                <a:uLnTx/>
                <a:uFillTx/>
                <a:latin typeface="Calibri"/>
                <a:ea typeface="+mn-ea"/>
                <a:cs typeface="Arial"/>
                <a:sym typeface="Arial"/>
              </a:rPr>
              <a:t> </a:t>
            </a:r>
            <a:r>
              <a:rPr kumimoji="0" lang="vi-VN" sz="4267" b="0" i="0" u="none" strike="noStrike" kern="0" cap="none" spc="0" normalizeH="0" baseline="0" noProof="0" dirty="0">
                <a:ln>
                  <a:noFill/>
                </a:ln>
                <a:solidFill>
                  <a:srgbClr val="000000"/>
                </a:solidFill>
                <a:effectLst/>
                <a:uLnTx/>
                <a:uFillTx/>
                <a:latin typeface="Calibri"/>
                <a:ea typeface="+mn-ea"/>
                <a:cs typeface="Arial"/>
                <a:sym typeface="Arial"/>
              </a:rPr>
              <a:t>– phần thưởng vinh danh các tác giả xuất sắc</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a:t>
            </a:r>
            <a:r>
              <a:rPr kumimoji="0" lang="en-US" sz="4267" b="0" i="0" u="none" strike="noStrike" kern="0" cap="none" spc="0" normalizeH="0" baseline="0" noProof="0" dirty="0" smtClean="0">
                <a:ln>
                  <a:noFill/>
                </a:ln>
                <a:solidFill>
                  <a:srgbClr val="FF0000"/>
                </a:solidFill>
                <a:effectLst/>
                <a:uLnTx/>
                <a:uFillTx/>
                <a:latin typeface="Calibri"/>
                <a:ea typeface="+mn-ea"/>
                <a:cs typeface="Arial"/>
                <a:sym typeface="Arial"/>
              </a:rPr>
              <a:t>//</a:t>
            </a:r>
            <a:r>
              <a:rPr kumimoji="0" lang="vi-VN" sz="4267" b="0" i="0" u="none" strike="noStrike" kern="0" cap="none" spc="0" normalizeH="0" baseline="0" noProof="0" dirty="0" smtClean="0">
                <a:ln>
                  <a:noFill/>
                </a:ln>
                <a:solidFill>
                  <a:srgbClr val="000000"/>
                </a:solidFill>
                <a:effectLst/>
                <a:uLnTx/>
                <a:uFillTx/>
                <a:latin typeface="Calibri"/>
                <a:ea typeface="+mn-ea"/>
                <a:cs typeface="Arial"/>
                <a:sym typeface="Arial"/>
              </a:rPr>
              <a:t> </a:t>
            </a:r>
            <a:endParaRPr kumimoji="0" lang="en-US" sz="4267" b="0" i="0" u="none" strike="noStrike" kern="0" cap="none" spc="0" normalizeH="0" baseline="0" noProof="0" dirty="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2920379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073400" y="1432601"/>
            <a:ext cx="6045200" cy="25545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uLnTx/>
                <a:uFillTx/>
                <a:latin typeface="SVN-Poky's"/>
                <a:ea typeface="+mn-ea"/>
                <a:cs typeface="Arial"/>
                <a:sym typeface="Arial"/>
              </a:rPr>
              <a:t>LUYỆN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uLnTx/>
                <a:uFillTx/>
                <a:latin typeface="SVN-Poky's"/>
                <a:ea typeface="+mn-ea"/>
                <a:cs typeface="Arial"/>
                <a:sym typeface="Arial"/>
              </a:rPr>
              <a:t>ĐỌC HIỂU</a:t>
            </a:r>
          </a:p>
        </p:txBody>
      </p:sp>
      <p:pic>
        <p:nvPicPr>
          <p:cNvPr id="8" name="Hình ảnh 7">
            <a:extLst>
              <a:ext uri="{FF2B5EF4-FFF2-40B4-BE49-F238E27FC236}">
                <a16:creationId xmlns:a16="http://schemas.microsoft.com/office/drawing/2014/main" id="{DDC1FE65-72FB-E3F4-BA86-E2F0FF3D26D0}"/>
              </a:ext>
            </a:extLst>
          </p:cNvPr>
          <p:cNvPicPr>
            <a:picLocks noChangeAspect="1"/>
          </p:cNvPicPr>
          <p:nvPr/>
        </p:nvPicPr>
        <p:blipFill>
          <a:blip r:embed="rId3">
            <a:duotone>
              <a:prstClr val="black"/>
              <a:schemeClr val="accent6">
                <a:tint val="45000"/>
                <a:satMod val="400000"/>
              </a:schemeClr>
            </a:duotone>
          </a:blip>
          <a:stretch>
            <a:fillRect/>
          </a:stretch>
        </p:blipFill>
        <p:spPr>
          <a:xfrm>
            <a:off x="4725733" y="673761"/>
            <a:ext cx="2740535" cy="1144827"/>
          </a:xfrm>
          <a:prstGeom prst="rect">
            <a:avLst/>
          </a:prstGeom>
        </p:spPr>
      </p:pic>
    </p:spTree>
    <p:extLst>
      <p:ext uri="{BB962C8B-B14F-4D97-AF65-F5344CB8AC3E}">
        <p14:creationId xmlns:p14="http://schemas.microsoft.com/office/powerpoint/2010/main" val="2259960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7">
                                          <p:stCondLst>
                                            <p:cond delay="0"/>
                                          </p:stCondLst>
                                        </p:cTn>
                                        <p:tgtEl>
                                          <p:spTgt spid="8"/>
                                        </p:tgtEl>
                                      </p:cBhvr>
                                    </p:animEffect>
                                    <p:anim calcmode="lin" valueType="num">
                                      <p:cBhvr>
                                        <p:cTn id="8" dur="159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8"/>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8"/>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8"/>
                                        </p:tgtEl>
                                        <p:attrNameLst>
                                          <p:attrName>ppt_y</p:attrName>
                                        </p:attrNameLst>
                                      </p:cBhvr>
                                      <p:tavLst>
                                        <p:tav tm="0" fmla="#ppt_y-sin(pi*$)/81">
                                          <p:val>
                                            <p:fltVal val="0"/>
                                          </p:val>
                                        </p:tav>
                                        <p:tav tm="100000">
                                          <p:val>
                                            <p:fltVal val="1"/>
                                          </p:val>
                                        </p:tav>
                                      </p:tavLst>
                                    </p:anim>
                                    <p:animScale>
                                      <p:cBhvr>
                                        <p:cTn id="13" dur="23">
                                          <p:stCondLst>
                                            <p:cond delay="569"/>
                                          </p:stCondLst>
                                        </p:cTn>
                                        <p:tgtEl>
                                          <p:spTgt spid="8"/>
                                        </p:tgtEl>
                                      </p:cBhvr>
                                      <p:to x="100000" y="60000"/>
                                    </p:animScale>
                                    <p:animScale>
                                      <p:cBhvr>
                                        <p:cTn id="14" dur="145" decel="50000">
                                          <p:stCondLst>
                                            <p:cond delay="592"/>
                                          </p:stCondLst>
                                        </p:cTn>
                                        <p:tgtEl>
                                          <p:spTgt spid="8"/>
                                        </p:tgtEl>
                                      </p:cBhvr>
                                      <p:to x="100000" y="100000"/>
                                    </p:animScale>
                                    <p:animScale>
                                      <p:cBhvr>
                                        <p:cTn id="15" dur="23">
                                          <p:stCondLst>
                                            <p:cond delay="1148"/>
                                          </p:stCondLst>
                                        </p:cTn>
                                        <p:tgtEl>
                                          <p:spTgt spid="8"/>
                                        </p:tgtEl>
                                      </p:cBhvr>
                                      <p:to x="100000" y="80000"/>
                                    </p:animScale>
                                    <p:animScale>
                                      <p:cBhvr>
                                        <p:cTn id="16" dur="145" decel="50000">
                                          <p:stCondLst>
                                            <p:cond delay="1171"/>
                                          </p:stCondLst>
                                        </p:cTn>
                                        <p:tgtEl>
                                          <p:spTgt spid="8"/>
                                        </p:tgtEl>
                                      </p:cBhvr>
                                      <p:to x="100000" y="100000"/>
                                    </p:animScale>
                                    <p:animScale>
                                      <p:cBhvr>
                                        <p:cTn id="17" dur="23">
                                          <p:stCondLst>
                                            <p:cond delay="1437"/>
                                          </p:stCondLst>
                                        </p:cTn>
                                        <p:tgtEl>
                                          <p:spTgt spid="8"/>
                                        </p:tgtEl>
                                      </p:cBhvr>
                                      <p:to x="100000" y="90000"/>
                                    </p:animScale>
                                    <p:animScale>
                                      <p:cBhvr>
                                        <p:cTn id="18" dur="145" decel="50000">
                                          <p:stCondLst>
                                            <p:cond delay="1459"/>
                                          </p:stCondLst>
                                        </p:cTn>
                                        <p:tgtEl>
                                          <p:spTgt spid="8"/>
                                        </p:tgtEl>
                                      </p:cBhvr>
                                      <p:to x="100000" y="100000"/>
                                    </p:animScale>
                                    <p:animScale>
                                      <p:cBhvr>
                                        <p:cTn id="19" dur="23">
                                          <p:stCondLst>
                                            <p:cond delay="1582"/>
                                          </p:stCondLst>
                                        </p:cTn>
                                        <p:tgtEl>
                                          <p:spTgt spid="8"/>
                                        </p:tgtEl>
                                      </p:cBhvr>
                                      <p:to x="100000" y="95000"/>
                                    </p:animScale>
                                    <p:animScale>
                                      <p:cBhvr>
                                        <p:cTn id="20" dur="145" decel="50000">
                                          <p:stCondLst>
                                            <p:cond delay="1605"/>
                                          </p:stCondLst>
                                        </p:cTn>
                                        <p:tgtEl>
                                          <p:spTgt spid="8"/>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7" name="Nhóm 66">
            <a:extLst>
              <a:ext uri="{FF2B5EF4-FFF2-40B4-BE49-F238E27FC236}">
                <a16:creationId xmlns:a16="http://schemas.microsoft.com/office/drawing/2014/main" id="{25A74EE0-7443-879F-ABDB-EE3277D399D5}"/>
              </a:ext>
            </a:extLst>
          </p:cNvPr>
          <p:cNvGrpSpPr/>
          <p:nvPr/>
        </p:nvGrpSpPr>
        <p:grpSpPr>
          <a:xfrm>
            <a:off x="180897" y="173578"/>
            <a:ext cx="11365600" cy="2288135"/>
            <a:chOff x="-625148" y="-91776"/>
            <a:chExt cx="8524200" cy="1716102"/>
          </a:xfrm>
        </p:grpSpPr>
        <p:pic>
          <p:nvPicPr>
            <p:cNvPr id="68" name="Hình ảnh 67" descr="Ảnh có chứa văn bản, đồ họa véc-tơ&#10;&#10;Mô tả được tạo tự động">
              <a:extLst>
                <a:ext uri="{FF2B5EF4-FFF2-40B4-BE49-F238E27FC236}">
                  <a16:creationId xmlns:a16="http://schemas.microsoft.com/office/drawing/2014/main" id="{278B02FC-D639-1753-DF57-A94542FAA61E}"/>
                </a:ext>
              </a:extLst>
            </p:cNvPr>
            <p:cNvPicPr>
              <a:picLocks noChangeAspect="1"/>
            </p:cNvPicPr>
            <p:nvPr/>
          </p:nvPicPr>
          <p:blipFill rotWithShape="1">
            <a:blip r:embed="rId4"/>
            <a:srcRect l="24253" r="61011" b="51488"/>
            <a:stretch/>
          </p:blipFill>
          <p:spPr>
            <a:xfrm>
              <a:off x="-625148" y="-91776"/>
              <a:ext cx="737294" cy="1716102"/>
            </a:xfrm>
            <a:prstGeom prst="rect">
              <a:avLst/>
            </a:prstGeom>
          </p:spPr>
        </p:pic>
        <p:grpSp>
          <p:nvGrpSpPr>
            <p:cNvPr id="69" name="Nhóm 68">
              <a:extLst>
                <a:ext uri="{FF2B5EF4-FFF2-40B4-BE49-F238E27FC236}">
                  <a16:creationId xmlns:a16="http://schemas.microsoft.com/office/drawing/2014/main" id="{726EA9C1-A59A-6D2F-57A2-30328E4FDEE9}"/>
                </a:ext>
              </a:extLst>
            </p:cNvPr>
            <p:cNvGrpSpPr/>
            <p:nvPr/>
          </p:nvGrpSpPr>
          <p:grpSpPr>
            <a:xfrm>
              <a:off x="10956" y="315513"/>
              <a:ext cx="7888096" cy="1085070"/>
              <a:chOff x="-253448" y="1033995"/>
              <a:chExt cx="7888096" cy="1085070"/>
            </a:xfrm>
          </p:grpSpPr>
          <p:sp>
            <p:nvSpPr>
              <p:cNvPr id="70" name="Hình chữ nhật: Góc Tròn 69">
                <a:extLst>
                  <a:ext uri="{FF2B5EF4-FFF2-40B4-BE49-F238E27FC236}">
                    <a16:creationId xmlns:a16="http://schemas.microsoft.com/office/drawing/2014/main" id="{F6DE279B-2E69-F20A-BAC7-D519652257D4}"/>
                  </a:ext>
                </a:extLst>
              </p:cNvPr>
              <p:cNvSpPr/>
              <p:nvPr/>
            </p:nvSpPr>
            <p:spPr>
              <a:xfrm>
                <a:off x="-253448" y="1033995"/>
                <a:ext cx="7888096" cy="1085070"/>
              </a:xfrm>
              <a:prstGeom prst="roundRect">
                <a:avLst/>
              </a:prstGeom>
              <a:solidFill>
                <a:srgbClr val="FA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71" name="Hộp Văn bản 70">
                <a:extLst>
                  <a:ext uri="{FF2B5EF4-FFF2-40B4-BE49-F238E27FC236}">
                    <a16:creationId xmlns:a16="http://schemas.microsoft.com/office/drawing/2014/main" id="{89357AA8-F296-5C05-AADD-C03FAE8C2601}"/>
                  </a:ext>
                </a:extLst>
              </p:cNvPr>
              <p:cNvSpPr txBox="1"/>
              <p:nvPr/>
            </p:nvSpPr>
            <p:spPr>
              <a:xfrm>
                <a:off x="-253448" y="1080800"/>
                <a:ext cx="7888096" cy="807914"/>
              </a:xfrm>
              <a:prstGeom prst="rect">
                <a:avLst/>
              </a:prstGeom>
              <a:noFill/>
            </p:spPr>
            <p:txBody>
              <a:bodyPr wrap="square" rtlCol="0">
                <a:spAutoFit/>
              </a:bodyPr>
              <a:lstStyle/>
              <a:p>
                <a:pPr algn="ctr" defTabSz="1219170">
                  <a:buClr>
                    <a:srgbClr val="000000"/>
                  </a:buClr>
                  <a:defRPr/>
                </a:pPr>
                <a:r>
                  <a:rPr lang="vi-VN" sz="3200" b="1" kern="0">
                    <a:solidFill>
                      <a:srgbClr val="FFFFFF"/>
                    </a:solidFill>
                    <a:latin typeface="Calibri"/>
                    <a:cs typeface="Arial"/>
                    <a:sym typeface="Arial"/>
                  </a:rPr>
                  <a:t>Ban Tổ chức cuộc thi “Đoá hoa đồng thoại” mong muốn điều gì khi dành riêng một hạng mục cho học sinh tiểu học?</a:t>
                </a:r>
                <a:endParaRPr lang="vi-VN" sz="3200" b="1" kern="0" dirty="0">
                  <a:solidFill>
                    <a:srgbClr val="FFFFFF"/>
                  </a:solidFill>
                  <a:latin typeface="Calibri"/>
                  <a:cs typeface="Arial"/>
                  <a:sym typeface="Arial"/>
                </a:endParaRPr>
              </a:p>
            </p:txBody>
          </p:sp>
        </p:grpSp>
      </p:grpSp>
      <p:sp>
        <p:nvSpPr>
          <p:cNvPr id="28" name="Hộp Văn bản 27">
            <a:extLst>
              <a:ext uri="{FF2B5EF4-FFF2-40B4-BE49-F238E27FC236}">
                <a16:creationId xmlns:a16="http://schemas.microsoft.com/office/drawing/2014/main" id="{1DB18428-F3B0-5DB9-1A34-93505E49DBF5}"/>
              </a:ext>
            </a:extLst>
          </p:cNvPr>
          <p:cNvSpPr txBox="1"/>
          <p:nvPr/>
        </p:nvSpPr>
        <p:spPr>
          <a:xfrm>
            <a:off x="1121759" y="2583182"/>
            <a:ext cx="7797241" cy="3375604"/>
          </a:xfrm>
          <a:prstGeom prst="rect">
            <a:avLst/>
          </a:prstGeom>
          <a:noFill/>
        </p:spPr>
        <p:txBody>
          <a:bodyPr wrap="square" rtlCol="0">
            <a:spAutoFit/>
          </a:bodyPr>
          <a:lstStyle/>
          <a:p>
            <a:pPr defTabSz="1219170">
              <a:buClr>
                <a:srgbClr val="000000"/>
              </a:buClr>
            </a:pPr>
            <a:r>
              <a:rPr lang="en-US" sz="4267" kern="0">
                <a:solidFill>
                  <a:srgbClr val="000000"/>
                </a:solidFill>
                <a:cs typeface="Arial"/>
                <a:sym typeface="Arial"/>
              </a:rPr>
              <a:t>Ban Tổ chức mong muốn khuyến khích và phát hiện tài năng sáng tác truyện đồng thoại của các em nhỏ khi dành riêng một hạng mục cho học sinh tiểu học.</a:t>
            </a:r>
            <a:endParaRPr lang="en-US" sz="4267" kern="0" dirty="0">
              <a:solidFill>
                <a:srgbClr val="000000"/>
              </a:solidFill>
              <a:latin typeface="Calibri"/>
              <a:cs typeface="Arial"/>
              <a:sym typeface="Arial"/>
            </a:endParaRPr>
          </a:p>
        </p:txBody>
      </p:sp>
      <p:sp>
        <p:nvSpPr>
          <p:cNvPr id="2" name="Bong bóng Lời nói: Hình chữ nhật với Góc Tròn 1">
            <a:extLst>
              <a:ext uri="{FF2B5EF4-FFF2-40B4-BE49-F238E27FC236}">
                <a16:creationId xmlns:a16="http://schemas.microsoft.com/office/drawing/2014/main" id="{43C7E1A1-52BE-A54E-1CA2-1F96E8C4DBEC}"/>
              </a:ext>
            </a:extLst>
          </p:cNvPr>
          <p:cNvSpPr/>
          <p:nvPr/>
        </p:nvSpPr>
        <p:spPr>
          <a:xfrm>
            <a:off x="870630" y="2384428"/>
            <a:ext cx="7883527" cy="3474507"/>
          </a:xfrm>
          <a:custGeom>
            <a:avLst/>
            <a:gdLst>
              <a:gd name="connsiteX0" fmla="*/ 0 w 7883527"/>
              <a:gd name="connsiteY0" fmla="*/ 579096 h 3474507"/>
              <a:gd name="connsiteX1" fmla="*/ 579096 w 7883527"/>
              <a:gd name="connsiteY1" fmla="*/ 0 h 3474507"/>
              <a:gd name="connsiteX2" fmla="*/ 1233721 w 7883527"/>
              <a:gd name="connsiteY2" fmla="*/ 0 h 3474507"/>
              <a:gd name="connsiteX3" fmla="*/ 1888346 w 7883527"/>
              <a:gd name="connsiteY3" fmla="*/ 0 h 3474507"/>
              <a:gd name="connsiteX4" fmla="*/ 2502775 w 7883527"/>
              <a:gd name="connsiteY4" fmla="*/ 0 h 3474507"/>
              <a:gd name="connsiteX5" fmla="*/ 2956419 w 7883527"/>
              <a:gd name="connsiteY5" fmla="*/ 0 h 3474507"/>
              <a:gd name="connsiteX6" fmla="*/ 3570848 w 7883527"/>
              <a:gd name="connsiteY6" fmla="*/ 0 h 3474507"/>
              <a:gd name="connsiteX7" fmla="*/ 4024491 w 7883527"/>
              <a:gd name="connsiteY7" fmla="*/ 0 h 3474507"/>
              <a:gd name="connsiteX8" fmla="*/ 4598724 w 7883527"/>
              <a:gd name="connsiteY8" fmla="*/ 0 h 3474507"/>
              <a:gd name="connsiteX9" fmla="*/ 4598724 w 7883527"/>
              <a:gd name="connsiteY9" fmla="*/ 0 h 3474507"/>
              <a:gd name="connsiteX10" fmla="*/ 5111153 w 7883527"/>
              <a:gd name="connsiteY10" fmla="*/ 0 h 3474507"/>
              <a:gd name="connsiteX11" fmla="*/ 5544747 w 7883527"/>
              <a:gd name="connsiteY11" fmla="*/ 0 h 3474507"/>
              <a:gd name="connsiteX12" fmla="*/ 6076886 w 7883527"/>
              <a:gd name="connsiteY12" fmla="*/ 0 h 3474507"/>
              <a:gd name="connsiteX13" fmla="*/ 6569606 w 7883527"/>
              <a:gd name="connsiteY13" fmla="*/ 0 h 3474507"/>
              <a:gd name="connsiteX14" fmla="*/ 6944367 w 7883527"/>
              <a:gd name="connsiteY14" fmla="*/ 0 h 3474507"/>
              <a:gd name="connsiteX15" fmla="*/ 7304431 w 7883527"/>
              <a:gd name="connsiteY15" fmla="*/ 0 h 3474507"/>
              <a:gd name="connsiteX16" fmla="*/ 7883527 w 7883527"/>
              <a:gd name="connsiteY16" fmla="*/ 579096 h 3474507"/>
              <a:gd name="connsiteX17" fmla="*/ 7883527 w 7883527"/>
              <a:gd name="connsiteY17" fmla="*/ 579085 h 3474507"/>
              <a:gd name="connsiteX18" fmla="*/ 8176992 w 7883527"/>
              <a:gd name="connsiteY18" fmla="*/ 1074503 h 3474507"/>
              <a:gd name="connsiteX19" fmla="*/ 8470456 w 7883527"/>
              <a:gd name="connsiteY19" fmla="*/ 1569921 h 3474507"/>
              <a:gd name="connsiteX20" fmla="*/ 7883527 w 7883527"/>
              <a:gd name="connsiteY20" fmla="*/ 1447711 h 3474507"/>
              <a:gd name="connsiteX21" fmla="*/ 7883527 w 7883527"/>
              <a:gd name="connsiteY21" fmla="*/ 1901324 h 3474507"/>
              <a:gd name="connsiteX22" fmla="*/ 7883527 w 7883527"/>
              <a:gd name="connsiteY22" fmla="*/ 2369413 h 3474507"/>
              <a:gd name="connsiteX23" fmla="*/ 7883527 w 7883527"/>
              <a:gd name="connsiteY23" fmla="*/ 2895411 h 3474507"/>
              <a:gd name="connsiteX24" fmla="*/ 7304431 w 7883527"/>
              <a:gd name="connsiteY24" fmla="*/ 3474507 h 3474507"/>
              <a:gd name="connsiteX25" fmla="*/ 6951715 w 7883527"/>
              <a:gd name="connsiteY25" fmla="*/ 3474507 h 3474507"/>
              <a:gd name="connsiteX26" fmla="*/ 6569606 w 7883527"/>
              <a:gd name="connsiteY26" fmla="*/ 3474507 h 3474507"/>
              <a:gd name="connsiteX27" fmla="*/ 6116303 w 7883527"/>
              <a:gd name="connsiteY27" fmla="*/ 3474507 h 3474507"/>
              <a:gd name="connsiteX28" fmla="*/ 5584165 w 7883527"/>
              <a:gd name="connsiteY28" fmla="*/ 3474507 h 3474507"/>
              <a:gd name="connsiteX29" fmla="*/ 5150571 w 7883527"/>
              <a:gd name="connsiteY29" fmla="*/ 3474507 h 3474507"/>
              <a:gd name="connsiteX30" fmla="*/ 4598724 w 7883527"/>
              <a:gd name="connsiteY30" fmla="*/ 3474507 h 3474507"/>
              <a:gd name="connsiteX31" fmla="*/ 4598724 w 7883527"/>
              <a:gd name="connsiteY31" fmla="*/ 3474507 h 3474507"/>
              <a:gd name="connsiteX32" fmla="*/ 4104884 w 7883527"/>
              <a:gd name="connsiteY32" fmla="*/ 3474507 h 3474507"/>
              <a:gd name="connsiteX33" fmla="*/ 3450259 w 7883527"/>
              <a:gd name="connsiteY33" fmla="*/ 3474507 h 3474507"/>
              <a:gd name="connsiteX34" fmla="*/ 2916223 w 7883527"/>
              <a:gd name="connsiteY34" fmla="*/ 3474507 h 3474507"/>
              <a:gd name="connsiteX35" fmla="*/ 2382186 w 7883527"/>
              <a:gd name="connsiteY35" fmla="*/ 3474507 h 3474507"/>
              <a:gd name="connsiteX36" fmla="*/ 1727561 w 7883527"/>
              <a:gd name="connsiteY36" fmla="*/ 3474507 h 3474507"/>
              <a:gd name="connsiteX37" fmla="*/ 1273917 w 7883527"/>
              <a:gd name="connsiteY37" fmla="*/ 3474507 h 3474507"/>
              <a:gd name="connsiteX38" fmla="*/ 579096 w 7883527"/>
              <a:gd name="connsiteY38" fmla="*/ 3474507 h 3474507"/>
              <a:gd name="connsiteX39" fmla="*/ 0 w 7883527"/>
              <a:gd name="connsiteY39" fmla="*/ 2895411 h 3474507"/>
              <a:gd name="connsiteX40" fmla="*/ 0 w 7883527"/>
              <a:gd name="connsiteY40" fmla="*/ 2398367 h 3474507"/>
              <a:gd name="connsiteX41" fmla="*/ 0 w 7883527"/>
              <a:gd name="connsiteY41" fmla="*/ 1930278 h 3474507"/>
              <a:gd name="connsiteX42" fmla="*/ 0 w 7883527"/>
              <a:gd name="connsiteY42" fmla="*/ 1447711 h 3474507"/>
              <a:gd name="connsiteX43" fmla="*/ 0 w 7883527"/>
              <a:gd name="connsiteY43" fmla="*/ 1022084 h 3474507"/>
              <a:gd name="connsiteX44" fmla="*/ 0 w 7883527"/>
              <a:gd name="connsiteY44" fmla="*/ 579085 h 3474507"/>
              <a:gd name="connsiteX45" fmla="*/ 0 w 7883527"/>
              <a:gd name="connsiteY45" fmla="*/ 579085 h 3474507"/>
              <a:gd name="connsiteX46" fmla="*/ 0 w 7883527"/>
              <a:gd name="connsiteY46" fmla="*/ 579096 h 3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883527" h="3474507" extrusionOk="0">
                <a:moveTo>
                  <a:pt x="0" y="579096"/>
                </a:moveTo>
                <a:cubicBezTo>
                  <a:pt x="-94585" y="252184"/>
                  <a:pt x="172011" y="13659"/>
                  <a:pt x="579096" y="0"/>
                </a:cubicBezTo>
                <a:cubicBezTo>
                  <a:pt x="774866" y="-35576"/>
                  <a:pt x="1102716" y="56381"/>
                  <a:pt x="1233721" y="0"/>
                </a:cubicBezTo>
                <a:cubicBezTo>
                  <a:pt x="1364726" y="-56381"/>
                  <a:pt x="1710819" y="12805"/>
                  <a:pt x="1888346" y="0"/>
                </a:cubicBezTo>
                <a:cubicBezTo>
                  <a:pt x="2065874" y="-12805"/>
                  <a:pt x="2214508" y="25904"/>
                  <a:pt x="2502775" y="0"/>
                </a:cubicBezTo>
                <a:cubicBezTo>
                  <a:pt x="2791042" y="-25904"/>
                  <a:pt x="2837692" y="25373"/>
                  <a:pt x="2956419" y="0"/>
                </a:cubicBezTo>
                <a:cubicBezTo>
                  <a:pt x="3075146" y="-25373"/>
                  <a:pt x="3436977" y="10672"/>
                  <a:pt x="3570848" y="0"/>
                </a:cubicBezTo>
                <a:cubicBezTo>
                  <a:pt x="3704719" y="-10672"/>
                  <a:pt x="3857743" y="4580"/>
                  <a:pt x="4024491" y="0"/>
                </a:cubicBezTo>
                <a:cubicBezTo>
                  <a:pt x="4191239" y="-4580"/>
                  <a:pt x="4322438" y="48354"/>
                  <a:pt x="4598724" y="0"/>
                </a:cubicBezTo>
                <a:lnTo>
                  <a:pt x="4598724" y="0"/>
                </a:lnTo>
                <a:cubicBezTo>
                  <a:pt x="4754872" y="-892"/>
                  <a:pt x="4881899" y="25519"/>
                  <a:pt x="5111153" y="0"/>
                </a:cubicBezTo>
                <a:cubicBezTo>
                  <a:pt x="5340407" y="-25519"/>
                  <a:pt x="5435303" y="29837"/>
                  <a:pt x="5544747" y="0"/>
                </a:cubicBezTo>
                <a:cubicBezTo>
                  <a:pt x="5654191" y="-29837"/>
                  <a:pt x="5902193" y="29144"/>
                  <a:pt x="6076886" y="0"/>
                </a:cubicBezTo>
                <a:cubicBezTo>
                  <a:pt x="6251579" y="-29144"/>
                  <a:pt x="6366756" y="44419"/>
                  <a:pt x="6569606" y="0"/>
                </a:cubicBezTo>
                <a:cubicBezTo>
                  <a:pt x="6717915" y="-24936"/>
                  <a:pt x="6794587" y="36873"/>
                  <a:pt x="6944367" y="0"/>
                </a:cubicBezTo>
                <a:cubicBezTo>
                  <a:pt x="7094147" y="-36873"/>
                  <a:pt x="7220580" y="31324"/>
                  <a:pt x="7304431" y="0"/>
                </a:cubicBezTo>
                <a:cubicBezTo>
                  <a:pt x="7679032" y="8016"/>
                  <a:pt x="7890635" y="261688"/>
                  <a:pt x="7883527" y="579096"/>
                </a:cubicBezTo>
                <a:cubicBezTo>
                  <a:pt x="7883526" y="579091"/>
                  <a:pt x="7883528" y="579087"/>
                  <a:pt x="7883527" y="579085"/>
                </a:cubicBezTo>
                <a:cubicBezTo>
                  <a:pt x="8058548" y="745869"/>
                  <a:pt x="8006747" y="844455"/>
                  <a:pt x="8176992" y="1074503"/>
                </a:cubicBezTo>
                <a:cubicBezTo>
                  <a:pt x="8347237" y="1304551"/>
                  <a:pt x="8354862" y="1408106"/>
                  <a:pt x="8470456" y="1569921"/>
                </a:cubicBezTo>
                <a:cubicBezTo>
                  <a:pt x="8273279" y="1586002"/>
                  <a:pt x="8102780" y="1459635"/>
                  <a:pt x="7883527" y="1447711"/>
                </a:cubicBezTo>
                <a:cubicBezTo>
                  <a:pt x="7895994" y="1641151"/>
                  <a:pt x="7858583" y="1700825"/>
                  <a:pt x="7883527" y="1901324"/>
                </a:cubicBezTo>
                <a:cubicBezTo>
                  <a:pt x="7908471" y="2101823"/>
                  <a:pt x="7833580" y="2220133"/>
                  <a:pt x="7883527" y="2369413"/>
                </a:cubicBezTo>
                <a:cubicBezTo>
                  <a:pt x="7933474" y="2518693"/>
                  <a:pt x="7837599" y="2774978"/>
                  <a:pt x="7883527" y="2895411"/>
                </a:cubicBezTo>
                <a:cubicBezTo>
                  <a:pt x="7845494" y="3289562"/>
                  <a:pt x="7667888" y="3533083"/>
                  <a:pt x="7304431" y="3474507"/>
                </a:cubicBezTo>
                <a:cubicBezTo>
                  <a:pt x="7188819" y="3481776"/>
                  <a:pt x="7096158" y="3441262"/>
                  <a:pt x="6951715" y="3474507"/>
                </a:cubicBezTo>
                <a:cubicBezTo>
                  <a:pt x="6807272" y="3507752"/>
                  <a:pt x="6700581" y="3451092"/>
                  <a:pt x="6569606" y="3474507"/>
                </a:cubicBezTo>
                <a:cubicBezTo>
                  <a:pt x="6390156" y="3506775"/>
                  <a:pt x="6279898" y="3465535"/>
                  <a:pt x="6116303" y="3474507"/>
                </a:cubicBezTo>
                <a:cubicBezTo>
                  <a:pt x="5952708" y="3483479"/>
                  <a:pt x="5804420" y="3412263"/>
                  <a:pt x="5584165" y="3474507"/>
                </a:cubicBezTo>
                <a:cubicBezTo>
                  <a:pt x="5363910" y="3536751"/>
                  <a:pt x="5338369" y="3437015"/>
                  <a:pt x="5150571" y="3474507"/>
                </a:cubicBezTo>
                <a:cubicBezTo>
                  <a:pt x="4962773" y="3511999"/>
                  <a:pt x="4785649" y="3417066"/>
                  <a:pt x="4598724" y="3474507"/>
                </a:cubicBezTo>
                <a:lnTo>
                  <a:pt x="4598724" y="3474507"/>
                </a:lnTo>
                <a:cubicBezTo>
                  <a:pt x="4404594" y="3480802"/>
                  <a:pt x="4255207" y="3426613"/>
                  <a:pt x="4104884" y="3474507"/>
                </a:cubicBezTo>
                <a:cubicBezTo>
                  <a:pt x="3954561" y="3522401"/>
                  <a:pt x="3717549" y="3438113"/>
                  <a:pt x="3450259" y="3474507"/>
                </a:cubicBezTo>
                <a:cubicBezTo>
                  <a:pt x="3182970" y="3510901"/>
                  <a:pt x="3062236" y="3459243"/>
                  <a:pt x="2916223" y="3474507"/>
                </a:cubicBezTo>
                <a:cubicBezTo>
                  <a:pt x="2770210" y="3489771"/>
                  <a:pt x="2561178" y="3425528"/>
                  <a:pt x="2382186" y="3474507"/>
                </a:cubicBezTo>
                <a:cubicBezTo>
                  <a:pt x="2203194" y="3523486"/>
                  <a:pt x="1866781" y="3469131"/>
                  <a:pt x="1727561" y="3474507"/>
                </a:cubicBezTo>
                <a:cubicBezTo>
                  <a:pt x="1588342" y="3479883"/>
                  <a:pt x="1383904" y="3430941"/>
                  <a:pt x="1273917" y="3474507"/>
                </a:cubicBezTo>
                <a:cubicBezTo>
                  <a:pt x="1163930" y="3518073"/>
                  <a:pt x="882930" y="3443190"/>
                  <a:pt x="579096" y="3474507"/>
                </a:cubicBezTo>
                <a:cubicBezTo>
                  <a:pt x="295701" y="3487102"/>
                  <a:pt x="-3592" y="3174840"/>
                  <a:pt x="0" y="2895411"/>
                </a:cubicBezTo>
                <a:cubicBezTo>
                  <a:pt x="-45229" y="2675972"/>
                  <a:pt x="30253" y="2607164"/>
                  <a:pt x="0" y="2398367"/>
                </a:cubicBezTo>
                <a:cubicBezTo>
                  <a:pt x="-30253" y="2189570"/>
                  <a:pt x="16131" y="2161943"/>
                  <a:pt x="0" y="1930278"/>
                </a:cubicBezTo>
                <a:cubicBezTo>
                  <a:pt x="-16131" y="1698613"/>
                  <a:pt x="21252" y="1662585"/>
                  <a:pt x="0" y="1447711"/>
                </a:cubicBezTo>
                <a:cubicBezTo>
                  <a:pt x="-26921" y="1296628"/>
                  <a:pt x="36293" y="1199011"/>
                  <a:pt x="0" y="1022084"/>
                </a:cubicBezTo>
                <a:cubicBezTo>
                  <a:pt x="-36293" y="845157"/>
                  <a:pt x="19344" y="769538"/>
                  <a:pt x="0" y="579085"/>
                </a:cubicBezTo>
                <a:lnTo>
                  <a:pt x="0" y="579085"/>
                </a:lnTo>
                <a:cubicBezTo>
                  <a:pt x="1" y="579091"/>
                  <a:pt x="-1" y="579091"/>
                  <a:pt x="0" y="579096"/>
                </a:cubicBezTo>
                <a:close/>
              </a:path>
            </a:pathLst>
          </a:custGeom>
          <a:noFill/>
          <a:ln>
            <a:solidFill>
              <a:srgbClr val="FFC000"/>
            </a:solidFill>
            <a:prstDash val="lgDashDot"/>
            <a:extLst>
              <a:ext uri="{C807C97D-BFC1-408E-A445-0C87EB9F89A2}">
                <ask:lineSketchStyleProps xmlns="" xmlns:ask="http://schemas.microsoft.com/office/drawing/2018/sketchyshapes" sd="1504959849">
                  <a:prstGeom prst="wedgeRoundRectCallout">
                    <a:avLst>
                      <a:gd name="adj1" fmla="val 57445"/>
                      <a:gd name="adj2" fmla="val -481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9329149" y="3134401"/>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5"/>
            <a:srcRect l="36240" t="55991" r="46325" b="-805"/>
            <a:stretch/>
          </p:blipFill>
          <p:spPr>
            <a:xfrm>
              <a:off x="3629134" y="2816948"/>
              <a:ext cx="1663010" cy="2404503"/>
            </a:xfrm>
            <a:prstGeom prst="ellipse">
              <a:avLst/>
            </a:prstGeom>
          </p:spPr>
        </p:pic>
      </p:grpSp>
    </p:spTree>
    <p:extLst>
      <p:ext uri="{BB962C8B-B14F-4D97-AF65-F5344CB8AC3E}">
        <p14:creationId xmlns:p14="http://schemas.microsoft.com/office/powerpoint/2010/main" val="3263722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249"/>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o-giai-thuong-www_tiengdong_com.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705620" y="783257"/>
            <a:ext cx="6999493" cy="4545125"/>
          </a:xfrm>
          <a:prstGeom prst="rect">
            <a:avLst/>
          </a:prstGeom>
        </p:spPr>
      </p:pic>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2353654" y="3895639"/>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flipH="1">
            <a:off x="239963" y="-14004"/>
            <a:ext cx="4222219"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a16="http://schemas.microsoft.com/office/drawing/2014/main" id="{BC158FF8-122E-679D-274B-BB45BF716AAC}"/>
              </a:ext>
            </a:extLst>
          </p:cNvPr>
          <p:cNvSpPr txBox="1"/>
          <p:nvPr/>
        </p:nvSpPr>
        <p:spPr>
          <a:xfrm>
            <a:off x="6800585" y="1081806"/>
            <a:ext cx="3897102" cy="1733680"/>
          </a:xfrm>
          <a:prstGeom prst="rect">
            <a:avLst/>
          </a:prstGeom>
          <a:noFill/>
        </p:spPr>
        <p:txBody>
          <a:bodyPr wrap="square" rtlCol="0">
            <a:spAutoFit/>
          </a:bodyPr>
          <a:lstStyle/>
          <a:p>
            <a:pPr algn="ctr" defTabSz="1219170">
              <a:buClr>
                <a:srgbClr val="000000"/>
              </a:buClr>
            </a:pPr>
            <a:r>
              <a:rPr lang="en-US" sz="10666" b="1" kern="0" dirty="0" err="1">
                <a:ln w="22225">
                  <a:solidFill>
                    <a:srgbClr val="EB6553"/>
                  </a:solidFill>
                  <a:prstDash val="solid"/>
                </a:ln>
                <a:solidFill>
                  <a:srgbClr val="EB6553">
                    <a:lumMod val="40000"/>
                    <a:lumOff val="60000"/>
                  </a:srgbClr>
                </a:solidFill>
                <a:latin typeface="SVN-Poky's"/>
                <a:cs typeface="Arial"/>
                <a:sym typeface="Arial"/>
              </a:rPr>
              <a:t>Khởi</a:t>
            </a:r>
            <a:endParaRPr lang="en-US" sz="96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4" name="Hộp Văn bản 143">
            <a:extLst>
              <a:ext uri="{FF2B5EF4-FFF2-40B4-BE49-F238E27FC236}">
                <a16:creationId xmlns:a16="http://schemas.microsoft.com/office/drawing/2014/main" id="{04CED86C-BD1E-4F6E-B856-B4370E3BC4C1}"/>
              </a:ext>
            </a:extLst>
          </p:cNvPr>
          <p:cNvSpPr txBox="1"/>
          <p:nvPr/>
        </p:nvSpPr>
        <p:spPr>
          <a:xfrm>
            <a:off x="5466580" y="2401392"/>
            <a:ext cx="4595698" cy="1897892"/>
          </a:xfrm>
          <a:prstGeom prst="rect">
            <a:avLst/>
          </a:prstGeom>
          <a:noFill/>
        </p:spPr>
        <p:txBody>
          <a:bodyPr wrap="square" rtlCol="0">
            <a:spAutoFit/>
          </a:bodyPr>
          <a:lstStyle/>
          <a:p>
            <a:pPr algn="ctr" defTabSz="1219170">
              <a:buClr>
                <a:srgbClr val="000000"/>
              </a:buClr>
            </a:pPr>
            <a:r>
              <a:rPr lang="en-US" sz="11733" b="1" kern="0" dirty="0" smtClean="0">
                <a:ln w="22225">
                  <a:solidFill>
                    <a:srgbClr val="EB6553"/>
                  </a:solidFill>
                  <a:prstDash val="solid"/>
                </a:ln>
                <a:solidFill>
                  <a:srgbClr val="EB6553">
                    <a:lumMod val="40000"/>
                    <a:lumOff val="60000"/>
                  </a:srgbClr>
                </a:solidFill>
                <a:latin typeface="SVN-Poky's"/>
                <a:cs typeface="Arial"/>
                <a:sym typeface="Arial"/>
              </a:rPr>
              <a:t>Động</a:t>
            </a:r>
            <a:endParaRPr lang="en-US" sz="10666" b="1" kern="0" dirty="0">
              <a:ln w="22225">
                <a:solidFill>
                  <a:srgbClr val="EB6553"/>
                </a:solidFill>
                <a:prstDash val="solid"/>
              </a:ln>
              <a:solidFill>
                <a:srgbClr val="EB6553">
                  <a:lumMod val="40000"/>
                  <a:lumOff val="60000"/>
                </a:srgbClr>
              </a:solidFill>
              <a:latin typeface="SVN-Poky's"/>
              <a:cs typeface="Arial"/>
              <a:sym typeface="Aria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10437822" y="-526973"/>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4"/>
            <a:srcRect l="36240" t="55991" r="46325" b="-805"/>
            <a:stretch/>
          </p:blipFill>
          <p:spPr>
            <a:xfrm>
              <a:off x="3629134" y="2816948"/>
              <a:ext cx="1663010" cy="2404503"/>
            </a:xfrm>
            <a:prstGeom prst="ellipse">
              <a:avLst/>
            </a:prstGeom>
          </p:spPr>
        </p:pic>
      </p:grpSp>
      <p:grpSp>
        <p:nvGrpSpPr>
          <p:cNvPr id="14" name="Nhóm 13">
            <a:extLst>
              <a:ext uri="{FF2B5EF4-FFF2-40B4-BE49-F238E27FC236}">
                <a16:creationId xmlns:a16="http://schemas.microsoft.com/office/drawing/2014/main" id="{0A24EBE8-9B07-D21B-7338-2DC2EDF31132}"/>
              </a:ext>
            </a:extLst>
          </p:cNvPr>
          <p:cNvGrpSpPr/>
          <p:nvPr/>
        </p:nvGrpSpPr>
        <p:grpSpPr>
          <a:xfrm>
            <a:off x="608352" y="517597"/>
            <a:ext cx="10938144" cy="1854984"/>
            <a:chOff x="271630" y="1095502"/>
            <a:chExt cx="8203608" cy="1391238"/>
          </a:xfrm>
        </p:grpSpPr>
        <p:pic>
          <p:nvPicPr>
            <p:cNvPr id="15" name="Hình ảnh 14" descr="Ảnh có chứa văn bản, đồ họa véc-tơ&#10;&#10;Mô tả được tạo tự động">
              <a:extLst>
                <a:ext uri="{FF2B5EF4-FFF2-40B4-BE49-F238E27FC236}">
                  <a16:creationId xmlns:a16="http://schemas.microsoft.com/office/drawing/2014/main" id="{B32CBC51-77DB-5943-D037-ECD83B6A7ADB}"/>
                </a:ext>
              </a:extLst>
            </p:cNvPr>
            <p:cNvPicPr>
              <a:picLocks noChangeAspect="1"/>
            </p:cNvPicPr>
            <p:nvPr/>
          </p:nvPicPr>
          <p:blipFill rotWithShape="1">
            <a:blip r:embed="rId5"/>
            <a:srcRect l="40816" r="39860" b="49292"/>
            <a:stretch/>
          </p:blipFill>
          <p:spPr>
            <a:xfrm>
              <a:off x="271630" y="1095502"/>
              <a:ext cx="749848" cy="1391238"/>
            </a:xfrm>
            <a:prstGeom prst="rect">
              <a:avLst/>
            </a:prstGeom>
          </p:spPr>
        </p:pic>
        <p:grpSp>
          <p:nvGrpSpPr>
            <p:cNvPr id="16" name="Nhóm 15">
              <a:extLst>
                <a:ext uri="{FF2B5EF4-FFF2-40B4-BE49-F238E27FC236}">
                  <a16:creationId xmlns:a16="http://schemas.microsoft.com/office/drawing/2014/main" id="{A46CA688-9302-1722-F8C7-678F81CDA5EB}"/>
                </a:ext>
              </a:extLst>
            </p:cNvPr>
            <p:cNvGrpSpPr/>
            <p:nvPr/>
          </p:nvGrpSpPr>
          <p:grpSpPr>
            <a:xfrm>
              <a:off x="1197569" y="1467584"/>
              <a:ext cx="7277669" cy="954107"/>
              <a:chOff x="933165" y="1305792"/>
              <a:chExt cx="7277669" cy="954107"/>
            </a:xfrm>
          </p:grpSpPr>
          <p:sp>
            <p:nvSpPr>
              <p:cNvPr id="17" name="Hình chữ nhật: Góc Tròn 16">
                <a:extLst>
                  <a:ext uri="{FF2B5EF4-FFF2-40B4-BE49-F238E27FC236}">
                    <a16:creationId xmlns:a16="http://schemas.microsoft.com/office/drawing/2014/main" id="{76E6F17D-F31A-4F06-5148-EB3CBA12A0F2}"/>
                  </a:ext>
                </a:extLst>
              </p:cNvPr>
              <p:cNvSpPr/>
              <p:nvPr/>
            </p:nvSpPr>
            <p:spPr>
              <a:xfrm>
                <a:off x="933165" y="1352534"/>
                <a:ext cx="7277669" cy="907365"/>
              </a:xfrm>
              <a:prstGeom prst="roundRect">
                <a:avLst/>
              </a:prstGeom>
              <a:solidFill>
                <a:srgbClr val="FFD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8" name="Hộp Văn bản 17">
                <a:extLst>
                  <a:ext uri="{FF2B5EF4-FFF2-40B4-BE49-F238E27FC236}">
                    <a16:creationId xmlns:a16="http://schemas.microsoft.com/office/drawing/2014/main" id="{4EEB09B0-005A-A88C-8EDD-56D1FBA45296}"/>
                  </a:ext>
                </a:extLst>
              </p:cNvPr>
              <p:cNvSpPr txBox="1"/>
              <p:nvPr/>
            </p:nvSpPr>
            <p:spPr>
              <a:xfrm>
                <a:off x="1119616" y="1305792"/>
                <a:ext cx="6975940" cy="930928"/>
              </a:xfrm>
              <a:prstGeom prst="rect">
                <a:avLst/>
              </a:prstGeom>
              <a:noFill/>
            </p:spPr>
            <p:txBody>
              <a:bodyPr wrap="square" rtlCol="0">
                <a:spAutoFit/>
              </a:bodyPr>
              <a:lstStyle/>
              <a:p>
                <a:pPr algn="ctr" defTabSz="1219170">
                  <a:buClr>
                    <a:srgbClr val="000000"/>
                  </a:buClr>
                  <a:defRPr/>
                </a:pPr>
                <a:r>
                  <a:rPr lang="vi-VN" sz="3733" b="1" kern="0">
                    <a:latin typeface="Calibri"/>
                    <a:cs typeface="Arial"/>
                    <a:sym typeface="Arial"/>
                  </a:rPr>
                  <a:t>Tìm những chi tiết cho thấy Ban Tổ chức rất đề cao các tác phẩm đoạt giải.</a:t>
                </a:r>
                <a:endParaRPr lang="vi-VN" sz="3733" b="1" kern="0" dirty="0" err="1">
                  <a:latin typeface="Calibri"/>
                  <a:cs typeface="Arial"/>
                  <a:sym typeface="Arial"/>
                </a:endParaRPr>
              </a:p>
            </p:txBody>
          </p:sp>
        </p:grpSp>
      </p:grpSp>
      <p:sp>
        <p:nvSpPr>
          <p:cNvPr id="19" name="Hộp Văn bản 18">
            <a:extLst>
              <a:ext uri="{FF2B5EF4-FFF2-40B4-BE49-F238E27FC236}">
                <a16:creationId xmlns:a16="http://schemas.microsoft.com/office/drawing/2014/main" id="{F3F8DD71-E6F9-2945-4C74-ADBA100F5A7C}"/>
              </a:ext>
            </a:extLst>
          </p:cNvPr>
          <p:cNvSpPr txBox="1"/>
          <p:nvPr/>
        </p:nvSpPr>
        <p:spPr>
          <a:xfrm>
            <a:off x="608352" y="2410922"/>
            <a:ext cx="11267830" cy="3970318"/>
          </a:xfrm>
          <a:prstGeom prst="rect">
            <a:avLst/>
          </a:prstGeom>
          <a:noFill/>
        </p:spPr>
        <p:txBody>
          <a:bodyPr wrap="square" rtlCol="0">
            <a:spAutoFit/>
          </a:bodyPr>
          <a:lstStyle/>
          <a:p>
            <a:pPr algn="ctr" defTabSz="1219170">
              <a:buClr>
                <a:srgbClr val="000000"/>
              </a:buClr>
            </a:pPr>
            <a:r>
              <a:rPr lang="vi-VN" sz="3600" i="1" kern="0">
                <a:solidFill>
                  <a:srgbClr val="C00000"/>
                </a:solidFill>
                <a:cs typeface="Arial"/>
                <a:sym typeface="Arial"/>
              </a:rPr>
              <a:t>Những chi tiết cho thấy Ban Tổ chức rất đề cao các tác phẩm dự thi đoạt giải:</a:t>
            </a:r>
          </a:p>
          <a:p>
            <a:pPr defTabSz="1219170">
              <a:buClr>
                <a:srgbClr val="000000"/>
              </a:buClr>
            </a:pPr>
            <a:r>
              <a:rPr lang="en-US" sz="3600" kern="0">
                <a:solidFill>
                  <a:srgbClr val="000000"/>
                </a:solidFill>
                <a:cs typeface="Arial"/>
                <a:sym typeface="Arial"/>
              </a:rPr>
              <a:t>	- </a:t>
            </a:r>
            <a:r>
              <a:rPr lang="vi-VN" sz="3600" kern="0">
                <a:solidFill>
                  <a:srgbClr val="000000"/>
                </a:solidFill>
                <a:cs typeface="Arial"/>
                <a:sym typeface="Arial"/>
              </a:rPr>
              <a:t>Các tác phẩm đoạt giải được dịch sang tiếng Nhật, biên tập, vẽ minh họa, in ấn và phát hành rộng rãi dưới dạng tuyển tập song ngữ Việt - Nhật.</a:t>
            </a:r>
          </a:p>
          <a:p>
            <a:pPr defTabSz="1219170">
              <a:buClr>
                <a:srgbClr val="000000"/>
              </a:buClr>
            </a:pPr>
            <a:r>
              <a:rPr lang="en-US" sz="3600" kern="0">
                <a:solidFill>
                  <a:srgbClr val="000000"/>
                </a:solidFill>
                <a:cs typeface="Arial"/>
                <a:sym typeface="Arial"/>
              </a:rPr>
              <a:t>	- </a:t>
            </a:r>
            <a:r>
              <a:rPr lang="vi-VN" sz="3600" kern="0">
                <a:solidFill>
                  <a:srgbClr val="000000"/>
                </a:solidFill>
                <a:cs typeface="Arial"/>
                <a:sym typeface="Arial"/>
              </a:rPr>
              <a:t>Toàn bộ lợi nhuận từ việc bán sách được trao tặng cho các quỹ khuyến học, khuyến đọc của Việt Nam.</a:t>
            </a:r>
            <a:endParaRPr lang="en-US" sz="3600" kern="0" dirty="0">
              <a:solidFill>
                <a:srgbClr val="000000"/>
              </a:solidFill>
              <a:latin typeface="Calibri"/>
              <a:cs typeface="Arial"/>
              <a:sym typeface="Arial"/>
            </a:endParaRPr>
          </a:p>
        </p:txBody>
      </p:sp>
      <p:sp>
        <p:nvSpPr>
          <p:cNvPr id="12" name="Bong bóng Lời nói: Hình chữ nhật với Góc Tròn 1">
            <a:extLst>
              <a:ext uri="{FF2B5EF4-FFF2-40B4-BE49-F238E27FC236}">
                <a16:creationId xmlns:a16="http://schemas.microsoft.com/office/drawing/2014/main" id="{BF96F9DE-FD33-4F1F-B8B7-B75B99A0C966}"/>
              </a:ext>
            </a:extLst>
          </p:cNvPr>
          <p:cNvSpPr/>
          <p:nvPr/>
        </p:nvSpPr>
        <p:spPr>
          <a:xfrm>
            <a:off x="608351" y="2380017"/>
            <a:ext cx="10975297" cy="4001223"/>
          </a:xfrm>
          <a:custGeom>
            <a:avLst/>
            <a:gdLst>
              <a:gd name="connsiteX0" fmla="*/ 0 w 10975297"/>
              <a:gd name="connsiteY0" fmla="*/ 666884 h 4001223"/>
              <a:gd name="connsiteX1" fmla="*/ 666884 w 10975297"/>
              <a:gd name="connsiteY1" fmla="*/ 0 h 4001223"/>
              <a:gd name="connsiteX2" fmla="*/ 1355129 w 10975297"/>
              <a:gd name="connsiteY2" fmla="*/ 0 h 4001223"/>
              <a:gd name="connsiteX3" fmla="*/ 2043374 w 10975297"/>
              <a:gd name="connsiteY3" fmla="*/ 0 h 4001223"/>
              <a:gd name="connsiteX4" fmla="*/ 2674265 w 10975297"/>
              <a:gd name="connsiteY4" fmla="*/ 0 h 4001223"/>
              <a:gd name="connsiteX5" fmla="*/ 3075741 w 10975297"/>
              <a:gd name="connsiteY5" fmla="*/ 0 h 4001223"/>
              <a:gd name="connsiteX6" fmla="*/ 3706632 w 10975297"/>
              <a:gd name="connsiteY6" fmla="*/ 0 h 4001223"/>
              <a:gd name="connsiteX7" fmla="*/ 4108108 w 10975297"/>
              <a:gd name="connsiteY7" fmla="*/ 0 h 4001223"/>
              <a:gd name="connsiteX8" fmla="*/ 4566938 w 10975297"/>
              <a:gd name="connsiteY8" fmla="*/ 0 h 4001223"/>
              <a:gd name="connsiteX9" fmla="*/ 5197829 w 10975297"/>
              <a:gd name="connsiteY9" fmla="*/ 0 h 4001223"/>
              <a:gd name="connsiteX10" fmla="*/ 5656659 w 10975297"/>
              <a:gd name="connsiteY10" fmla="*/ 0 h 4001223"/>
              <a:gd name="connsiteX11" fmla="*/ 6402257 w 10975297"/>
              <a:gd name="connsiteY11" fmla="*/ 0 h 4001223"/>
              <a:gd name="connsiteX12" fmla="*/ 6402257 w 10975297"/>
              <a:gd name="connsiteY12" fmla="*/ 0 h 4001223"/>
              <a:gd name="connsiteX13" fmla="*/ 6978460 w 10975297"/>
              <a:gd name="connsiteY13" fmla="*/ 0 h 4001223"/>
              <a:gd name="connsiteX14" fmla="*/ 7554663 w 10975297"/>
              <a:gd name="connsiteY14" fmla="*/ 0 h 4001223"/>
              <a:gd name="connsiteX15" fmla="*/ 8158304 w 10975297"/>
              <a:gd name="connsiteY15" fmla="*/ 0 h 4001223"/>
              <a:gd name="connsiteX16" fmla="*/ 8652193 w 10975297"/>
              <a:gd name="connsiteY16" fmla="*/ 0 h 4001223"/>
              <a:gd name="connsiteX17" fmla="*/ 9146081 w 10975297"/>
              <a:gd name="connsiteY17" fmla="*/ 0 h 4001223"/>
              <a:gd name="connsiteX18" fmla="*/ 9692377 w 10975297"/>
              <a:gd name="connsiteY18" fmla="*/ 0 h 4001223"/>
              <a:gd name="connsiteX19" fmla="*/ 10308413 w 10975297"/>
              <a:gd name="connsiteY19" fmla="*/ 0 h 4001223"/>
              <a:gd name="connsiteX20" fmla="*/ 10975297 w 10975297"/>
              <a:gd name="connsiteY20" fmla="*/ 666884 h 4001223"/>
              <a:gd name="connsiteX21" fmla="*/ 10975297 w 10975297"/>
              <a:gd name="connsiteY21" fmla="*/ 666871 h 4001223"/>
              <a:gd name="connsiteX22" fmla="*/ 11195251 w 10975297"/>
              <a:gd name="connsiteY22" fmla="*/ 281115 h 4001223"/>
              <a:gd name="connsiteX23" fmla="*/ 11443284 w 10975297"/>
              <a:gd name="connsiteY23" fmla="*/ -153887 h 4001223"/>
              <a:gd name="connsiteX24" fmla="*/ 11316928 w 10975297"/>
              <a:gd name="connsiteY24" fmla="*/ 337800 h 4001223"/>
              <a:gd name="connsiteX25" fmla="*/ 11195251 w 10975297"/>
              <a:gd name="connsiteY25" fmla="*/ 811276 h 4001223"/>
              <a:gd name="connsiteX26" fmla="*/ 11087614 w 10975297"/>
              <a:gd name="connsiteY26" fmla="*/ 1230121 h 4001223"/>
              <a:gd name="connsiteX27" fmla="*/ 10975297 w 10975297"/>
              <a:gd name="connsiteY27" fmla="*/ 1667176 h 4001223"/>
              <a:gd name="connsiteX28" fmla="*/ 10975297 w 10975297"/>
              <a:gd name="connsiteY28" fmla="*/ 2222897 h 4001223"/>
              <a:gd name="connsiteX29" fmla="*/ 10975297 w 10975297"/>
              <a:gd name="connsiteY29" fmla="*/ 2761946 h 4001223"/>
              <a:gd name="connsiteX30" fmla="*/ 10975297 w 10975297"/>
              <a:gd name="connsiteY30" fmla="*/ 3334339 h 4001223"/>
              <a:gd name="connsiteX31" fmla="*/ 10308413 w 10975297"/>
              <a:gd name="connsiteY31" fmla="*/ 4001223 h 4001223"/>
              <a:gd name="connsiteX32" fmla="*/ 9750494 w 10975297"/>
              <a:gd name="connsiteY32" fmla="*/ 4001223 h 4001223"/>
              <a:gd name="connsiteX33" fmla="*/ 9146081 w 10975297"/>
              <a:gd name="connsiteY33" fmla="*/ 4001223 h 4001223"/>
              <a:gd name="connsiteX34" fmla="*/ 8569878 w 10975297"/>
              <a:gd name="connsiteY34" fmla="*/ 4001223 h 4001223"/>
              <a:gd name="connsiteX35" fmla="*/ 8021113 w 10975297"/>
              <a:gd name="connsiteY35" fmla="*/ 4001223 h 4001223"/>
              <a:gd name="connsiteX36" fmla="*/ 7444910 w 10975297"/>
              <a:gd name="connsiteY36" fmla="*/ 4001223 h 4001223"/>
              <a:gd name="connsiteX37" fmla="*/ 6402257 w 10975297"/>
              <a:gd name="connsiteY37" fmla="*/ 4001223 h 4001223"/>
              <a:gd name="connsiteX38" fmla="*/ 6402257 w 10975297"/>
              <a:gd name="connsiteY38" fmla="*/ 4001223 h 4001223"/>
              <a:gd name="connsiteX39" fmla="*/ 5771366 w 10975297"/>
              <a:gd name="connsiteY39" fmla="*/ 4001223 h 4001223"/>
              <a:gd name="connsiteX40" fmla="*/ 5255182 w 10975297"/>
              <a:gd name="connsiteY40" fmla="*/ 4001223 h 4001223"/>
              <a:gd name="connsiteX41" fmla="*/ 4681645 w 10975297"/>
              <a:gd name="connsiteY41" fmla="*/ 4001223 h 4001223"/>
              <a:gd name="connsiteX42" fmla="*/ 4165462 w 10975297"/>
              <a:gd name="connsiteY42" fmla="*/ 4001223 h 4001223"/>
              <a:gd name="connsiteX43" fmla="*/ 3477217 w 10975297"/>
              <a:gd name="connsiteY43" fmla="*/ 4001223 h 4001223"/>
              <a:gd name="connsiteX44" fmla="*/ 2961033 w 10975297"/>
              <a:gd name="connsiteY44" fmla="*/ 4001223 h 4001223"/>
              <a:gd name="connsiteX45" fmla="*/ 2559557 w 10975297"/>
              <a:gd name="connsiteY45" fmla="*/ 4001223 h 4001223"/>
              <a:gd name="connsiteX46" fmla="*/ 1986020 w 10975297"/>
              <a:gd name="connsiteY46" fmla="*/ 4001223 h 4001223"/>
              <a:gd name="connsiteX47" fmla="*/ 1584544 w 10975297"/>
              <a:gd name="connsiteY47" fmla="*/ 4001223 h 4001223"/>
              <a:gd name="connsiteX48" fmla="*/ 666884 w 10975297"/>
              <a:gd name="connsiteY48" fmla="*/ 4001223 h 4001223"/>
              <a:gd name="connsiteX49" fmla="*/ 0 w 10975297"/>
              <a:gd name="connsiteY49" fmla="*/ 3334339 h 4001223"/>
              <a:gd name="connsiteX50" fmla="*/ 0 w 10975297"/>
              <a:gd name="connsiteY50" fmla="*/ 2828633 h 4001223"/>
              <a:gd name="connsiteX51" fmla="*/ 0 w 10975297"/>
              <a:gd name="connsiteY51" fmla="*/ 2306255 h 4001223"/>
              <a:gd name="connsiteX52" fmla="*/ 0 w 10975297"/>
              <a:gd name="connsiteY52" fmla="*/ 1667176 h 4001223"/>
              <a:gd name="connsiteX53" fmla="*/ 0 w 10975297"/>
              <a:gd name="connsiteY53" fmla="*/ 1147017 h 4001223"/>
              <a:gd name="connsiteX54" fmla="*/ 0 w 10975297"/>
              <a:gd name="connsiteY54" fmla="*/ 666871 h 4001223"/>
              <a:gd name="connsiteX55" fmla="*/ 0 w 10975297"/>
              <a:gd name="connsiteY55" fmla="*/ 666871 h 4001223"/>
              <a:gd name="connsiteX56" fmla="*/ 0 w 10975297"/>
              <a:gd name="connsiteY56" fmla="*/ 666884 h 400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975297" h="4001223" extrusionOk="0">
                <a:moveTo>
                  <a:pt x="0" y="666884"/>
                </a:moveTo>
                <a:cubicBezTo>
                  <a:pt x="-24910" y="296708"/>
                  <a:pt x="267636" y="4843"/>
                  <a:pt x="666884" y="0"/>
                </a:cubicBezTo>
                <a:cubicBezTo>
                  <a:pt x="896890" y="-75228"/>
                  <a:pt x="1136528" y="59236"/>
                  <a:pt x="1355129" y="0"/>
                </a:cubicBezTo>
                <a:cubicBezTo>
                  <a:pt x="1573730" y="-59236"/>
                  <a:pt x="1848437" y="40413"/>
                  <a:pt x="2043374" y="0"/>
                </a:cubicBezTo>
                <a:cubicBezTo>
                  <a:pt x="2238312" y="-40413"/>
                  <a:pt x="2378709" y="52442"/>
                  <a:pt x="2674265" y="0"/>
                </a:cubicBezTo>
                <a:cubicBezTo>
                  <a:pt x="2969821" y="-52442"/>
                  <a:pt x="2987078" y="18704"/>
                  <a:pt x="3075741" y="0"/>
                </a:cubicBezTo>
                <a:cubicBezTo>
                  <a:pt x="3164404" y="-18704"/>
                  <a:pt x="3434076" y="14587"/>
                  <a:pt x="3706632" y="0"/>
                </a:cubicBezTo>
                <a:cubicBezTo>
                  <a:pt x="3979188" y="-14587"/>
                  <a:pt x="3964735" y="43695"/>
                  <a:pt x="4108108" y="0"/>
                </a:cubicBezTo>
                <a:cubicBezTo>
                  <a:pt x="4251481" y="-43695"/>
                  <a:pt x="4430008" y="36988"/>
                  <a:pt x="4566938" y="0"/>
                </a:cubicBezTo>
                <a:cubicBezTo>
                  <a:pt x="4703868" y="-36988"/>
                  <a:pt x="4972999" y="43836"/>
                  <a:pt x="5197829" y="0"/>
                </a:cubicBezTo>
                <a:cubicBezTo>
                  <a:pt x="5422659" y="-43836"/>
                  <a:pt x="5437774" y="21263"/>
                  <a:pt x="5656659" y="0"/>
                </a:cubicBezTo>
                <a:cubicBezTo>
                  <a:pt x="5875544" y="-21263"/>
                  <a:pt x="6048453" y="85173"/>
                  <a:pt x="6402257" y="0"/>
                </a:cubicBezTo>
                <a:lnTo>
                  <a:pt x="6402257" y="0"/>
                </a:lnTo>
                <a:cubicBezTo>
                  <a:pt x="6679830" y="-27252"/>
                  <a:pt x="6862766" y="8619"/>
                  <a:pt x="6978460" y="0"/>
                </a:cubicBezTo>
                <a:cubicBezTo>
                  <a:pt x="7094154" y="-8619"/>
                  <a:pt x="7328164" y="21950"/>
                  <a:pt x="7554663" y="0"/>
                </a:cubicBezTo>
                <a:cubicBezTo>
                  <a:pt x="7781162" y="-21950"/>
                  <a:pt x="7919838" y="3286"/>
                  <a:pt x="8158304" y="0"/>
                </a:cubicBezTo>
                <a:cubicBezTo>
                  <a:pt x="8396770" y="-3286"/>
                  <a:pt x="8529868" y="11623"/>
                  <a:pt x="8652193" y="0"/>
                </a:cubicBezTo>
                <a:cubicBezTo>
                  <a:pt x="8774518" y="-11623"/>
                  <a:pt x="8984970" y="44003"/>
                  <a:pt x="9146081" y="0"/>
                </a:cubicBezTo>
                <a:cubicBezTo>
                  <a:pt x="9260235" y="-37226"/>
                  <a:pt x="9575859" y="26338"/>
                  <a:pt x="9692377" y="0"/>
                </a:cubicBezTo>
                <a:cubicBezTo>
                  <a:pt x="9808895" y="-26338"/>
                  <a:pt x="10043066" y="45463"/>
                  <a:pt x="10308413" y="0"/>
                </a:cubicBezTo>
                <a:cubicBezTo>
                  <a:pt x="10663086" y="-13519"/>
                  <a:pt x="10959326" y="315871"/>
                  <a:pt x="10975297" y="666884"/>
                </a:cubicBezTo>
                <a:cubicBezTo>
                  <a:pt x="10975296" y="666881"/>
                  <a:pt x="10975298" y="666876"/>
                  <a:pt x="10975297" y="666871"/>
                </a:cubicBezTo>
                <a:cubicBezTo>
                  <a:pt x="11006938" y="549623"/>
                  <a:pt x="11152324" y="438971"/>
                  <a:pt x="11195251" y="281115"/>
                </a:cubicBezTo>
                <a:cubicBezTo>
                  <a:pt x="11238178" y="123259"/>
                  <a:pt x="11382837" y="-45080"/>
                  <a:pt x="11443284" y="-153887"/>
                </a:cubicBezTo>
                <a:cubicBezTo>
                  <a:pt x="11434136" y="-38371"/>
                  <a:pt x="11378466" y="96446"/>
                  <a:pt x="11316928" y="337800"/>
                </a:cubicBezTo>
                <a:cubicBezTo>
                  <a:pt x="11255390" y="579154"/>
                  <a:pt x="11212088" y="686767"/>
                  <a:pt x="11195251" y="811276"/>
                </a:cubicBezTo>
                <a:cubicBezTo>
                  <a:pt x="11178414" y="935785"/>
                  <a:pt x="11080213" y="1106290"/>
                  <a:pt x="11087614" y="1230121"/>
                </a:cubicBezTo>
                <a:cubicBezTo>
                  <a:pt x="11095015" y="1353952"/>
                  <a:pt x="10976693" y="1523386"/>
                  <a:pt x="10975297" y="1667176"/>
                </a:cubicBezTo>
                <a:cubicBezTo>
                  <a:pt x="11003773" y="1925593"/>
                  <a:pt x="10938011" y="2094473"/>
                  <a:pt x="10975297" y="2222897"/>
                </a:cubicBezTo>
                <a:cubicBezTo>
                  <a:pt x="11012583" y="2351321"/>
                  <a:pt x="10933450" y="2577795"/>
                  <a:pt x="10975297" y="2761946"/>
                </a:cubicBezTo>
                <a:cubicBezTo>
                  <a:pt x="11017144" y="2946097"/>
                  <a:pt x="10945116" y="3127915"/>
                  <a:pt x="10975297" y="3334339"/>
                </a:cubicBezTo>
                <a:cubicBezTo>
                  <a:pt x="10962549" y="3689072"/>
                  <a:pt x="10663064" y="4014513"/>
                  <a:pt x="10308413" y="4001223"/>
                </a:cubicBezTo>
                <a:cubicBezTo>
                  <a:pt x="10128795" y="4007389"/>
                  <a:pt x="9930088" y="3987839"/>
                  <a:pt x="9750494" y="4001223"/>
                </a:cubicBezTo>
                <a:cubicBezTo>
                  <a:pt x="9570900" y="4014607"/>
                  <a:pt x="9333414" y="3954967"/>
                  <a:pt x="9146081" y="4001223"/>
                </a:cubicBezTo>
                <a:cubicBezTo>
                  <a:pt x="8957320" y="4022002"/>
                  <a:pt x="8786331" y="3933905"/>
                  <a:pt x="8569878" y="4001223"/>
                </a:cubicBezTo>
                <a:cubicBezTo>
                  <a:pt x="8353425" y="4068541"/>
                  <a:pt x="8238660" y="3981090"/>
                  <a:pt x="8021113" y="4001223"/>
                </a:cubicBezTo>
                <a:cubicBezTo>
                  <a:pt x="7803567" y="4021356"/>
                  <a:pt x="7644704" y="3950668"/>
                  <a:pt x="7444910" y="4001223"/>
                </a:cubicBezTo>
                <a:cubicBezTo>
                  <a:pt x="7245116" y="4051778"/>
                  <a:pt x="6641130" y="3995776"/>
                  <a:pt x="6402257" y="4001223"/>
                </a:cubicBezTo>
                <a:lnTo>
                  <a:pt x="6402257" y="4001223"/>
                </a:lnTo>
                <a:cubicBezTo>
                  <a:pt x="6161241" y="4062532"/>
                  <a:pt x="5991550" y="3950299"/>
                  <a:pt x="5771366" y="4001223"/>
                </a:cubicBezTo>
                <a:cubicBezTo>
                  <a:pt x="5551182" y="4052147"/>
                  <a:pt x="5451832" y="3970263"/>
                  <a:pt x="5255182" y="4001223"/>
                </a:cubicBezTo>
                <a:cubicBezTo>
                  <a:pt x="5058532" y="4032183"/>
                  <a:pt x="4877142" y="3968413"/>
                  <a:pt x="4681645" y="4001223"/>
                </a:cubicBezTo>
                <a:cubicBezTo>
                  <a:pt x="4486148" y="4034033"/>
                  <a:pt x="4336713" y="3998592"/>
                  <a:pt x="4165462" y="4001223"/>
                </a:cubicBezTo>
                <a:cubicBezTo>
                  <a:pt x="3994211" y="4003854"/>
                  <a:pt x="3748671" y="3930491"/>
                  <a:pt x="3477217" y="4001223"/>
                </a:cubicBezTo>
                <a:cubicBezTo>
                  <a:pt x="3205764" y="4071955"/>
                  <a:pt x="3128077" y="3940035"/>
                  <a:pt x="2961033" y="4001223"/>
                </a:cubicBezTo>
                <a:cubicBezTo>
                  <a:pt x="2793989" y="4062411"/>
                  <a:pt x="2715278" y="3977473"/>
                  <a:pt x="2559557" y="4001223"/>
                </a:cubicBezTo>
                <a:cubicBezTo>
                  <a:pt x="2403836" y="4024973"/>
                  <a:pt x="2199370" y="3996667"/>
                  <a:pt x="1986020" y="4001223"/>
                </a:cubicBezTo>
                <a:cubicBezTo>
                  <a:pt x="1772670" y="4005779"/>
                  <a:pt x="1749771" y="3961565"/>
                  <a:pt x="1584544" y="4001223"/>
                </a:cubicBezTo>
                <a:cubicBezTo>
                  <a:pt x="1419317" y="4040881"/>
                  <a:pt x="948378" y="3896703"/>
                  <a:pt x="666884" y="4001223"/>
                </a:cubicBezTo>
                <a:cubicBezTo>
                  <a:pt x="396413" y="4017829"/>
                  <a:pt x="26421" y="3721157"/>
                  <a:pt x="0" y="3334339"/>
                </a:cubicBezTo>
                <a:cubicBezTo>
                  <a:pt x="-13892" y="3173540"/>
                  <a:pt x="32706" y="3060238"/>
                  <a:pt x="0" y="2828633"/>
                </a:cubicBezTo>
                <a:cubicBezTo>
                  <a:pt x="-32706" y="2597028"/>
                  <a:pt x="37169" y="2515167"/>
                  <a:pt x="0" y="2306255"/>
                </a:cubicBezTo>
                <a:cubicBezTo>
                  <a:pt x="-37169" y="2097343"/>
                  <a:pt x="44972" y="1831487"/>
                  <a:pt x="0" y="1667176"/>
                </a:cubicBezTo>
                <a:cubicBezTo>
                  <a:pt x="-41743" y="1495989"/>
                  <a:pt x="19577" y="1322667"/>
                  <a:pt x="0" y="1147017"/>
                </a:cubicBezTo>
                <a:cubicBezTo>
                  <a:pt x="-19577" y="971367"/>
                  <a:pt x="48266" y="783589"/>
                  <a:pt x="0" y="666871"/>
                </a:cubicBezTo>
                <a:lnTo>
                  <a:pt x="0" y="666871"/>
                </a:lnTo>
                <a:cubicBezTo>
                  <a:pt x="0" y="666874"/>
                  <a:pt x="-1" y="666880"/>
                  <a:pt x="0" y="666884"/>
                </a:cubicBezTo>
                <a:close/>
              </a:path>
            </a:pathLst>
          </a:custGeom>
          <a:noFill/>
          <a:ln>
            <a:solidFill>
              <a:srgbClr val="FFC000"/>
            </a:solidFill>
            <a:prstDash val="lgDashDot"/>
            <a:extLst>
              <a:ext uri="{C807C97D-BFC1-408E-A445-0C87EB9F89A2}">
                <ask:lineSketchStyleProps xmlns="" xmlns:ask="http://schemas.microsoft.com/office/drawing/2018/sketchyshapes" sd="1504959849">
                  <a:prstGeom prst="wedgeRoundRectCallout">
                    <a:avLst>
                      <a:gd name="adj1" fmla="val 54264"/>
                      <a:gd name="adj2" fmla="val -5384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119974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o-giai-thuong-www_tiengdong_com.wav"/>
                                        </p:tgtEl>
                                      </p:cMediaNode>
                                    </p:audio>
                                  </p:subTnLst>
                                </p:cTn>
                              </p:par>
                              <p:par>
                                <p:cTn id="12" presetID="32" presetClass="emph" presetSubtype="0" fill="hold" nodeType="withEffect">
                                  <p:stCondLst>
                                    <p:cond delay="0"/>
                                  </p:stCondLst>
                                  <p:childTnLst>
                                    <p:animRot by="120000">
                                      <p:cBhvr>
                                        <p:cTn id="13" dur="100" fill="hold">
                                          <p:stCondLst>
                                            <p:cond delay="0"/>
                                          </p:stCondLst>
                                        </p:cTn>
                                        <p:tgtEl>
                                          <p:spTgt spid="30"/>
                                        </p:tgtEl>
                                        <p:attrNameLst>
                                          <p:attrName>r</p:attrName>
                                        </p:attrNameLst>
                                      </p:cBhvr>
                                    </p:animRot>
                                    <p:animRot by="-240000">
                                      <p:cBhvr>
                                        <p:cTn id="14" dur="200" fill="hold">
                                          <p:stCondLst>
                                            <p:cond delay="200"/>
                                          </p:stCondLst>
                                        </p:cTn>
                                        <p:tgtEl>
                                          <p:spTgt spid="30"/>
                                        </p:tgtEl>
                                        <p:attrNameLst>
                                          <p:attrName>r</p:attrName>
                                        </p:attrNameLst>
                                      </p:cBhvr>
                                    </p:animRot>
                                    <p:animRot by="240000">
                                      <p:cBhvr>
                                        <p:cTn id="15" dur="200" fill="hold">
                                          <p:stCondLst>
                                            <p:cond delay="400"/>
                                          </p:stCondLst>
                                        </p:cTn>
                                        <p:tgtEl>
                                          <p:spTgt spid="30"/>
                                        </p:tgtEl>
                                        <p:attrNameLst>
                                          <p:attrName>r</p:attrName>
                                        </p:attrNameLst>
                                      </p:cBhvr>
                                    </p:animRot>
                                    <p:animRot by="-240000">
                                      <p:cBhvr>
                                        <p:cTn id="16" dur="200" fill="hold">
                                          <p:stCondLst>
                                            <p:cond delay="600"/>
                                          </p:stCondLst>
                                        </p:cTn>
                                        <p:tgtEl>
                                          <p:spTgt spid="30"/>
                                        </p:tgtEl>
                                        <p:attrNameLst>
                                          <p:attrName>r</p:attrName>
                                        </p:attrNameLst>
                                      </p:cBhvr>
                                    </p:animRot>
                                    <p:animRot by="120000">
                                      <p:cBhvr>
                                        <p:cTn id="17" dur="200" fill="hold">
                                          <p:stCondLst>
                                            <p:cond delay="800"/>
                                          </p:stCondLst>
                                        </p:cTn>
                                        <p:tgtEl>
                                          <p:spTgt spid="3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6" name="Nhóm 35">
            <a:extLst>
              <a:ext uri="{FF2B5EF4-FFF2-40B4-BE49-F238E27FC236}">
                <a16:creationId xmlns:a16="http://schemas.microsoft.com/office/drawing/2014/main" id="{D90C7F3B-6D52-B70B-CBA8-3EBE560EA7E6}"/>
              </a:ext>
            </a:extLst>
          </p:cNvPr>
          <p:cNvGrpSpPr/>
          <p:nvPr/>
        </p:nvGrpSpPr>
        <p:grpSpPr>
          <a:xfrm>
            <a:off x="1661716" y="415857"/>
            <a:ext cx="8453833" cy="2092293"/>
            <a:chOff x="304908" y="2020697"/>
            <a:chExt cx="6340375" cy="1569220"/>
          </a:xfrm>
        </p:grpSpPr>
        <p:pic>
          <p:nvPicPr>
            <p:cNvPr id="39" name="Hình ảnh 38" descr="Ảnh có chứa văn bản, đồ họa véc-tơ&#10;&#10;Mô tả được tạo tự động">
              <a:extLst>
                <a:ext uri="{FF2B5EF4-FFF2-40B4-BE49-F238E27FC236}">
                  <a16:creationId xmlns:a16="http://schemas.microsoft.com/office/drawing/2014/main" id="{883E6082-B331-33D7-4572-2798E8D992BC}"/>
                </a:ext>
              </a:extLst>
            </p:cNvPr>
            <p:cNvPicPr>
              <a:picLocks noChangeAspect="1"/>
            </p:cNvPicPr>
            <p:nvPr/>
          </p:nvPicPr>
          <p:blipFill rotWithShape="1">
            <a:blip r:embed="rId4"/>
            <a:srcRect l="58489" r="22187" b="49292"/>
            <a:stretch/>
          </p:blipFill>
          <p:spPr>
            <a:xfrm>
              <a:off x="304908" y="2020697"/>
              <a:ext cx="845777" cy="1569220"/>
            </a:xfrm>
            <a:prstGeom prst="rect">
              <a:avLst/>
            </a:prstGeom>
          </p:spPr>
        </p:pic>
        <p:grpSp>
          <p:nvGrpSpPr>
            <p:cNvPr id="40" name="Nhóm 39">
              <a:extLst>
                <a:ext uri="{FF2B5EF4-FFF2-40B4-BE49-F238E27FC236}">
                  <a16:creationId xmlns:a16="http://schemas.microsoft.com/office/drawing/2014/main" id="{066DD19B-6380-9385-0EDD-796AFB58FE73}"/>
                </a:ext>
              </a:extLst>
            </p:cNvPr>
            <p:cNvGrpSpPr/>
            <p:nvPr/>
          </p:nvGrpSpPr>
          <p:grpSpPr>
            <a:xfrm>
              <a:off x="1197565" y="2461977"/>
              <a:ext cx="5447718" cy="815404"/>
              <a:chOff x="933164" y="1352534"/>
              <a:chExt cx="5447718" cy="815404"/>
            </a:xfrm>
          </p:grpSpPr>
          <p:sp>
            <p:nvSpPr>
              <p:cNvPr id="41" name="Hình chữ nhật: Góc Tròn 40">
                <a:extLst>
                  <a:ext uri="{FF2B5EF4-FFF2-40B4-BE49-F238E27FC236}">
                    <a16:creationId xmlns:a16="http://schemas.microsoft.com/office/drawing/2014/main" id="{10E9BC82-60DF-EE31-99FE-9939BC8B1747}"/>
                  </a:ext>
                </a:extLst>
              </p:cNvPr>
              <p:cNvSpPr/>
              <p:nvPr/>
            </p:nvSpPr>
            <p:spPr>
              <a:xfrm>
                <a:off x="933164" y="1352534"/>
                <a:ext cx="5447718" cy="815404"/>
              </a:xfrm>
              <a:prstGeom prst="roundRect">
                <a:avLst/>
              </a:prstGeom>
              <a:solidFill>
                <a:srgbClr val="5A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sp>
            <p:nvSpPr>
              <p:cNvPr id="42" name="Hộp Văn bản 41">
                <a:extLst>
                  <a:ext uri="{FF2B5EF4-FFF2-40B4-BE49-F238E27FC236}">
                    <a16:creationId xmlns:a16="http://schemas.microsoft.com/office/drawing/2014/main" id="{8E23B0BD-2966-B8E2-6A79-66139F6471ED}"/>
                  </a:ext>
                </a:extLst>
              </p:cNvPr>
              <p:cNvSpPr txBox="1"/>
              <p:nvPr/>
            </p:nvSpPr>
            <p:spPr>
              <a:xfrm>
                <a:off x="1009349" y="1360024"/>
                <a:ext cx="5171508" cy="807914"/>
              </a:xfrm>
              <a:prstGeom prst="rect">
                <a:avLst/>
              </a:prstGeom>
              <a:noFill/>
            </p:spPr>
            <p:txBody>
              <a:bodyPr wrap="square" rtlCol="0">
                <a:spAutoFit/>
              </a:bodyPr>
              <a:lstStyle/>
              <a:p>
                <a:pPr algn="ctr" defTabSz="1219170">
                  <a:buClr>
                    <a:srgbClr val="000000"/>
                  </a:buClr>
                  <a:defRPr/>
                </a:pPr>
                <a:r>
                  <a:rPr lang="vi-VN" sz="3200" b="1" kern="0">
                    <a:latin typeface="Calibri"/>
                    <a:cs typeface="Arial"/>
                    <a:sym typeface="Arial"/>
                  </a:rPr>
                  <a:t>Thí sinh đoạt giải Đặc biệt nhận được những vinh dự gì?</a:t>
                </a:r>
                <a:endParaRPr lang="vi-VN" sz="3200" b="1" kern="0" dirty="0">
                  <a:latin typeface="Calibri"/>
                  <a:cs typeface="Arial"/>
                  <a:sym typeface="Arial"/>
                </a:endParaRPr>
              </a:p>
            </p:txBody>
          </p:sp>
        </p:grpSp>
      </p:grpSp>
      <p:sp>
        <p:nvSpPr>
          <p:cNvPr id="14" name="Hộp Văn bản 18">
            <a:extLst>
              <a:ext uri="{FF2B5EF4-FFF2-40B4-BE49-F238E27FC236}">
                <a16:creationId xmlns:a16="http://schemas.microsoft.com/office/drawing/2014/main" id="{6ACBFE52-3FA7-4F42-81B2-9BB49EAA0292}"/>
              </a:ext>
            </a:extLst>
          </p:cNvPr>
          <p:cNvSpPr txBox="1"/>
          <p:nvPr/>
        </p:nvSpPr>
        <p:spPr>
          <a:xfrm>
            <a:off x="972452" y="2564424"/>
            <a:ext cx="8219764" cy="3170099"/>
          </a:xfrm>
          <a:prstGeom prst="rect">
            <a:avLst/>
          </a:prstGeom>
          <a:noFill/>
        </p:spPr>
        <p:txBody>
          <a:bodyPr wrap="square" rtlCol="0">
            <a:spAutoFit/>
          </a:bodyPr>
          <a:lstStyle/>
          <a:p>
            <a:pPr algn="just" defTabSz="1219170">
              <a:buClr>
                <a:srgbClr val="000000"/>
              </a:buClr>
            </a:pPr>
            <a:r>
              <a:rPr lang="en-US" sz="4000" i="1" kern="0">
                <a:cs typeface="Arial"/>
                <a:sym typeface="Arial"/>
              </a:rPr>
              <a:t>	</a:t>
            </a:r>
            <a:r>
              <a:rPr lang="vi-VN" sz="4000" i="1" kern="0">
                <a:cs typeface="Arial"/>
                <a:sym typeface="Arial"/>
              </a:rPr>
              <a:t>Hằng năm, thí sinh đoạt giải Đặc biệt được tham gia lễ trao giải tại Nhật Bản và được khắc tên trên cúp "Đóa hoa đồng thoại" - phần thưởng vinh danh các tác giả xuất sắc.</a:t>
            </a:r>
            <a:endParaRPr lang="en-US" sz="4000" kern="0" dirty="0">
              <a:latin typeface="Calibri"/>
              <a:cs typeface="Arial"/>
              <a:sym typeface="Arial"/>
            </a:endParaRPr>
          </a:p>
        </p:txBody>
      </p:sp>
      <p:grpSp>
        <p:nvGrpSpPr>
          <p:cNvPr id="15" name="Nhóm 29">
            <a:extLst>
              <a:ext uri="{FF2B5EF4-FFF2-40B4-BE49-F238E27FC236}">
                <a16:creationId xmlns:a16="http://schemas.microsoft.com/office/drawing/2014/main" id="{41A9F896-02D3-49C0-B004-D24337C3F605}"/>
              </a:ext>
            </a:extLst>
          </p:cNvPr>
          <p:cNvGrpSpPr/>
          <p:nvPr/>
        </p:nvGrpSpPr>
        <p:grpSpPr>
          <a:xfrm>
            <a:off x="9848849" y="3607336"/>
            <a:ext cx="2217347" cy="3206004"/>
            <a:chOff x="3629134" y="2816948"/>
            <a:chExt cx="1663010" cy="2404503"/>
          </a:xfrm>
        </p:grpSpPr>
        <p:sp>
          <p:nvSpPr>
            <p:cNvPr id="16" name="Hình Bầu dục 30">
              <a:extLst>
                <a:ext uri="{FF2B5EF4-FFF2-40B4-BE49-F238E27FC236}">
                  <a16:creationId xmlns:a16="http://schemas.microsoft.com/office/drawing/2014/main" id="{4A75130D-A47F-494A-B420-D77E3252744C}"/>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17" name="Hình ảnh 31">
              <a:extLst>
                <a:ext uri="{FF2B5EF4-FFF2-40B4-BE49-F238E27FC236}">
                  <a16:creationId xmlns:a16="http://schemas.microsoft.com/office/drawing/2014/main" id="{4A4FB4CB-113C-4247-BD41-5D9F69B48288}"/>
                </a:ext>
              </a:extLst>
            </p:cNvPr>
            <p:cNvPicPr>
              <a:picLocks noChangeAspect="1"/>
            </p:cNvPicPr>
            <p:nvPr/>
          </p:nvPicPr>
          <p:blipFill rotWithShape="1">
            <a:blip r:embed="rId5"/>
            <a:srcRect l="36240" t="55991" r="46325" b="-805"/>
            <a:stretch/>
          </p:blipFill>
          <p:spPr>
            <a:xfrm>
              <a:off x="3629134" y="2816948"/>
              <a:ext cx="1663010" cy="2404503"/>
            </a:xfrm>
            <a:prstGeom prst="ellipse">
              <a:avLst/>
            </a:prstGeom>
          </p:spPr>
        </p:pic>
      </p:grpSp>
      <p:sp>
        <p:nvSpPr>
          <p:cNvPr id="12" name="Bong bóng Lời nói: Hình chữ nhật với Góc Tròn 1">
            <a:extLst>
              <a:ext uri="{FF2B5EF4-FFF2-40B4-BE49-F238E27FC236}">
                <a16:creationId xmlns:a16="http://schemas.microsoft.com/office/drawing/2014/main" id="{B7941BC2-6459-4FE8-AA24-C6E607A5C865}"/>
              </a:ext>
            </a:extLst>
          </p:cNvPr>
          <p:cNvSpPr/>
          <p:nvPr/>
        </p:nvSpPr>
        <p:spPr>
          <a:xfrm>
            <a:off x="870630" y="2384428"/>
            <a:ext cx="8589254" cy="3474507"/>
          </a:xfrm>
          <a:custGeom>
            <a:avLst/>
            <a:gdLst>
              <a:gd name="connsiteX0" fmla="*/ 0 w 8589254"/>
              <a:gd name="connsiteY0" fmla="*/ 579096 h 3474507"/>
              <a:gd name="connsiteX1" fmla="*/ 579096 w 8589254"/>
              <a:gd name="connsiteY1" fmla="*/ 0 h 3474507"/>
              <a:gd name="connsiteX2" fmla="*/ 1221635 w 8589254"/>
              <a:gd name="connsiteY2" fmla="*/ 0 h 3474507"/>
              <a:gd name="connsiteX3" fmla="*/ 1864174 w 8589254"/>
              <a:gd name="connsiteY3" fmla="*/ 0 h 3474507"/>
              <a:gd name="connsiteX4" fmla="*/ 2462399 w 8589254"/>
              <a:gd name="connsiteY4" fmla="*/ 0 h 3474507"/>
              <a:gd name="connsiteX5" fmla="*/ 2883373 w 8589254"/>
              <a:gd name="connsiteY5" fmla="*/ 0 h 3474507"/>
              <a:gd name="connsiteX6" fmla="*/ 3481599 w 8589254"/>
              <a:gd name="connsiteY6" fmla="*/ 0 h 3474507"/>
              <a:gd name="connsiteX7" fmla="*/ 3902573 w 8589254"/>
              <a:gd name="connsiteY7" fmla="*/ 0 h 3474507"/>
              <a:gd name="connsiteX8" fmla="*/ 4367859 w 8589254"/>
              <a:gd name="connsiteY8" fmla="*/ 0 h 3474507"/>
              <a:gd name="connsiteX9" fmla="*/ 5010398 w 8589254"/>
              <a:gd name="connsiteY9" fmla="*/ 0 h 3474507"/>
              <a:gd name="connsiteX10" fmla="*/ 5010398 w 8589254"/>
              <a:gd name="connsiteY10" fmla="*/ 0 h 3474507"/>
              <a:gd name="connsiteX11" fmla="*/ 5504280 w 8589254"/>
              <a:gd name="connsiteY11" fmla="*/ 0 h 3474507"/>
              <a:gd name="connsiteX12" fmla="*/ 6084055 w 8589254"/>
              <a:gd name="connsiteY12" fmla="*/ 0 h 3474507"/>
              <a:gd name="connsiteX13" fmla="*/ 6556464 w 8589254"/>
              <a:gd name="connsiteY13" fmla="*/ 0 h 3474507"/>
              <a:gd name="connsiteX14" fmla="*/ 7157712 w 8589254"/>
              <a:gd name="connsiteY14" fmla="*/ 0 h 3474507"/>
              <a:gd name="connsiteX15" fmla="*/ 7600984 w 8589254"/>
              <a:gd name="connsiteY15" fmla="*/ 0 h 3474507"/>
              <a:gd name="connsiteX16" fmla="*/ 8010158 w 8589254"/>
              <a:gd name="connsiteY16" fmla="*/ 0 h 3474507"/>
              <a:gd name="connsiteX17" fmla="*/ 8589254 w 8589254"/>
              <a:gd name="connsiteY17" fmla="*/ 579096 h 3474507"/>
              <a:gd name="connsiteX18" fmla="*/ 8589254 w 8589254"/>
              <a:gd name="connsiteY18" fmla="*/ 1061663 h 3474507"/>
              <a:gd name="connsiteX19" fmla="*/ 8589254 w 8589254"/>
              <a:gd name="connsiteY19" fmla="*/ 1558706 h 3474507"/>
              <a:gd name="connsiteX20" fmla="*/ 8589254 w 8589254"/>
              <a:gd name="connsiteY20" fmla="*/ 2026796 h 3474507"/>
              <a:gd name="connsiteX21" fmla="*/ 9008486 w 8589254"/>
              <a:gd name="connsiteY21" fmla="*/ 2031030 h 3474507"/>
              <a:gd name="connsiteX22" fmla="*/ 9444830 w 8589254"/>
              <a:gd name="connsiteY22" fmla="*/ 2035436 h 3474507"/>
              <a:gd name="connsiteX23" fmla="*/ 9168194 w 8589254"/>
              <a:gd name="connsiteY23" fmla="*/ 2313498 h 3474507"/>
              <a:gd name="connsiteX24" fmla="*/ 8865890 w 8589254"/>
              <a:gd name="connsiteY24" fmla="*/ 2617361 h 3474507"/>
              <a:gd name="connsiteX25" fmla="*/ 8589254 w 8589254"/>
              <a:gd name="connsiteY25" fmla="*/ 2895423 h 3474507"/>
              <a:gd name="connsiteX26" fmla="*/ 8589254 w 8589254"/>
              <a:gd name="connsiteY26" fmla="*/ 2895411 h 3474507"/>
              <a:gd name="connsiteX27" fmla="*/ 8010158 w 8589254"/>
              <a:gd name="connsiteY27" fmla="*/ 3474507 h 3474507"/>
              <a:gd name="connsiteX28" fmla="*/ 7600984 w 8589254"/>
              <a:gd name="connsiteY28" fmla="*/ 3474507 h 3474507"/>
              <a:gd name="connsiteX29" fmla="*/ 7157712 w 8589254"/>
              <a:gd name="connsiteY29" fmla="*/ 3474507 h 3474507"/>
              <a:gd name="connsiteX30" fmla="*/ 6599410 w 8589254"/>
              <a:gd name="connsiteY30" fmla="*/ 3474507 h 3474507"/>
              <a:gd name="connsiteX31" fmla="*/ 6105528 w 8589254"/>
              <a:gd name="connsiteY31" fmla="*/ 3474507 h 3474507"/>
              <a:gd name="connsiteX32" fmla="*/ 5611646 w 8589254"/>
              <a:gd name="connsiteY32" fmla="*/ 3474507 h 3474507"/>
              <a:gd name="connsiteX33" fmla="*/ 5010398 w 8589254"/>
              <a:gd name="connsiteY33" fmla="*/ 3474507 h 3474507"/>
              <a:gd name="connsiteX34" fmla="*/ 5010398 w 8589254"/>
              <a:gd name="connsiteY34" fmla="*/ 3474507 h 3474507"/>
              <a:gd name="connsiteX35" fmla="*/ 4412172 w 8589254"/>
              <a:gd name="connsiteY35" fmla="*/ 3474507 h 3474507"/>
              <a:gd name="connsiteX36" fmla="*/ 3769633 w 8589254"/>
              <a:gd name="connsiteY36" fmla="*/ 3474507 h 3474507"/>
              <a:gd name="connsiteX37" fmla="*/ 3348660 w 8589254"/>
              <a:gd name="connsiteY37" fmla="*/ 3474507 h 3474507"/>
              <a:gd name="connsiteX38" fmla="*/ 2883373 w 8589254"/>
              <a:gd name="connsiteY38" fmla="*/ 3474507 h 3474507"/>
              <a:gd name="connsiteX39" fmla="*/ 2418086 w 8589254"/>
              <a:gd name="connsiteY39" fmla="*/ 3474507 h 3474507"/>
              <a:gd name="connsiteX40" fmla="*/ 1908487 w 8589254"/>
              <a:gd name="connsiteY40" fmla="*/ 3474507 h 3474507"/>
              <a:gd name="connsiteX41" fmla="*/ 1354574 w 8589254"/>
              <a:gd name="connsiteY41" fmla="*/ 3474507 h 3474507"/>
              <a:gd name="connsiteX42" fmla="*/ 579096 w 8589254"/>
              <a:gd name="connsiteY42" fmla="*/ 3474507 h 3474507"/>
              <a:gd name="connsiteX43" fmla="*/ 0 w 8589254"/>
              <a:gd name="connsiteY43" fmla="*/ 2895411 h 3474507"/>
              <a:gd name="connsiteX44" fmla="*/ 0 w 8589254"/>
              <a:gd name="connsiteY44" fmla="*/ 2895423 h 3474507"/>
              <a:gd name="connsiteX45" fmla="*/ 0 w 8589254"/>
              <a:gd name="connsiteY45" fmla="*/ 2461110 h 3474507"/>
              <a:gd name="connsiteX46" fmla="*/ 0 w 8589254"/>
              <a:gd name="connsiteY46" fmla="*/ 2026796 h 3474507"/>
              <a:gd name="connsiteX47" fmla="*/ 0 w 8589254"/>
              <a:gd name="connsiteY47" fmla="*/ 2026796 h 3474507"/>
              <a:gd name="connsiteX48" fmla="*/ 0 w 8589254"/>
              <a:gd name="connsiteY48" fmla="*/ 1558706 h 3474507"/>
              <a:gd name="connsiteX49" fmla="*/ 0 w 8589254"/>
              <a:gd name="connsiteY49" fmla="*/ 1119571 h 3474507"/>
              <a:gd name="connsiteX50" fmla="*/ 0 w 8589254"/>
              <a:gd name="connsiteY50" fmla="*/ 579096 h 3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589254" h="3474507" extrusionOk="0">
                <a:moveTo>
                  <a:pt x="0" y="579096"/>
                </a:moveTo>
                <a:cubicBezTo>
                  <a:pt x="-94585" y="252184"/>
                  <a:pt x="172011" y="13659"/>
                  <a:pt x="579096" y="0"/>
                </a:cubicBezTo>
                <a:cubicBezTo>
                  <a:pt x="891285" y="-10179"/>
                  <a:pt x="1051482" y="58031"/>
                  <a:pt x="1221635" y="0"/>
                </a:cubicBezTo>
                <a:cubicBezTo>
                  <a:pt x="1391788" y="-58031"/>
                  <a:pt x="1639763" y="44607"/>
                  <a:pt x="1864174" y="0"/>
                </a:cubicBezTo>
                <a:cubicBezTo>
                  <a:pt x="2088585" y="-44607"/>
                  <a:pt x="2187800" y="32055"/>
                  <a:pt x="2462399" y="0"/>
                </a:cubicBezTo>
                <a:cubicBezTo>
                  <a:pt x="2736999" y="-32055"/>
                  <a:pt x="2685732" y="11521"/>
                  <a:pt x="2883373" y="0"/>
                </a:cubicBezTo>
                <a:cubicBezTo>
                  <a:pt x="3081014" y="-11521"/>
                  <a:pt x="3258534" y="65167"/>
                  <a:pt x="3481599" y="0"/>
                </a:cubicBezTo>
                <a:cubicBezTo>
                  <a:pt x="3704664" y="-65167"/>
                  <a:pt x="3713525" y="45698"/>
                  <a:pt x="3902573" y="0"/>
                </a:cubicBezTo>
                <a:cubicBezTo>
                  <a:pt x="4091621" y="-45698"/>
                  <a:pt x="4250051" y="52608"/>
                  <a:pt x="4367859" y="0"/>
                </a:cubicBezTo>
                <a:cubicBezTo>
                  <a:pt x="4485667" y="-52608"/>
                  <a:pt x="4800115" y="24747"/>
                  <a:pt x="5010398" y="0"/>
                </a:cubicBezTo>
                <a:lnTo>
                  <a:pt x="5010398" y="0"/>
                </a:lnTo>
                <a:cubicBezTo>
                  <a:pt x="5171808" y="-22570"/>
                  <a:pt x="5384913" y="15306"/>
                  <a:pt x="5504280" y="0"/>
                </a:cubicBezTo>
                <a:cubicBezTo>
                  <a:pt x="5623647" y="-15306"/>
                  <a:pt x="5840082" y="57857"/>
                  <a:pt x="6084055" y="0"/>
                </a:cubicBezTo>
                <a:cubicBezTo>
                  <a:pt x="6328029" y="-57857"/>
                  <a:pt x="6364444" y="33348"/>
                  <a:pt x="6556464" y="0"/>
                </a:cubicBezTo>
                <a:cubicBezTo>
                  <a:pt x="6748484" y="-33348"/>
                  <a:pt x="6993027" y="35010"/>
                  <a:pt x="7157712" y="0"/>
                </a:cubicBezTo>
                <a:cubicBezTo>
                  <a:pt x="7287417" y="-24495"/>
                  <a:pt x="7470412" y="32400"/>
                  <a:pt x="7600984" y="0"/>
                </a:cubicBezTo>
                <a:cubicBezTo>
                  <a:pt x="7731556" y="-32400"/>
                  <a:pt x="7821156" y="38692"/>
                  <a:pt x="8010158" y="0"/>
                </a:cubicBezTo>
                <a:cubicBezTo>
                  <a:pt x="8393759" y="-7856"/>
                  <a:pt x="8619867" y="258643"/>
                  <a:pt x="8589254" y="579096"/>
                </a:cubicBezTo>
                <a:cubicBezTo>
                  <a:pt x="8589940" y="741771"/>
                  <a:pt x="8546447" y="832962"/>
                  <a:pt x="8589254" y="1061663"/>
                </a:cubicBezTo>
                <a:cubicBezTo>
                  <a:pt x="8632061" y="1290364"/>
                  <a:pt x="8567731" y="1325439"/>
                  <a:pt x="8589254" y="1558706"/>
                </a:cubicBezTo>
                <a:cubicBezTo>
                  <a:pt x="8610777" y="1791973"/>
                  <a:pt x="8552876" y="1847130"/>
                  <a:pt x="8589254" y="2026796"/>
                </a:cubicBezTo>
                <a:cubicBezTo>
                  <a:pt x="8718163" y="1991727"/>
                  <a:pt x="8918407" y="2078040"/>
                  <a:pt x="9008486" y="2031030"/>
                </a:cubicBezTo>
                <a:cubicBezTo>
                  <a:pt x="9098565" y="1984019"/>
                  <a:pt x="9351369" y="2048861"/>
                  <a:pt x="9444830" y="2035436"/>
                </a:cubicBezTo>
                <a:cubicBezTo>
                  <a:pt x="9355621" y="2181803"/>
                  <a:pt x="9217777" y="2198033"/>
                  <a:pt x="9168194" y="2313498"/>
                </a:cubicBezTo>
                <a:cubicBezTo>
                  <a:pt x="9118611" y="2428963"/>
                  <a:pt x="8909515" y="2538102"/>
                  <a:pt x="8865890" y="2617361"/>
                </a:cubicBezTo>
                <a:cubicBezTo>
                  <a:pt x="8822265" y="2696620"/>
                  <a:pt x="8665408" y="2784791"/>
                  <a:pt x="8589254" y="2895423"/>
                </a:cubicBezTo>
                <a:cubicBezTo>
                  <a:pt x="8589253" y="2895420"/>
                  <a:pt x="8589255" y="2895413"/>
                  <a:pt x="8589254" y="2895411"/>
                </a:cubicBezTo>
                <a:cubicBezTo>
                  <a:pt x="8559823" y="3227656"/>
                  <a:pt x="8338189" y="3463095"/>
                  <a:pt x="8010158" y="3474507"/>
                </a:cubicBezTo>
                <a:cubicBezTo>
                  <a:pt x="7853920" y="3517734"/>
                  <a:pt x="7695599" y="3446910"/>
                  <a:pt x="7600984" y="3474507"/>
                </a:cubicBezTo>
                <a:cubicBezTo>
                  <a:pt x="7506369" y="3502104"/>
                  <a:pt x="7361056" y="3474233"/>
                  <a:pt x="7157712" y="3474507"/>
                </a:cubicBezTo>
                <a:cubicBezTo>
                  <a:pt x="7035102" y="3495622"/>
                  <a:pt x="6751740" y="3457733"/>
                  <a:pt x="6599410" y="3474507"/>
                </a:cubicBezTo>
                <a:cubicBezTo>
                  <a:pt x="6447080" y="3491281"/>
                  <a:pt x="6216556" y="3464067"/>
                  <a:pt x="6105528" y="3474507"/>
                </a:cubicBezTo>
                <a:cubicBezTo>
                  <a:pt x="5994500" y="3484947"/>
                  <a:pt x="5838492" y="3417484"/>
                  <a:pt x="5611646" y="3474507"/>
                </a:cubicBezTo>
                <a:cubicBezTo>
                  <a:pt x="5384800" y="3531530"/>
                  <a:pt x="5234842" y="3422397"/>
                  <a:pt x="5010398" y="3474507"/>
                </a:cubicBezTo>
                <a:lnTo>
                  <a:pt x="5010398" y="3474507"/>
                </a:lnTo>
                <a:cubicBezTo>
                  <a:pt x="4735596" y="3477540"/>
                  <a:pt x="4624443" y="3452770"/>
                  <a:pt x="4412172" y="3474507"/>
                </a:cubicBezTo>
                <a:cubicBezTo>
                  <a:pt x="4199901" y="3496244"/>
                  <a:pt x="4082153" y="3447892"/>
                  <a:pt x="3769633" y="3474507"/>
                </a:cubicBezTo>
                <a:cubicBezTo>
                  <a:pt x="3457113" y="3501122"/>
                  <a:pt x="3555568" y="3459054"/>
                  <a:pt x="3348660" y="3474507"/>
                </a:cubicBezTo>
                <a:cubicBezTo>
                  <a:pt x="3141752" y="3489960"/>
                  <a:pt x="3061458" y="3435138"/>
                  <a:pt x="2883373" y="3474507"/>
                </a:cubicBezTo>
                <a:cubicBezTo>
                  <a:pt x="2705288" y="3513876"/>
                  <a:pt x="2602508" y="3438001"/>
                  <a:pt x="2418086" y="3474507"/>
                </a:cubicBezTo>
                <a:cubicBezTo>
                  <a:pt x="2233664" y="3511013"/>
                  <a:pt x="2152656" y="3422526"/>
                  <a:pt x="1908487" y="3474507"/>
                </a:cubicBezTo>
                <a:cubicBezTo>
                  <a:pt x="1664318" y="3526488"/>
                  <a:pt x="1613221" y="3460117"/>
                  <a:pt x="1354574" y="3474507"/>
                </a:cubicBezTo>
                <a:cubicBezTo>
                  <a:pt x="1095927" y="3488897"/>
                  <a:pt x="886214" y="3423007"/>
                  <a:pt x="579096" y="3474507"/>
                </a:cubicBezTo>
                <a:cubicBezTo>
                  <a:pt x="289520" y="3473697"/>
                  <a:pt x="-57657" y="3252318"/>
                  <a:pt x="0" y="2895411"/>
                </a:cubicBezTo>
                <a:cubicBezTo>
                  <a:pt x="0" y="2895417"/>
                  <a:pt x="-1" y="2895418"/>
                  <a:pt x="0" y="2895423"/>
                </a:cubicBezTo>
                <a:cubicBezTo>
                  <a:pt x="-17941" y="2735448"/>
                  <a:pt x="911" y="2592055"/>
                  <a:pt x="0" y="2461110"/>
                </a:cubicBezTo>
                <a:cubicBezTo>
                  <a:pt x="-911" y="2330165"/>
                  <a:pt x="32708" y="2219361"/>
                  <a:pt x="0" y="2026796"/>
                </a:cubicBezTo>
                <a:lnTo>
                  <a:pt x="0" y="2026796"/>
                </a:lnTo>
                <a:cubicBezTo>
                  <a:pt x="-13530" y="1895208"/>
                  <a:pt x="10804" y="1706449"/>
                  <a:pt x="0" y="1558706"/>
                </a:cubicBezTo>
                <a:cubicBezTo>
                  <a:pt x="-10804" y="1410963"/>
                  <a:pt x="1387" y="1318382"/>
                  <a:pt x="0" y="1119571"/>
                </a:cubicBezTo>
                <a:cubicBezTo>
                  <a:pt x="-1387" y="920761"/>
                  <a:pt x="11038" y="736791"/>
                  <a:pt x="0" y="579096"/>
                </a:cubicBezTo>
                <a:close/>
              </a:path>
            </a:pathLst>
          </a:custGeom>
          <a:noFill/>
          <a:ln>
            <a:solidFill>
              <a:srgbClr val="FFC000"/>
            </a:solidFill>
            <a:prstDash val="lgDashDot"/>
            <a:extLst>
              <a:ext uri="{C807C97D-BFC1-408E-A445-0C87EB9F89A2}">
                <ask:lineSketchStyleProps xmlns="" xmlns:ask="http://schemas.microsoft.com/office/drawing/2018/sketchyshapes" sd="1504959849">
                  <a:prstGeom prst="wedgeRoundRectCallout">
                    <a:avLst>
                      <a:gd name="adj1" fmla="val 59961"/>
                      <a:gd name="adj2" fmla="val 858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3284413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1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o-giai-thuong-www_tiengdong_com.wav"/>
                                        </p:tgtEl>
                                      </p:cMediaNode>
                                    </p:audio>
                                  </p:subTnLst>
                                </p:cTn>
                              </p:par>
                              <p:par>
                                <p:cTn id="12" presetID="32" presetClass="emph" presetSubtype="0" fill="hold" nodeType="with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10295616" y="3651996"/>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grpSp>
        <p:nvGrpSpPr>
          <p:cNvPr id="28" name="Nhóm 27">
            <a:extLst>
              <a:ext uri="{FF2B5EF4-FFF2-40B4-BE49-F238E27FC236}">
                <a16:creationId xmlns:a16="http://schemas.microsoft.com/office/drawing/2014/main" id="{9CB32345-82DC-A5E8-C729-09FBE333DD64}"/>
              </a:ext>
            </a:extLst>
          </p:cNvPr>
          <p:cNvGrpSpPr/>
          <p:nvPr/>
        </p:nvGrpSpPr>
        <p:grpSpPr>
          <a:xfrm>
            <a:off x="520537" y="-58345"/>
            <a:ext cx="10327529" cy="2148728"/>
            <a:chOff x="302952" y="2652421"/>
            <a:chExt cx="7745647" cy="1611546"/>
          </a:xfrm>
        </p:grpSpPr>
        <p:pic>
          <p:nvPicPr>
            <p:cNvPr id="36" name="Hình ảnh 35" descr="Ảnh có chứa văn bản, đồ họa véc-tơ&#10;&#10;Mô tả được tạo tự động">
              <a:extLst>
                <a:ext uri="{FF2B5EF4-FFF2-40B4-BE49-F238E27FC236}">
                  <a16:creationId xmlns:a16="http://schemas.microsoft.com/office/drawing/2014/main" id="{F3401428-4C09-81C4-E4F7-4D2C681DB875}"/>
                </a:ext>
              </a:extLst>
            </p:cNvPr>
            <p:cNvPicPr>
              <a:picLocks noChangeAspect="1"/>
            </p:cNvPicPr>
            <p:nvPr/>
          </p:nvPicPr>
          <p:blipFill rotWithShape="1">
            <a:blip r:embed="rId4"/>
            <a:srcRect l="77123" b="49292"/>
            <a:stretch/>
          </p:blipFill>
          <p:spPr>
            <a:xfrm>
              <a:off x="302952" y="2652421"/>
              <a:ext cx="1018017" cy="1595491"/>
            </a:xfrm>
            <a:prstGeom prst="rect">
              <a:avLst/>
            </a:prstGeom>
          </p:spPr>
        </p:pic>
        <p:grpSp>
          <p:nvGrpSpPr>
            <p:cNvPr id="37" name="Nhóm 36">
              <a:extLst>
                <a:ext uri="{FF2B5EF4-FFF2-40B4-BE49-F238E27FC236}">
                  <a16:creationId xmlns:a16="http://schemas.microsoft.com/office/drawing/2014/main" id="{998525A4-1A30-8FCD-1D72-9FF0D8EFC860}"/>
                </a:ext>
              </a:extLst>
            </p:cNvPr>
            <p:cNvGrpSpPr/>
            <p:nvPr/>
          </p:nvGrpSpPr>
          <p:grpSpPr>
            <a:xfrm>
              <a:off x="1197566" y="3320758"/>
              <a:ext cx="6851033" cy="943209"/>
              <a:chOff x="933165" y="1287036"/>
              <a:chExt cx="6851033" cy="943209"/>
            </a:xfrm>
          </p:grpSpPr>
          <p:sp>
            <p:nvSpPr>
              <p:cNvPr id="38" name="Hình chữ nhật: Góc Tròn 37">
                <a:extLst>
                  <a:ext uri="{FF2B5EF4-FFF2-40B4-BE49-F238E27FC236}">
                    <a16:creationId xmlns:a16="http://schemas.microsoft.com/office/drawing/2014/main" id="{57C64333-057B-D57F-2C6B-4E7B5F9B1748}"/>
                  </a:ext>
                </a:extLst>
              </p:cNvPr>
              <p:cNvSpPr/>
              <p:nvPr/>
            </p:nvSpPr>
            <p:spPr>
              <a:xfrm>
                <a:off x="933165" y="1287036"/>
                <a:ext cx="6851033" cy="942854"/>
              </a:xfrm>
              <a:prstGeom prst="roundRect">
                <a:avLst/>
              </a:prstGeom>
              <a:solidFill>
                <a:srgbClr val="8B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39" name="Hộp Văn bản 38">
                <a:extLst>
                  <a:ext uri="{FF2B5EF4-FFF2-40B4-BE49-F238E27FC236}">
                    <a16:creationId xmlns:a16="http://schemas.microsoft.com/office/drawing/2014/main" id="{FAAAD1E2-6BB2-5020-1DC3-0765A4560D7F}"/>
                  </a:ext>
                </a:extLst>
              </p:cNvPr>
              <p:cNvSpPr txBox="1"/>
              <p:nvPr/>
            </p:nvSpPr>
            <p:spPr>
              <a:xfrm>
                <a:off x="960404" y="1299317"/>
                <a:ext cx="6722707" cy="930928"/>
              </a:xfrm>
              <a:prstGeom prst="rect">
                <a:avLst/>
              </a:prstGeom>
              <a:noFill/>
            </p:spPr>
            <p:txBody>
              <a:bodyPr wrap="square" rtlCol="0">
                <a:spAutoFit/>
              </a:bodyPr>
              <a:lstStyle/>
              <a:p>
                <a:pPr algn="ctr" defTabSz="1219170">
                  <a:buClr>
                    <a:srgbClr val="000000"/>
                  </a:buClr>
                  <a:defRPr/>
                </a:pPr>
                <a:r>
                  <a:rPr lang="vi-VN" sz="3733" b="1" kern="0">
                    <a:latin typeface="Calibri"/>
                    <a:cs typeface="Arial"/>
                    <a:sym typeface="Arial"/>
                  </a:rPr>
                  <a:t>Em mong muốn có thêm cuộc thi nào được tổ chức dành cho thiếu nhi?Vì sao?</a:t>
                </a:r>
                <a:endParaRPr lang="en-US" sz="3733" b="1" kern="0" dirty="0">
                  <a:latin typeface="Calibri"/>
                  <a:cs typeface="Arial"/>
                  <a:sym typeface="Arial"/>
                </a:endParaRPr>
              </a:p>
            </p:txBody>
          </p:sp>
        </p:grpSp>
      </p:grpSp>
      <p:sp>
        <p:nvSpPr>
          <p:cNvPr id="20" name="Hộp Văn bản 18">
            <a:extLst>
              <a:ext uri="{FF2B5EF4-FFF2-40B4-BE49-F238E27FC236}">
                <a16:creationId xmlns:a16="http://schemas.microsoft.com/office/drawing/2014/main" id="{BD8B4962-91DE-4C5B-A0DB-B78BAD59C810}"/>
              </a:ext>
            </a:extLst>
          </p:cNvPr>
          <p:cNvSpPr txBox="1"/>
          <p:nvPr/>
        </p:nvSpPr>
        <p:spPr>
          <a:xfrm>
            <a:off x="584312" y="2434612"/>
            <a:ext cx="9797938" cy="3970318"/>
          </a:xfrm>
          <a:prstGeom prst="rect">
            <a:avLst/>
          </a:prstGeom>
          <a:noFill/>
        </p:spPr>
        <p:txBody>
          <a:bodyPr wrap="square" rtlCol="0">
            <a:spAutoFit/>
          </a:bodyPr>
          <a:lstStyle/>
          <a:p>
            <a:pPr algn="just" defTabSz="1219170">
              <a:buClr>
                <a:srgbClr val="000000"/>
              </a:buClr>
            </a:pPr>
            <a:r>
              <a:rPr lang="vi-VN" sz="3600" i="1" kern="0">
                <a:cs typeface="Arial"/>
                <a:sym typeface="Arial"/>
              </a:rPr>
              <a:t>Em mong muốn được tổ chức thêm cuộc thi: "Sáng tạo dành cho thiếu nhi". Bởi vì đây là một hoạt động khoa học công nghệ có ý nghĩa thiết thực nhằm đẩy mạnh phong trào sáng tạo, phát hiện và khai thác tiềm năng trí tuệ, sáng tạo của thiếu nhi, góp phần khơi dậy tiềm năng, phát huy tư duy sáng tạo nghiên cứu khoa học của thế hệ trẻ nước nhà.</a:t>
            </a:r>
          </a:p>
        </p:txBody>
      </p:sp>
      <p:sp>
        <p:nvSpPr>
          <p:cNvPr id="12" name="Bong bóng Lời nói: Hình chữ nhật với Góc Tròn 1">
            <a:extLst>
              <a:ext uri="{FF2B5EF4-FFF2-40B4-BE49-F238E27FC236}">
                <a16:creationId xmlns:a16="http://schemas.microsoft.com/office/drawing/2014/main" id="{8AF071C3-79AA-4184-B45A-09FC301CF208}"/>
              </a:ext>
            </a:extLst>
          </p:cNvPr>
          <p:cNvSpPr/>
          <p:nvPr/>
        </p:nvSpPr>
        <p:spPr>
          <a:xfrm>
            <a:off x="584312" y="2380095"/>
            <a:ext cx="10128972" cy="4024835"/>
          </a:xfrm>
          <a:custGeom>
            <a:avLst/>
            <a:gdLst>
              <a:gd name="connsiteX0" fmla="*/ 0 w 10128972"/>
              <a:gd name="connsiteY0" fmla="*/ 670819 h 4024835"/>
              <a:gd name="connsiteX1" fmla="*/ 670819 w 10128972"/>
              <a:gd name="connsiteY1" fmla="*/ 0 h 4024835"/>
              <a:gd name="connsiteX2" fmla="*/ 1357546 w 10128972"/>
              <a:gd name="connsiteY2" fmla="*/ 0 h 4024835"/>
              <a:gd name="connsiteX3" fmla="*/ 2044273 w 10128972"/>
              <a:gd name="connsiteY3" fmla="*/ 0 h 4024835"/>
              <a:gd name="connsiteX4" fmla="*/ 2678622 w 10128972"/>
              <a:gd name="connsiteY4" fmla="*/ 0 h 4024835"/>
              <a:gd name="connsiteX5" fmla="*/ 3103462 w 10128972"/>
              <a:gd name="connsiteY5" fmla="*/ 0 h 4024835"/>
              <a:gd name="connsiteX6" fmla="*/ 3737811 w 10128972"/>
              <a:gd name="connsiteY6" fmla="*/ 0 h 4024835"/>
              <a:gd name="connsiteX7" fmla="*/ 4162651 w 10128972"/>
              <a:gd name="connsiteY7" fmla="*/ 0 h 4024835"/>
              <a:gd name="connsiteX8" fmla="*/ 4639868 w 10128972"/>
              <a:gd name="connsiteY8" fmla="*/ 0 h 4024835"/>
              <a:gd name="connsiteX9" fmla="*/ 5274218 w 10128972"/>
              <a:gd name="connsiteY9" fmla="*/ 0 h 4024835"/>
              <a:gd name="connsiteX10" fmla="*/ 5908567 w 10128972"/>
              <a:gd name="connsiteY10" fmla="*/ 0 h 4024835"/>
              <a:gd name="connsiteX11" fmla="*/ 5908567 w 10128972"/>
              <a:gd name="connsiteY11" fmla="*/ 0 h 4024835"/>
              <a:gd name="connsiteX12" fmla="*/ 6465660 w 10128972"/>
              <a:gd name="connsiteY12" fmla="*/ 0 h 4024835"/>
              <a:gd name="connsiteX13" fmla="*/ 6896142 w 10128972"/>
              <a:gd name="connsiteY13" fmla="*/ 0 h 4024835"/>
              <a:gd name="connsiteX14" fmla="*/ 7427913 w 10128972"/>
              <a:gd name="connsiteY14" fmla="*/ 0 h 4024835"/>
              <a:gd name="connsiteX15" fmla="*/ 7985006 w 10128972"/>
              <a:gd name="connsiteY15" fmla="*/ 0 h 4024835"/>
              <a:gd name="connsiteX16" fmla="*/ 8440810 w 10128972"/>
              <a:gd name="connsiteY16" fmla="*/ 0 h 4024835"/>
              <a:gd name="connsiteX17" fmla="*/ 8959655 w 10128972"/>
              <a:gd name="connsiteY17" fmla="*/ 0 h 4024835"/>
              <a:gd name="connsiteX18" fmla="*/ 9458153 w 10128972"/>
              <a:gd name="connsiteY18" fmla="*/ 0 h 4024835"/>
              <a:gd name="connsiteX19" fmla="*/ 10128972 w 10128972"/>
              <a:gd name="connsiteY19" fmla="*/ 670819 h 4024835"/>
              <a:gd name="connsiteX20" fmla="*/ 10128972 w 10128972"/>
              <a:gd name="connsiteY20" fmla="*/ 670806 h 4024835"/>
              <a:gd name="connsiteX21" fmla="*/ 10372798 w 10128972"/>
              <a:gd name="connsiteY21" fmla="*/ 1041920 h 4024835"/>
              <a:gd name="connsiteX22" fmla="*/ 10609084 w 10128972"/>
              <a:gd name="connsiteY22" fmla="*/ 1401556 h 4024835"/>
              <a:gd name="connsiteX23" fmla="*/ 10883074 w 10128972"/>
              <a:gd name="connsiteY23" fmla="*/ 1818581 h 4024835"/>
              <a:gd name="connsiteX24" fmla="*/ 10490941 w 10128972"/>
              <a:gd name="connsiteY24" fmla="*/ 1744967 h 4024835"/>
              <a:gd name="connsiteX25" fmla="*/ 10128972 w 10128972"/>
              <a:gd name="connsiteY25" fmla="*/ 1677015 h 4024835"/>
              <a:gd name="connsiteX26" fmla="*/ 10128972 w 10128972"/>
              <a:gd name="connsiteY26" fmla="*/ 2202475 h 4024835"/>
              <a:gd name="connsiteX27" fmla="*/ 10128972 w 10128972"/>
              <a:gd name="connsiteY27" fmla="*/ 2744706 h 4024835"/>
              <a:gd name="connsiteX28" fmla="*/ 10128972 w 10128972"/>
              <a:gd name="connsiteY28" fmla="*/ 3354016 h 4024835"/>
              <a:gd name="connsiteX29" fmla="*/ 9458153 w 10128972"/>
              <a:gd name="connsiteY29" fmla="*/ 4024835 h 4024835"/>
              <a:gd name="connsiteX30" fmla="*/ 8980002 w 10128972"/>
              <a:gd name="connsiteY30" fmla="*/ 4024835 h 4024835"/>
              <a:gd name="connsiteX31" fmla="*/ 8440810 w 10128972"/>
              <a:gd name="connsiteY31" fmla="*/ 4024835 h 4024835"/>
              <a:gd name="connsiteX32" fmla="*/ 8010329 w 10128972"/>
              <a:gd name="connsiteY32" fmla="*/ 4024835 h 4024835"/>
              <a:gd name="connsiteX33" fmla="*/ 7478558 w 10128972"/>
              <a:gd name="connsiteY33" fmla="*/ 4024835 h 4024835"/>
              <a:gd name="connsiteX34" fmla="*/ 6946787 w 10128972"/>
              <a:gd name="connsiteY34" fmla="*/ 4024835 h 4024835"/>
              <a:gd name="connsiteX35" fmla="*/ 6440338 w 10128972"/>
              <a:gd name="connsiteY35" fmla="*/ 4024835 h 4024835"/>
              <a:gd name="connsiteX36" fmla="*/ 5908567 w 10128972"/>
              <a:gd name="connsiteY36" fmla="*/ 4024835 h 4024835"/>
              <a:gd name="connsiteX37" fmla="*/ 5908567 w 10128972"/>
              <a:gd name="connsiteY37" fmla="*/ 4024835 h 4024835"/>
              <a:gd name="connsiteX38" fmla="*/ 5274218 w 10128972"/>
              <a:gd name="connsiteY38" fmla="*/ 4024835 h 4024835"/>
              <a:gd name="connsiteX39" fmla="*/ 4797000 w 10128972"/>
              <a:gd name="connsiteY39" fmla="*/ 4024835 h 4024835"/>
              <a:gd name="connsiteX40" fmla="*/ 4267406 w 10128972"/>
              <a:gd name="connsiteY40" fmla="*/ 4024835 h 4024835"/>
              <a:gd name="connsiteX41" fmla="*/ 3685434 w 10128972"/>
              <a:gd name="connsiteY41" fmla="*/ 4024835 h 4024835"/>
              <a:gd name="connsiteX42" fmla="*/ 3155839 w 10128972"/>
              <a:gd name="connsiteY42" fmla="*/ 4024835 h 4024835"/>
              <a:gd name="connsiteX43" fmla="*/ 2469112 w 10128972"/>
              <a:gd name="connsiteY43" fmla="*/ 4024835 h 4024835"/>
              <a:gd name="connsiteX44" fmla="*/ 1939518 w 10128972"/>
              <a:gd name="connsiteY44" fmla="*/ 4024835 h 4024835"/>
              <a:gd name="connsiteX45" fmla="*/ 1514678 w 10128972"/>
              <a:gd name="connsiteY45" fmla="*/ 4024835 h 4024835"/>
              <a:gd name="connsiteX46" fmla="*/ 670819 w 10128972"/>
              <a:gd name="connsiteY46" fmla="*/ 4024835 h 4024835"/>
              <a:gd name="connsiteX47" fmla="*/ 0 w 10128972"/>
              <a:gd name="connsiteY47" fmla="*/ 3354016 h 4024835"/>
              <a:gd name="connsiteX48" fmla="*/ 0 w 10128972"/>
              <a:gd name="connsiteY48" fmla="*/ 2778246 h 4024835"/>
              <a:gd name="connsiteX49" fmla="*/ 0 w 10128972"/>
              <a:gd name="connsiteY49" fmla="*/ 2185705 h 4024835"/>
              <a:gd name="connsiteX50" fmla="*/ 0 w 10128972"/>
              <a:gd name="connsiteY50" fmla="*/ 1677015 h 4024835"/>
              <a:gd name="connsiteX51" fmla="*/ 0 w 10128972"/>
              <a:gd name="connsiteY51" fmla="*/ 1194035 h 4024835"/>
              <a:gd name="connsiteX52" fmla="*/ 0 w 10128972"/>
              <a:gd name="connsiteY52" fmla="*/ 670806 h 4024835"/>
              <a:gd name="connsiteX53" fmla="*/ 0 w 10128972"/>
              <a:gd name="connsiteY53" fmla="*/ 670806 h 4024835"/>
              <a:gd name="connsiteX54" fmla="*/ 0 w 10128972"/>
              <a:gd name="connsiteY54" fmla="*/ 670819 h 40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28972" h="4024835" extrusionOk="0">
                <a:moveTo>
                  <a:pt x="0" y="670819"/>
                </a:moveTo>
                <a:cubicBezTo>
                  <a:pt x="-48030" y="296738"/>
                  <a:pt x="191873" y="16978"/>
                  <a:pt x="670819" y="0"/>
                </a:cubicBezTo>
                <a:cubicBezTo>
                  <a:pt x="893312" y="-74399"/>
                  <a:pt x="1164115" y="72000"/>
                  <a:pt x="1357546" y="0"/>
                </a:cubicBezTo>
                <a:cubicBezTo>
                  <a:pt x="1550977" y="-72000"/>
                  <a:pt x="1870508" y="35020"/>
                  <a:pt x="2044273" y="0"/>
                </a:cubicBezTo>
                <a:cubicBezTo>
                  <a:pt x="2218038" y="-35020"/>
                  <a:pt x="2363409" y="61643"/>
                  <a:pt x="2678622" y="0"/>
                </a:cubicBezTo>
                <a:cubicBezTo>
                  <a:pt x="2993835" y="-61643"/>
                  <a:pt x="2941321" y="11264"/>
                  <a:pt x="3103462" y="0"/>
                </a:cubicBezTo>
                <a:cubicBezTo>
                  <a:pt x="3265603" y="-11264"/>
                  <a:pt x="3474843" y="11125"/>
                  <a:pt x="3737811" y="0"/>
                </a:cubicBezTo>
                <a:cubicBezTo>
                  <a:pt x="4000779" y="-11125"/>
                  <a:pt x="4051509" y="6854"/>
                  <a:pt x="4162651" y="0"/>
                </a:cubicBezTo>
                <a:cubicBezTo>
                  <a:pt x="4273793" y="-6854"/>
                  <a:pt x="4422246" y="32350"/>
                  <a:pt x="4639868" y="0"/>
                </a:cubicBezTo>
                <a:cubicBezTo>
                  <a:pt x="4857490" y="-32350"/>
                  <a:pt x="5015914" y="25817"/>
                  <a:pt x="5274218" y="0"/>
                </a:cubicBezTo>
                <a:cubicBezTo>
                  <a:pt x="5532522" y="-25817"/>
                  <a:pt x="5705899" y="55548"/>
                  <a:pt x="5908567" y="0"/>
                </a:cubicBezTo>
                <a:lnTo>
                  <a:pt x="5908567" y="0"/>
                </a:lnTo>
                <a:cubicBezTo>
                  <a:pt x="6045783" y="-1828"/>
                  <a:pt x="6296492" y="21188"/>
                  <a:pt x="6465660" y="0"/>
                </a:cubicBezTo>
                <a:cubicBezTo>
                  <a:pt x="6634828" y="-21188"/>
                  <a:pt x="6717018" y="13199"/>
                  <a:pt x="6896142" y="0"/>
                </a:cubicBezTo>
                <a:cubicBezTo>
                  <a:pt x="7075266" y="-13199"/>
                  <a:pt x="7169032" y="34358"/>
                  <a:pt x="7427913" y="0"/>
                </a:cubicBezTo>
                <a:cubicBezTo>
                  <a:pt x="7686794" y="-34358"/>
                  <a:pt x="7858518" y="41755"/>
                  <a:pt x="7985006" y="0"/>
                </a:cubicBezTo>
                <a:cubicBezTo>
                  <a:pt x="8111494" y="-41755"/>
                  <a:pt x="8234291" y="23641"/>
                  <a:pt x="8440810" y="0"/>
                </a:cubicBezTo>
                <a:cubicBezTo>
                  <a:pt x="8692834" y="-61469"/>
                  <a:pt x="8829673" y="23367"/>
                  <a:pt x="8959655" y="0"/>
                </a:cubicBezTo>
                <a:cubicBezTo>
                  <a:pt x="9089638" y="-23367"/>
                  <a:pt x="9272367" y="29802"/>
                  <a:pt x="9458153" y="0"/>
                </a:cubicBezTo>
                <a:cubicBezTo>
                  <a:pt x="9837946" y="-36822"/>
                  <a:pt x="10125105" y="388020"/>
                  <a:pt x="10128972" y="670819"/>
                </a:cubicBezTo>
                <a:cubicBezTo>
                  <a:pt x="10128971" y="670813"/>
                  <a:pt x="10128973" y="670808"/>
                  <a:pt x="10128972" y="670806"/>
                </a:cubicBezTo>
                <a:cubicBezTo>
                  <a:pt x="10261362" y="835551"/>
                  <a:pt x="10266533" y="912709"/>
                  <a:pt x="10372798" y="1041920"/>
                </a:cubicBezTo>
                <a:cubicBezTo>
                  <a:pt x="10479063" y="1171130"/>
                  <a:pt x="10488937" y="1300039"/>
                  <a:pt x="10609084" y="1401556"/>
                </a:cubicBezTo>
                <a:cubicBezTo>
                  <a:pt x="10729231" y="1503073"/>
                  <a:pt x="10803547" y="1712488"/>
                  <a:pt x="10883074" y="1818581"/>
                </a:cubicBezTo>
                <a:cubicBezTo>
                  <a:pt x="10703574" y="1806146"/>
                  <a:pt x="10608007" y="1734059"/>
                  <a:pt x="10490941" y="1744967"/>
                </a:cubicBezTo>
                <a:cubicBezTo>
                  <a:pt x="10373875" y="1755875"/>
                  <a:pt x="10238667" y="1684014"/>
                  <a:pt x="10128972" y="1677015"/>
                </a:cubicBezTo>
                <a:cubicBezTo>
                  <a:pt x="10166873" y="1881447"/>
                  <a:pt x="10091572" y="1944344"/>
                  <a:pt x="10128972" y="2202475"/>
                </a:cubicBezTo>
                <a:cubicBezTo>
                  <a:pt x="10166372" y="2460606"/>
                  <a:pt x="10068297" y="2501115"/>
                  <a:pt x="10128972" y="2744706"/>
                </a:cubicBezTo>
                <a:cubicBezTo>
                  <a:pt x="10189647" y="2988297"/>
                  <a:pt x="10069449" y="3171306"/>
                  <a:pt x="10128972" y="3354016"/>
                </a:cubicBezTo>
                <a:cubicBezTo>
                  <a:pt x="10168962" y="3711046"/>
                  <a:pt x="9797970" y="3981700"/>
                  <a:pt x="9458153" y="4024835"/>
                </a:cubicBezTo>
                <a:cubicBezTo>
                  <a:pt x="9254602" y="4068481"/>
                  <a:pt x="9167065" y="3989555"/>
                  <a:pt x="8980002" y="4024835"/>
                </a:cubicBezTo>
                <a:cubicBezTo>
                  <a:pt x="8792939" y="4060115"/>
                  <a:pt x="8652724" y="3975292"/>
                  <a:pt x="8440810" y="4024835"/>
                </a:cubicBezTo>
                <a:cubicBezTo>
                  <a:pt x="8282032" y="4037154"/>
                  <a:pt x="8182465" y="4023294"/>
                  <a:pt x="8010329" y="4024835"/>
                </a:cubicBezTo>
                <a:cubicBezTo>
                  <a:pt x="7838193" y="4026376"/>
                  <a:pt x="7701209" y="4012165"/>
                  <a:pt x="7478558" y="4024835"/>
                </a:cubicBezTo>
                <a:cubicBezTo>
                  <a:pt x="7255907" y="4037505"/>
                  <a:pt x="7168639" y="3964421"/>
                  <a:pt x="6946787" y="4024835"/>
                </a:cubicBezTo>
                <a:cubicBezTo>
                  <a:pt x="6724935" y="4085249"/>
                  <a:pt x="6548186" y="3994357"/>
                  <a:pt x="6440338" y="4024835"/>
                </a:cubicBezTo>
                <a:cubicBezTo>
                  <a:pt x="6332490" y="4055313"/>
                  <a:pt x="6063738" y="3961707"/>
                  <a:pt x="5908567" y="4024835"/>
                </a:cubicBezTo>
                <a:lnTo>
                  <a:pt x="5908567" y="4024835"/>
                </a:lnTo>
                <a:cubicBezTo>
                  <a:pt x="5619995" y="4053564"/>
                  <a:pt x="5427801" y="3979595"/>
                  <a:pt x="5274218" y="4024835"/>
                </a:cubicBezTo>
                <a:cubicBezTo>
                  <a:pt x="5120635" y="4070075"/>
                  <a:pt x="4945948" y="3998589"/>
                  <a:pt x="4797000" y="4024835"/>
                </a:cubicBezTo>
                <a:cubicBezTo>
                  <a:pt x="4648052" y="4051081"/>
                  <a:pt x="4402403" y="3972905"/>
                  <a:pt x="4267406" y="4024835"/>
                </a:cubicBezTo>
                <a:cubicBezTo>
                  <a:pt x="4132409" y="4076765"/>
                  <a:pt x="3847528" y="3998818"/>
                  <a:pt x="3685434" y="4024835"/>
                </a:cubicBezTo>
                <a:cubicBezTo>
                  <a:pt x="3523340" y="4050852"/>
                  <a:pt x="3414417" y="4021417"/>
                  <a:pt x="3155839" y="4024835"/>
                </a:cubicBezTo>
                <a:cubicBezTo>
                  <a:pt x="2897262" y="4028253"/>
                  <a:pt x="2772104" y="4017733"/>
                  <a:pt x="2469112" y="4024835"/>
                </a:cubicBezTo>
                <a:cubicBezTo>
                  <a:pt x="2166120" y="4031937"/>
                  <a:pt x="2134077" y="3975871"/>
                  <a:pt x="1939518" y="4024835"/>
                </a:cubicBezTo>
                <a:cubicBezTo>
                  <a:pt x="1744959" y="4073799"/>
                  <a:pt x="1624298" y="4010884"/>
                  <a:pt x="1514678" y="4024835"/>
                </a:cubicBezTo>
                <a:cubicBezTo>
                  <a:pt x="1405058" y="4038786"/>
                  <a:pt x="1075102" y="3983933"/>
                  <a:pt x="670819" y="4024835"/>
                </a:cubicBezTo>
                <a:cubicBezTo>
                  <a:pt x="315030" y="4080092"/>
                  <a:pt x="16762" y="3733872"/>
                  <a:pt x="0" y="3354016"/>
                </a:cubicBezTo>
                <a:cubicBezTo>
                  <a:pt x="-9679" y="3210572"/>
                  <a:pt x="68782" y="3035583"/>
                  <a:pt x="0" y="2778246"/>
                </a:cubicBezTo>
                <a:cubicBezTo>
                  <a:pt x="-68782" y="2520909"/>
                  <a:pt x="51251" y="2339839"/>
                  <a:pt x="0" y="2185705"/>
                </a:cubicBezTo>
                <a:cubicBezTo>
                  <a:pt x="-51251" y="2031571"/>
                  <a:pt x="40874" y="1828982"/>
                  <a:pt x="0" y="1677015"/>
                </a:cubicBezTo>
                <a:cubicBezTo>
                  <a:pt x="-43950" y="1505335"/>
                  <a:pt x="16002" y="1325820"/>
                  <a:pt x="0" y="1194035"/>
                </a:cubicBezTo>
                <a:cubicBezTo>
                  <a:pt x="-16002" y="1062250"/>
                  <a:pt x="39412" y="872504"/>
                  <a:pt x="0" y="670806"/>
                </a:cubicBezTo>
                <a:lnTo>
                  <a:pt x="0" y="670806"/>
                </a:lnTo>
                <a:cubicBezTo>
                  <a:pt x="0" y="670809"/>
                  <a:pt x="-1" y="670813"/>
                  <a:pt x="0" y="670819"/>
                </a:cubicBezTo>
                <a:close/>
              </a:path>
            </a:pathLst>
          </a:custGeom>
          <a:noFill/>
          <a:ln>
            <a:solidFill>
              <a:srgbClr val="FFC000"/>
            </a:solidFill>
            <a:prstDash val="lgDashDot"/>
            <a:extLst>
              <a:ext uri="{C807C97D-BFC1-408E-A445-0C87EB9F89A2}">
                <ask:lineSketchStyleProps xmlns="" xmlns:ask="http://schemas.microsoft.com/office/drawing/2018/sketchyshapes" sd="1504959849">
                  <a:prstGeom prst="wedgeRoundRectCallout">
                    <a:avLst>
                      <a:gd name="adj1" fmla="val 57445"/>
                      <a:gd name="adj2" fmla="val -481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3979965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30"/>
                                        </p:tgtEl>
                                        <p:attrNameLst>
                                          <p:attrName>style.visibility</p:attrName>
                                        </p:attrNameLst>
                                      </p:cBhvr>
                                      <p:to>
                                        <p:strVal val="visible"/>
                                      </p:to>
                                    </p:set>
                                  </p:childTnLst>
                                </p:cTn>
                              </p:par>
                              <p:par>
                                <p:cTn id="12" presetID="32" presetClass="emph" presetSubtype="0" fill="hold" nodeType="withEffect">
                                  <p:stCondLst>
                                    <p:cond delay="0"/>
                                  </p:stCondLst>
                                  <p:childTnLst>
                                    <p:animRot by="120000">
                                      <p:cBhvr>
                                        <p:cTn id="13" dur="100" fill="hold">
                                          <p:stCondLst>
                                            <p:cond delay="0"/>
                                          </p:stCondLst>
                                        </p:cTn>
                                        <p:tgtEl>
                                          <p:spTgt spid="30"/>
                                        </p:tgtEl>
                                        <p:attrNameLst>
                                          <p:attrName>r</p:attrName>
                                        </p:attrNameLst>
                                      </p:cBhvr>
                                    </p:animRot>
                                    <p:animRot by="-240000">
                                      <p:cBhvr>
                                        <p:cTn id="14" dur="200" fill="hold">
                                          <p:stCondLst>
                                            <p:cond delay="200"/>
                                          </p:stCondLst>
                                        </p:cTn>
                                        <p:tgtEl>
                                          <p:spTgt spid="30"/>
                                        </p:tgtEl>
                                        <p:attrNameLst>
                                          <p:attrName>r</p:attrName>
                                        </p:attrNameLst>
                                      </p:cBhvr>
                                    </p:animRot>
                                    <p:animRot by="240000">
                                      <p:cBhvr>
                                        <p:cTn id="15" dur="200" fill="hold">
                                          <p:stCondLst>
                                            <p:cond delay="400"/>
                                          </p:stCondLst>
                                        </p:cTn>
                                        <p:tgtEl>
                                          <p:spTgt spid="30"/>
                                        </p:tgtEl>
                                        <p:attrNameLst>
                                          <p:attrName>r</p:attrName>
                                        </p:attrNameLst>
                                      </p:cBhvr>
                                    </p:animRot>
                                    <p:animRot by="-240000">
                                      <p:cBhvr>
                                        <p:cTn id="16" dur="200" fill="hold">
                                          <p:stCondLst>
                                            <p:cond delay="600"/>
                                          </p:stCondLst>
                                        </p:cTn>
                                        <p:tgtEl>
                                          <p:spTgt spid="30"/>
                                        </p:tgtEl>
                                        <p:attrNameLst>
                                          <p:attrName>r</p:attrName>
                                        </p:attrNameLst>
                                      </p:cBhvr>
                                    </p:animRot>
                                    <p:animRot by="120000">
                                      <p:cBhvr>
                                        <p:cTn id="17" dur="200" fill="hold">
                                          <p:stCondLst>
                                            <p:cond delay="800"/>
                                          </p:stCondLst>
                                        </p:cTn>
                                        <p:tgtEl>
                                          <p:spTgt spid="3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66" name="Hộp Văn bản 65">
            <a:extLst>
              <a:ext uri="{FF2B5EF4-FFF2-40B4-BE49-F238E27FC236}">
                <a16:creationId xmlns:a16="http://schemas.microsoft.com/office/drawing/2014/main" id="{53B2FBAB-378A-7B12-CEDA-321E5655A10C}"/>
              </a:ext>
            </a:extLst>
          </p:cNvPr>
          <p:cNvSpPr txBox="1"/>
          <p:nvPr/>
        </p:nvSpPr>
        <p:spPr>
          <a:xfrm>
            <a:off x="2731123" y="1519"/>
            <a:ext cx="6861959" cy="913007"/>
          </a:xfrm>
          <a:prstGeom prst="rect">
            <a:avLst/>
          </a:prstGeom>
          <a:noFill/>
        </p:spPr>
        <p:txBody>
          <a:bodyPr wrap="square" rtlCol="0">
            <a:spAutoFit/>
          </a:bodyPr>
          <a:lstStyle/>
          <a:p>
            <a:pPr algn="ctr" defTabSz="1219170">
              <a:buClr>
                <a:srgbClr val="000000"/>
              </a:buClr>
            </a:pP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Nội</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dung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chính</a:t>
            </a:r>
            <a:endParaRPr lang="en-US" sz="5333"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16" name="Nhóm 15">
            <a:extLst>
              <a:ext uri="{FF2B5EF4-FFF2-40B4-BE49-F238E27FC236}">
                <a16:creationId xmlns:a16="http://schemas.microsoft.com/office/drawing/2014/main" id="{BE19CDA7-87EE-C2F6-AFF6-038D3844D743}"/>
              </a:ext>
            </a:extLst>
          </p:cNvPr>
          <p:cNvGrpSpPr/>
          <p:nvPr/>
        </p:nvGrpSpPr>
        <p:grpSpPr>
          <a:xfrm>
            <a:off x="1005093" y="896820"/>
            <a:ext cx="10870265" cy="1292461"/>
            <a:chOff x="882902" y="406417"/>
            <a:chExt cx="8152699" cy="969346"/>
          </a:xfrm>
        </p:grpSpPr>
        <p:grpSp>
          <p:nvGrpSpPr>
            <p:cNvPr id="17" name="Nhóm 16">
              <a:extLst>
                <a:ext uri="{FF2B5EF4-FFF2-40B4-BE49-F238E27FC236}">
                  <a16:creationId xmlns:a16="http://schemas.microsoft.com/office/drawing/2014/main" id="{880D15C5-2456-E03D-6234-BEA366E25A95}"/>
                </a:ext>
              </a:extLst>
            </p:cNvPr>
            <p:cNvGrpSpPr/>
            <p:nvPr/>
          </p:nvGrpSpPr>
          <p:grpSpPr>
            <a:xfrm>
              <a:off x="882902" y="406417"/>
              <a:ext cx="8152699" cy="969346"/>
              <a:chOff x="937956" y="472270"/>
              <a:chExt cx="8152699" cy="969346"/>
            </a:xfrm>
          </p:grpSpPr>
          <p:sp>
            <p:nvSpPr>
              <p:cNvPr id="19" name="Hình chữ nhật: Góc Tròn 18">
                <a:extLst>
                  <a:ext uri="{FF2B5EF4-FFF2-40B4-BE49-F238E27FC236}">
                    <a16:creationId xmlns:a16="http://schemas.microsoft.com/office/drawing/2014/main" id="{2BC3D943-327D-DB1C-740D-07A54C763F56}"/>
                  </a:ext>
                </a:extLst>
              </p:cNvPr>
              <p:cNvSpPr/>
              <p:nvPr/>
            </p:nvSpPr>
            <p:spPr>
              <a:xfrm>
                <a:off x="937956" y="472270"/>
                <a:ext cx="8124763" cy="969346"/>
              </a:xfrm>
              <a:custGeom>
                <a:avLst/>
                <a:gdLst>
                  <a:gd name="connsiteX0" fmla="*/ 0 w 8124763"/>
                  <a:gd name="connsiteY0" fmla="*/ 161561 h 969346"/>
                  <a:gd name="connsiteX1" fmla="*/ 161561 w 8124763"/>
                  <a:gd name="connsiteY1" fmla="*/ 0 h 969346"/>
                  <a:gd name="connsiteX2" fmla="*/ 7963202 w 8124763"/>
                  <a:gd name="connsiteY2" fmla="*/ 0 h 969346"/>
                  <a:gd name="connsiteX3" fmla="*/ 8124763 w 8124763"/>
                  <a:gd name="connsiteY3" fmla="*/ 161561 h 969346"/>
                  <a:gd name="connsiteX4" fmla="*/ 8124763 w 8124763"/>
                  <a:gd name="connsiteY4" fmla="*/ 807785 h 969346"/>
                  <a:gd name="connsiteX5" fmla="*/ 7963202 w 8124763"/>
                  <a:gd name="connsiteY5" fmla="*/ 969346 h 969346"/>
                  <a:gd name="connsiteX6" fmla="*/ 161561 w 8124763"/>
                  <a:gd name="connsiteY6" fmla="*/ 969346 h 969346"/>
                  <a:gd name="connsiteX7" fmla="*/ 0 w 8124763"/>
                  <a:gd name="connsiteY7" fmla="*/ 807785 h 969346"/>
                  <a:gd name="connsiteX8" fmla="*/ 0 w 8124763"/>
                  <a:gd name="connsiteY8" fmla="*/ 161561 h 96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969346" fill="none" extrusionOk="0">
                    <a:moveTo>
                      <a:pt x="0" y="161561"/>
                    </a:moveTo>
                    <a:cubicBezTo>
                      <a:pt x="128" y="75791"/>
                      <a:pt x="79403" y="11865"/>
                      <a:pt x="161561" y="0"/>
                    </a:cubicBezTo>
                    <a:cubicBezTo>
                      <a:pt x="2625522" y="72427"/>
                      <a:pt x="6130193" y="61419"/>
                      <a:pt x="7963202" y="0"/>
                    </a:cubicBezTo>
                    <a:cubicBezTo>
                      <a:pt x="8050893" y="-10579"/>
                      <a:pt x="8109419" y="67692"/>
                      <a:pt x="8124763" y="161561"/>
                    </a:cubicBezTo>
                    <a:cubicBezTo>
                      <a:pt x="8112732" y="456223"/>
                      <a:pt x="8152686" y="704226"/>
                      <a:pt x="8124763" y="807785"/>
                    </a:cubicBezTo>
                    <a:cubicBezTo>
                      <a:pt x="8126293" y="889246"/>
                      <a:pt x="8045164" y="961200"/>
                      <a:pt x="7963202" y="969346"/>
                    </a:cubicBezTo>
                    <a:cubicBezTo>
                      <a:pt x="6589744" y="999173"/>
                      <a:pt x="4001120" y="890040"/>
                      <a:pt x="161561" y="969346"/>
                    </a:cubicBezTo>
                    <a:cubicBezTo>
                      <a:pt x="84843" y="967932"/>
                      <a:pt x="-11015" y="899191"/>
                      <a:pt x="0" y="807785"/>
                    </a:cubicBezTo>
                    <a:cubicBezTo>
                      <a:pt x="-43356" y="589905"/>
                      <a:pt x="-15942" y="387603"/>
                      <a:pt x="0" y="161561"/>
                    </a:cubicBezTo>
                    <a:close/>
                  </a:path>
                  <a:path w="8124763" h="969346" stroke="0" extrusionOk="0">
                    <a:moveTo>
                      <a:pt x="0" y="161561"/>
                    </a:moveTo>
                    <a:cubicBezTo>
                      <a:pt x="8517" y="74655"/>
                      <a:pt x="77692" y="11166"/>
                      <a:pt x="161561" y="0"/>
                    </a:cubicBezTo>
                    <a:cubicBezTo>
                      <a:pt x="2346209" y="123000"/>
                      <a:pt x="5202922" y="-96860"/>
                      <a:pt x="7963202" y="0"/>
                    </a:cubicBezTo>
                    <a:cubicBezTo>
                      <a:pt x="8040026" y="-9453"/>
                      <a:pt x="8127945" y="65918"/>
                      <a:pt x="8124763" y="161561"/>
                    </a:cubicBezTo>
                    <a:cubicBezTo>
                      <a:pt x="8140267" y="293364"/>
                      <a:pt x="8126291" y="502790"/>
                      <a:pt x="8124763" y="807785"/>
                    </a:cubicBezTo>
                    <a:cubicBezTo>
                      <a:pt x="8114073" y="900886"/>
                      <a:pt x="8044164" y="967993"/>
                      <a:pt x="7963202" y="969346"/>
                    </a:cubicBezTo>
                    <a:cubicBezTo>
                      <a:pt x="5405449" y="808639"/>
                      <a:pt x="3400325" y="1009013"/>
                      <a:pt x="161561" y="969346"/>
                    </a:cubicBezTo>
                    <a:cubicBezTo>
                      <a:pt x="67501" y="968370"/>
                      <a:pt x="-13581" y="890860"/>
                      <a:pt x="0" y="807785"/>
                    </a:cubicBezTo>
                    <a:cubicBezTo>
                      <a:pt x="-27106" y="616034"/>
                      <a:pt x="40416" y="417550"/>
                      <a:pt x="0" y="161561"/>
                    </a:cubicBezTo>
                    <a:close/>
                  </a:path>
                </a:pathLst>
              </a:custGeom>
              <a:solidFill>
                <a:schemeClr val="accent5">
                  <a:lumMod val="20000"/>
                  <a:lumOff val="80000"/>
                </a:schemeClr>
              </a:solidFill>
              <a:ln w="12700">
                <a:solidFill>
                  <a:schemeClr val="accent5"/>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0" name="Hộp Văn bản 19">
                <a:extLst>
                  <a:ext uri="{FF2B5EF4-FFF2-40B4-BE49-F238E27FC236}">
                    <a16:creationId xmlns:a16="http://schemas.microsoft.com/office/drawing/2014/main" id="{8771A7F1-C62A-D208-0516-80EBCAAB1DA0}"/>
                  </a:ext>
                </a:extLst>
              </p:cNvPr>
              <p:cNvSpPr txBox="1"/>
              <p:nvPr/>
            </p:nvSpPr>
            <p:spPr>
              <a:xfrm>
                <a:off x="1630921" y="639968"/>
                <a:ext cx="7459734" cy="561741"/>
              </a:xfrm>
              <a:prstGeom prst="rect">
                <a:avLst/>
              </a:prstGeom>
              <a:noFill/>
            </p:spPr>
            <p:txBody>
              <a:bodyPr wrap="square" rtlCol="0">
                <a:spAutoFit/>
              </a:bodyPr>
              <a:lstStyle/>
              <a:p>
                <a:pPr algn="ctr" defTabSz="1219170">
                  <a:buClr>
                    <a:srgbClr val="000000"/>
                  </a:buClr>
                </a:pPr>
                <a:r>
                  <a:rPr lang="vi-VN" sz="4267" b="1" kern="0" dirty="0">
                    <a:solidFill>
                      <a:srgbClr val="F08316"/>
                    </a:solidFill>
                    <a:latin typeface="Calibri"/>
                    <a:cs typeface="Arial"/>
                    <a:sym typeface="Arial"/>
                  </a:rPr>
                  <a:t>Theo em, nội dung ch</a:t>
                </a:r>
                <a:r>
                  <a:rPr lang="en-US" sz="4267" b="1" kern="0" dirty="0">
                    <a:solidFill>
                      <a:srgbClr val="F08316"/>
                    </a:solidFill>
                    <a:latin typeface="Calibri"/>
                    <a:cs typeface="Arial"/>
                    <a:sym typeface="Arial"/>
                  </a:rPr>
                  <a:t>í</a:t>
                </a:r>
                <a:r>
                  <a:rPr lang="vi-VN" sz="4267" b="1" kern="0" dirty="0">
                    <a:solidFill>
                      <a:srgbClr val="F08316"/>
                    </a:solidFill>
                    <a:latin typeface="Calibri"/>
                    <a:cs typeface="Arial"/>
                    <a:sym typeface="Arial"/>
                  </a:rPr>
                  <a:t>nh của bài học là gì?</a:t>
                </a:r>
                <a:endParaRPr lang="en-US" sz="4267" b="1" kern="0" dirty="0">
                  <a:solidFill>
                    <a:srgbClr val="F08316"/>
                  </a:solidFill>
                  <a:latin typeface="Calibri"/>
                  <a:cs typeface="Arial"/>
                  <a:sym typeface="Arial"/>
                </a:endParaRPr>
              </a:p>
            </p:txBody>
          </p:sp>
        </p:grpSp>
        <p:pic>
          <p:nvPicPr>
            <p:cNvPr id="18" name="Hình ảnh 17" descr="Ảnh có chứa văn bản, mẫu họa&#10;&#10;Mô tả được tạo tự động">
              <a:extLst>
                <a:ext uri="{FF2B5EF4-FFF2-40B4-BE49-F238E27FC236}">
                  <a16:creationId xmlns:a16="http://schemas.microsoft.com/office/drawing/2014/main" id="{A3A9474C-9802-777D-2510-A2E6D1A1721A}"/>
                </a:ext>
              </a:extLst>
            </p:cNvPr>
            <p:cNvPicPr>
              <a:picLocks noChangeAspect="1"/>
            </p:cNvPicPr>
            <p:nvPr/>
          </p:nvPicPr>
          <p:blipFill>
            <a:blip r:embed="rId3"/>
            <a:stretch>
              <a:fillRect/>
            </a:stretch>
          </p:blipFill>
          <p:spPr>
            <a:xfrm>
              <a:off x="1071444" y="488333"/>
              <a:ext cx="512460" cy="805513"/>
            </a:xfrm>
            <a:prstGeom prst="rect">
              <a:avLst/>
            </a:prstGeom>
          </p:spPr>
        </p:pic>
      </p:grpSp>
      <p:grpSp>
        <p:nvGrpSpPr>
          <p:cNvPr id="21" name="Nhóm 20">
            <a:extLst>
              <a:ext uri="{FF2B5EF4-FFF2-40B4-BE49-F238E27FC236}">
                <a16:creationId xmlns:a16="http://schemas.microsoft.com/office/drawing/2014/main" id="{11913097-33EA-7A52-94CB-A86BFC03ABF0}"/>
              </a:ext>
            </a:extLst>
          </p:cNvPr>
          <p:cNvGrpSpPr/>
          <p:nvPr/>
        </p:nvGrpSpPr>
        <p:grpSpPr>
          <a:xfrm>
            <a:off x="165622" y="2093002"/>
            <a:ext cx="12091452" cy="4686364"/>
            <a:chOff x="2687109" y="5327061"/>
            <a:chExt cx="9068589" cy="3514773"/>
          </a:xfrm>
        </p:grpSpPr>
        <p:sp>
          <p:nvSpPr>
            <p:cNvPr id="22" name="Hình chữ nhật: Góc Tròn 21">
              <a:extLst>
                <a:ext uri="{FF2B5EF4-FFF2-40B4-BE49-F238E27FC236}">
                  <a16:creationId xmlns:a16="http://schemas.microsoft.com/office/drawing/2014/main" id="{F0583884-D08A-FEE0-0949-B993ADF3C63C}"/>
                </a:ext>
              </a:extLst>
            </p:cNvPr>
            <p:cNvSpPr/>
            <p:nvPr/>
          </p:nvSpPr>
          <p:spPr>
            <a:xfrm>
              <a:off x="3074126" y="5842508"/>
              <a:ext cx="8294555" cy="2667286"/>
            </a:xfrm>
            <a:custGeom>
              <a:avLst/>
              <a:gdLst>
                <a:gd name="connsiteX0" fmla="*/ 0 w 8294555"/>
                <a:gd name="connsiteY0" fmla="*/ 444557 h 2667286"/>
                <a:gd name="connsiteX1" fmla="*/ 444557 w 8294555"/>
                <a:gd name="connsiteY1" fmla="*/ 0 h 2667286"/>
                <a:gd name="connsiteX2" fmla="*/ 1265888 w 8294555"/>
                <a:gd name="connsiteY2" fmla="*/ 0 h 2667286"/>
                <a:gd name="connsiteX3" fmla="*/ 1716946 w 8294555"/>
                <a:gd name="connsiteY3" fmla="*/ 0 h 2667286"/>
                <a:gd name="connsiteX4" fmla="*/ 2464223 w 8294555"/>
                <a:gd name="connsiteY4" fmla="*/ 0 h 2667286"/>
                <a:gd name="connsiteX5" fmla="*/ 3137445 w 8294555"/>
                <a:gd name="connsiteY5" fmla="*/ 0 h 2667286"/>
                <a:gd name="connsiteX6" fmla="*/ 3958775 w 8294555"/>
                <a:gd name="connsiteY6" fmla="*/ 0 h 2667286"/>
                <a:gd name="connsiteX7" fmla="*/ 4631997 w 8294555"/>
                <a:gd name="connsiteY7" fmla="*/ 0 h 2667286"/>
                <a:gd name="connsiteX8" fmla="*/ 5379274 w 8294555"/>
                <a:gd name="connsiteY8" fmla="*/ 0 h 2667286"/>
                <a:gd name="connsiteX9" fmla="*/ 6200604 w 8294555"/>
                <a:gd name="connsiteY9" fmla="*/ 0 h 2667286"/>
                <a:gd name="connsiteX10" fmla="*/ 6725717 w 8294555"/>
                <a:gd name="connsiteY10" fmla="*/ 0 h 2667286"/>
                <a:gd name="connsiteX11" fmla="*/ 7849998 w 8294555"/>
                <a:gd name="connsiteY11" fmla="*/ 0 h 2667286"/>
                <a:gd name="connsiteX12" fmla="*/ 8294555 w 8294555"/>
                <a:gd name="connsiteY12" fmla="*/ 444557 h 2667286"/>
                <a:gd name="connsiteX13" fmla="*/ 8294555 w 8294555"/>
                <a:gd name="connsiteY13" fmla="*/ 1001718 h 2667286"/>
                <a:gd name="connsiteX14" fmla="*/ 8294555 w 8294555"/>
                <a:gd name="connsiteY14" fmla="*/ 1594442 h 2667286"/>
                <a:gd name="connsiteX15" fmla="*/ 8294555 w 8294555"/>
                <a:gd name="connsiteY15" fmla="*/ 2222729 h 2667286"/>
                <a:gd name="connsiteX16" fmla="*/ 7849998 w 8294555"/>
                <a:gd name="connsiteY16" fmla="*/ 2667286 h 2667286"/>
                <a:gd name="connsiteX17" fmla="*/ 7176776 w 8294555"/>
                <a:gd name="connsiteY17" fmla="*/ 2667286 h 2667286"/>
                <a:gd name="connsiteX18" fmla="*/ 6355445 w 8294555"/>
                <a:gd name="connsiteY18" fmla="*/ 2667286 h 2667286"/>
                <a:gd name="connsiteX19" fmla="*/ 5904387 w 8294555"/>
                <a:gd name="connsiteY19" fmla="*/ 2667286 h 2667286"/>
                <a:gd name="connsiteX20" fmla="*/ 5157110 w 8294555"/>
                <a:gd name="connsiteY20" fmla="*/ 2667286 h 2667286"/>
                <a:gd name="connsiteX21" fmla="*/ 4335780 w 8294555"/>
                <a:gd name="connsiteY21" fmla="*/ 2667286 h 2667286"/>
                <a:gd name="connsiteX22" fmla="*/ 3736612 w 8294555"/>
                <a:gd name="connsiteY22" fmla="*/ 2667286 h 2667286"/>
                <a:gd name="connsiteX23" fmla="*/ 2989336 w 8294555"/>
                <a:gd name="connsiteY23" fmla="*/ 2667286 h 2667286"/>
                <a:gd name="connsiteX24" fmla="*/ 2316114 w 8294555"/>
                <a:gd name="connsiteY24" fmla="*/ 2667286 h 2667286"/>
                <a:gd name="connsiteX25" fmla="*/ 1642892 w 8294555"/>
                <a:gd name="connsiteY25" fmla="*/ 2667286 h 2667286"/>
                <a:gd name="connsiteX26" fmla="*/ 1191833 w 8294555"/>
                <a:gd name="connsiteY26" fmla="*/ 2667286 h 2667286"/>
                <a:gd name="connsiteX27" fmla="*/ 444557 w 8294555"/>
                <a:gd name="connsiteY27" fmla="*/ 2667286 h 2667286"/>
                <a:gd name="connsiteX28" fmla="*/ 0 w 8294555"/>
                <a:gd name="connsiteY28" fmla="*/ 2222729 h 2667286"/>
                <a:gd name="connsiteX29" fmla="*/ 0 w 8294555"/>
                <a:gd name="connsiteY29" fmla="*/ 1594442 h 2667286"/>
                <a:gd name="connsiteX30" fmla="*/ 0 w 8294555"/>
                <a:gd name="connsiteY30" fmla="*/ 983936 h 2667286"/>
                <a:gd name="connsiteX31" fmla="*/ 0 w 8294555"/>
                <a:gd name="connsiteY31" fmla="*/ 444557 h 266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94555" h="2667286" fill="none" extrusionOk="0">
                  <a:moveTo>
                    <a:pt x="0" y="444557"/>
                  </a:moveTo>
                  <a:cubicBezTo>
                    <a:pt x="27324" y="169856"/>
                    <a:pt x="200474" y="-23147"/>
                    <a:pt x="444557" y="0"/>
                  </a:cubicBezTo>
                  <a:cubicBezTo>
                    <a:pt x="668933" y="-23628"/>
                    <a:pt x="963576" y="-14661"/>
                    <a:pt x="1265888" y="0"/>
                  </a:cubicBezTo>
                  <a:cubicBezTo>
                    <a:pt x="1568200" y="14661"/>
                    <a:pt x="1608313" y="9677"/>
                    <a:pt x="1716946" y="0"/>
                  </a:cubicBezTo>
                  <a:cubicBezTo>
                    <a:pt x="1825579" y="-9677"/>
                    <a:pt x="2182609" y="16938"/>
                    <a:pt x="2464223" y="0"/>
                  </a:cubicBezTo>
                  <a:cubicBezTo>
                    <a:pt x="2745837" y="-16938"/>
                    <a:pt x="2899197" y="-2779"/>
                    <a:pt x="3137445" y="0"/>
                  </a:cubicBezTo>
                  <a:cubicBezTo>
                    <a:pt x="3375693" y="2779"/>
                    <a:pt x="3581974" y="25068"/>
                    <a:pt x="3958775" y="0"/>
                  </a:cubicBezTo>
                  <a:cubicBezTo>
                    <a:pt x="4335576" y="-25068"/>
                    <a:pt x="4476303" y="-17114"/>
                    <a:pt x="4631997" y="0"/>
                  </a:cubicBezTo>
                  <a:cubicBezTo>
                    <a:pt x="4787691" y="17114"/>
                    <a:pt x="5188310" y="-21797"/>
                    <a:pt x="5379274" y="0"/>
                  </a:cubicBezTo>
                  <a:cubicBezTo>
                    <a:pt x="5570238" y="21797"/>
                    <a:pt x="5798367" y="4357"/>
                    <a:pt x="6200604" y="0"/>
                  </a:cubicBezTo>
                  <a:cubicBezTo>
                    <a:pt x="6602841" y="-4357"/>
                    <a:pt x="6528956" y="-12474"/>
                    <a:pt x="6725717" y="0"/>
                  </a:cubicBezTo>
                  <a:cubicBezTo>
                    <a:pt x="6922478" y="12474"/>
                    <a:pt x="7338309" y="36110"/>
                    <a:pt x="7849998" y="0"/>
                  </a:cubicBezTo>
                  <a:cubicBezTo>
                    <a:pt x="8086588" y="-51739"/>
                    <a:pt x="8341281" y="227372"/>
                    <a:pt x="8294555" y="444557"/>
                  </a:cubicBezTo>
                  <a:cubicBezTo>
                    <a:pt x="8307233" y="561584"/>
                    <a:pt x="8287538" y="799997"/>
                    <a:pt x="8294555" y="1001718"/>
                  </a:cubicBezTo>
                  <a:cubicBezTo>
                    <a:pt x="8301572" y="1203439"/>
                    <a:pt x="8312201" y="1360452"/>
                    <a:pt x="8294555" y="1594442"/>
                  </a:cubicBezTo>
                  <a:cubicBezTo>
                    <a:pt x="8276909" y="1828432"/>
                    <a:pt x="8317298" y="1918521"/>
                    <a:pt x="8294555" y="2222729"/>
                  </a:cubicBezTo>
                  <a:cubicBezTo>
                    <a:pt x="8319661" y="2425020"/>
                    <a:pt x="8114985" y="2655783"/>
                    <a:pt x="7849998" y="2667286"/>
                  </a:cubicBezTo>
                  <a:cubicBezTo>
                    <a:pt x="7573902" y="2649773"/>
                    <a:pt x="7457642" y="2658603"/>
                    <a:pt x="7176776" y="2667286"/>
                  </a:cubicBezTo>
                  <a:cubicBezTo>
                    <a:pt x="6895910" y="2675969"/>
                    <a:pt x="6568002" y="2638748"/>
                    <a:pt x="6355445" y="2667286"/>
                  </a:cubicBezTo>
                  <a:cubicBezTo>
                    <a:pt x="6142888" y="2695824"/>
                    <a:pt x="6007761" y="2689738"/>
                    <a:pt x="5904387" y="2667286"/>
                  </a:cubicBezTo>
                  <a:cubicBezTo>
                    <a:pt x="5801013" y="2644834"/>
                    <a:pt x="5325133" y="2636934"/>
                    <a:pt x="5157110" y="2667286"/>
                  </a:cubicBezTo>
                  <a:cubicBezTo>
                    <a:pt x="4989087" y="2697638"/>
                    <a:pt x="4669142" y="2654060"/>
                    <a:pt x="4335780" y="2667286"/>
                  </a:cubicBezTo>
                  <a:cubicBezTo>
                    <a:pt x="4002418" y="2680513"/>
                    <a:pt x="4027858" y="2645316"/>
                    <a:pt x="3736612" y="2667286"/>
                  </a:cubicBezTo>
                  <a:cubicBezTo>
                    <a:pt x="3445366" y="2689256"/>
                    <a:pt x="3183971" y="2672078"/>
                    <a:pt x="2989336" y="2667286"/>
                  </a:cubicBezTo>
                  <a:cubicBezTo>
                    <a:pt x="2794701" y="2662494"/>
                    <a:pt x="2594105" y="2683643"/>
                    <a:pt x="2316114" y="2667286"/>
                  </a:cubicBezTo>
                  <a:cubicBezTo>
                    <a:pt x="2038123" y="2650929"/>
                    <a:pt x="1802746" y="2678151"/>
                    <a:pt x="1642892" y="2667286"/>
                  </a:cubicBezTo>
                  <a:cubicBezTo>
                    <a:pt x="1483038" y="2656421"/>
                    <a:pt x="1402349" y="2662963"/>
                    <a:pt x="1191833" y="2667286"/>
                  </a:cubicBezTo>
                  <a:cubicBezTo>
                    <a:pt x="981317" y="2671609"/>
                    <a:pt x="657709" y="2644957"/>
                    <a:pt x="444557" y="2667286"/>
                  </a:cubicBezTo>
                  <a:cubicBezTo>
                    <a:pt x="229337" y="2627554"/>
                    <a:pt x="-36108" y="2420403"/>
                    <a:pt x="0" y="2222729"/>
                  </a:cubicBezTo>
                  <a:cubicBezTo>
                    <a:pt x="-9787" y="2027715"/>
                    <a:pt x="-3665" y="1839337"/>
                    <a:pt x="0" y="1594442"/>
                  </a:cubicBezTo>
                  <a:cubicBezTo>
                    <a:pt x="3665" y="1349547"/>
                    <a:pt x="-11124" y="1268750"/>
                    <a:pt x="0" y="983936"/>
                  </a:cubicBezTo>
                  <a:cubicBezTo>
                    <a:pt x="11124" y="699122"/>
                    <a:pt x="3916" y="630008"/>
                    <a:pt x="0" y="444557"/>
                  </a:cubicBezTo>
                  <a:close/>
                </a:path>
                <a:path w="8294555" h="2667286" stroke="0" extrusionOk="0">
                  <a:moveTo>
                    <a:pt x="0" y="444557"/>
                  </a:moveTo>
                  <a:cubicBezTo>
                    <a:pt x="12746" y="166523"/>
                    <a:pt x="211861" y="-20428"/>
                    <a:pt x="444557" y="0"/>
                  </a:cubicBezTo>
                  <a:cubicBezTo>
                    <a:pt x="627686" y="18022"/>
                    <a:pt x="786322" y="-14137"/>
                    <a:pt x="1043724" y="0"/>
                  </a:cubicBezTo>
                  <a:cubicBezTo>
                    <a:pt x="1301126" y="14137"/>
                    <a:pt x="1411597" y="27877"/>
                    <a:pt x="1642892" y="0"/>
                  </a:cubicBezTo>
                  <a:cubicBezTo>
                    <a:pt x="1874187" y="-27877"/>
                    <a:pt x="1940471" y="26253"/>
                    <a:pt x="2168005" y="0"/>
                  </a:cubicBezTo>
                  <a:cubicBezTo>
                    <a:pt x="2395539" y="-26253"/>
                    <a:pt x="2474949" y="25480"/>
                    <a:pt x="2767173" y="0"/>
                  </a:cubicBezTo>
                  <a:cubicBezTo>
                    <a:pt x="3059397" y="-25480"/>
                    <a:pt x="3309651" y="24148"/>
                    <a:pt x="3588503" y="0"/>
                  </a:cubicBezTo>
                  <a:cubicBezTo>
                    <a:pt x="3867355" y="-24148"/>
                    <a:pt x="4176055" y="28279"/>
                    <a:pt x="4409834" y="0"/>
                  </a:cubicBezTo>
                  <a:cubicBezTo>
                    <a:pt x="4643613" y="-28279"/>
                    <a:pt x="4846994" y="-26829"/>
                    <a:pt x="5009002" y="0"/>
                  </a:cubicBezTo>
                  <a:cubicBezTo>
                    <a:pt x="5171010" y="26829"/>
                    <a:pt x="5471073" y="36688"/>
                    <a:pt x="5756278" y="0"/>
                  </a:cubicBezTo>
                  <a:cubicBezTo>
                    <a:pt x="6041483" y="-36688"/>
                    <a:pt x="6409076" y="-20393"/>
                    <a:pt x="6577609" y="0"/>
                  </a:cubicBezTo>
                  <a:cubicBezTo>
                    <a:pt x="6746142" y="20393"/>
                    <a:pt x="7029070" y="18769"/>
                    <a:pt x="7176776" y="0"/>
                  </a:cubicBezTo>
                  <a:cubicBezTo>
                    <a:pt x="7324482" y="-18769"/>
                    <a:pt x="7524195" y="-18955"/>
                    <a:pt x="7849998" y="0"/>
                  </a:cubicBezTo>
                  <a:cubicBezTo>
                    <a:pt x="8136557" y="-9697"/>
                    <a:pt x="8313309" y="203556"/>
                    <a:pt x="8294555" y="444557"/>
                  </a:cubicBezTo>
                  <a:cubicBezTo>
                    <a:pt x="8289054" y="717388"/>
                    <a:pt x="8303375" y="762313"/>
                    <a:pt x="8294555" y="1001718"/>
                  </a:cubicBezTo>
                  <a:cubicBezTo>
                    <a:pt x="8285735" y="1241123"/>
                    <a:pt x="8300970" y="1401844"/>
                    <a:pt x="8294555" y="1558878"/>
                  </a:cubicBezTo>
                  <a:cubicBezTo>
                    <a:pt x="8288140" y="1715912"/>
                    <a:pt x="8275933" y="2032589"/>
                    <a:pt x="8294555" y="2222729"/>
                  </a:cubicBezTo>
                  <a:cubicBezTo>
                    <a:pt x="8322110" y="2453921"/>
                    <a:pt x="8058446" y="2652127"/>
                    <a:pt x="7849998" y="2667286"/>
                  </a:cubicBezTo>
                  <a:cubicBezTo>
                    <a:pt x="7589079" y="2684526"/>
                    <a:pt x="7316784" y="2648381"/>
                    <a:pt x="7176776" y="2667286"/>
                  </a:cubicBezTo>
                  <a:cubicBezTo>
                    <a:pt x="7036768" y="2686191"/>
                    <a:pt x="6731685" y="2680482"/>
                    <a:pt x="6429500" y="2667286"/>
                  </a:cubicBezTo>
                  <a:cubicBezTo>
                    <a:pt x="6127315" y="2654090"/>
                    <a:pt x="5869061" y="2697183"/>
                    <a:pt x="5608169" y="2667286"/>
                  </a:cubicBezTo>
                  <a:cubicBezTo>
                    <a:pt x="5347277" y="2637389"/>
                    <a:pt x="5183295" y="2638775"/>
                    <a:pt x="4934947" y="2667286"/>
                  </a:cubicBezTo>
                  <a:cubicBezTo>
                    <a:pt x="4686599" y="2695797"/>
                    <a:pt x="4589636" y="2666099"/>
                    <a:pt x="4483888" y="2667286"/>
                  </a:cubicBezTo>
                  <a:cubicBezTo>
                    <a:pt x="4378140" y="2668473"/>
                    <a:pt x="4144958" y="2688333"/>
                    <a:pt x="3884721" y="2667286"/>
                  </a:cubicBezTo>
                  <a:cubicBezTo>
                    <a:pt x="3624484" y="2646239"/>
                    <a:pt x="3377331" y="2685571"/>
                    <a:pt x="3063390" y="2667286"/>
                  </a:cubicBezTo>
                  <a:cubicBezTo>
                    <a:pt x="2749449" y="2649001"/>
                    <a:pt x="2591218" y="2685278"/>
                    <a:pt x="2242059" y="2667286"/>
                  </a:cubicBezTo>
                  <a:cubicBezTo>
                    <a:pt x="1892900" y="2649294"/>
                    <a:pt x="1899019" y="2661181"/>
                    <a:pt x="1568838" y="2667286"/>
                  </a:cubicBezTo>
                  <a:cubicBezTo>
                    <a:pt x="1238657" y="2673391"/>
                    <a:pt x="877687" y="2714407"/>
                    <a:pt x="444557" y="2667286"/>
                  </a:cubicBezTo>
                  <a:cubicBezTo>
                    <a:pt x="186710" y="2666543"/>
                    <a:pt x="-4712" y="2448975"/>
                    <a:pt x="0" y="2222729"/>
                  </a:cubicBezTo>
                  <a:cubicBezTo>
                    <a:pt x="24125" y="2040493"/>
                    <a:pt x="-15614" y="1916327"/>
                    <a:pt x="0" y="1647787"/>
                  </a:cubicBezTo>
                  <a:cubicBezTo>
                    <a:pt x="15614" y="1379247"/>
                    <a:pt x="-26503" y="1234883"/>
                    <a:pt x="0" y="1055063"/>
                  </a:cubicBezTo>
                  <a:cubicBezTo>
                    <a:pt x="26503" y="875243"/>
                    <a:pt x="-27515" y="730171"/>
                    <a:pt x="0" y="444557"/>
                  </a:cubicBezTo>
                  <a:close/>
                </a:path>
              </a:pathLst>
            </a:custGeom>
            <a:solidFill>
              <a:schemeClr val="bg1"/>
            </a:solidFill>
            <a:ln w="38100">
              <a:solidFill>
                <a:schemeClr val="accent4"/>
              </a:solidFill>
              <a:prstDash val="lgDashDot"/>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23" name="Hộp Văn bản 22">
              <a:extLst>
                <a:ext uri="{FF2B5EF4-FFF2-40B4-BE49-F238E27FC236}">
                  <a16:creationId xmlns:a16="http://schemas.microsoft.com/office/drawing/2014/main" id="{05C146C2-37E8-5DA0-12BF-78616C0538FA}"/>
                </a:ext>
              </a:extLst>
            </p:cNvPr>
            <p:cNvSpPr txBox="1"/>
            <p:nvPr/>
          </p:nvSpPr>
          <p:spPr>
            <a:xfrm>
              <a:off x="3505254" y="6063395"/>
              <a:ext cx="7549089" cy="2100575"/>
            </a:xfrm>
            <a:prstGeom prst="rect">
              <a:avLst/>
            </a:prstGeom>
            <a:noFill/>
          </p:spPr>
          <p:txBody>
            <a:bodyPr wrap="square" rtlCol="0">
              <a:spAutoFit/>
            </a:bodyPr>
            <a:lstStyle/>
            <a:p>
              <a:pPr algn="just" defTabSz="1219170">
                <a:buClr>
                  <a:srgbClr val="000000"/>
                </a:buClr>
              </a:pPr>
              <a:r>
                <a:rPr lang="en-US" sz="4400" b="1" i="1" kern="0">
                  <a:solidFill>
                    <a:srgbClr val="000000"/>
                  </a:solidFill>
                  <a:latin typeface="Calibri"/>
                  <a:cs typeface="Arial"/>
                  <a:sym typeface="Arial"/>
                </a:rPr>
                <a:t>Cuộc thi "Đoá hoa đồng thoại" dành riêng một hạng mục cho HS tiểu học nhằm khuyến khích và phát hiện tài năng sáng tác truyện đồng thoại của các em nhỏ.</a:t>
              </a:r>
              <a:endParaRPr lang="en-US" sz="4000" b="1" kern="0" dirty="0">
                <a:solidFill>
                  <a:srgbClr val="000000"/>
                </a:solidFill>
                <a:latin typeface="Calibri"/>
                <a:cs typeface="Arial"/>
                <a:sym typeface="Arial"/>
              </a:endParaRPr>
            </a:p>
          </p:txBody>
        </p:sp>
        <p:grpSp>
          <p:nvGrpSpPr>
            <p:cNvPr id="24" name="Nhóm 23">
              <a:extLst>
                <a:ext uri="{FF2B5EF4-FFF2-40B4-BE49-F238E27FC236}">
                  <a16:creationId xmlns:a16="http://schemas.microsoft.com/office/drawing/2014/main" id="{385740FA-E39D-7A00-9261-7E897D8E4BBB}"/>
                </a:ext>
              </a:extLst>
            </p:cNvPr>
            <p:cNvGrpSpPr/>
            <p:nvPr/>
          </p:nvGrpSpPr>
          <p:grpSpPr>
            <a:xfrm>
              <a:off x="2687109" y="5327061"/>
              <a:ext cx="9068589" cy="3514773"/>
              <a:chOff x="2474532" y="4998512"/>
              <a:chExt cx="9068589" cy="3514773"/>
            </a:xfrm>
          </p:grpSpPr>
          <p:pic>
            <p:nvPicPr>
              <p:cNvPr id="25" name="Hình ảnh 24">
                <a:extLst>
                  <a:ext uri="{FF2B5EF4-FFF2-40B4-BE49-F238E27FC236}">
                    <a16:creationId xmlns:a16="http://schemas.microsoft.com/office/drawing/2014/main" id="{CECD389C-5FF9-8E22-7F72-33853FB9F7A1}"/>
                  </a:ext>
                </a:extLst>
              </p:cNvPr>
              <p:cNvPicPr>
                <a:picLocks noChangeAspect="1"/>
              </p:cNvPicPr>
              <p:nvPr/>
            </p:nvPicPr>
            <p:blipFill rotWithShape="1">
              <a:blip r:embed="rId4"/>
              <a:srcRect l="52361" t="4197" r="20139" b="42613"/>
              <a:stretch/>
            </p:blipFill>
            <p:spPr>
              <a:xfrm>
                <a:off x="10374721" y="7242110"/>
                <a:ext cx="1168400" cy="1271175"/>
              </a:xfrm>
              <a:prstGeom prst="rect">
                <a:avLst/>
              </a:prstGeom>
            </p:spPr>
          </p:pic>
          <p:pic>
            <p:nvPicPr>
              <p:cNvPr id="26" name="Hình ảnh 25">
                <a:extLst>
                  <a:ext uri="{FF2B5EF4-FFF2-40B4-BE49-F238E27FC236}">
                    <a16:creationId xmlns:a16="http://schemas.microsoft.com/office/drawing/2014/main" id="{CDAD9724-6035-F4D3-E7C4-0C93B17AAE95}"/>
                  </a:ext>
                </a:extLst>
              </p:cNvPr>
              <p:cNvPicPr>
                <a:picLocks noChangeAspect="1"/>
              </p:cNvPicPr>
              <p:nvPr/>
            </p:nvPicPr>
            <p:blipFill rotWithShape="1">
              <a:blip r:embed="rId4"/>
              <a:srcRect l="52361" t="4197" r="20139" b="42613"/>
              <a:stretch/>
            </p:blipFill>
            <p:spPr>
              <a:xfrm>
                <a:off x="2474532" y="4998512"/>
                <a:ext cx="1168400" cy="1271175"/>
              </a:xfrm>
              <a:prstGeom prst="rect">
                <a:avLst/>
              </a:prstGeom>
            </p:spPr>
          </p:pic>
        </p:grpSp>
      </p:grpSp>
    </p:spTree>
    <p:extLst>
      <p:ext uri="{BB962C8B-B14F-4D97-AF65-F5344CB8AC3E}">
        <p14:creationId xmlns:p14="http://schemas.microsoft.com/office/powerpoint/2010/main" val="851289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0ABD4E84-D7C4-7883-7C50-68CADEA2A607}"/>
              </a:ext>
            </a:extLst>
          </p:cNvPr>
          <p:cNvSpPr/>
          <p:nvPr/>
        </p:nvSpPr>
        <p:spPr>
          <a:xfrm>
            <a:off x="422564" y="940107"/>
            <a:ext cx="11346872" cy="5565411"/>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3" name="TextBox 40">
            <a:extLst>
              <a:ext uri="{FF2B5EF4-FFF2-40B4-BE49-F238E27FC236}">
                <a16:creationId xmlns:a16="http://schemas.microsoft.com/office/drawing/2014/main" id="{375CF1BC-EF2A-63D0-FC04-D6A935166576}"/>
              </a:ext>
            </a:extLst>
          </p:cNvPr>
          <p:cNvSpPr txBox="1"/>
          <p:nvPr/>
        </p:nvSpPr>
        <p:spPr>
          <a:xfrm>
            <a:off x="1182776" y="1235194"/>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4800">
                <a:solidFill>
                  <a:prstClr val="black"/>
                </a:solidFill>
                <a:latin typeface="Calibri" panose="020F0502020204030204" pitchFamily="34" charset="0"/>
                <a:cs typeface="Calibri" panose="020F0502020204030204" pitchFamily="34" charset="0"/>
                <a:sym typeface="Arial"/>
              </a:rPr>
              <a:t>Em nêu lại nội dung của bài đọc </a:t>
            </a:r>
          </a:p>
          <a:p>
            <a:pPr algn="ctr" defTabSz="914377"/>
            <a:r>
              <a:rPr lang="en-US" sz="4800">
                <a:solidFill>
                  <a:srgbClr val="FF0000"/>
                </a:solidFill>
                <a:latin typeface="Calibri" panose="020F0502020204030204" pitchFamily="34" charset="0"/>
                <a:cs typeface="Calibri" panose="020F0502020204030204" pitchFamily="34" charset="0"/>
                <a:sym typeface="Arial"/>
              </a:rPr>
              <a:t>" Đoá hoa đồng thoại?</a:t>
            </a:r>
            <a:endParaRPr lang="en-US" sz="4800" dirty="0">
              <a:solidFill>
                <a:srgbClr val="FF0000"/>
              </a:solidFill>
              <a:latin typeface="Calibri" panose="020F0502020204030204" pitchFamily="34" charset="0"/>
              <a:cs typeface="Calibri" panose="020F0502020204030204" pitchFamily="34" charset="0"/>
              <a:sym typeface="Arial"/>
            </a:endParaRPr>
          </a:p>
        </p:txBody>
      </p:sp>
      <p:pic>
        <p:nvPicPr>
          <p:cNvPr id="16" name="Hình ảnh 15" descr="Ảnh có chứa văn bản, trong nhà&#10;&#10;Mô tả được tạo tự động">
            <a:extLst>
              <a:ext uri="{FF2B5EF4-FFF2-40B4-BE49-F238E27FC236}">
                <a16:creationId xmlns:a16="http://schemas.microsoft.com/office/drawing/2014/main" id="{F5B58817-8905-1C4D-C470-375F3949E491}"/>
              </a:ext>
            </a:extLst>
          </p:cNvPr>
          <p:cNvPicPr>
            <a:picLocks noChangeAspect="1"/>
          </p:cNvPicPr>
          <p:nvPr/>
        </p:nvPicPr>
        <p:blipFill>
          <a:blip r:embed="rId2"/>
          <a:stretch>
            <a:fillRect/>
          </a:stretch>
        </p:blipFill>
        <p:spPr>
          <a:xfrm>
            <a:off x="2902268" y="2926228"/>
            <a:ext cx="5911044" cy="3457915"/>
          </a:xfrm>
          <a:prstGeom prst="rect">
            <a:avLst/>
          </a:prstGeom>
        </p:spPr>
      </p:pic>
    </p:spTree>
    <p:extLst>
      <p:ext uri="{BB962C8B-B14F-4D97-AF65-F5344CB8AC3E}">
        <p14:creationId xmlns:p14="http://schemas.microsoft.com/office/powerpoint/2010/main" val="1281676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073400" y="1477894"/>
            <a:ext cx="6045200" cy="2554545"/>
          </a:xfrm>
          <a:prstGeom prst="rect">
            <a:avLst/>
          </a:prstGeom>
          <a:noFill/>
        </p:spPr>
        <p:txBody>
          <a:bodyPr wrap="square" rtlCol="0">
            <a:spAutoFit/>
          </a:bodyPr>
          <a:lstStyle/>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a:t>
            </a:r>
          </a:p>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ĐỌC LẠI</a:t>
            </a:r>
          </a:p>
        </p:txBody>
      </p:sp>
      <p:pic>
        <p:nvPicPr>
          <p:cNvPr id="7" name="Hình ảnh 6">
            <a:extLst>
              <a:ext uri="{FF2B5EF4-FFF2-40B4-BE49-F238E27FC236}">
                <a16:creationId xmlns:a16="http://schemas.microsoft.com/office/drawing/2014/main" id="{88C8938C-C7F5-16E4-EBC6-A80375201211}"/>
              </a:ext>
            </a:extLst>
          </p:cNvPr>
          <p:cNvPicPr>
            <a:picLocks noChangeAspect="1"/>
          </p:cNvPicPr>
          <p:nvPr/>
        </p:nvPicPr>
        <p:blipFill>
          <a:blip r:embed="rId3">
            <a:duotone>
              <a:prstClr val="black"/>
              <a:schemeClr val="accent6">
                <a:tint val="45000"/>
                <a:satMod val="400000"/>
              </a:schemeClr>
            </a:duotone>
          </a:blip>
          <a:stretch>
            <a:fillRect/>
          </a:stretch>
        </p:blipFill>
        <p:spPr>
          <a:xfrm>
            <a:off x="4697265" y="688156"/>
            <a:ext cx="2797471" cy="1103736"/>
          </a:xfrm>
          <a:prstGeom prst="rect">
            <a:avLst/>
          </a:prstGeom>
        </p:spPr>
      </p:pic>
    </p:spTree>
    <p:extLst>
      <p:ext uri="{BB962C8B-B14F-4D97-AF65-F5344CB8AC3E}">
        <p14:creationId xmlns:p14="http://schemas.microsoft.com/office/powerpoint/2010/main" val="3740502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sp>
        <p:nvSpPr>
          <p:cNvPr id="13" name="Hộp Văn bản 1">
            <a:extLst>
              <a:ext uri="{FF2B5EF4-FFF2-40B4-BE49-F238E27FC236}">
                <a16:creationId xmlns:a16="http://schemas.microsoft.com/office/drawing/2014/main" id="{CC4054D0-D9AC-49B7-8660-8EB37A29C09D}"/>
              </a:ext>
            </a:extLst>
          </p:cNvPr>
          <p:cNvSpPr txBox="1"/>
          <p:nvPr/>
        </p:nvSpPr>
        <p:spPr>
          <a:xfrm>
            <a:off x="2136708" y="1977787"/>
            <a:ext cx="6527800" cy="2308324"/>
          </a:xfrm>
          <a:prstGeom prst="rect">
            <a:avLst/>
          </a:prstGeom>
          <a:noFill/>
        </p:spPr>
        <p:txBody>
          <a:bodyPr wrap="square" rtlCol="0">
            <a:spAutoFit/>
          </a:bodyPr>
          <a:lstStyle/>
          <a:p>
            <a:pPr algn="ctr" defTabSz="1219170">
              <a:buClr>
                <a:srgbClr val="000000"/>
              </a:buClr>
            </a:pP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Tạm</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Biệt</a:t>
            </a:r>
            <a:endParaRPr lang="en-US"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endParaRPr>
          </a:p>
          <a:p>
            <a:pPr algn="ctr" defTabSz="1219170">
              <a:buClr>
                <a:srgbClr val="000000"/>
              </a:buClr>
            </a:pP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&amp;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Hẹn</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Gặp</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Lại</a:t>
            </a:r>
            <a:endPar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endParaRPr>
          </a:p>
        </p:txBody>
      </p:sp>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E41A1319-E278-59A3-CB69-8200D2A34B5B}"/>
              </a:ext>
            </a:extLst>
          </p:cNvPr>
          <p:cNvGrpSpPr/>
          <p:nvPr/>
        </p:nvGrpSpPr>
        <p:grpSpPr>
          <a:xfrm>
            <a:off x="971555" y="329714"/>
            <a:ext cx="11013183" cy="1510904"/>
            <a:chOff x="882902" y="242585"/>
            <a:chExt cx="8259887" cy="1133178"/>
          </a:xfrm>
        </p:grpSpPr>
        <p:grpSp>
          <p:nvGrpSpPr>
            <p:cNvPr id="15" name="Nhóm 14">
              <a:extLst>
                <a:ext uri="{FF2B5EF4-FFF2-40B4-BE49-F238E27FC236}">
                  <a16:creationId xmlns:a16="http://schemas.microsoft.com/office/drawing/2014/main" id="{FCC46AB7-FBA0-4D8E-5A25-6A57A681E5F8}"/>
                </a:ext>
              </a:extLst>
            </p:cNvPr>
            <p:cNvGrpSpPr/>
            <p:nvPr/>
          </p:nvGrpSpPr>
          <p:grpSpPr>
            <a:xfrm>
              <a:off x="882902" y="242585"/>
              <a:ext cx="8259887" cy="1133178"/>
              <a:chOff x="937956" y="308438"/>
              <a:chExt cx="8259887" cy="1133178"/>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738109" y="336417"/>
                <a:ext cx="7459734" cy="1054231"/>
              </a:xfrm>
              <a:prstGeom prst="rect">
                <a:avLst/>
              </a:prstGeom>
              <a:noFill/>
            </p:spPr>
            <p:txBody>
              <a:bodyPr wrap="square" rtlCol="0">
                <a:spAutoFit/>
              </a:bodyPr>
              <a:lstStyle/>
              <a:p>
                <a:pPr algn="ctr" defTabSz="1219170">
                  <a:buClr>
                    <a:srgbClr val="000000"/>
                  </a:buClr>
                </a:pPr>
                <a:r>
                  <a:rPr lang="en-US" sz="4267" b="1" kern="0">
                    <a:latin typeface="Calibri"/>
                    <a:cs typeface="Arial"/>
                    <a:sym typeface="Arial"/>
                  </a:rPr>
                  <a:t>Nói về 1 – 2 cuộc thi viết, vẽ,... dành cho thiếu nhi mà em biết.</a:t>
                </a:r>
                <a:endParaRPr lang="en-US" sz="4267" b="1" kern="0" dirty="0">
                  <a:latin typeface="Calibri"/>
                  <a:cs typeface="Arial"/>
                  <a:sym typeface="Arial"/>
                </a:endParaRPr>
              </a:p>
            </p:txBody>
          </p:sp>
        </p:grpSp>
        <p:pic>
          <p:nvPicPr>
            <p:cNvPr id="12" name="Hình ảnh 11" descr="Ảnh có chứa văn bản, mẫu họa&#10;&#10;Mô tả được tạo tự động">
              <a:extLst>
                <a:ext uri="{FF2B5EF4-FFF2-40B4-BE49-F238E27FC236}">
                  <a16:creationId xmlns:a16="http://schemas.microsoft.com/office/drawing/2014/main" id="{8ACCF3D6-E922-56E9-3A1D-2CA1D4837817}"/>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8" name="Hình ảnh 2">
            <a:extLst>
              <a:ext uri="{FF2B5EF4-FFF2-40B4-BE49-F238E27FC236}">
                <a16:creationId xmlns:a16="http://schemas.microsoft.com/office/drawing/2014/main" id="{B48645A3-6C00-4EBE-9334-BB76D4661C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374998" y="2510970"/>
            <a:ext cx="11153804" cy="3300923"/>
          </a:xfrm>
          <a:prstGeom prst="rect">
            <a:avLst/>
          </a:prstGeom>
        </p:spPr>
      </p:pic>
    </p:spTree>
    <p:extLst>
      <p:ext uri="{BB962C8B-B14F-4D97-AF65-F5344CB8AC3E}">
        <p14:creationId xmlns:p14="http://schemas.microsoft.com/office/powerpoint/2010/main" val="3353146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FCC46AB7-FBA0-4D8E-5A25-6A57A681E5F8}"/>
              </a:ext>
            </a:extLst>
          </p:cNvPr>
          <p:cNvGrpSpPr/>
          <p:nvPr/>
        </p:nvGrpSpPr>
        <p:grpSpPr>
          <a:xfrm>
            <a:off x="1097007" y="430496"/>
            <a:ext cx="9946312" cy="1054524"/>
            <a:chOff x="1932772" y="263196"/>
            <a:chExt cx="7459734" cy="790893"/>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2241981" y="263196"/>
              <a:ext cx="6951725" cy="790893"/>
            </a:xfrm>
            <a:custGeom>
              <a:avLst/>
              <a:gdLst>
                <a:gd name="connsiteX0" fmla="*/ 0 w 6951725"/>
                <a:gd name="connsiteY0" fmla="*/ 131818 h 790893"/>
                <a:gd name="connsiteX1" fmla="*/ 131818 w 6951725"/>
                <a:gd name="connsiteY1" fmla="*/ 0 h 790893"/>
                <a:gd name="connsiteX2" fmla="*/ 6819907 w 6951725"/>
                <a:gd name="connsiteY2" fmla="*/ 0 h 790893"/>
                <a:gd name="connsiteX3" fmla="*/ 6951725 w 6951725"/>
                <a:gd name="connsiteY3" fmla="*/ 131818 h 790893"/>
                <a:gd name="connsiteX4" fmla="*/ 6951725 w 6951725"/>
                <a:gd name="connsiteY4" fmla="*/ 659075 h 790893"/>
                <a:gd name="connsiteX5" fmla="*/ 6819907 w 6951725"/>
                <a:gd name="connsiteY5" fmla="*/ 790893 h 790893"/>
                <a:gd name="connsiteX6" fmla="*/ 131818 w 6951725"/>
                <a:gd name="connsiteY6" fmla="*/ 790893 h 790893"/>
                <a:gd name="connsiteX7" fmla="*/ 0 w 6951725"/>
                <a:gd name="connsiteY7" fmla="*/ 659075 h 790893"/>
                <a:gd name="connsiteX8" fmla="*/ 0 w 6951725"/>
                <a:gd name="connsiteY8" fmla="*/ 131818 h 7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1725" h="790893" fill="none" extrusionOk="0">
                  <a:moveTo>
                    <a:pt x="0" y="131818"/>
                  </a:moveTo>
                  <a:cubicBezTo>
                    <a:pt x="243" y="65594"/>
                    <a:pt x="62518" y="5876"/>
                    <a:pt x="131818" y="0"/>
                  </a:cubicBezTo>
                  <a:cubicBezTo>
                    <a:pt x="1085790" y="72427"/>
                    <a:pt x="5761303" y="61419"/>
                    <a:pt x="6819907" y="0"/>
                  </a:cubicBezTo>
                  <a:cubicBezTo>
                    <a:pt x="6891984" y="-4983"/>
                    <a:pt x="6947447" y="57723"/>
                    <a:pt x="6951725" y="131818"/>
                  </a:cubicBezTo>
                  <a:cubicBezTo>
                    <a:pt x="6904554" y="215576"/>
                    <a:pt x="6949883" y="504940"/>
                    <a:pt x="6951725" y="659075"/>
                  </a:cubicBezTo>
                  <a:cubicBezTo>
                    <a:pt x="6953555" y="722587"/>
                    <a:pt x="6890362" y="788263"/>
                    <a:pt x="6819907" y="790893"/>
                  </a:cubicBezTo>
                  <a:cubicBezTo>
                    <a:pt x="5225594" y="820720"/>
                    <a:pt x="1306816" y="711587"/>
                    <a:pt x="131818" y="790893"/>
                  </a:cubicBezTo>
                  <a:cubicBezTo>
                    <a:pt x="65286" y="790184"/>
                    <a:pt x="-2585" y="732387"/>
                    <a:pt x="0" y="659075"/>
                  </a:cubicBezTo>
                  <a:cubicBezTo>
                    <a:pt x="-44626" y="601563"/>
                    <a:pt x="-23255" y="263307"/>
                    <a:pt x="0" y="131818"/>
                  </a:cubicBezTo>
                  <a:close/>
                </a:path>
                <a:path w="6951725" h="790893" stroke="0" extrusionOk="0">
                  <a:moveTo>
                    <a:pt x="0" y="131818"/>
                  </a:moveTo>
                  <a:cubicBezTo>
                    <a:pt x="1464" y="59416"/>
                    <a:pt x="61058" y="4253"/>
                    <a:pt x="131818" y="0"/>
                  </a:cubicBezTo>
                  <a:cubicBezTo>
                    <a:pt x="1754266" y="123000"/>
                    <a:pt x="3677435" y="-96860"/>
                    <a:pt x="6819907" y="0"/>
                  </a:cubicBezTo>
                  <a:cubicBezTo>
                    <a:pt x="6881596" y="-8469"/>
                    <a:pt x="6954680" y="53059"/>
                    <a:pt x="6951725" y="131818"/>
                  </a:cubicBezTo>
                  <a:cubicBezTo>
                    <a:pt x="6952972" y="286332"/>
                    <a:pt x="6952146" y="592885"/>
                    <a:pt x="6951725" y="659075"/>
                  </a:cubicBezTo>
                  <a:cubicBezTo>
                    <a:pt x="6950830" y="732200"/>
                    <a:pt x="6885830" y="789767"/>
                    <a:pt x="6819907" y="790893"/>
                  </a:cubicBezTo>
                  <a:cubicBezTo>
                    <a:pt x="5500277" y="630186"/>
                    <a:pt x="1040259" y="830560"/>
                    <a:pt x="131818" y="790893"/>
                  </a:cubicBezTo>
                  <a:cubicBezTo>
                    <a:pt x="57137" y="790513"/>
                    <a:pt x="-9949" y="727369"/>
                    <a:pt x="0" y="659075"/>
                  </a:cubicBezTo>
                  <a:cubicBezTo>
                    <a:pt x="-22291" y="397335"/>
                    <a:pt x="-13929" y="209775"/>
                    <a:pt x="0" y="131818"/>
                  </a:cubicBezTo>
                  <a:close/>
                </a:path>
              </a:pathLst>
            </a:custGeom>
            <a:solidFill>
              <a:srgbClr val="FCE6D0"/>
            </a:solidFill>
            <a:ln w="12700">
              <a:solidFill>
                <a:schemeClr val="accent5"/>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932772" y="377772"/>
              <a:ext cx="7459734" cy="561741"/>
            </a:xfrm>
            <a:prstGeom prst="rect">
              <a:avLst/>
            </a:prstGeom>
            <a:noFill/>
          </p:spPr>
          <p:txBody>
            <a:bodyPr wrap="square" rtlCol="0">
              <a:spAutoFit/>
            </a:bodyPr>
            <a:lstStyle/>
            <a:p>
              <a:pPr algn="ctr" defTabSz="1219170">
                <a:buClr>
                  <a:srgbClr val="000000"/>
                </a:buClr>
              </a:pPr>
              <a:r>
                <a:rPr lang="vi-VN" sz="4267" b="1" kern="0">
                  <a:latin typeface="Calibri"/>
                  <a:cs typeface="Arial"/>
                  <a:sym typeface="Arial"/>
                </a:rPr>
                <a:t>Cuộc thi mỹ thuật "Cảm xúc trong em" </a:t>
              </a:r>
              <a:endParaRPr lang="en-US" sz="4267" b="1" kern="0" dirty="0">
                <a:latin typeface="Calibri"/>
                <a:cs typeface="Arial"/>
                <a:sym typeface="Arial"/>
              </a:endParaRPr>
            </a:p>
          </p:txBody>
        </p:sp>
      </p:grpSp>
      <p:grpSp>
        <p:nvGrpSpPr>
          <p:cNvPr id="29" name="Google Shape;2571;p28">
            <a:extLst>
              <a:ext uri="{FF2B5EF4-FFF2-40B4-BE49-F238E27FC236}">
                <a16:creationId xmlns:a16="http://schemas.microsoft.com/office/drawing/2014/main" id="{0EC5426F-2375-FBB9-AD8F-ABD19FE2C4A6}"/>
              </a:ext>
            </a:extLst>
          </p:cNvPr>
          <p:cNvGrpSpPr/>
          <p:nvPr/>
        </p:nvGrpSpPr>
        <p:grpSpPr>
          <a:xfrm>
            <a:off x="876707" y="5990147"/>
            <a:ext cx="718821" cy="818131"/>
            <a:chOff x="6927297" y="3003225"/>
            <a:chExt cx="825599" cy="939660"/>
          </a:xfrm>
        </p:grpSpPr>
        <p:sp>
          <p:nvSpPr>
            <p:cNvPr id="30" name="Google Shape;2572;p28">
              <a:extLst>
                <a:ext uri="{FF2B5EF4-FFF2-40B4-BE49-F238E27FC236}">
                  <a16:creationId xmlns:a16="http://schemas.microsoft.com/office/drawing/2014/main" id="{4A343D04-7EF8-CD5A-8844-5EFF20584965}"/>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73;p28">
              <a:extLst>
                <a:ext uri="{FF2B5EF4-FFF2-40B4-BE49-F238E27FC236}">
                  <a16:creationId xmlns:a16="http://schemas.microsoft.com/office/drawing/2014/main" id="{FFCC977B-4037-022F-6CDF-CC47BCF3C01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74;p28">
              <a:extLst>
                <a:ext uri="{FF2B5EF4-FFF2-40B4-BE49-F238E27FC236}">
                  <a16:creationId xmlns:a16="http://schemas.microsoft.com/office/drawing/2014/main" id="{4C9EA19E-0D54-58B0-14D4-12F2711192E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75;p28">
              <a:extLst>
                <a:ext uri="{FF2B5EF4-FFF2-40B4-BE49-F238E27FC236}">
                  <a16:creationId xmlns:a16="http://schemas.microsoft.com/office/drawing/2014/main" id="{A3817EB8-97C0-8910-DA50-A94172F851B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76;p28">
              <a:extLst>
                <a:ext uri="{FF2B5EF4-FFF2-40B4-BE49-F238E27FC236}">
                  <a16:creationId xmlns:a16="http://schemas.microsoft.com/office/drawing/2014/main" id="{25DF356C-4F92-1570-74F8-31A3D188449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77;p28">
              <a:extLst>
                <a:ext uri="{FF2B5EF4-FFF2-40B4-BE49-F238E27FC236}">
                  <a16:creationId xmlns:a16="http://schemas.microsoft.com/office/drawing/2014/main" id="{FC63B5B8-5084-E844-9A5D-8C216721C1F8}"/>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8;p28">
              <a:extLst>
                <a:ext uri="{FF2B5EF4-FFF2-40B4-BE49-F238E27FC236}">
                  <a16:creationId xmlns:a16="http://schemas.microsoft.com/office/drawing/2014/main" id="{97300C8F-3D10-4B99-5D6F-9BF55328E84A}"/>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79;p28">
              <a:extLst>
                <a:ext uri="{FF2B5EF4-FFF2-40B4-BE49-F238E27FC236}">
                  <a16:creationId xmlns:a16="http://schemas.microsoft.com/office/drawing/2014/main" id="{D5E4B3EA-8B46-276C-D8BD-7A85C0BF6D0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8" name="Google Shape;2589;p28">
            <a:extLst>
              <a:ext uri="{FF2B5EF4-FFF2-40B4-BE49-F238E27FC236}">
                <a16:creationId xmlns:a16="http://schemas.microsoft.com/office/drawing/2014/main" id="{1FBF35AB-DD39-3A90-9C1C-5F461B76B6FD}"/>
              </a:ext>
            </a:extLst>
          </p:cNvPr>
          <p:cNvGrpSpPr/>
          <p:nvPr/>
        </p:nvGrpSpPr>
        <p:grpSpPr>
          <a:xfrm>
            <a:off x="60661" y="6126962"/>
            <a:ext cx="594320" cy="633455"/>
            <a:chOff x="6007652" y="4071639"/>
            <a:chExt cx="602433" cy="642102"/>
          </a:xfrm>
        </p:grpSpPr>
        <p:sp>
          <p:nvSpPr>
            <p:cNvPr id="39" name="Google Shape;2590;p28">
              <a:extLst>
                <a:ext uri="{FF2B5EF4-FFF2-40B4-BE49-F238E27FC236}">
                  <a16:creationId xmlns:a16="http://schemas.microsoft.com/office/drawing/2014/main" id="{C315AE0C-D141-9296-2ED7-B439776B886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1;p28">
              <a:extLst>
                <a:ext uri="{FF2B5EF4-FFF2-40B4-BE49-F238E27FC236}">
                  <a16:creationId xmlns:a16="http://schemas.microsoft.com/office/drawing/2014/main" id="{C6F54190-ED62-1133-768D-BD5F6C634BE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2;p28">
              <a:extLst>
                <a:ext uri="{FF2B5EF4-FFF2-40B4-BE49-F238E27FC236}">
                  <a16:creationId xmlns:a16="http://schemas.microsoft.com/office/drawing/2014/main" id="{1BE8D9DF-2D7B-176B-E424-B2EAD8C7941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3;p28">
              <a:extLst>
                <a:ext uri="{FF2B5EF4-FFF2-40B4-BE49-F238E27FC236}">
                  <a16:creationId xmlns:a16="http://schemas.microsoft.com/office/drawing/2014/main" id="{0986DB8B-31DB-BBF5-64DE-ED95C61265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4;p28">
              <a:extLst>
                <a:ext uri="{FF2B5EF4-FFF2-40B4-BE49-F238E27FC236}">
                  <a16:creationId xmlns:a16="http://schemas.microsoft.com/office/drawing/2014/main" id="{38BF65FC-218C-5680-236A-DB35E1B788F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5;p28">
              <a:extLst>
                <a:ext uri="{FF2B5EF4-FFF2-40B4-BE49-F238E27FC236}">
                  <a16:creationId xmlns:a16="http://schemas.microsoft.com/office/drawing/2014/main" id="{EF0CE98E-F89A-4316-ECCC-1EA6E1F1323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6;p28">
              <a:extLst>
                <a:ext uri="{FF2B5EF4-FFF2-40B4-BE49-F238E27FC236}">
                  <a16:creationId xmlns:a16="http://schemas.microsoft.com/office/drawing/2014/main" id="{29CD697B-4F12-0CBF-5003-793BA2256DE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597;p28">
              <a:extLst>
                <a:ext uri="{FF2B5EF4-FFF2-40B4-BE49-F238E27FC236}">
                  <a16:creationId xmlns:a16="http://schemas.microsoft.com/office/drawing/2014/main" id="{461B9FDE-500B-EC89-208B-187975A79CF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598;p28">
              <a:extLst>
                <a:ext uri="{FF2B5EF4-FFF2-40B4-BE49-F238E27FC236}">
                  <a16:creationId xmlns:a16="http://schemas.microsoft.com/office/drawing/2014/main" id="{1E5A9768-D5A6-2EBE-A2F0-3859ADEDDC0A}"/>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599;p28">
              <a:extLst>
                <a:ext uri="{FF2B5EF4-FFF2-40B4-BE49-F238E27FC236}">
                  <a16:creationId xmlns:a16="http://schemas.microsoft.com/office/drawing/2014/main" id="{32419C15-B50A-7BDF-E4E7-281EB808C666}"/>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 name="Google Shape;2824;p28">
            <a:extLst>
              <a:ext uri="{FF2B5EF4-FFF2-40B4-BE49-F238E27FC236}">
                <a16:creationId xmlns:a16="http://schemas.microsoft.com/office/drawing/2014/main" id="{0ABA3158-A30E-FBF2-6DE8-898216714062}"/>
              </a:ext>
            </a:extLst>
          </p:cNvPr>
          <p:cNvGrpSpPr/>
          <p:nvPr/>
        </p:nvGrpSpPr>
        <p:grpSpPr>
          <a:xfrm rot="-585918">
            <a:off x="8058037" y="5912299"/>
            <a:ext cx="594337" cy="633472"/>
            <a:chOff x="6007652" y="4071639"/>
            <a:chExt cx="602433" cy="642102"/>
          </a:xfrm>
        </p:grpSpPr>
        <p:sp>
          <p:nvSpPr>
            <p:cNvPr id="50" name="Google Shape;2825;p28">
              <a:extLst>
                <a:ext uri="{FF2B5EF4-FFF2-40B4-BE49-F238E27FC236}">
                  <a16:creationId xmlns:a16="http://schemas.microsoft.com/office/drawing/2014/main" id="{07CD5EB5-6D04-A86A-546C-4D65259EF3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826;p28">
              <a:extLst>
                <a:ext uri="{FF2B5EF4-FFF2-40B4-BE49-F238E27FC236}">
                  <a16:creationId xmlns:a16="http://schemas.microsoft.com/office/drawing/2014/main" id="{DDFC62CA-7AD0-9F2B-78AE-FBFF7CFA575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827;p28">
              <a:extLst>
                <a:ext uri="{FF2B5EF4-FFF2-40B4-BE49-F238E27FC236}">
                  <a16:creationId xmlns:a16="http://schemas.microsoft.com/office/drawing/2014/main" id="{78FC544B-4581-C706-6BE6-3A2A008967A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828;p28">
              <a:extLst>
                <a:ext uri="{FF2B5EF4-FFF2-40B4-BE49-F238E27FC236}">
                  <a16:creationId xmlns:a16="http://schemas.microsoft.com/office/drawing/2014/main" id="{685E7F18-7CC4-F178-2907-F8E359D406B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829;p28">
              <a:extLst>
                <a:ext uri="{FF2B5EF4-FFF2-40B4-BE49-F238E27FC236}">
                  <a16:creationId xmlns:a16="http://schemas.microsoft.com/office/drawing/2014/main" id="{D04DA06D-31AA-DBA5-CEA2-35585FC54DEF}"/>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830;p28">
              <a:extLst>
                <a:ext uri="{FF2B5EF4-FFF2-40B4-BE49-F238E27FC236}">
                  <a16:creationId xmlns:a16="http://schemas.microsoft.com/office/drawing/2014/main" id="{980BDE06-54F0-D8FC-C6AC-14710133729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831;p28">
              <a:extLst>
                <a:ext uri="{FF2B5EF4-FFF2-40B4-BE49-F238E27FC236}">
                  <a16:creationId xmlns:a16="http://schemas.microsoft.com/office/drawing/2014/main" id="{301EBC44-E386-B9A7-0C82-05667BFB17B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832;p28">
              <a:extLst>
                <a:ext uri="{FF2B5EF4-FFF2-40B4-BE49-F238E27FC236}">
                  <a16:creationId xmlns:a16="http://schemas.microsoft.com/office/drawing/2014/main" id="{543A3779-3A8A-2379-2AF2-A94CA53B8EE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833;p28">
              <a:extLst>
                <a:ext uri="{FF2B5EF4-FFF2-40B4-BE49-F238E27FC236}">
                  <a16:creationId xmlns:a16="http://schemas.microsoft.com/office/drawing/2014/main" id="{B9201322-3D86-D9F1-4BC0-043A6922983D}"/>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834;p28">
              <a:extLst>
                <a:ext uri="{FF2B5EF4-FFF2-40B4-BE49-F238E27FC236}">
                  <a16:creationId xmlns:a16="http://schemas.microsoft.com/office/drawing/2014/main" id="{5FB7A886-A6DD-ABF3-9884-34505A134F5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 name="Google Shape;2835;p28">
            <a:extLst>
              <a:ext uri="{FF2B5EF4-FFF2-40B4-BE49-F238E27FC236}">
                <a16:creationId xmlns:a16="http://schemas.microsoft.com/office/drawing/2014/main" id="{79BAC677-A472-F650-2D7C-2BB9385C3DAD}"/>
              </a:ext>
            </a:extLst>
          </p:cNvPr>
          <p:cNvGrpSpPr/>
          <p:nvPr/>
        </p:nvGrpSpPr>
        <p:grpSpPr>
          <a:xfrm flipH="1">
            <a:off x="8643947" y="5653852"/>
            <a:ext cx="718821" cy="818131"/>
            <a:chOff x="6927297" y="3003225"/>
            <a:chExt cx="825599" cy="939660"/>
          </a:xfrm>
        </p:grpSpPr>
        <p:sp>
          <p:nvSpPr>
            <p:cNvPr id="61" name="Google Shape;2836;p28">
              <a:extLst>
                <a:ext uri="{FF2B5EF4-FFF2-40B4-BE49-F238E27FC236}">
                  <a16:creationId xmlns:a16="http://schemas.microsoft.com/office/drawing/2014/main" id="{6DA2FBCF-A3E0-4D64-2D9B-9AF621EE909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837;p28">
              <a:extLst>
                <a:ext uri="{FF2B5EF4-FFF2-40B4-BE49-F238E27FC236}">
                  <a16:creationId xmlns:a16="http://schemas.microsoft.com/office/drawing/2014/main" id="{9D9FADC1-BD40-58E1-6808-CE05E39EA9E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838;p28">
              <a:extLst>
                <a:ext uri="{FF2B5EF4-FFF2-40B4-BE49-F238E27FC236}">
                  <a16:creationId xmlns:a16="http://schemas.microsoft.com/office/drawing/2014/main" id="{D029CAC0-779B-F1C7-E8A0-7D8A8DFD826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839;p28">
              <a:extLst>
                <a:ext uri="{FF2B5EF4-FFF2-40B4-BE49-F238E27FC236}">
                  <a16:creationId xmlns:a16="http://schemas.microsoft.com/office/drawing/2014/main" id="{C9A9770A-56E2-E1EC-8BC3-061AECAEF13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840;p28">
              <a:extLst>
                <a:ext uri="{FF2B5EF4-FFF2-40B4-BE49-F238E27FC236}">
                  <a16:creationId xmlns:a16="http://schemas.microsoft.com/office/drawing/2014/main" id="{377BDDD6-A1B0-61A9-B523-C0751F7B9E0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841;p28">
              <a:extLst>
                <a:ext uri="{FF2B5EF4-FFF2-40B4-BE49-F238E27FC236}">
                  <a16:creationId xmlns:a16="http://schemas.microsoft.com/office/drawing/2014/main" id="{92C13989-DD38-E5E8-1E69-3E5F2409491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842;p28">
              <a:extLst>
                <a:ext uri="{FF2B5EF4-FFF2-40B4-BE49-F238E27FC236}">
                  <a16:creationId xmlns:a16="http://schemas.microsoft.com/office/drawing/2014/main" id="{D26E632C-4CED-DE87-8F94-6B2BCBFB427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843;p28">
              <a:extLst>
                <a:ext uri="{FF2B5EF4-FFF2-40B4-BE49-F238E27FC236}">
                  <a16:creationId xmlns:a16="http://schemas.microsoft.com/office/drawing/2014/main" id="{B32D750E-1FFA-647E-633A-E438B636E3F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Thể lệ Cuộc thi mỹ thuật thiếu nhi Việt Nam CẢM XÚC TRONG EM (2022) - Xưởng Nghệ  Thuật ART TREE">
            <a:extLst>
              <a:ext uri="{FF2B5EF4-FFF2-40B4-BE49-F238E27FC236}">
                <a16:creationId xmlns:a16="http://schemas.microsoft.com/office/drawing/2014/main" id="{77211FA8-8644-42F2-AB0F-0E915A50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859286"/>
            <a:ext cx="7962900" cy="4479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97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FCC46AB7-FBA0-4D8E-5A25-6A57A681E5F8}"/>
              </a:ext>
            </a:extLst>
          </p:cNvPr>
          <p:cNvGrpSpPr/>
          <p:nvPr/>
        </p:nvGrpSpPr>
        <p:grpSpPr>
          <a:xfrm>
            <a:off x="971957" y="203528"/>
            <a:ext cx="10353714" cy="1912654"/>
            <a:chOff x="1817219" y="263196"/>
            <a:chExt cx="7765285" cy="1434491"/>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1817219" y="263196"/>
              <a:ext cx="7765285" cy="1434491"/>
            </a:xfrm>
            <a:custGeom>
              <a:avLst/>
              <a:gdLst>
                <a:gd name="connsiteX0" fmla="*/ 0 w 7765285"/>
                <a:gd name="connsiteY0" fmla="*/ 239087 h 1434491"/>
                <a:gd name="connsiteX1" fmla="*/ 239087 w 7765285"/>
                <a:gd name="connsiteY1" fmla="*/ 0 h 1434491"/>
                <a:gd name="connsiteX2" fmla="*/ 7526198 w 7765285"/>
                <a:gd name="connsiteY2" fmla="*/ 0 h 1434491"/>
                <a:gd name="connsiteX3" fmla="*/ 7765285 w 7765285"/>
                <a:gd name="connsiteY3" fmla="*/ 239087 h 1434491"/>
                <a:gd name="connsiteX4" fmla="*/ 7765285 w 7765285"/>
                <a:gd name="connsiteY4" fmla="*/ 1195404 h 1434491"/>
                <a:gd name="connsiteX5" fmla="*/ 7526198 w 7765285"/>
                <a:gd name="connsiteY5" fmla="*/ 1434491 h 1434491"/>
                <a:gd name="connsiteX6" fmla="*/ 239087 w 7765285"/>
                <a:gd name="connsiteY6" fmla="*/ 1434491 h 1434491"/>
                <a:gd name="connsiteX7" fmla="*/ 0 w 7765285"/>
                <a:gd name="connsiteY7" fmla="*/ 1195404 h 1434491"/>
                <a:gd name="connsiteX8" fmla="*/ 0 w 7765285"/>
                <a:gd name="connsiteY8" fmla="*/ 239087 h 143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5285" h="1434491" fill="none" extrusionOk="0">
                  <a:moveTo>
                    <a:pt x="0" y="239087"/>
                  </a:moveTo>
                  <a:cubicBezTo>
                    <a:pt x="395" y="117726"/>
                    <a:pt x="115304" y="13865"/>
                    <a:pt x="239087" y="0"/>
                  </a:cubicBezTo>
                  <a:cubicBezTo>
                    <a:pt x="1287761" y="72427"/>
                    <a:pt x="4951079" y="61419"/>
                    <a:pt x="7526198" y="0"/>
                  </a:cubicBezTo>
                  <a:cubicBezTo>
                    <a:pt x="7654835" y="-23453"/>
                    <a:pt x="7750525" y="102578"/>
                    <a:pt x="7765285" y="239087"/>
                  </a:cubicBezTo>
                  <a:cubicBezTo>
                    <a:pt x="7800063" y="413707"/>
                    <a:pt x="7814056" y="1059939"/>
                    <a:pt x="7765285" y="1195404"/>
                  </a:cubicBezTo>
                  <a:cubicBezTo>
                    <a:pt x="7767897" y="1314189"/>
                    <a:pt x="7645243" y="1419919"/>
                    <a:pt x="7526198" y="1434491"/>
                  </a:cubicBezTo>
                  <a:cubicBezTo>
                    <a:pt x="5000487" y="1464318"/>
                    <a:pt x="3840016" y="1355185"/>
                    <a:pt x="239087" y="1434491"/>
                  </a:cubicBezTo>
                  <a:cubicBezTo>
                    <a:pt x="131026" y="1431780"/>
                    <a:pt x="-18639" y="1331134"/>
                    <a:pt x="0" y="1195404"/>
                  </a:cubicBezTo>
                  <a:cubicBezTo>
                    <a:pt x="10506" y="1061193"/>
                    <a:pt x="57542" y="474508"/>
                    <a:pt x="0" y="239087"/>
                  </a:cubicBezTo>
                  <a:close/>
                </a:path>
                <a:path w="7765285" h="1434491" stroke="0" extrusionOk="0">
                  <a:moveTo>
                    <a:pt x="0" y="239087"/>
                  </a:moveTo>
                  <a:cubicBezTo>
                    <a:pt x="7118" y="108983"/>
                    <a:pt x="108865" y="3796"/>
                    <a:pt x="239087" y="0"/>
                  </a:cubicBezTo>
                  <a:cubicBezTo>
                    <a:pt x="1721368" y="123000"/>
                    <a:pt x="5120979" y="-96860"/>
                    <a:pt x="7526198" y="0"/>
                  </a:cubicBezTo>
                  <a:cubicBezTo>
                    <a:pt x="7649774" y="-6454"/>
                    <a:pt x="7773859" y="89757"/>
                    <a:pt x="7765285" y="239087"/>
                  </a:cubicBezTo>
                  <a:cubicBezTo>
                    <a:pt x="7844413" y="593007"/>
                    <a:pt x="7704943" y="782831"/>
                    <a:pt x="7765285" y="1195404"/>
                  </a:cubicBezTo>
                  <a:cubicBezTo>
                    <a:pt x="7748993" y="1333350"/>
                    <a:pt x="7637312" y="1431066"/>
                    <a:pt x="7526198" y="1434491"/>
                  </a:cubicBezTo>
                  <a:cubicBezTo>
                    <a:pt x="5846938" y="1273784"/>
                    <a:pt x="1607568" y="1474158"/>
                    <a:pt x="239087" y="1434491"/>
                  </a:cubicBezTo>
                  <a:cubicBezTo>
                    <a:pt x="103904" y="1433857"/>
                    <a:pt x="-4341" y="1325482"/>
                    <a:pt x="0" y="1195404"/>
                  </a:cubicBezTo>
                  <a:cubicBezTo>
                    <a:pt x="-23231" y="988690"/>
                    <a:pt x="-3707" y="601412"/>
                    <a:pt x="0" y="239087"/>
                  </a:cubicBezTo>
                  <a:close/>
                </a:path>
              </a:pathLst>
            </a:custGeom>
            <a:solidFill>
              <a:srgbClr val="FCE6D0"/>
            </a:solidFill>
            <a:ln w="12700">
              <a:solidFill>
                <a:schemeClr val="accent5"/>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932772" y="377772"/>
              <a:ext cx="7459734" cy="10542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042613"/>
                  </a:solidFill>
                  <a:effectLst/>
                  <a:uLnTx/>
                  <a:uFillTx/>
                  <a:latin typeface="Calibri"/>
                  <a:ea typeface="+mn-ea"/>
                  <a:cs typeface="Arial"/>
                  <a:sym typeface="Arial"/>
                </a:rPr>
                <a:t>Cuộc thi vẽ tranh với chủ đề 'Thiếu nhi Việt Nam - Mừng Đại hội Đoàn'</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grpSp>
      <p:grpSp>
        <p:nvGrpSpPr>
          <p:cNvPr id="29" name="Google Shape;2571;p28">
            <a:extLst>
              <a:ext uri="{FF2B5EF4-FFF2-40B4-BE49-F238E27FC236}">
                <a16:creationId xmlns:a16="http://schemas.microsoft.com/office/drawing/2014/main" id="{0EC5426F-2375-FBB9-AD8F-ABD19FE2C4A6}"/>
              </a:ext>
            </a:extLst>
          </p:cNvPr>
          <p:cNvGrpSpPr/>
          <p:nvPr/>
        </p:nvGrpSpPr>
        <p:grpSpPr>
          <a:xfrm>
            <a:off x="876707" y="5990147"/>
            <a:ext cx="718821" cy="818131"/>
            <a:chOff x="6927297" y="3003225"/>
            <a:chExt cx="825599" cy="939660"/>
          </a:xfrm>
        </p:grpSpPr>
        <p:sp>
          <p:nvSpPr>
            <p:cNvPr id="30" name="Google Shape;2572;p28">
              <a:extLst>
                <a:ext uri="{FF2B5EF4-FFF2-40B4-BE49-F238E27FC236}">
                  <a16:creationId xmlns:a16="http://schemas.microsoft.com/office/drawing/2014/main" id="{4A343D04-7EF8-CD5A-8844-5EFF20584965}"/>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73;p28">
              <a:extLst>
                <a:ext uri="{FF2B5EF4-FFF2-40B4-BE49-F238E27FC236}">
                  <a16:creationId xmlns:a16="http://schemas.microsoft.com/office/drawing/2014/main" id="{FFCC977B-4037-022F-6CDF-CC47BCF3C01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74;p28">
              <a:extLst>
                <a:ext uri="{FF2B5EF4-FFF2-40B4-BE49-F238E27FC236}">
                  <a16:creationId xmlns:a16="http://schemas.microsoft.com/office/drawing/2014/main" id="{4C9EA19E-0D54-58B0-14D4-12F2711192E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75;p28">
              <a:extLst>
                <a:ext uri="{FF2B5EF4-FFF2-40B4-BE49-F238E27FC236}">
                  <a16:creationId xmlns:a16="http://schemas.microsoft.com/office/drawing/2014/main" id="{A3817EB8-97C0-8910-DA50-A94172F851B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76;p28">
              <a:extLst>
                <a:ext uri="{FF2B5EF4-FFF2-40B4-BE49-F238E27FC236}">
                  <a16:creationId xmlns:a16="http://schemas.microsoft.com/office/drawing/2014/main" id="{25DF356C-4F92-1570-74F8-31A3D188449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77;p28">
              <a:extLst>
                <a:ext uri="{FF2B5EF4-FFF2-40B4-BE49-F238E27FC236}">
                  <a16:creationId xmlns:a16="http://schemas.microsoft.com/office/drawing/2014/main" id="{FC63B5B8-5084-E844-9A5D-8C216721C1F8}"/>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578;p28">
              <a:extLst>
                <a:ext uri="{FF2B5EF4-FFF2-40B4-BE49-F238E27FC236}">
                  <a16:creationId xmlns:a16="http://schemas.microsoft.com/office/drawing/2014/main" id="{97300C8F-3D10-4B99-5D6F-9BF55328E84A}"/>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579;p28">
              <a:extLst>
                <a:ext uri="{FF2B5EF4-FFF2-40B4-BE49-F238E27FC236}">
                  <a16:creationId xmlns:a16="http://schemas.microsoft.com/office/drawing/2014/main" id="{D5E4B3EA-8B46-276C-D8BD-7A85C0BF6D0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2589;p28">
            <a:extLst>
              <a:ext uri="{FF2B5EF4-FFF2-40B4-BE49-F238E27FC236}">
                <a16:creationId xmlns:a16="http://schemas.microsoft.com/office/drawing/2014/main" id="{1FBF35AB-DD39-3A90-9C1C-5F461B76B6FD}"/>
              </a:ext>
            </a:extLst>
          </p:cNvPr>
          <p:cNvGrpSpPr/>
          <p:nvPr/>
        </p:nvGrpSpPr>
        <p:grpSpPr>
          <a:xfrm>
            <a:off x="60661" y="6126962"/>
            <a:ext cx="594320" cy="633455"/>
            <a:chOff x="6007652" y="4071639"/>
            <a:chExt cx="602433" cy="642102"/>
          </a:xfrm>
        </p:grpSpPr>
        <p:sp>
          <p:nvSpPr>
            <p:cNvPr id="39" name="Google Shape;2590;p28">
              <a:extLst>
                <a:ext uri="{FF2B5EF4-FFF2-40B4-BE49-F238E27FC236}">
                  <a16:creationId xmlns:a16="http://schemas.microsoft.com/office/drawing/2014/main" id="{C315AE0C-D141-9296-2ED7-B439776B886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591;p28">
              <a:extLst>
                <a:ext uri="{FF2B5EF4-FFF2-40B4-BE49-F238E27FC236}">
                  <a16:creationId xmlns:a16="http://schemas.microsoft.com/office/drawing/2014/main" id="{C6F54190-ED62-1133-768D-BD5F6C634BE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592;p28">
              <a:extLst>
                <a:ext uri="{FF2B5EF4-FFF2-40B4-BE49-F238E27FC236}">
                  <a16:creationId xmlns:a16="http://schemas.microsoft.com/office/drawing/2014/main" id="{1BE8D9DF-2D7B-176B-E424-B2EAD8C7941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593;p28">
              <a:extLst>
                <a:ext uri="{FF2B5EF4-FFF2-40B4-BE49-F238E27FC236}">
                  <a16:creationId xmlns:a16="http://schemas.microsoft.com/office/drawing/2014/main" id="{0986DB8B-31DB-BBF5-64DE-ED95C61265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594;p28">
              <a:extLst>
                <a:ext uri="{FF2B5EF4-FFF2-40B4-BE49-F238E27FC236}">
                  <a16:creationId xmlns:a16="http://schemas.microsoft.com/office/drawing/2014/main" id="{38BF65FC-218C-5680-236A-DB35E1B788F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595;p28">
              <a:extLst>
                <a:ext uri="{FF2B5EF4-FFF2-40B4-BE49-F238E27FC236}">
                  <a16:creationId xmlns:a16="http://schemas.microsoft.com/office/drawing/2014/main" id="{EF0CE98E-F89A-4316-ECCC-1EA6E1F1323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596;p28">
              <a:extLst>
                <a:ext uri="{FF2B5EF4-FFF2-40B4-BE49-F238E27FC236}">
                  <a16:creationId xmlns:a16="http://schemas.microsoft.com/office/drawing/2014/main" id="{29CD697B-4F12-0CBF-5003-793BA2256DE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597;p28">
              <a:extLst>
                <a:ext uri="{FF2B5EF4-FFF2-40B4-BE49-F238E27FC236}">
                  <a16:creationId xmlns:a16="http://schemas.microsoft.com/office/drawing/2014/main" id="{461B9FDE-500B-EC89-208B-187975A79CF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598;p28">
              <a:extLst>
                <a:ext uri="{FF2B5EF4-FFF2-40B4-BE49-F238E27FC236}">
                  <a16:creationId xmlns:a16="http://schemas.microsoft.com/office/drawing/2014/main" id="{1E5A9768-D5A6-2EBE-A2F0-3859ADEDDC0A}"/>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599;p28">
              <a:extLst>
                <a:ext uri="{FF2B5EF4-FFF2-40B4-BE49-F238E27FC236}">
                  <a16:creationId xmlns:a16="http://schemas.microsoft.com/office/drawing/2014/main" id="{32419C15-B50A-7BDF-E4E7-281EB808C666}"/>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2824;p28">
            <a:extLst>
              <a:ext uri="{FF2B5EF4-FFF2-40B4-BE49-F238E27FC236}">
                <a16:creationId xmlns:a16="http://schemas.microsoft.com/office/drawing/2014/main" id="{0ABA3158-A30E-FBF2-6DE8-898216714062}"/>
              </a:ext>
            </a:extLst>
          </p:cNvPr>
          <p:cNvGrpSpPr/>
          <p:nvPr/>
        </p:nvGrpSpPr>
        <p:grpSpPr>
          <a:xfrm rot="-585918">
            <a:off x="8058037" y="5912299"/>
            <a:ext cx="594337" cy="633472"/>
            <a:chOff x="6007652" y="4071639"/>
            <a:chExt cx="602433" cy="642102"/>
          </a:xfrm>
        </p:grpSpPr>
        <p:sp>
          <p:nvSpPr>
            <p:cNvPr id="50" name="Google Shape;2825;p28">
              <a:extLst>
                <a:ext uri="{FF2B5EF4-FFF2-40B4-BE49-F238E27FC236}">
                  <a16:creationId xmlns:a16="http://schemas.microsoft.com/office/drawing/2014/main" id="{07CD5EB5-6D04-A86A-546C-4D65259EF3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826;p28">
              <a:extLst>
                <a:ext uri="{FF2B5EF4-FFF2-40B4-BE49-F238E27FC236}">
                  <a16:creationId xmlns:a16="http://schemas.microsoft.com/office/drawing/2014/main" id="{DDFC62CA-7AD0-9F2B-78AE-FBFF7CFA575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827;p28">
              <a:extLst>
                <a:ext uri="{FF2B5EF4-FFF2-40B4-BE49-F238E27FC236}">
                  <a16:creationId xmlns:a16="http://schemas.microsoft.com/office/drawing/2014/main" id="{78FC544B-4581-C706-6BE6-3A2A008967A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828;p28">
              <a:extLst>
                <a:ext uri="{FF2B5EF4-FFF2-40B4-BE49-F238E27FC236}">
                  <a16:creationId xmlns:a16="http://schemas.microsoft.com/office/drawing/2014/main" id="{685E7F18-7CC4-F178-2907-F8E359D406B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829;p28">
              <a:extLst>
                <a:ext uri="{FF2B5EF4-FFF2-40B4-BE49-F238E27FC236}">
                  <a16:creationId xmlns:a16="http://schemas.microsoft.com/office/drawing/2014/main" id="{D04DA06D-31AA-DBA5-CEA2-35585FC54DEF}"/>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830;p28">
              <a:extLst>
                <a:ext uri="{FF2B5EF4-FFF2-40B4-BE49-F238E27FC236}">
                  <a16:creationId xmlns:a16="http://schemas.microsoft.com/office/drawing/2014/main" id="{980BDE06-54F0-D8FC-C6AC-14710133729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831;p28">
              <a:extLst>
                <a:ext uri="{FF2B5EF4-FFF2-40B4-BE49-F238E27FC236}">
                  <a16:creationId xmlns:a16="http://schemas.microsoft.com/office/drawing/2014/main" id="{301EBC44-E386-B9A7-0C82-05667BFB17B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832;p28">
              <a:extLst>
                <a:ext uri="{FF2B5EF4-FFF2-40B4-BE49-F238E27FC236}">
                  <a16:creationId xmlns:a16="http://schemas.microsoft.com/office/drawing/2014/main" id="{543A3779-3A8A-2379-2AF2-A94CA53B8EE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833;p28">
              <a:extLst>
                <a:ext uri="{FF2B5EF4-FFF2-40B4-BE49-F238E27FC236}">
                  <a16:creationId xmlns:a16="http://schemas.microsoft.com/office/drawing/2014/main" id="{B9201322-3D86-D9F1-4BC0-043A6922983D}"/>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834;p28">
              <a:extLst>
                <a:ext uri="{FF2B5EF4-FFF2-40B4-BE49-F238E27FC236}">
                  <a16:creationId xmlns:a16="http://schemas.microsoft.com/office/drawing/2014/main" id="{5FB7A886-A6DD-ABF3-9884-34505A134F5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2835;p28">
            <a:extLst>
              <a:ext uri="{FF2B5EF4-FFF2-40B4-BE49-F238E27FC236}">
                <a16:creationId xmlns:a16="http://schemas.microsoft.com/office/drawing/2014/main" id="{79BAC677-A472-F650-2D7C-2BB9385C3DAD}"/>
              </a:ext>
            </a:extLst>
          </p:cNvPr>
          <p:cNvGrpSpPr/>
          <p:nvPr/>
        </p:nvGrpSpPr>
        <p:grpSpPr>
          <a:xfrm flipH="1">
            <a:off x="8643947" y="5653852"/>
            <a:ext cx="718821" cy="818131"/>
            <a:chOff x="6927297" y="3003225"/>
            <a:chExt cx="825599" cy="939660"/>
          </a:xfrm>
        </p:grpSpPr>
        <p:sp>
          <p:nvSpPr>
            <p:cNvPr id="61" name="Google Shape;2836;p28">
              <a:extLst>
                <a:ext uri="{FF2B5EF4-FFF2-40B4-BE49-F238E27FC236}">
                  <a16:creationId xmlns:a16="http://schemas.microsoft.com/office/drawing/2014/main" id="{6DA2FBCF-A3E0-4D64-2D9B-9AF621EE909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837;p28">
              <a:extLst>
                <a:ext uri="{FF2B5EF4-FFF2-40B4-BE49-F238E27FC236}">
                  <a16:creationId xmlns:a16="http://schemas.microsoft.com/office/drawing/2014/main" id="{9D9FADC1-BD40-58E1-6808-CE05E39EA9E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838;p28">
              <a:extLst>
                <a:ext uri="{FF2B5EF4-FFF2-40B4-BE49-F238E27FC236}">
                  <a16:creationId xmlns:a16="http://schemas.microsoft.com/office/drawing/2014/main" id="{D029CAC0-779B-F1C7-E8A0-7D8A8DFD826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839;p28">
              <a:extLst>
                <a:ext uri="{FF2B5EF4-FFF2-40B4-BE49-F238E27FC236}">
                  <a16:creationId xmlns:a16="http://schemas.microsoft.com/office/drawing/2014/main" id="{C9A9770A-56E2-E1EC-8BC3-061AECAEF13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840;p28">
              <a:extLst>
                <a:ext uri="{FF2B5EF4-FFF2-40B4-BE49-F238E27FC236}">
                  <a16:creationId xmlns:a16="http://schemas.microsoft.com/office/drawing/2014/main" id="{377BDDD6-A1B0-61A9-B523-C0751F7B9E0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841;p28">
              <a:extLst>
                <a:ext uri="{FF2B5EF4-FFF2-40B4-BE49-F238E27FC236}">
                  <a16:creationId xmlns:a16="http://schemas.microsoft.com/office/drawing/2014/main" id="{92C13989-DD38-E5E8-1E69-3E5F2409491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842;p28">
              <a:extLst>
                <a:ext uri="{FF2B5EF4-FFF2-40B4-BE49-F238E27FC236}">
                  <a16:creationId xmlns:a16="http://schemas.microsoft.com/office/drawing/2014/main" id="{D26E632C-4CED-DE87-8F94-6B2BCBFB427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843;p28">
              <a:extLst>
                <a:ext uri="{FF2B5EF4-FFF2-40B4-BE49-F238E27FC236}">
                  <a16:creationId xmlns:a16="http://schemas.microsoft.com/office/drawing/2014/main" id="{B32D750E-1FFA-647E-633A-E438B636E3F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146" name="Picture 2" descr="Vẽ tranh Thiếu nhi Việt Nam mừng đại hội Đoàn | Vẽ tranh đại hội Đoàn đơn  giản và đẹp P4 - YouTube">
            <a:extLst>
              <a:ext uri="{FF2B5EF4-FFF2-40B4-BE49-F238E27FC236}">
                <a16:creationId xmlns:a16="http://schemas.microsoft.com/office/drawing/2014/main" id="{0DC82F34-7E56-42D8-9C4D-550D3F01B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123" y="2339403"/>
            <a:ext cx="7654627" cy="430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77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1432794" y="4119115"/>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454981" y="296299"/>
            <a:ext cx="8140735" cy="5048448"/>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4139102" y="982164"/>
            <a:ext cx="7854082" cy="1446549"/>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Khám</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Phá</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0" name="Hộp Văn bản 139">
            <a:extLst>
              <a:ext uri="{FF2B5EF4-FFF2-40B4-BE49-F238E27FC236}">
                <a16:creationId xmlns:a16="http://schemas.microsoft.com/office/drawing/2014/main" id="{3DF138D2-610B-B33B-1C7F-A55E87C9E849}"/>
              </a:ext>
            </a:extLst>
          </p:cNvPr>
          <p:cNvSpPr txBox="1"/>
          <p:nvPr/>
        </p:nvSpPr>
        <p:spPr>
          <a:xfrm>
            <a:off x="3324776" y="2793314"/>
            <a:ext cx="7854082" cy="1446549"/>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Luyện</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Tập</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1" name="Hộp Văn bản 140">
            <a:extLst>
              <a:ext uri="{FF2B5EF4-FFF2-40B4-BE49-F238E27FC236}">
                <a16:creationId xmlns:a16="http://schemas.microsoft.com/office/drawing/2014/main" id="{8C15E750-8522-7DCB-39F5-A553E97E71EC}"/>
              </a:ext>
            </a:extLst>
          </p:cNvPr>
          <p:cNvSpPr txBox="1"/>
          <p:nvPr/>
        </p:nvSpPr>
        <p:spPr>
          <a:xfrm>
            <a:off x="3641100" y="2266962"/>
            <a:ext cx="7854082" cy="913007"/>
          </a:xfrm>
          <a:prstGeom prst="rect">
            <a:avLst/>
          </a:prstGeom>
          <a:noFill/>
        </p:spPr>
        <p:txBody>
          <a:bodyPr wrap="square" rtlCol="0">
            <a:spAutoFit/>
          </a:bodyPr>
          <a:lstStyle/>
          <a:p>
            <a:pPr algn="ctr" defTabSz="1219170">
              <a:buClr>
                <a:srgbClr val="000000"/>
              </a:buClr>
            </a:pPr>
            <a:r>
              <a:rPr lang="en-US" sz="5333" b="1" kern="0" dirty="0">
                <a:ln w="22225">
                  <a:solidFill>
                    <a:srgbClr val="EB6553"/>
                  </a:solidFill>
                  <a:prstDash val="solid"/>
                </a:ln>
                <a:solidFill>
                  <a:srgbClr val="EB6553">
                    <a:lumMod val="40000"/>
                    <a:lumOff val="60000"/>
                  </a:srgbClr>
                </a:solidFill>
                <a:latin typeface="SVN-Poky's"/>
                <a:cs typeface="Arial"/>
                <a:sym typeface="Arial"/>
              </a:rPr>
              <a:t>&amp;</a:t>
            </a:r>
          </a:p>
        </p:txBody>
      </p:sp>
      <p:grpSp>
        <p:nvGrpSpPr>
          <p:cNvPr id="2539" name="Google Shape;2539;p27"/>
          <p:cNvGrpSpPr/>
          <p:nvPr/>
        </p:nvGrpSpPr>
        <p:grpSpPr>
          <a:xfrm rot="12378093" flipH="1">
            <a:off x="5039938" y="1485844"/>
            <a:ext cx="435811" cy="23345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Tree>
    <p:extLst>
      <p:ext uri="{BB962C8B-B14F-4D97-AF65-F5344CB8AC3E}">
        <p14:creationId xmlns:p14="http://schemas.microsoft.com/office/powerpoint/2010/main" val="35522403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208867" y="1816560"/>
            <a:ext cx="6045200" cy="2062103"/>
          </a:xfrm>
          <a:prstGeom prst="rect">
            <a:avLst/>
          </a:prstGeom>
          <a:noFill/>
        </p:spPr>
        <p:txBody>
          <a:bodyPr wrap="square" rtlCol="0">
            <a:spAutoFit/>
          </a:bodyPr>
          <a:lstStyle/>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ĐỌC </a:t>
            </a:r>
          </a:p>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THÀNH TIẾNG</a:t>
            </a:r>
          </a:p>
        </p:txBody>
      </p:sp>
      <p:pic>
        <p:nvPicPr>
          <p:cNvPr id="7" name="Hình ảnh 6">
            <a:extLst>
              <a:ext uri="{FF2B5EF4-FFF2-40B4-BE49-F238E27FC236}">
                <a16:creationId xmlns:a16="http://schemas.microsoft.com/office/drawing/2014/main" id="{E923C83B-9FE5-707C-F75A-9282C452ABE4}"/>
              </a:ext>
            </a:extLst>
          </p:cNvPr>
          <p:cNvPicPr>
            <a:picLocks noChangeAspect="1"/>
          </p:cNvPicPr>
          <p:nvPr/>
        </p:nvPicPr>
        <p:blipFill>
          <a:blip r:embed="rId3">
            <a:duotone>
              <a:prstClr val="black"/>
              <a:schemeClr val="accent6">
                <a:tint val="45000"/>
                <a:satMod val="400000"/>
              </a:schemeClr>
            </a:duotone>
          </a:blip>
          <a:stretch>
            <a:fillRect/>
          </a:stretch>
        </p:blipFill>
        <p:spPr>
          <a:xfrm>
            <a:off x="4483570" y="718600"/>
            <a:ext cx="3224861" cy="1404373"/>
          </a:xfrm>
          <a:prstGeom prst="rect">
            <a:avLst/>
          </a:prstGeom>
        </p:spPr>
      </p:pic>
    </p:spTree>
    <p:extLst>
      <p:ext uri="{BB962C8B-B14F-4D97-AF65-F5344CB8AC3E}">
        <p14:creationId xmlns:p14="http://schemas.microsoft.com/office/powerpoint/2010/main" val="151644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60" name="Google Shape;2560;p28"/>
          <p:cNvSpPr/>
          <p:nvPr/>
        </p:nvSpPr>
        <p:spPr>
          <a:xfrm>
            <a:off x="1522595" y="109159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61" name="Google Shape;2561;p28"/>
          <p:cNvGrpSpPr/>
          <p:nvPr/>
        </p:nvGrpSpPr>
        <p:grpSpPr>
          <a:xfrm>
            <a:off x="763862" y="4631571"/>
            <a:ext cx="486481" cy="485220"/>
            <a:chOff x="2789668" y="759261"/>
            <a:chExt cx="440069" cy="438928"/>
          </a:xfrm>
        </p:grpSpPr>
        <p:sp>
          <p:nvSpPr>
            <p:cNvPr id="2562" name="Google Shape;2562;p2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2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2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2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2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2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2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2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2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71" name="Google Shape;2571;p28"/>
          <p:cNvGrpSpPr/>
          <p:nvPr/>
        </p:nvGrpSpPr>
        <p:grpSpPr>
          <a:xfrm>
            <a:off x="2993680" y="5312619"/>
            <a:ext cx="718821" cy="818131"/>
            <a:chOff x="6927297" y="3003225"/>
            <a:chExt cx="825599" cy="939660"/>
          </a:xfrm>
        </p:grpSpPr>
        <p:sp>
          <p:nvSpPr>
            <p:cNvPr id="2572" name="Google Shape;2572;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0" name="Google Shape;2580;p28"/>
          <p:cNvGrpSpPr/>
          <p:nvPr/>
        </p:nvGrpSpPr>
        <p:grpSpPr>
          <a:xfrm rot="7673026">
            <a:off x="7977587" y="1069698"/>
            <a:ext cx="710495" cy="907873"/>
            <a:chOff x="8045520" y="3255857"/>
            <a:chExt cx="664937" cy="849660"/>
          </a:xfrm>
        </p:grpSpPr>
        <p:sp>
          <p:nvSpPr>
            <p:cNvPr id="2581" name="Google Shape;2581;p2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2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2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2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2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2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2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2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9" name="Google Shape;2589;p28"/>
          <p:cNvGrpSpPr/>
          <p:nvPr/>
        </p:nvGrpSpPr>
        <p:grpSpPr>
          <a:xfrm>
            <a:off x="1864868" y="5721438"/>
            <a:ext cx="594320" cy="633455"/>
            <a:chOff x="6007652" y="4071639"/>
            <a:chExt cx="602433" cy="642102"/>
          </a:xfrm>
        </p:grpSpPr>
        <p:sp>
          <p:nvSpPr>
            <p:cNvPr id="2590" name="Google Shape;2590;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14" name="Google Shape;2614;p28"/>
          <p:cNvSpPr/>
          <p:nvPr/>
        </p:nvSpPr>
        <p:spPr>
          <a:xfrm>
            <a:off x="9060849" y="626217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4" name="Google Shape;2824;p28"/>
          <p:cNvGrpSpPr/>
          <p:nvPr/>
        </p:nvGrpSpPr>
        <p:grpSpPr>
          <a:xfrm rot="-585918">
            <a:off x="8058037" y="5912299"/>
            <a:ext cx="594337" cy="633472"/>
            <a:chOff x="6007652" y="4071639"/>
            <a:chExt cx="602433" cy="642102"/>
          </a:xfrm>
        </p:grpSpPr>
        <p:sp>
          <p:nvSpPr>
            <p:cNvPr id="2825" name="Google Shape;2825;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35" name="Google Shape;2835;p28"/>
          <p:cNvGrpSpPr/>
          <p:nvPr/>
        </p:nvGrpSpPr>
        <p:grpSpPr>
          <a:xfrm flipH="1">
            <a:off x="8643947" y="5653852"/>
            <a:ext cx="718821" cy="818131"/>
            <a:chOff x="6927297" y="3003225"/>
            <a:chExt cx="825599" cy="939660"/>
          </a:xfrm>
        </p:grpSpPr>
        <p:sp>
          <p:nvSpPr>
            <p:cNvPr id="2836" name="Google Shape;2836;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0" name="Hộp Văn bản 299">
            <a:extLst>
              <a:ext uri="{FF2B5EF4-FFF2-40B4-BE49-F238E27FC236}">
                <a16:creationId xmlns:a16="http://schemas.microsoft.com/office/drawing/2014/main" id="{908319E4-AA9C-276F-2F39-00C7AEA79949}"/>
              </a:ext>
            </a:extLst>
          </p:cNvPr>
          <p:cNvSpPr txBox="1"/>
          <p:nvPr/>
        </p:nvSpPr>
        <p:spPr>
          <a:xfrm>
            <a:off x="1522595" y="259018"/>
            <a:ext cx="9470789" cy="995209"/>
          </a:xfrm>
          <a:prstGeom prst="rect">
            <a:avLst/>
          </a:prstGeom>
          <a:noFill/>
        </p:spPr>
        <p:txBody>
          <a:bodyPr wrap="square" rtlCol="0">
            <a:spAutoFit/>
          </a:bodyPr>
          <a:lstStyle/>
          <a:p>
            <a:pPr algn="ctr" defTabSz="1219170">
              <a:buClr>
                <a:srgbClr val="000000"/>
              </a:buClr>
            </a:pPr>
            <a:r>
              <a:rPr lang="en-US" sz="5867" b="1" kern="0" spc="67" dirty="0" smtClean="0">
                <a:ln w="9525" cmpd="sng">
                  <a:solidFill>
                    <a:srgbClr val="82A901"/>
                  </a:solidFill>
                  <a:prstDash val="solid"/>
                </a:ln>
                <a:solidFill>
                  <a:srgbClr val="FF0000"/>
                </a:solidFill>
                <a:effectLst>
                  <a:glow rad="38100">
                    <a:srgbClr val="82A901">
                      <a:alpha val="40000"/>
                    </a:srgbClr>
                  </a:glow>
                </a:effectLst>
                <a:latin typeface="+mj-lt"/>
                <a:cs typeface="Arial"/>
                <a:sym typeface="Arial"/>
              </a:rPr>
              <a:t>ĐÓA HOA ĐỒNG THOẠI</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pic>
        <p:nvPicPr>
          <p:cNvPr id="69" name="Hình ảnh 2">
            <a:extLst>
              <a:ext uri="{FF2B5EF4-FFF2-40B4-BE49-F238E27FC236}">
                <a16:creationId xmlns:a16="http://schemas.microsoft.com/office/drawing/2014/main" id="{B48645A3-6C00-4EBE-9334-BB76D4661C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24245" y="1958750"/>
            <a:ext cx="11153804" cy="3300923"/>
          </a:xfrm>
          <a:prstGeom prst="rect">
            <a:avLst/>
          </a:prstGeom>
        </p:spPr>
      </p:pic>
    </p:spTree>
    <p:extLst>
      <p:ext uri="{BB962C8B-B14F-4D97-AF65-F5344CB8AC3E}">
        <p14:creationId xmlns:p14="http://schemas.microsoft.com/office/powerpoint/2010/main" val="2252342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barn(inVertical)">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336</TotalTime>
  <Words>770</Words>
  <Application>Microsoft Office PowerPoint</Application>
  <PresentationFormat>Widescreen</PresentationFormat>
  <Paragraphs>96</Paragraphs>
  <Slides>36</Slides>
  <Notes>18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36</vt:i4>
      </vt:variant>
    </vt:vector>
  </HeadingPairs>
  <TitlesOfParts>
    <vt:vector size="56" baseType="lpstr">
      <vt:lpstr>#9Slide05 Bodega Script</vt:lpstr>
      <vt:lpstr>#9Slide05 Phobia</vt:lpstr>
      <vt:lpstr>#9Slide05 SVNSweetie</vt:lpstr>
      <vt:lpstr>Arial</vt:lpstr>
      <vt:lpstr>AvantGarde</vt:lpstr>
      <vt:lpstr>Bebas Neue</vt:lpstr>
      <vt:lpstr>Calibri</vt:lpstr>
      <vt:lpstr>Calibri Light</vt:lpstr>
      <vt:lpstr>Cambria</vt:lpstr>
      <vt:lpstr>Chango</vt:lpstr>
      <vt:lpstr>Coiny</vt:lpstr>
      <vt:lpstr>Irish Grover</vt:lpstr>
      <vt:lpstr>Metrophobic</vt:lpstr>
      <vt:lpstr>SVN-Poky's</vt:lpstr>
      <vt:lpstr>Times New Roman</vt:lpstr>
      <vt:lpstr>UTM Avo</vt:lpstr>
      <vt:lpstr>思源黑体 CN Normal</vt:lpstr>
      <vt:lpstr>Irish Inspired Lucky Clover Stickers Personal Organizers for Students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19</cp:revision>
  <dcterms:created xsi:type="dcterms:W3CDTF">2022-08-12T16:31:42Z</dcterms:created>
  <dcterms:modified xsi:type="dcterms:W3CDTF">2025-09-11T00:14:52Z</dcterms:modified>
  <cp:category>9Slide.vn</cp:category>
</cp:coreProperties>
</file>