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11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1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8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7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8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34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4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C75FD-94D6-4776-A001-5B0979EF3EFF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16097-085C-4F7F-9089-4782A5571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1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7092" y="0"/>
            <a:ext cx="1161685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Câu chuyện “ Tích Chu”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Sự việc 1: bà bọ ốm nhưng không có ai chăm sóc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Kết quả: Bà biến thành chim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Sự việc 2: Tích chu biết chuyện, đi tìm bà, tha thiết gọi bà.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Kết quả: Chim vẫn cất cánh bay đi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Sự việc 3: Tích chu gặp bà tiên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Kết quả: Bà tiên chỉ đường cho Tích Chu đi tìm nước suối tiên.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Sự việc 4: Tích chu vất vả đi tìm nước suối tiên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Kết quả: Tích chu tìm nước suối tiên mang về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7092" y="3745065"/>
            <a:ext cx="11516139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Câu chuyện: “Người ăn xin”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Sự việc 1: Cậu bé gặp ông lão ăn xin đang cần xin cứu giúp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Kết quả: cậu bé thương cảm và muốn giúp ông lão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Sự việc 2: Cậu bé không tìm được gì để cho ông lão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Kết quả: Cậu bé xin lỗ ông lão vì không giúp được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Sự việc 3: Ông lão cảm ơn vì đã nhận được tấm lòng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Kết quả: cậu bé cảm thấy vui vì hiểu ra mình đã làm được việc tốt.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92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2024-09-11T01:07:28Z</dcterms:created>
  <dcterms:modified xsi:type="dcterms:W3CDTF">2024-09-11T01:29:25Z</dcterms:modified>
</cp:coreProperties>
</file>