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8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pn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785" r:id="rId4"/>
    <p:sldMasterId id="2147483812" r:id="rId5"/>
    <p:sldMasterId id="2147483837" r:id="rId6"/>
    <p:sldMasterId id="2147483850" r:id="rId7"/>
    <p:sldMasterId id="2147483862" r:id="rId8"/>
    <p:sldMasterId id="2147483898" r:id="rId9"/>
    <p:sldMasterId id="2147483903" r:id="rId10"/>
    <p:sldMasterId id="2147483939" r:id="rId11"/>
    <p:sldMasterId id="2147483968" r:id="rId12"/>
    <p:sldMasterId id="2147483981" r:id="rId13"/>
  </p:sldMasterIdLst>
  <p:notesMasterIdLst>
    <p:notesMasterId r:id="rId31"/>
  </p:notesMasterIdLst>
  <p:sldIdLst>
    <p:sldId id="321" r:id="rId14"/>
    <p:sldId id="320" r:id="rId15"/>
    <p:sldId id="296" r:id="rId16"/>
    <p:sldId id="298" r:id="rId17"/>
    <p:sldId id="287" r:id="rId18"/>
    <p:sldId id="300" r:id="rId19"/>
    <p:sldId id="302" r:id="rId20"/>
    <p:sldId id="308" r:id="rId21"/>
    <p:sldId id="306" r:id="rId22"/>
    <p:sldId id="307" r:id="rId23"/>
    <p:sldId id="303" r:id="rId24"/>
    <p:sldId id="291" r:id="rId25"/>
    <p:sldId id="315" r:id="rId26"/>
    <p:sldId id="317" r:id="rId27"/>
    <p:sldId id="318" r:id="rId28"/>
    <p:sldId id="293" r:id="rId29"/>
    <p:sldId id="29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75D44-29BC-45AD-8F9D-519EEF5619E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9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luyen</a:t>
            </a:r>
            <a:r>
              <a:rPr lang="en-US" baseline="0" dirty="0" smtClean="0"/>
              <a:t> doc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280">
              <a:defRPr/>
            </a:pPr>
            <a:fld id="{936E5206-4DE8-4E35-BE1B-AFB0DE63FE1D}" type="slidenum">
              <a:rPr lang="en-US" smtClean="0">
                <a:solidFill>
                  <a:prstClr val="black"/>
                </a:solidFill>
              </a:rPr>
              <a:pPr defTabSz="95628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2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28" y="1598317"/>
            <a:ext cx="777442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73" y="2914657"/>
            <a:ext cx="6402467" cy="1314451"/>
          </a:xfrm>
        </p:spPr>
        <p:txBody>
          <a:bodyPr/>
          <a:lstStyle>
            <a:lvl1pPr marL="0" indent="0" algn="ctr">
              <a:buNone/>
              <a:defRPr/>
            </a:lvl1pPr>
            <a:lvl2pPr marL="340110" indent="0" algn="ctr">
              <a:buNone/>
              <a:defRPr/>
            </a:lvl2pPr>
            <a:lvl3pPr marL="680258" indent="0" algn="ctr">
              <a:buNone/>
              <a:defRPr/>
            </a:lvl3pPr>
            <a:lvl4pPr marL="1020354" indent="0" algn="ctr">
              <a:buNone/>
              <a:defRPr/>
            </a:lvl4pPr>
            <a:lvl5pPr marL="1360449" indent="0" algn="ctr">
              <a:buNone/>
              <a:defRPr/>
            </a:lvl5pPr>
            <a:lvl6pPr marL="1700540" indent="0" algn="ctr">
              <a:buNone/>
              <a:defRPr/>
            </a:lvl6pPr>
            <a:lvl7pPr marL="2040686" indent="0" algn="ctr">
              <a:buNone/>
              <a:defRPr/>
            </a:lvl7pPr>
            <a:lvl8pPr marL="2380768" indent="0" algn="ctr">
              <a:buNone/>
              <a:defRPr/>
            </a:lvl8pPr>
            <a:lvl9pPr marL="27208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69" y="3305407"/>
            <a:ext cx="7774425" cy="102155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69" y="2180047"/>
            <a:ext cx="7774425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10" indent="0">
              <a:buNone/>
              <a:defRPr sz="1500"/>
            </a:lvl2pPr>
            <a:lvl3pPr marL="680258" indent="0">
              <a:buNone/>
              <a:defRPr sz="1200"/>
            </a:lvl3pPr>
            <a:lvl4pPr marL="1020354" indent="0">
              <a:buNone/>
              <a:defRPr sz="1100"/>
            </a:lvl4pPr>
            <a:lvl5pPr marL="1360449" indent="0">
              <a:buNone/>
              <a:defRPr sz="1100"/>
            </a:lvl5pPr>
            <a:lvl6pPr marL="1700540" indent="0">
              <a:buNone/>
              <a:defRPr sz="1100"/>
            </a:lvl6pPr>
            <a:lvl7pPr marL="2040686" indent="0">
              <a:buNone/>
              <a:defRPr sz="1100"/>
            </a:lvl7pPr>
            <a:lvl8pPr marL="2380768" indent="0">
              <a:buNone/>
              <a:defRPr sz="1100"/>
            </a:lvl8pPr>
            <a:lvl9pPr marL="272088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385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0" indent="0">
              <a:buNone/>
              <a:defRPr sz="1500" b="1"/>
            </a:lvl2pPr>
            <a:lvl3pPr marL="680258" indent="0">
              <a:buNone/>
              <a:defRPr sz="1500" b="1"/>
            </a:lvl3pPr>
            <a:lvl4pPr marL="1020354" indent="0">
              <a:buNone/>
              <a:defRPr sz="1200" b="1"/>
            </a:lvl4pPr>
            <a:lvl5pPr marL="1360449" indent="0">
              <a:buNone/>
              <a:defRPr sz="1200" b="1"/>
            </a:lvl5pPr>
            <a:lvl6pPr marL="1700540" indent="0">
              <a:buNone/>
              <a:defRPr sz="1200" b="1"/>
            </a:lvl6pPr>
            <a:lvl7pPr marL="2040686" indent="0">
              <a:buNone/>
              <a:defRPr sz="1200" b="1"/>
            </a:lvl7pPr>
            <a:lvl8pPr marL="2380768" indent="0">
              <a:buNone/>
              <a:defRPr sz="1200" b="1"/>
            </a:lvl8pPr>
            <a:lvl9pPr marL="272088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165"/>
            <a:ext cx="4041240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385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0" indent="0">
              <a:buNone/>
              <a:defRPr sz="1500" b="1"/>
            </a:lvl2pPr>
            <a:lvl3pPr marL="680258" indent="0">
              <a:buNone/>
              <a:defRPr sz="1500" b="1"/>
            </a:lvl3pPr>
            <a:lvl4pPr marL="1020354" indent="0">
              <a:buNone/>
              <a:defRPr sz="1200" b="1"/>
            </a:lvl4pPr>
            <a:lvl5pPr marL="1360449" indent="0">
              <a:buNone/>
              <a:defRPr sz="1200" b="1"/>
            </a:lvl5pPr>
            <a:lvl6pPr marL="1700540" indent="0">
              <a:buNone/>
              <a:defRPr sz="1200" b="1"/>
            </a:lvl6pPr>
            <a:lvl7pPr marL="2040686" indent="0">
              <a:buNone/>
              <a:defRPr sz="1200" b="1"/>
            </a:lvl7pPr>
            <a:lvl8pPr marL="2380768" indent="0">
              <a:buNone/>
              <a:defRPr sz="1200" b="1"/>
            </a:lvl8pPr>
            <a:lvl9pPr marL="272088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165"/>
            <a:ext cx="404282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61" y="204937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1" y="205201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61" y="1076505"/>
            <a:ext cx="3009097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110" indent="0">
              <a:buNone/>
              <a:defRPr sz="900"/>
            </a:lvl2pPr>
            <a:lvl3pPr marL="680258" indent="0">
              <a:buNone/>
              <a:defRPr sz="800"/>
            </a:lvl3pPr>
            <a:lvl4pPr marL="1020354" indent="0">
              <a:buNone/>
              <a:defRPr sz="700"/>
            </a:lvl4pPr>
            <a:lvl5pPr marL="1360449" indent="0">
              <a:buNone/>
              <a:defRPr sz="700"/>
            </a:lvl5pPr>
            <a:lvl6pPr marL="1700540" indent="0">
              <a:buNone/>
              <a:defRPr sz="700"/>
            </a:lvl6pPr>
            <a:lvl7pPr marL="2040686" indent="0">
              <a:buNone/>
              <a:defRPr sz="700"/>
            </a:lvl7pPr>
            <a:lvl8pPr marL="2380768" indent="0">
              <a:buNone/>
              <a:defRPr sz="700"/>
            </a:lvl8pPr>
            <a:lvl9pPr marL="272088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72" y="3600608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72" y="459587"/>
            <a:ext cx="5487829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110" indent="0">
              <a:buNone/>
              <a:defRPr sz="2100"/>
            </a:lvl2pPr>
            <a:lvl3pPr marL="680258" indent="0">
              <a:buNone/>
              <a:defRPr sz="1900"/>
            </a:lvl3pPr>
            <a:lvl4pPr marL="1020354" indent="0">
              <a:buNone/>
              <a:defRPr sz="1500"/>
            </a:lvl4pPr>
            <a:lvl5pPr marL="1360449" indent="0">
              <a:buNone/>
              <a:defRPr sz="1500"/>
            </a:lvl5pPr>
            <a:lvl6pPr marL="1700540" indent="0">
              <a:buNone/>
              <a:defRPr sz="1500"/>
            </a:lvl6pPr>
            <a:lvl7pPr marL="2040686" indent="0">
              <a:buNone/>
              <a:defRPr sz="1500"/>
            </a:lvl7pPr>
            <a:lvl8pPr marL="2380768" indent="0">
              <a:buNone/>
              <a:defRPr sz="1500"/>
            </a:lvl8pPr>
            <a:lvl9pPr marL="272088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72" y="4025905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10" indent="0">
              <a:buNone/>
              <a:defRPr sz="900"/>
            </a:lvl2pPr>
            <a:lvl3pPr marL="680258" indent="0">
              <a:buNone/>
              <a:defRPr sz="800"/>
            </a:lvl3pPr>
            <a:lvl4pPr marL="1020354" indent="0">
              <a:buNone/>
              <a:defRPr sz="700"/>
            </a:lvl4pPr>
            <a:lvl5pPr marL="1360449" indent="0">
              <a:buNone/>
              <a:defRPr sz="700"/>
            </a:lvl5pPr>
            <a:lvl6pPr marL="1700540" indent="0">
              <a:buNone/>
              <a:defRPr sz="700"/>
            </a:lvl6pPr>
            <a:lvl7pPr marL="2040686" indent="0">
              <a:buNone/>
              <a:defRPr sz="700"/>
            </a:lvl7pPr>
            <a:lvl8pPr marL="2380768" indent="0">
              <a:buNone/>
              <a:defRPr sz="700"/>
            </a:lvl8pPr>
            <a:lvl9pPr marL="272088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1"/>
            <a:ext cx="2057936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1"/>
            <a:ext cx="6021368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1"/>
            <a:ext cx="8231744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71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17" y="4684071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71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810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5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65" y="360204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99" indent="0" algn="ctr">
              <a:buNone/>
              <a:defRPr sz="2000"/>
            </a:lvl2pPr>
            <a:lvl3pPr marL="911635" indent="0" algn="ctr">
              <a:buNone/>
              <a:defRPr sz="1900"/>
            </a:lvl3pPr>
            <a:lvl4pPr marL="1367452" indent="0" algn="ctr">
              <a:buNone/>
              <a:defRPr sz="1600"/>
            </a:lvl4pPr>
            <a:lvl5pPr marL="1823277" indent="0" algn="ctr">
              <a:buNone/>
              <a:defRPr sz="1600"/>
            </a:lvl5pPr>
            <a:lvl6pPr marL="2279114" indent="0" algn="ctr">
              <a:buNone/>
              <a:defRPr sz="1600"/>
            </a:lvl6pPr>
            <a:lvl7pPr marL="2734912" indent="0" algn="ctr">
              <a:buNone/>
              <a:defRPr sz="1600"/>
            </a:lvl7pPr>
            <a:lvl8pPr marL="3190707" indent="0" algn="ctr">
              <a:buNone/>
              <a:defRPr sz="1600"/>
            </a:lvl8pPr>
            <a:lvl9pPr marL="364650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3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98482"/>
      </p:ext>
    </p:extLst>
  </p:cSld>
  <p:clrMapOvr>
    <a:masterClrMapping/>
  </p:clrMapOvr>
  <p:transition spd="slow" advClick="0" advTm="0">
    <p:comb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0231"/>
      </p:ext>
    </p:extLst>
  </p:cSld>
  <p:clrMapOvr>
    <a:masterClrMapping/>
  </p:clrMapOvr>
  <p:transition spd="slow" advClick="0" advTm="0">
    <p:comb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21157"/>
      </p:ext>
    </p:extLst>
  </p:cSld>
  <p:clrMapOvr>
    <a:masterClrMapping/>
  </p:clrMapOvr>
  <p:transition spd="slow" advClick="0" advTm="0">
    <p:comb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74578"/>
      </p:ext>
    </p:extLst>
  </p:cSld>
  <p:clrMapOvr>
    <a:masterClrMapping/>
  </p:clrMapOvr>
  <p:transition spd="slow" advClick="0" advTm="0">
    <p:comb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68659"/>
      </p:ext>
    </p:extLst>
  </p:cSld>
  <p:clrMapOvr>
    <a:masterClrMapping/>
  </p:clrMapOvr>
  <p:transition spd="slow" advClick="0" advTm="0">
    <p:comb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5499"/>
      </p:ext>
    </p:extLst>
  </p:cSld>
  <p:clrMapOvr>
    <a:masterClrMapping/>
  </p:clrMapOvr>
  <p:transition spd="slow" advClick="0" advTm="0">
    <p:comb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615"/>
      </p:ext>
    </p:extLst>
  </p:cSld>
  <p:clrMapOvr>
    <a:masterClrMapping/>
  </p:clrMapOvr>
  <p:transition spd="slow" advClick="0" advTm="0">
    <p:comb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29281"/>
      </p:ext>
    </p:extLst>
  </p:cSld>
  <p:clrMapOvr>
    <a:masterClrMapping/>
  </p:clrMapOvr>
  <p:transition spd="slow" advClick="0" advTm="0">
    <p:comb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55978"/>
      </p:ext>
    </p:extLst>
  </p:cSld>
  <p:clrMapOvr>
    <a:masterClrMapping/>
  </p:clrMapOvr>
  <p:transition spd="slow" advClick="0" advTm="0">
    <p:comb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5091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663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80116"/>
      </p:ext>
    </p:extLst>
  </p:cSld>
  <p:clrMapOvr>
    <a:masterClrMapping/>
  </p:clrMapOvr>
  <p:transition spd="slow" advClick="0" advTm="0">
    <p:comb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034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5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15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1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8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3550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6" y="713680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6" y="2313875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900" y="365131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31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47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2025/2/12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7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3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5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99" indent="0">
              <a:buNone/>
              <a:defRPr sz="2000" b="1"/>
            </a:lvl2pPr>
            <a:lvl3pPr marL="911635" indent="0">
              <a:buNone/>
              <a:defRPr sz="1900" b="1"/>
            </a:lvl3pPr>
            <a:lvl4pPr marL="1367452" indent="0">
              <a:buNone/>
              <a:defRPr sz="1600" b="1"/>
            </a:lvl4pPr>
            <a:lvl5pPr marL="1823277" indent="0">
              <a:buNone/>
              <a:defRPr sz="1600" b="1"/>
            </a:lvl5pPr>
            <a:lvl6pPr marL="2279114" indent="0">
              <a:buNone/>
              <a:defRPr sz="1600" b="1"/>
            </a:lvl6pPr>
            <a:lvl7pPr marL="2734912" indent="0">
              <a:buNone/>
              <a:defRPr sz="1600" b="1"/>
            </a:lvl7pPr>
            <a:lvl8pPr marL="3190707" indent="0">
              <a:buNone/>
              <a:defRPr sz="1600" b="1"/>
            </a:lvl8pPr>
            <a:lvl9pPr marL="364650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5" y="250509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99" indent="0">
              <a:buNone/>
              <a:defRPr sz="2000" b="1"/>
            </a:lvl2pPr>
            <a:lvl3pPr marL="911635" indent="0">
              <a:buNone/>
              <a:defRPr sz="1900" b="1"/>
            </a:lvl3pPr>
            <a:lvl4pPr marL="1367452" indent="0">
              <a:buNone/>
              <a:defRPr sz="1600" b="1"/>
            </a:lvl4pPr>
            <a:lvl5pPr marL="1823277" indent="0">
              <a:buNone/>
              <a:defRPr sz="1600" b="1"/>
            </a:lvl5pPr>
            <a:lvl6pPr marL="2279114" indent="0">
              <a:buNone/>
              <a:defRPr sz="1600" b="1"/>
            </a:lvl6pPr>
            <a:lvl7pPr marL="2734912" indent="0">
              <a:buNone/>
              <a:defRPr sz="1600" b="1"/>
            </a:lvl7pPr>
            <a:lvl8pPr marL="3190707" indent="0">
              <a:buNone/>
              <a:defRPr sz="1600" b="1"/>
            </a:lvl8pPr>
            <a:lvl9pPr marL="364650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52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35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3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99" indent="0">
              <a:buNone/>
              <a:defRPr sz="1500"/>
            </a:lvl2pPr>
            <a:lvl3pPr marL="911635" indent="0">
              <a:buNone/>
              <a:defRPr sz="1200"/>
            </a:lvl3pPr>
            <a:lvl4pPr marL="1367452" indent="0">
              <a:buNone/>
              <a:defRPr sz="1100"/>
            </a:lvl4pPr>
            <a:lvl5pPr marL="1823277" indent="0">
              <a:buNone/>
              <a:defRPr sz="1100"/>
            </a:lvl5pPr>
            <a:lvl6pPr marL="2279114" indent="0">
              <a:buNone/>
              <a:defRPr sz="1100"/>
            </a:lvl6pPr>
            <a:lvl7pPr marL="2734912" indent="0">
              <a:buNone/>
              <a:defRPr sz="1100"/>
            </a:lvl7pPr>
            <a:lvl8pPr marL="3190707" indent="0">
              <a:buNone/>
              <a:defRPr sz="1100"/>
            </a:lvl8pPr>
            <a:lvl9pPr marL="364650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2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799" indent="0">
              <a:buNone/>
              <a:defRPr sz="2800"/>
            </a:lvl2pPr>
            <a:lvl3pPr marL="911635" indent="0">
              <a:buNone/>
              <a:defRPr sz="2400"/>
            </a:lvl3pPr>
            <a:lvl4pPr marL="1367452" indent="0">
              <a:buNone/>
              <a:defRPr sz="2000"/>
            </a:lvl4pPr>
            <a:lvl5pPr marL="1823277" indent="0">
              <a:buNone/>
              <a:defRPr sz="2000"/>
            </a:lvl5pPr>
            <a:lvl6pPr marL="2279114" indent="0">
              <a:buNone/>
              <a:defRPr sz="2000"/>
            </a:lvl6pPr>
            <a:lvl7pPr marL="2734912" indent="0">
              <a:buNone/>
              <a:defRPr sz="2000"/>
            </a:lvl7pPr>
            <a:lvl8pPr marL="3190707" indent="0">
              <a:buNone/>
              <a:defRPr sz="2000"/>
            </a:lvl8pPr>
            <a:lvl9pPr marL="364650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99" indent="0">
              <a:buNone/>
              <a:defRPr sz="1500"/>
            </a:lvl2pPr>
            <a:lvl3pPr marL="911635" indent="0">
              <a:buNone/>
              <a:defRPr sz="1200"/>
            </a:lvl3pPr>
            <a:lvl4pPr marL="1367452" indent="0">
              <a:buNone/>
              <a:defRPr sz="1100"/>
            </a:lvl4pPr>
            <a:lvl5pPr marL="1823277" indent="0">
              <a:buNone/>
              <a:defRPr sz="1100"/>
            </a:lvl5pPr>
            <a:lvl6pPr marL="2279114" indent="0">
              <a:buNone/>
              <a:defRPr sz="1100"/>
            </a:lvl6pPr>
            <a:lvl7pPr marL="2734912" indent="0">
              <a:buNone/>
              <a:defRPr sz="1100"/>
            </a:lvl7pPr>
            <a:lvl8pPr marL="3190707" indent="0">
              <a:buNone/>
              <a:defRPr sz="1100"/>
            </a:lvl8pPr>
            <a:lvl9pPr marL="364650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68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02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18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18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5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65" y="360204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59" indent="0" algn="ctr">
              <a:buNone/>
              <a:defRPr sz="2000"/>
            </a:lvl2pPr>
            <a:lvl3pPr marL="911959" indent="0" algn="ctr">
              <a:buNone/>
              <a:defRPr sz="1900"/>
            </a:lvl3pPr>
            <a:lvl4pPr marL="1367934" indent="0" algn="ctr">
              <a:buNone/>
              <a:defRPr sz="1600"/>
            </a:lvl4pPr>
            <a:lvl5pPr marL="1823918" indent="0" algn="ctr">
              <a:buNone/>
              <a:defRPr sz="1600"/>
            </a:lvl5pPr>
            <a:lvl6pPr marL="2279914" indent="0" algn="ctr">
              <a:buNone/>
              <a:defRPr sz="1600"/>
            </a:lvl6pPr>
            <a:lvl7pPr marL="2735870" indent="0" algn="ctr">
              <a:buNone/>
              <a:defRPr sz="1600"/>
            </a:lvl7pPr>
            <a:lvl8pPr marL="3191831" indent="0" algn="ctr">
              <a:buNone/>
              <a:defRPr sz="1600"/>
            </a:lvl8pPr>
            <a:lvl9pPr marL="364779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3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9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9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80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6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7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9" indent="0">
              <a:buNone/>
              <a:defRPr sz="2000" b="1"/>
            </a:lvl2pPr>
            <a:lvl3pPr marL="911959" indent="0">
              <a:buNone/>
              <a:defRPr sz="1900" b="1"/>
            </a:lvl3pPr>
            <a:lvl4pPr marL="1367934" indent="0">
              <a:buNone/>
              <a:defRPr sz="1600" b="1"/>
            </a:lvl4pPr>
            <a:lvl5pPr marL="1823918" indent="0">
              <a:buNone/>
              <a:defRPr sz="1600" b="1"/>
            </a:lvl5pPr>
            <a:lvl6pPr marL="2279914" indent="0">
              <a:buNone/>
              <a:defRPr sz="1600" b="1"/>
            </a:lvl6pPr>
            <a:lvl7pPr marL="2735870" indent="0">
              <a:buNone/>
              <a:defRPr sz="1600" b="1"/>
            </a:lvl7pPr>
            <a:lvl8pPr marL="3191831" indent="0">
              <a:buNone/>
              <a:defRPr sz="1600" b="1"/>
            </a:lvl8pPr>
            <a:lvl9pPr marL="36477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7" y="2505091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9" indent="0">
              <a:buNone/>
              <a:defRPr sz="2000" b="1"/>
            </a:lvl2pPr>
            <a:lvl3pPr marL="911959" indent="0">
              <a:buNone/>
              <a:defRPr sz="1900" b="1"/>
            </a:lvl3pPr>
            <a:lvl4pPr marL="1367934" indent="0">
              <a:buNone/>
              <a:defRPr sz="1600" b="1"/>
            </a:lvl4pPr>
            <a:lvl5pPr marL="1823918" indent="0">
              <a:buNone/>
              <a:defRPr sz="1600" b="1"/>
            </a:lvl5pPr>
            <a:lvl6pPr marL="2279914" indent="0">
              <a:buNone/>
              <a:defRPr sz="1600" b="1"/>
            </a:lvl6pPr>
            <a:lvl7pPr marL="2735870" indent="0">
              <a:buNone/>
              <a:defRPr sz="1600" b="1"/>
            </a:lvl7pPr>
            <a:lvl8pPr marL="3191831" indent="0">
              <a:buNone/>
              <a:defRPr sz="1600" b="1"/>
            </a:lvl8pPr>
            <a:lvl9pPr marL="36477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1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9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6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59" indent="0">
              <a:buNone/>
              <a:defRPr sz="1500"/>
            </a:lvl2pPr>
            <a:lvl3pPr marL="911959" indent="0">
              <a:buNone/>
              <a:defRPr sz="1200"/>
            </a:lvl3pPr>
            <a:lvl4pPr marL="1367934" indent="0">
              <a:buNone/>
              <a:defRPr sz="1100"/>
            </a:lvl4pPr>
            <a:lvl5pPr marL="1823918" indent="0">
              <a:buNone/>
              <a:defRPr sz="1100"/>
            </a:lvl5pPr>
            <a:lvl6pPr marL="2279914" indent="0">
              <a:buNone/>
              <a:defRPr sz="1100"/>
            </a:lvl6pPr>
            <a:lvl7pPr marL="2735870" indent="0">
              <a:buNone/>
              <a:defRPr sz="1100"/>
            </a:lvl7pPr>
            <a:lvl8pPr marL="3191831" indent="0">
              <a:buNone/>
              <a:defRPr sz="1100"/>
            </a:lvl8pPr>
            <a:lvl9pPr marL="3647791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959" indent="0">
              <a:buNone/>
              <a:defRPr sz="2800"/>
            </a:lvl2pPr>
            <a:lvl3pPr marL="911959" indent="0">
              <a:buNone/>
              <a:defRPr sz="2400"/>
            </a:lvl3pPr>
            <a:lvl4pPr marL="1367934" indent="0">
              <a:buNone/>
              <a:defRPr sz="2000"/>
            </a:lvl4pPr>
            <a:lvl5pPr marL="1823918" indent="0">
              <a:buNone/>
              <a:defRPr sz="2000"/>
            </a:lvl5pPr>
            <a:lvl6pPr marL="2279914" indent="0">
              <a:buNone/>
              <a:defRPr sz="2000"/>
            </a:lvl6pPr>
            <a:lvl7pPr marL="2735870" indent="0">
              <a:buNone/>
              <a:defRPr sz="2000"/>
            </a:lvl7pPr>
            <a:lvl8pPr marL="3191831" indent="0">
              <a:buNone/>
              <a:defRPr sz="2000"/>
            </a:lvl8pPr>
            <a:lvl9pPr marL="36477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59" indent="0">
              <a:buNone/>
              <a:defRPr sz="1500"/>
            </a:lvl2pPr>
            <a:lvl3pPr marL="911959" indent="0">
              <a:buNone/>
              <a:defRPr sz="1200"/>
            </a:lvl3pPr>
            <a:lvl4pPr marL="1367934" indent="0">
              <a:buNone/>
              <a:defRPr sz="1100"/>
            </a:lvl4pPr>
            <a:lvl5pPr marL="1823918" indent="0">
              <a:buNone/>
              <a:defRPr sz="1100"/>
            </a:lvl5pPr>
            <a:lvl6pPr marL="2279914" indent="0">
              <a:buNone/>
              <a:defRPr sz="1100"/>
            </a:lvl6pPr>
            <a:lvl7pPr marL="2735870" indent="0">
              <a:buNone/>
              <a:defRPr sz="1100"/>
            </a:lvl7pPr>
            <a:lvl8pPr marL="3191831" indent="0">
              <a:buNone/>
              <a:defRPr sz="1100"/>
            </a:lvl8pPr>
            <a:lvl9pPr marL="3647791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36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51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18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8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49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44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092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3" y="97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42" y="991440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33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5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20" y="93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9" y="1599767"/>
            <a:ext cx="10973011" cy="4526153"/>
          </a:xfrm>
          <a:prstGeom prst="rect">
            <a:avLst/>
          </a:prstGeom>
        </p:spPr>
        <p:txBody>
          <a:bodyPr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9"/>
            <a:ext cx="10363516" cy="1360596"/>
          </a:xfrm>
          <a:prstGeom prst="rect">
            <a:avLst/>
          </a:prstGeom>
        </p:spPr>
        <p:txBody>
          <a:bodyPr lIns="91308" tIns="45686" rIns="91308" bIns="45686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36"/>
            <a:ext cx="10363516" cy="1500255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2700"/>
            </a:lvl1pPr>
            <a:lvl2pPr marL="608631" indent="0">
              <a:buNone/>
              <a:defRPr sz="2400"/>
            </a:lvl2pPr>
            <a:lvl3pPr marL="1216684" indent="0">
              <a:buNone/>
              <a:defRPr sz="2100"/>
            </a:lvl3pPr>
            <a:lvl4pPr marL="1825336" indent="0">
              <a:buNone/>
              <a:defRPr sz="1900"/>
            </a:lvl4pPr>
            <a:lvl5pPr marL="2434002" indent="0">
              <a:buNone/>
              <a:defRPr sz="1900"/>
            </a:lvl5pPr>
            <a:lvl6pPr marL="3042000" indent="0">
              <a:buNone/>
              <a:defRPr sz="1900"/>
            </a:lvl6pPr>
            <a:lvl7pPr marL="3650627" indent="0">
              <a:buNone/>
              <a:defRPr sz="1900"/>
            </a:lvl7pPr>
            <a:lvl8pPr marL="4259302" indent="0">
              <a:buNone/>
              <a:defRPr sz="1900"/>
            </a:lvl8pPr>
            <a:lvl9pPr marL="486795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8" y="1599767"/>
            <a:ext cx="5383865" cy="452615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27" y="1599767"/>
            <a:ext cx="5385983" cy="452615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95" y="1534145"/>
            <a:ext cx="5385983" cy="641151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3200" b="1"/>
            </a:lvl1pPr>
            <a:lvl2pPr marL="608631" indent="0">
              <a:buNone/>
              <a:defRPr sz="2700" b="1"/>
            </a:lvl2pPr>
            <a:lvl3pPr marL="1216684" indent="0">
              <a:buNone/>
              <a:defRPr sz="2400" b="1"/>
            </a:lvl3pPr>
            <a:lvl4pPr marL="1825336" indent="0">
              <a:buNone/>
              <a:defRPr sz="2100" b="1"/>
            </a:lvl4pPr>
            <a:lvl5pPr marL="2434002" indent="0">
              <a:buNone/>
              <a:defRPr sz="2100" b="1"/>
            </a:lvl5pPr>
            <a:lvl6pPr marL="3042000" indent="0">
              <a:buNone/>
              <a:defRPr sz="2100" b="1"/>
            </a:lvl6pPr>
            <a:lvl7pPr marL="3650627" indent="0">
              <a:buNone/>
              <a:defRPr sz="2100" b="1"/>
            </a:lvl7pPr>
            <a:lvl8pPr marL="4259302" indent="0">
              <a:buNone/>
              <a:defRPr sz="2100" b="1"/>
            </a:lvl8pPr>
            <a:lvl9pPr marL="486795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95" y="2175308"/>
            <a:ext cx="5385983" cy="3950599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12" y="1534145"/>
            <a:ext cx="5388097" cy="641151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3200" b="1"/>
            </a:lvl1pPr>
            <a:lvl2pPr marL="608631" indent="0">
              <a:buNone/>
              <a:defRPr sz="2700" b="1"/>
            </a:lvl2pPr>
            <a:lvl3pPr marL="1216684" indent="0">
              <a:buNone/>
              <a:defRPr sz="2400" b="1"/>
            </a:lvl3pPr>
            <a:lvl4pPr marL="1825336" indent="0">
              <a:buNone/>
              <a:defRPr sz="2100" b="1"/>
            </a:lvl4pPr>
            <a:lvl5pPr marL="2434002" indent="0">
              <a:buNone/>
              <a:defRPr sz="2100" b="1"/>
            </a:lvl5pPr>
            <a:lvl6pPr marL="3042000" indent="0">
              <a:buNone/>
              <a:defRPr sz="2100" b="1"/>
            </a:lvl6pPr>
            <a:lvl7pPr marL="3650627" indent="0">
              <a:buNone/>
              <a:defRPr sz="2100" b="1"/>
            </a:lvl7pPr>
            <a:lvl8pPr marL="4259302" indent="0">
              <a:buNone/>
              <a:defRPr sz="2100" b="1"/>
            </a:lvl8pPr>
            <a:lvl9pPr marL="486795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12" y="2175308"/>
            <a:ext cx="5388097" cy="3950599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065"/>
            <a:ext cx="4010388" cy="1161691"/>
          </a:xfrm>
          <a:prstGeom prst="rect">
            <a:avLst/>
          </a:prstGeom>
        </p:spPr>
        <p:txBody>
          <a:bodyPr lIns="91308" tIns="45686" rIns="91308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064"/>
            <a:ext cx="6816600" cy="585289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69"/>
            <a:ext cx="4010388" cy="4691203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1900"/>
            </a:lvl1pPr>
            <a:lvl2pPr marL="608631" indent="0">
              <a:buNone/>
              <a:defRPr sz="1600"/>
            </a:lvl2pPr>
            <a:lvl3pPr marL="1216684" indent="0">
              <a:buNone/>
              <a:defRPr sz="1300"/>
            </a:lvl3pPr>
            <a:lvl4pPr marL="1825336" indent="0">
              <a:buNone/>
              <a:defRPr sz="1200"/>
            </a:lvl4pPr>
            <a:lvl5pPr marL="2434002" indent="0">
              <a:buNone/>
              <a:defRPr sz="1200"/>
            </a:lvl5pPr>
            <a:lvl6pPr marL="3042000" indent="0">
              <a:buNone/>
              <a:defRPr sz="1200"/>
            </a:lvl6pPr>
            <a:lvl7pPr marL="3650627" indent="0">
              <a:buNone/>
              <a:defRPr sz="1200"/>
            </a:lvl7pPr>
            <a:lvl8pPr marL="4259302" indent="0">
              <a:buNone/>
              <a:defRPr sz="1200"/>
            </a:lvl8pPr>
            <a:lvl9pPr marL="486795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8" y="4801239"/>
            <a:ext cx="7316045" cy="567092"/>
          </a:xfrm>
          <a:prstGeom prst="rect">
            <a:avLst/>
          </a:prstGeom>
        </p:spPr>
        <p:txBody>
          <a:bodyPr lIns="91308" tIns="45686" rIns="91308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8" y="613661"/>
            <a:ext cx="7316045" cy="4113531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4300"/>
            </a:lvl1pPr>
            <a:lvl2pPr marL="608631" indent="0">
              <a:buNone/>
              <a:defRPr sz="3700"/>
            </a:lvl2pPr>
            <a:lvl3pPr marL="1216684" indent="0">
              <a:buNone/>
              <a:defRPr sz="3200"/>
            </a:lvl3pPr>
            <a:lvl4pPr marL="1825336" indent="0">
              <a:buNone/>
              <a:defRPr sz="2700"/>
            </a:lvl4pPr>
            <a:lvl5pPr marL="2434002" indent="0">
              <a:buNone/>
              <a:defRPr sz="2700"/>
            </a:lvl5pPr>
            <a:lvl6pPr marL="3042000" indent="0">
              <a:buNone/>
              <a:defRPr sz="2700"/>
            </a:lvl6pPr>
            <a:lvl7pPr marL="3650627" indent="0">
              <a:buNone/>
              <a:defRPr sz="2700"/>
            </a:lvl7pPr>
            <a:lvl8pPr marL="4259302" indent="0">
              <a:buNone/>
              <a:defRPr sz="2700"/>
            </a:lvl8pPr>
            <a:lvl9pPr marL="4867956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8" y="5368424"/>
            <a:ext cx="7316045" cy="804085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1900"/>
            </a:lvl1pPr>
            <a:lvl2pPr marL="608631" indent="0">
              <a:buNone/>
              <a:defRPr sz="1600"/>
            </a:lvl2pPr>
            <a:lvl3pPr marL="1216684" indent="0">
              <a:buNone/>
              <a:defRPr sz="1300"/>
            </a:lvl3pPr>
            <a:lvl4pPr marL="1825336" indent="0">
              <a:buNone/>
              <a:defRPr sz="1200"/>
            </a:lvl4pPr>
            <a:lvl5pPr marL="2434002" indent="0">
              <a:buNone/>
              <a:defRPr sz="1200"/>
            </a:lvl5pPr>
            <a:lvl6pPr marL="3042000" indent="0">
              <a:buNone/>
              <a:defRPr sz="1200"/>
            </a:lvl6pPr>
            <a:lvl7pPr marL="3650627" indent="0">
              <a:buNone/>
              <a:defRPr sz="1200"/>
            </a:lvl7pPr>
            <a:lvl8pPr marL="4259302" indent="0">
              <a:buNone/>
              <a:defRPr sz="1200"/>
            </a:lvl8pPr>
            <a:lvl9pPr marL="486795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9" y="1599767"/>
            <a:ext cx="10973011" cy="4526153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01"/>
            <a:ext cx="2742724" cy="5850779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5" y="275101"/>
            <a:ext cx="8027123" cy="5850779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8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8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4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4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8" y="6492912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635638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28" y="650137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65" y="1619383"/>
            <a:ext cx="7874939" cy="1116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17" y="2953019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81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81" y="2208972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2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3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3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53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0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4" y="1166459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39" indent="0">
              <a:buNone/>
              <a:defRPr sz="2000" b="1"/>
            </a:lvl2pPr>
            <a:lvl3pPr marL="910117" indent="0">
              <a:buNone/>
              <a:defRPr sz="1900" b="1"/>
            </a:lvl3pPr>
            <a:lvl4pPr marL="1365191" indent="0">
              <a:buNone/>
              <a:defRPr sz="1600" b="1"/>
            </a:lvl4pPr>
            <a:lvl5pPr marL="1820233" indent="0">
              <a:buNone/>
              <a:defRPr sz="1600" b="1"/>
            </a:lvl5pPr>
            <a:lvl6pPr marL="2275318" indent="0">
              <a:buNone/>
              <a:defRPr sz="1600" b="1"/>
            </a:lvl6pPr>
            <a:lvl7pPr marL="2730337" indent="0">
              <a:buNone/>
              <a:defRPr sz="1600" b="1"/>
            </a:lvl7pPr>
            <a:lvl8pPr marL="3185368" indent="0">
              <a:buNone/>
              <a:defRPr sz="1600" b="1"/>
            </a:lvl8pPr>
            <a:lvl9pPr marL="3640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4" y="1653022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9" y="1166459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39" indent="0">
              <a:buNone/>
              <a:defRPr sz="2000" b="1"/>
            </a:lvl2pPr>
            <a:lvl3pPr marL="910117" indent="0">
              <a:buNone/>
              <a:defRPr sz="1900" b="1"/>
            </a:lvl3pPr>
            <a:lvl4pPr marL="1365191" indent="0">
              <a:buNone/>
              <a:defRPr sz="1600" b="1"/>
            </a:lvl4pPr>
            <a:lvl5pPr marL="1820233" indent="0">
              <a:buNone/>
              <a:defRPr sz="1600" b="1"/>
            </a:lvl5pPr>
            <a:lvl6pPr marL="2275318" indent="0">
              <a:buNone/>
              <a:defRPr sz="1600" b="1"/>
            </a:lvl6pPr>
            <a:lvl7pPr marL="2730337" indent="0">
              <a:buNone/>
              <a:defRPr sz="1600" b="1"/>
            </a:lvl7pPr>
            <a:lvl8pPr marL="3185368" indent="0">
              <a:buNone/>
              <a:defRPr sz="1600" b="1"/>
            </a:lvl8pPr>
            <a:lvl9pPr marL="3640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9" y="1653022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89" y="207477"/>
            <a:ext cx="3048003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89" y="1090551"/>
            <a:ext cx="3048003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039" indent="0">
              <a:buNone/>
              <a:defRPr sz="1200"/>
            </a:lvl2pPr>
            <a:lvl3pPr marL="910117" indent="0">
              <a:buNone/>
              <a:defRPr sz="1100"/>
            </a:lvl3pPr>
            <a:lvl4pPr marL="1365191" indent="0">
              <a:buNone/>
              <a:defRPr sz="900"/>
            </a:lvl4pPr>
            <a:lvl5pPr marL="1820233" indent="0">
              <a:buNone/>
              <a:defRPr sz="900"/>
            </a:lvl5pPr>
            <a:lvl6pPr marL="2275318" indent="0">
              <a:buNone/>
              <a:defRPr sz="900"/>
            </a:lvl6pPr>
            <a:lvl7pPr marL="2730337" indent="0">
              <a:buNone/>
              <a:defRPr sz="900"/>
            </a:lvl7pPr>
            <a:lvl8pPr marL="3185368" indent="0">
              <a:buNone/>
              <a:defRPr sz="900"/>
            </a:lvl8pPr>
            <a:lvl9pPr marL="3640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3647739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46566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039" indent="0">
              <a:buNone/>
              <a:defRPr sz="2800"/>
            </a:lvl2pPr>
            <a:lvl3pPr marL="910117" indent="0">
              <a:buNone/>
              <a:defRPr sz="2400"/>
            </a:lvl3pPr>
            <a:lvl4pPr marL="1365191" indent="0">
              <a:buNone/>
              <a:defRPr sz="2000"/>
            </a:lvl4pPr>
            <a:lvl5pPr marL="1820233" indent="0">
              <a:buNone/>
              <a:defRPr sz="2000"/>
            </a:lvl5pPr>
            <a:lvl6pPr marL="2275318" indent="0">
              <a:buNone/>
              <a:defRPr sz="2000"/>
            </a:lvl6pPr>
            <a:lvl7pPr marL="2730337" indent="0">
              <a:buNone/>
              <a:defRPr sz="2000"/>
            </a:lvl7pPr>
            <a:lvl8pPr marL="3185368" indent="0">
              <a:buNone/>
              <a:defRPr sz="2000"/>
            </a:lvl8pPr>
            <a:lvl9pPr marL="3640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078951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039" indent="0">
              <a:buNone/>
              <a:defRPr sz="1200"/>
            </a:lvl2pPr>
            <a:lvl3pPr marL="910117" indent="0">
              <a:buNone/>
              <a:defRPr sz="1100"/>
            </a:lvl3pPr>
            <a:lvl4pPr marL="1365191" indent="0">
              <a:buNone/>
              <a:defRPr sz="900"/>
            </a:lvl4pPr>
            <a:lvl5pPr marL="1820233" indent="0">
              <a:buNone/>
              <a:defRPr sz="900"/>
            </a:lvl5pPr>
            <a:lvl6pPr marL="2275318" indent="0">
              <a:buNone/>
              <a:defRPr sz="900"/>
            </a:lvl6pPr>
            <a:lvl7pPr marL="2730337" indent="0">
              <a:buNone/>
              <a:defRPr sz="900"/>
            </a:lvl7pPr>
            <a:lvl8pPr marL="3185368" indent="0">
              <a:buNone/>
              <a:defRPr sz="900"/>
            </a:lvl8pPr>
            <a:lvl9pPr marL="3640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35" y="209122"/>
            <a:ext cx="2084543" cy="444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74" y="209122"/>
            <a:ext cx="6099217" cy="444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4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4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99" indent="0" algn="ctr">
              <a:buNone/>
              <a:defRPr sz="2000"/>
            </a:lvl2pPr>
            <a:lvl3pPr marL="912205" indent="0" algn="ctr">
              <a:buNone/>
              <a:defRPr sz="1900"/>
            </a:lvl3pPr>
            <a:lvl4pPr marL="1368306" indent="0" algn="ctr">
              <a:buNone/>
              <a:defRPr sz="1600"/>
            </a:lvl4pPr>
            <a:lvl5pPr marL="1824414" indent="0" algn="ctr">
              <a:buNone/>
              <a:defRPr sz="1600"/>
            </a:lvl5pPr>
            <a:lvl6pPr marL="2280518" indent="0" algn="ctr">
              <a:buNone/>
              <a:defRPr sz="1600"/>
            </a:lvl6pPr>
            <a:lvl7pPr marL="2736616" indent="0" algn="ctr">
              <a:buNone/>
              <a:defRPr sz="1600"/>
            </a:lvl7pPr>
            <a:lvl8pPr marL="3192715" indent="0" algn="ctr">
              <a:buNone/>
              <a:defRPr sz="1600"/>
            </a:lvl8pPr>
            <a:lvl9pPr marL="364881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2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75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0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3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8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205" indent="0">
              <a:buNone/>
              <a:defRPr sz="1900" b="1"/>
            </a:lvl3pPr>
            <a:lvl4pPr marL="1368306" indent="0">
              <a:buNone/>
              <a:defRPr sz="1600" b="1"/>
            </a:lvl4pPr>
            <a:lvl5pPr marL="1824414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5" indent="0">
              <a:buNone/>
              <a:defRPr sz="1600" b="1"/>
            </a:lvl8pPr>
            <a:lvl9pPr marL="364881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1" y="250509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205" indent="0">
              <a:buNone/>
              <a:defRPr sz="1900" b="1"/>
            </a:lvl3pPr>
            <a:lvl4pPr marL="1368306" indent="0">
              <a:buNone/>
              <a:defRPr sz="1600" b="1"/>
            </a:lvl4pPr>
            <a:lvl5pPr marL="1824414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5" indent="0">
              <a:buNone/>
              <a:defRPr sz="1600" b="1"/>
            </a:lvl8pPr>
            <a:lvl9pPr marL="364881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6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11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205" indent="0">
              <a:buNone/>
              <a:defRPr sz="1200"/>
            </a:lvl3pPr>
            <a:lvl4pPr marL="1368306" indent="0">
              <a:buNone/>
              <a:defRPr sz="1100"/>
            </a:lvl4pPr>
            <a:lvl5pPr marL="1824414" indent="0">
              <a:buNone/>
              <a:defRPr sz="1100"/>
            </a:lvl5pPr>
            <a:lvl6pPr marL="2280518" indent="0">
              <a:buNone/>
              <a:defRPr sz="1100"/>
            </a:lvl6pPr>
            <a:lvl7pPr marL="2736616" indent="0">
              <a:buNone/>
              <a:defRPr sz="1100"/>
            </a:lvl7pPr>
            <a:lvl8pPr marL="3192715" indent="0">
              <a:buNone/>
              <a:defRPr sz="1100"/>
            </a:lvl8pPr>
            <a:lvl9pPr marL="3648811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21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99" indent="0">
              <a:buNone/>
              <a:defRPr sz="2800"/>
            </a:lvl2pPr>
            <a:lvl3pPr marL="912205" indent="0">
              <a:buNone/>
              <a:defRPr sz="2400"/>
            </a:lvl3pPr>
            <a:lvl4pPr marL="1368306" indent="0">
              <a:buNone/>
              <a:defRPr sz="2000"/>
            </a:lvl4pPr>
            <a:lvl5pPr marL="1824414" indent="0">
              <a:buNone/>
              <a:defRPr sz="2000"/>
            </a:lvl5pPr>
            <a:lvl6pPr marL="2280518" indent="0">
              <a:buNone/>
              <a:defRPr sz="2000"/>
            </a:lvl6pPr>
            <a:lvl7pPr marL="2736616" indent="0">
              <a:buNone/>
              <a:defRPr sz="2000"/>
            </a:lvl7pPr>
            <a:lvl8pPr marL="3192715" indent="0">
              <a:buNone/>
              <a:defRPr sz="2000"/>
            </a:lvl8pPr>
            <a:lvl9pPr marL="364881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205" indent="0">
              <a:buNone/>
              <a:defRPr sz="1200"/>
            </a:lvl3pPr>
            <a:lvl4pPr marL="1368306" indent="0">
              <a:buNone/>
              <a:defRPr sz="1100"/>
            </a:lvl4pPr>
            <a:lvl5pPr marL="1824414" indent="0">
              <a:buNone/>
              <a:defRPr sz="1100"/>
            </a:lvl5pPr>
            <a:lvl6pPr marL="2280518" indent="0">
              <a:buNone/>
              <a:defRPr sz="1100"/>
            </a:lvl6pPr>
            <a:lvl7pPr marL="2736616" indent="0">
              <a:buNone/>
              <a:defRPr sz="1100"/>
            </a:lvl7pPr>
            <a:lvl8pPr marL="3192715" indent="0">
              <a:buNone/>
              <a:defRPr sz="1100"/>
            </a:lvl8pPr>
            <a:lvl9pPr marL="3648811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435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4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5" y="36513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50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7" y="2130465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7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9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8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5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94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282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5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5" y="2906741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45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9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93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8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22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87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5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1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90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29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35" y="1600229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91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5" y="1535117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453" indent="0">
              <a:buNone/>
              <a:defRPr sz="2800" b="1"/>
            </a:lvl2pPr>
            <a:lvl3pPr marL="1292910" indent="0">
              <a:buNone/>
              <a:defRPr sz="2700" b="1"/>
            </a:lvl3pPr>
            <a:lvl4pPr marL="1939362" indent="0">
              <a:buNone/>
              <a:defRPr sz="2300" b="1"/>
            </a:lvl4pPr>
            <a:lvl5pPr marL="2585817" indent="0">
              <a:buNone/>
              <a:defRPr sz="2300" b="1"/>
            </a:lvl5pPr>
            <a:lvl6pPr marL="3232266" indent="0">
              <a:buNone/>
              <a:defRPr sz="2300" b="1"/>
            </a:lvl6pPr>
            <a:lvl7pPr marL="3878726" indent="0">
              <a:buNone/>
              <a:defRPr sz="2300" b="1"/>
            </a:lvl7pPr>
            <a:lvl8pPr marL="4525178" indent="0">
              <a:buNone/>
              <a:defRPr sz="2300" b="1"/>
            </a:lvl8pPr>
            <a:lvl9pPr marL="517162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5" y="2174875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7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453" indent="0">
              <a:buNone/>
              <a:defRPr sz="2800" b="1"/>
            </a:lvl2pPr>
            <a:lvl3pPr marL="1292910" indent="0">
              <a:buNone/>
              <a:defRPr sz="2700" b="1"/>
            </a:lvl3pPr>
            <a:lvl4pPr marL="1939362" indent="0">
              <a:buNone/>
              <a:defRPr sz="2300" b="1"/>
            </a:lvl4pPr>
            <a:lvl5pPr marL="2585817" indent="0">
              <a:buNone/>
              <a:defRPr sz="2300" b="1"/>
            </a:lvl5pPr>
            <a:lvl6pPr marL="3232266" indent="0">
              <a:buNone/>
              <a:defRPr sz="2300" b="1"/>
            </a:lvl6pPr>
            <a:lvl7pPr marL="3878726" indent="0">
              <a:buNone/>
              <a:defRPr sz="2300" b="1"/>
            </a:lvl7pPr>
            <a:lvl8pPr marL="4525178" indent="0">
              <a:buNone/>
              <a:defRPr sz="2300" b="1"/>
            </a:lvl8pPr>
            <a:lvl9pPr marL="517162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15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23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1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1" y="27309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41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453" indent="0">
              <a:buNone/>
              <a:defRPr sz="1900"/>
            </a:lvl2pPr>
            <a:lvl3pPr marL="1292910" indent="0">
              <a:buNone/>
              <a:defRPr sz="1500"/>
            </a:lvl3pPr>
            <a:lvl4pPr marL="1939362" indent="0">
              <a:buNone/>
              <a:defRPr sz="1200"/>
            </a:lvl4pPr>
            <a:lvl5pPr marL="2585817" indent="0">
              <a:buNone/>
              <a:defRPr sz="1200"/>
            </a:lvl5pPr>
            <a:lvl6pPr marL="3232266" indent="0">
              <a:buNone/>
              <a:defRPr sz="1200"/>
            </a:lvl6pPr>
            <a:lvl7pPr marL="3878726" indent="0">
              <a:buNone/>
              <a:defRPr sz="1200"/>
            </a:lvl7pPr>
            <a:lvl8pPr marL="4525178" indent="0">
              <a:buNone/>
              <a:defRPr sz="1200"/>
            </a:lvl8pPr>
            <a:lvl9pPr marL="51716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82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453" indent="0">
              <a:buNone/>
              <a:defRPr sz="3900"/>
            </a:lvl2pPr>
            <a:lvl3pPr marL="1292910" indent="0">
              <a:buNone/>
              <a:defRPr sz="3500"/>
            </a:lvl3pPr>
            <a:lvl4pPr marL="1939362" indent="0">
              <a:buNone/>
              <a:defRPr sz="2800"/>
            </a:lvl4pPr>
            <a:lvl5pPr marL="2585817" indent="0">
              <a:buNone/>
              <a:defRPr sz="2800"/>
            </a:lvl5pPr>
            <a:lvl6pPr marL="3232266" indent="0">
              <a:buNone/>
              <a:defRPr sz="2800"/>
            </a:lvl6pPr>
            <a:lvl7pPr marL="3878726" indent="0">
              <a:buNone/>
              <a:defRPr sz="2800"/>
            </a:lvl7pPr>
            <a:lvl8pPr marL="4525178" indent="0">
              <a:buNone/>
              <a:defRPr sz="2800"/>
            </a:lvl8pPr>
            <a:lvl9pPr marL="517162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5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453" indent="0">
              <a:buNone/>
              <a:defRPr sz="1900"/>
            </a:lvl2pPr>
            <a:lvl3pPr marL="1292910" indent="0">
              <a:buNone/>
              <a:defRPr sz="1500"/>
            </a:lvl3pPr>
            <a:lvl4pPr marL="1939362" indent="0">
              <a:buNone/>
              <a:defRPr sz="1200"/>
            </a:lvl4pPr>
            <a:lvl5pPr marL="2585817" indent="0">
              <a:buNone/>
              <a:defRPr sz="1200"/>
            </a:lvl5pPr>
            <a:lvl6pPr marL="3232266" indent="0">
              <a:buNone/>
              <a:defRPr sz="1200"/>
            </a:lvl6pPr>
            <a:lvl7pPr marL="3878726" indent="0">
              <a:buNone/>
              <a:defRPr sz="1200"/>
            </a:lvl7pPr>
            <a:lvl8pPr marL="4525178" indent="0">
              <a:buNone/>
              <a:defRPr sz="1200"/>
            </a:lvl8pPr>
            <a:lvl9pPr marL="51716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9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918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36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37" y="274644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92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2" tIns="45718" rIns="91422" bIns="45718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2/12/2025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2/12/2025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2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2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077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71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17" y="4684071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71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2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1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25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35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4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098" indent="-25509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686" indent="-212567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255" indent="-170081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393" indent="-170081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506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0648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0675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827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0969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1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58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54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449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4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686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768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884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ransition spd="slow" advClick="0" advTm="0">
    <p:comb/>
  </p:transition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86"/>
              <a:t>2025/2/12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86"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zh-CN" alt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5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374" tIns="46222" rIns="92374" bIns="462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374" tIns="46222" rIns="92374" bIns="4622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48"/>
            <a:ext cx="41148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56448"/>
            <a:ext cx="27432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16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8" indent="-227918" algn="l" defTabSz="9116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8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8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52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51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91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09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29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70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99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35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52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77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4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12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07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8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408" tIns="46234" rIns="92408" bIns="462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408" tIns="46234" rIns="92408" bIns="462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48"/>
            <a:ext cx="41148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7" y="6356448"/>
            <a:ext cx="27432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195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98" indent="-227998" algn="l" defTabSz="9119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98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58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13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7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73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85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83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830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59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59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34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18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14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870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831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791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631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684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336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002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29" indent="-399429" algn="l" defTabSz="106450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073" indent="-333502" algn="l" defTabSz="106450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791" indent="-266287" algn="l" defTabSz="106450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365" indent="-266287" algn="l" defTabSz="106450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935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3938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620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270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29941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1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84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36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02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00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627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02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956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82" y="208691"/>
            <a:ext cx="8338169" cy="868508"/>
          </a:xfrm>
          <a:prstGeom prst="rect">
            <a:avLst/>
          </a:prstGeom>
        </p:spPr>
        <p:txBody>
          <a:bodyPr vert="horz" lIns="91016" tIns="45574" rIns="91016" bIns="455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82" y="1215915"/>
            <a:ext cx="8338169" cy="3439052"/>
          </a:xfrm>
          <a:prstGeom prst="rect">
            <a:avLst/>
          </a:prstGeom>
        </p:spPr>
        <p:txBody>
          <a:bodyPr vert="horz" lIns="91016" tIns="45574" rIns="91016" bIns="455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67" y="4829876"/>
            <a:ext cx="2161748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17"/>
              <a:t>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4829876"/>
            <a:ext cx="2933800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4829876"/>
            <a:ext cx="2161748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1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011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30" indent="-341330" algn="l" defTabSz="9101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490" indent="-284449" algn="l" defTabSz="91011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666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679" indent="-227530" algn="l" defTabSz="9101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703" indent="-227530" algn="l" defTabSz="9101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783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835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919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985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39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17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91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33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1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37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36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41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26" tIns="46222" rIns="92426" bIns="462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26" tIns="46222" rIns="92426" bIns="4622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31" y="6356352"/>
            <a:ext cx="27432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22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4" indent="-228054" algn="l" defTabSz="9122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62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62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55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55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61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63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69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74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9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5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6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14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18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16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15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11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6" y="274664"/>
            <a:ext cx="10972801" cy="1143000"/>
          </a:xfrm>
          <a:prstGeom prst="rect">
            <a:avLst/>
          </a:prstGeom>
        </p:spPr>
        <p:txBody>
          <a:bodyPr vert="horz" lIns="96714" tIns="48355" rIns="96714" bIns="483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6" y="1600229"/>
            <a:ext cx="10972801" cy="4525963"/>
          </a:xfrm>
          <a:prstGeom prst="rect">
            <a:avLst/>
          </a:prstGeom>
        </p:spPr>
        <p:txBody>
          <a:bodyPr vert="horz" lIns="96714" tIns="48355" rIns="96714" bIns="483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6" y="6356356"/>
            <a:ext cx="2844801" cy="365125"/>
          </a:xfrm>
          <a:prstGeom prst="rect">
            <a:avLst/>
          </a:prstGeom>
        </p:spPr>
        <p:txBody>
          <a:bodyPr vert="horz" lIns="96714" tIns="48355" rIns="96714" bIns="48355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9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93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36" y="6356356"/>
            <a:ext cx="3860801" cy="365125"/>
          </a:xfrm>
          <a:prstGeom prst="rect">
            <a:avLst/>
          </a:prstGeom>
        </p:spPr>
        <p:txBody>
          <a:bodyPr vert="horz" lIns="96714" tIns="48355" rIns="96714" bIns="48355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8" y="6356356"/>
            <a:ext cx="2844801" cy="365125"/>
          </a:xfrm>
          <a:prstGeom prst="rect">
            <a:avLst/>
          </a:prstGeom>
        </p:spPr>
        <p:txBody>
          <a:bodyPr vert="horz" lIns="96714" tIns="48355" rIns="96714" bIns="48355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9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12929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840" indent="-484840" algn="l" defTabSz="129291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486" indent="-404033" algn="l" defTabSz="129291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134" indent="-323228" algn="l" defTabSz="129291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2586" indent="-323228" algn="l" defTabSz="1292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9041" indent="-323228" algn="l" defTabSz="129291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494" indent="-323228" algn="l" defTabSz="12929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1950" indent="-323228" algn="l" defTabSz="12929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8393" indent="-323228" algn="l" defTabSz="12929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4857" indent="-323228" algn="l" defTabSz="12929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453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910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9362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817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2266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726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5178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620" algn="l" defTabSz="129291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39"/>
            <a:ext cx="10972801" cy="1143000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0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1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2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39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552" indent="-228552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654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746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840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935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1"/>
            <a:ext cx="12207240" cy="6932931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31" y="1797688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5" y="3355977"/>
            <a:ext cx="1835151" cy="357695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394453" y="1339103"/>
            <a:ext cx="10236663" cy="2154432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 defTabSz="914286"/>
            <a:r>
              <a:rPr lang="vi-VN" altLang="zh-CN" sz="6700" b="1" kern="0" dirty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</a:p>
          <a:p>
            <a:pPr algn="ctr" defTabSz="914286"/>
            <a:r>
              <a:rPr lang="vi-VN" altLang="zh-CN" sz="6700" b="1" kern="0" dirty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6700" b="1" kern="0" dirty="0" smtClean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6700" b="1" kern="0" dirty="0" smtClean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Ế</a:t>
            </a:r>
            <a:r>
              <a:rPr lang="vi-VN" altLang="zh-CN" sz="6700" b="1" kern="0" dirty="0" smtClean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 </a:t>
            </a:r>
            <a:r>
              <a:rPr lang="vi-VN" altLang="zh-CN" sz="6700" b="1" kern="0" dirty="0">
                <a:solidFill>
                  <a:srgbClr val="FF879F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 </a:t>
            </a:r>
            <a:endParaRPr lang="zh-CN" altLang="en-US" sz="6700" b="1" kern="0" dirty="0">
              <a:solidFill>
                <a:srgbClr val="FF879F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4812927"/>
            <a:ext cx="2105907" cy="20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76" y="-770964"/>
            <a:ext cx="6979545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24" y="4041797"/>
            <a:ext cx="4856069" cy="23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thô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öông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2204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15" tIns="57329" rIns="416162" bIns="57329" numCol="1" spcCol="1271" anchor="ctr" anchorCtr="0">
            <a:noAutofit/>
          </a:bodyPr>
          <a:lstStyle/>
          <a:p>
            <a:pPr algn="ctr" defTabSz="19109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329084" y="1302795"/>
            <a:ext cx="4494979" cy="93358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5500" b="1" dirty="0">
                <a:solidFill>
                  <a:prstClr val="black"/>
                </a:solidFill>
                <a:latin typeface="VNI-Avo" pitchFamily="2" charset="0"/>
              </a:rPr>
              <a:t>S</a:t>
            </a:r>
            <a:r>
              <a:rPr lang="en-US" sz="5500" b="1" dirty="0" smtClean="0">
                <a:solidFill>
                  <a:prstClr val="black"/>
                </a:solidFill>
                <a:latin typeface="VNI-Avo" pitchFamily="2" charset="0"/>
              </a:rPr>
              <a:t>ung </a:t>
            </a:r>
            <a:r>
              <a:rPr lang="en-US" sz="5500" b="1" dirty="0" err="1">
                <a:solidFill>
                  <a:prstClr val="black"/>
                </a:solidFill>
                <a:latin typeface="VNI-Avo" pitchFamily="2" charset="0"/>
              </a:rPr>
              <a:t>s</a:t>
            </a:r>
            <a:r>
              <a:rPr lang="en-US" sz="5500" b="1" dirty="0" err="1">
                <a:solidFill>
                  <a:srgbClr val="FF0000"/>
                </a:solidFill>
                <a:latin typeface="VNI-Avo" pitchFamily="2" charset="0"/>
              </a:rPr>
              <a:t>öôùng</a:t>
            </a:r>
            <a:endParaRPr lang="en-US" sz="5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150385" y="2881856"/>
            <a:ext cx="4494979" cy="938714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prstClr val="black"/>
                </a:solidFill>
                <a:latin typeface="VNI-Avo" pitchFamily="2" charset="0"/>
              </a:rPr>
              <a:t>G</a:t>
            </a:r>
            <a:r>
              <a:rPr lang="en-US" sz="5500" b="1" dirty="0" err="1" smtClean="0">
                <a:solidFill>
                  <a:prstClr val="black"/>
                </a:solidFill>
                <a:latin typeface="VNI-Avo" pitchFamily="2" charset="0"/>
              </a:rPr>
              <a:t>ioït</a:t>
            </a:r>
            <a:r>
              <a:rPr lang="en-US" sz="55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500" b="1" dirty="0" err="1" smtClean="0">
                <a:solidFill>
                  <a:prstClr val="black"/>
                </a:solidFill>
                <a:latin typeface="VNI-Avo" pitchFamily="2" charset="0"/>
              </a:rPr>
              <a:t>s</a:t>
            </a:r>
            <a:r>
              <a:rPr lang="en-US" sz="5500" b="1" dirty="0" err="1" smtClean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5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150384" y="4160406"/>
            <a:ext cx="4494979" cy="93358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5500" b="1" dirty="0" err="1" smtClean="0">
                <a:solidFill>
                  <a:prstClr val="black"/>
                </a:solidFill>
                <a:latin typeface="VNI-Avo" pitchFamily="2" charset="0"/>
              </a:rPr>
              <a:t>hòt</a:t>
            </a:r>
            <a:r>
              <a:rPr lang="en-US" sz="55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500" b="1" dirty="0" err="1">
                <a:solidFill>
                  <a:prstClr val="black"/>
                </a:solidFill>
                <a:latin typeface="VNI-Avo" pitchFamily="2" charset="0"/>
              </a:rPr>
              <a:t>n</a:t>
            </a:r>
            <a:r>
              <a:rPr lang="en-US" sz="5500" b="1" dirty="0" err="1" smtClean="0">
                <a:solidFill>
                  <a:srgbClr val="FF0000"/>
                </a:solidFill>
                <a:latin typeface="VNI-Avo" pitchFamily="2" charset="0"/>
              </a:rPr>
              <a:t>öôùng</a:t>
            </a:r>
            <a:endParaRPr lang="en-US" sz="5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ung viền mầm non vector [share] – xưởng sỉ áo thun form rộ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" y="0"/>
            <a:ext cx="12176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8947" y="1314838"/>
            <a:ext cx="8169423" cy="2340287"/>
          </a:xfrm>
          <a:prstGeom prst="rect">
            <a:avLst/>
          </a:prstGeom>
        </p:spPr>
        <p:txBody>
          <a:bodyPr wrap="square" lIns="92470" tIns="46242" rIns="92470" bIns="46242">
            <a:spAutoFit/>
          </a:bodyPr>
          <a:lstStyle/>
          <a:p>
            <a:pPr algn="ctr" defTabSz="1236197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6197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10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204" y="2043346"/>
            <a:ext cx="2044421" cy="11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06298"/>
            <a:ext cx="12192000" cy="69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75" y="110733"/>
            <a:ext cx="5836639" cy="802667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87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51832" y="2765359"/>
              <a:ext cx="5121673" cy="9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78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1310723" y="2971817"/>
            <a:ext cx="9108850" cy="7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Hoïc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thuoäc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loøng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khoå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thô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thích</a:t>
            </a:r>
            <a:endParaRPr lang="zh-CN" altLang="en-US" sz="4000" b="1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1181970" y="1287909"/>
            <a:ext cx="9278807" cy="70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Boâng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nhoû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trong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baøi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thô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laø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ai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?</a:t>
            </a:r>
            <a:endParaRPr lang="zh-CN" altLang="en-US" sz="40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625704" y="2027243"/>
            <a:ext cx="8786881" cy="8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775" indent="-461775" algn="ctr" defTabSz="51278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800" b="1" i="1" dirty="0" err="1">
                <a:solidFill>
                  <a:srgbClr val="FF00FF"/>
                </a:solidFill>
                <a:latin typeface="VNI-Avo" pitchFamily="2" charset="0"/>
                <a:ea typeface="+mn-ea"/>
              </a:rPr>
              <a:t>Em</a:t>
            </a:r>
            <a:r>
              <a:rPr lang="en-US" sz="4800" b="1" i="1" dirty="0">
                <a:solidFill>
                  <a:srgbClr val="FF00FF"/>
                </a:solidFill>
                <a:latin typeface="VNI-Avo" pitchFamily="2" charset="0"/>
                <a:ea typeface="+mn-ea"/>
              </a:rPr>
              <a:t> </a:t>
            </a:r>
            <a:r>
              <a:rPr lang="en-US" sz="4800" b="1" i="1" dirty="0" err="1">
                <a:solidFill>
                  <a:srgbClr val="FF00FF"/>
                </a:solidFill>
                <a:latin typeface="VNI-Avo" pitchFamily="2" charset="0"/>
                <a:ea typeface="+mn-ea"/>
              </a:rPr>
              <a:t>beù</a:t>
            </a:r>
            <a:endParaRPr lang="zh-CN" altLang="en-US" sz="4800" b="1" i="1" dirty="0">
              <a:solidFill>
                <a:srgbClr val="FF00FF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6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27190" r="3362" b="34902"/>
          <a:stretch/>
        </p:blipFill>
        <p:spPr>
          <a:xfrm>
            <a:off x="-1" y="11"/>
            <a:ext cx="12192001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65584" r="23942" b="7686"/>
          <a:stretch/>
        </p:blipFill>
        <p:spPr>
          <a:xfrm>
            <a:off x="-1" y="-3"/>
            <a:ext cx="12192001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LÀ HOA HỒNG NHỎ - Karaoke - Nhạc Karaoke Thiếu Nhi Beat Chuẩn Dành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60" y="-1"/>
            <a:ext cx="12156141" cy="68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534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9" y="1981201"/>
            <a:ext cx="12190992" cy="4876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12" y="1426552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48000" y="3627333"/>
            <a:ext cx="1931049" cy="2278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3522" y="1672699"/>
            <a:ext cx="9051719" cy="1877158"/>
          </a:xfrm>
          <a:prstGeom prst="rect">
            <a:avLst/>
          </a:prstGeom>
          <a:noFill/>
        </p:spPr>
        <p:txBody>
          <a:bodyPr wrap="square" lIns="91060" tIns="45582" rIns="91060" bIns="45582" rtlCol="0">
            <a:spAutoFit/>
          </a:bodyPr>
          <a:lstStyle/>
          <a:p>
            <a:pPr marL="455207" lvl="1" defTabSz="910481"/>
            <a:r>
              <a:rPr lang="en-US" sz="11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" y="31"/>
            <a:ext cx="12151511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4004" y="1897085"/>
            <a:ext cx="6844375" cy="2186947"/>
          </a:xfrm>
          <a:prstGeom prst="rect">
            <a:avLst/>
          </a:prstGeom>
          <a:noFill/>
        </p:spPr>
        <p:txBody>
          <a:bodyPr wrap="square" lIns="123526" tIns="61762" rIns="123526" bIns="6176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21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621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312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五角星 2"/>
          <p:cNvSpPr/>
          <p:nvPr/>
        </p:nvSpPr>
        <p:spPr>
          <a:xfrm rot="19903756">
            <a:off x="8997155" y="735383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914241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五角星 3"/>
          <p:cNvSpPr/>
          <p:nvPr/>
        </p:nvSpPr>
        <p:spPr>
          <a:xfrm rot="21380687">
            <a:off x="7351499" y="40749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914241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五角星 4"/>
          <p:cNvSpPr/>
          <p:nvPr/>
        </p:nvSpPr>
        <p:spPr>
          <a:xfrm rot="19938392">
            <a:off x="10670321" y="1892577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914241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五角星 5"/>
          <p:cNvSpPr/>
          <p:nvPr/>
        </p:nvSpPr>
        <p:spPr>
          <a:xfrm rot="19938392">
            <a:off x="10767877" y="417917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914241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11092" y="1988945"/>
            <a:ext cx="6569817" cy="1616501"/>
          </a:xfrm>
          <a:prstGeom prst="rect">
            <a:avLst/>
          </a:prstGeom>
          <a:noFill/>
        </p:spPr>
        <p:txBody>
          <a:bodyPr wrap="none" lIns="122589" tIns="61294" rIns="122589" bIns="612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899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FF"/>
                </a:solidFill>
                <a:latin typeface="VNI-Avo" pitchFamily="2" charset="0"/>
              </a:rPr>
              <a:t>ñoäng</a:t>
            </a:r>
            <a:endParaRPr lang="en-US" sz="9700" b="1" dirty="0">
              <a:ln/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337724"/>
      </p:ext>
    </p:extLst>
  </p:cSld>
  <p:clrMapOvr>
    <a:masterClrMapping/>
  </p:clrMapOvr>
  <p:transition spd="slow" advClick="0" advTm="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3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3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-131086" y="-111741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93" y="157521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64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125812" y="1397619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21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25813" y="2587428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NHÖÕNG BOÂNG HOA NHOÛ</a:t>
            </a: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67201" y="1760336"/>
            <a:ext cx="106019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3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35117" y="2844684"/>
            <a:ext cx="11019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 BOÂNG HOA NHOÛ</a:t>
            </a: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4" y="815791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6235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979547" y="6184875"/>
            <a:ext cx="4336988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lvl="0" algn="just"/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Ñaëng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Vöông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Höng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412376" y="711793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 dirty="0" err="1">
                <a:latin typeface="VNI-Avo" pitchFamily="2" charset="0"/>
              </a:rPr>
              <a:t>Khoâng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moïc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leân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töø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ñaát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Chaúng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rôi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xuoáng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töø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trôøi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Maø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nhö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boâng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nhoû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Ñöôïc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yeâu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thöông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suoát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ñôøi</a:t>
            </a:r>
            <a:r>
              <a:rPr lang="en-US" sz="3100" b="1" dirty="0"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754787" y="55309"/>
            <a:ext cx="8610708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Nhö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boâng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nhoû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80334" y="2509365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 dirty="0" err="1">
                <a:latin typeface="VNI-Avo" pitchFamily="2" charset="0"/>
              </a:rPr>
              <a:t>Laø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cuûa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boá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meï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Laø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cuûa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thaày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coâ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Nhö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moãi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laàn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ñi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hoïc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Möa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naéng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ñeàu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xoøe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oâ</a:t>
            </a:r>
            <a:r>
              <a:rPr lang="en-US" sz="3100" b="1" dirty="0">
                <a:latin typeface="VNI-Avo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796221" y="4292265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 dirty="0" err="1">
                <a:latin typeface="VNI-Avo" pitchFamily="2" charset="0"/>
              </a:rPr>
              <a:t>Bao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nhieâu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baïn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trong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lôùp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Baáy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nhieâu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maøu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töôi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Moät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boâng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bieát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haùt</a:t>
            </a:r>
            <a:endParaRPr lang="en-US" sz="3100" b="1" dirty="0">
              <a:latin typeface="VNI-Avo" pitchFamily="2" charset="0"/>
            </a:endParaRPr>
          </a:p>
          <a:p>
            <a:r>
              <a:rPr lang="en-US" sz="3100" b="1" dirty="0" err="1">
                <a:latin typeface="VNI-Avo" pitchFamily="2" charset="0"/>
              </a:rPr>
              <a:t>Caû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vöôøn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bieát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cöôøi</a:t>
            </a:r>
            <a:r>
              <a:rPr lang="en-US" sz="3100" b="1" dirty="0">
                <a:latin typeface="VNI-Avo" pitchFamily="2" charset="0"/>
              </a:rPr>
              <a:t>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42111" r="65294" b="33028"/>
          <a:stretch/>
        </p:blipFill>
        <p:spPr>
          <a:xfrm>
            <a:off x="161365" y="2976293"/>
            <a:ext cx="3334864" cy="37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72773" r="-1034" b="2366"/>
          <a:stretch/>
        </p:blipFill>
        <p:spPr>
          <a:xfrm>
            <a:off x="8780439" y="419399"/>
            <a:ext cx="3129644" cy="3517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613647" y="692484"/>
            <a:ext cx="2138973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moïc</a:t>
            </a:r>
            <a:r>
              <a:rPr lang="en-US" sz="31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leân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710974" y="1195437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rôi</a:t>
            </a:r>
            <a:r>
              <a:rPr lang="en-US" sz="31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xuoáng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495842" y="3927927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oâ</a:t>
            </a:r>
            <a:r>
              <a:rPr lang="en-US" sz="3100" b="1" dirty="0" smtClean="0">
                <a:solidFill>
                  <a:srgbClr val="00B0F0"/>
                </a:solidFill>
                <a:latin typeface="VNI-Avo" pitchFamily="2" charset="0"/>
              </a:rPr>
              <a:t>  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7332142" y="5725499"/>
            <a:ext cx="2390082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vöôøn</a:t>
            </a:r>
            <a:r>
              <a:rPr lang="en-US" sz="31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hoa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6" name="audio-2025-02-12T13-54-01-088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045" y="260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62+] Children Background Images on WallpaperSafa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62113" y="939015"/>
            <a:ext cx="5432659" cy="1021352"/>
            <a:chOff x="3568352" y="2594608"/>
            <a:chExt cx="5760641" cy="1195255"/>
          </a:xfrm>
        </p:grpSpPr>
        <p:sp>
          <p:nvSpPr>
            <p:cNvPr id="2" name="Wave 1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48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文本框 6"/>
            <p:cNvSpPr txBox="1">
              <a:spLocks noChangeArrowheads="1"/>
            </p:cNvSpPr>
            <p:nvPr/>
          </p:nvSpPr>
          <p:spPr bwMode="auto">
            <a:xfrm>
              <a:off x="4197683" y="2765359"/>
              <a:ext cx="4429967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08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99673" y="2540792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100" b="1" dirty="0" err="1" smtClean="0">
                <a:solidFill>
                  <a:srgbClr val="FF0000"/>
                </a:solidFill>
                <a:latin typeface="VNI-Avo" pitchFamily="2" charset="0"/>
              </a:rPr>
              <a:t>oïc</a:t>
            </a:r>
            <a:r>
              <a:rPr lang="en-US" sz="41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b="1" dirty="0" err="1" smtClean="0">
                <a:solidFill>
                  <a:srgbClr val="FF0000"/>
                </a:solidFill>
                <a:latin typeface="VNI-Avo" pitchFamily="2" charset="0"/>
              </a:rPr>
              <a:t>leân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4517" y="2668125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100" b="1" dirty="0" err="1" smtClean="0">
                <a:solidFill>
                  <a:srgbClr val="FF0000"/>
                </a:solidFill>
                <a:latin typeface="VNI-Avo" pitchFamily="2" charset="0"/>
              </a:rPr>
              <a:t>ôi</a:t>
            </a:r>
            <a:r>
              <a:rPr lang="en-US" sz="41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b="1" dirty="0" err="1" smtClean="0">
                <a:solidFill>
                  <a:srgbClr val="FF0000"/>
                </a:solidFill>
                <a:latin typeface="VNI-Avo" pitchFamily="2" charset="0"/>
              </a:rPr>
              <a:t>xuoáng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9672" y="4204895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xoøe</a:t>
            </a:r>
            <a:r>
              <a:rPr lang="en-US" sz="4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oâ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4517" y="4195568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vöôøn</a:t>
            </a:r>
            <a:r>
              <a:rPr lang="en-US" sz="4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VNI-Avo" pitchFamily="2" charset="0"/>
              </a:rPr>
              <a:t>hoa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796221" y="43989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Bao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nhieâu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baïn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trong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lôùp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Baáy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nhieâu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maøu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töôi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Moät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boâng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bieát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haùt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Caû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vöôøn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bieát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cöôøi</a:t>
            </a:r>
            <a:r>
              <a:rPr lang="en-US" sz="2800" b="1" dirty="0">
                <a:latin typeface="VNI-Avo" pitchFamily="2" charset="0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F936B-A325-465E-A9BC-BF4C57F2B973}"/>
              </a:ext>
            </a:extLst>
          </p:cNvPr>
          <p:cNvSpPr txBox="1"/>
          <p:nvPr/>
        </p:nvSpPr>
        <p:spPr>
          <a:xfrm>
            <a:off x="117923" y="80385"/>
            <a:ext cx="11769284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thô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tieáng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coù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VNI-Avo" pitchFamily="2" charset="0"/>
              </a:rPr>
              <a:t>vaàn</a:t>
            </a:r>
            <a:r>
              <a:rPr lang="en-US" sz="32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öôn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7435117" y="5679583"/>
            <a:ext cx="1339889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vöôøn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979547" y="6184875"/>
            <a:ext cx="4336988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lvl="0" algn="just"/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Ñaëng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Vöông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Höng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519965" y="8716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Khoâng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leân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töø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ñaát</a:t>
            </a:r>
            <a:endParaRPr lang="en-US" sz="2800" b="1" dirty="0">
              <a:latin typeface="VNI-Avo" pitchFamily="2" charset="0"/>
            </a:endParaRPr>
          </a:p>
          <a:p>
            <a:pPr algn="just"/>
            <a:r>
              <a:rPr lang="en-US" sz="2800" b="1" dirty="0" err="1">
                <a:latin typeface="VNI-Avo" pitchFamily="2" charset="0"/>
              </a:rPr>
              <a:t>Chaúng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rôi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xuoáng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töø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trôøi</a:t>
            </a:r>
            <a:endParaRPr lang="en-US" sz="2800" b="1" dirty="0">
              <a:latin typeface="VNI-Avo" pitchFamily="2" charset="0"/>
            </a:endParaRPr>
          </a:p>
          <a:p>
            <a:pPr algn="just"/>
            <a:r>
              <a:rPr lang="en-US" sz="2800" b="1" dirty="0" err="1">
                <a:latin typeface="VNI-Avo" pitchFamily="2" charset="0"/>
              </a:rPr>
              <a:t>Maø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nhö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boâng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nhoû</a:t>
            </a:r>
            <a:endParaRPr lang="en-US" sz="2800" b="1" dirty="0">
              <a:latin typeface="VNI-Avo" pitchFamily="2" charset="0"/>
            </a:endParaRPr>
          </a:p>
          <a:p>
            <a:pPr algn="just"/>
            <a:r>
              <a:rPr lang="en-US" sz="2800" b="1" dirty="0" err="1">
                <a:latin typeface="VNI-Avo" pitchFamily="2" charset="0"/>
              </a:rPr>
              <a:t>Ñöôïc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yeâu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thöông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suoát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ñôøi</a:t>
            </a:r>
            <a:r>
              <a:rPr lang="en-US" sz="2800" b="1" dirty="0">
                <a:latin typeface="VNI-Avo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279731" y="665161"/>
            <a:ext cx="8610708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Nhö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boâng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nhoû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80334" y="2650029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boá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meï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Laø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thaày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coâ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Nhö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moãi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laàn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hoïc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Möa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naéng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xoøe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oâ</a:t>
            </a:r>
            <a:r>
              <a:rPr lang="en-US" sz="2800" b="1" dirty="0">
                <a:latin typeface="VNI-Avo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42111" r="65294" b="33028"/>
          <a:stretch/>
        </p:blipFill>
        <p:spPr>
          <a:xfrm>
            <a:off x="173095" y="4028980"/>
            <a:ext cx="2492183" cy="2829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72773" r="-1034" b="2366"/>
          <a:stretch/>
        </p:blipFill>
        <p:spPr>
          <a:xfrm>
            <a:off x="9538448" y="1151773"/>
            <a:ext cx="2348757" cy="26397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2350643" y="2158627"/>
            <a:ext cx="1953364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thöông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76" y="-770964"/>
            <a:ext cx="6844552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37" y="4041787"/>
            <a:ext cx="4540238" cy="25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thô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öôn</a:t>
            </a:r>
            <a:r>
              <a:rPr lang="en-US" sz="39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9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69076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15" tIns="57329" rIns="416162" bIns="57329" numCol="1" spcCol="1271" anchor="ctr" anchorCtr="0">
            <a:noAutofit/>
          </a:bodyPr>
          <a:lstStyle/>
          <a:p>
            <a:pPr algn="ctr" defTabSz="19109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58107" y="992034"/>
            <a:ext cx="3948481" cy="112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8" rIns="91422" bIns="45718">
            <a:spAutoFit/>
          </a:bodyPr>
          <a:lstStyle/>
          <a:p>
            <a:pPr algn="ctr" eaLnBrk="1" hangingPunct="1"/>
            <a:r>
              <a:rPr lang="en-US" sz="6700" b="1" dirty="0" err="1">
                <a:latin typeface="VNI-Avo" pitchFamily="2" charset="0"/>
              </a:rPr>
              <a:t>V</a:t>
            </a:r>
            <a:r>
              <a:rPr lang="en-US" sz="6700" b="1" dirty="0" err="1" smtClean="0">
                <a:solidFill>
                  <a:srgbClr val="FF00FF"/>
                </a:solidFill>
                <a:latin typeface="VNI-Avo" pitchFamily="2" charset="0"/>
              </a:rPr>
              <a:t>öôn</a:t>
            </a:r>
            <a:r>
              <a:rPr lang="en-US" sz="6700" b="1" dirty="0" smtClean="0">
                <a:latin typeface="VNI-Avo" pitchFamily="2" charset="0"/>
              </a:rPr>
              <a:t> </a:t>
            </a:r>
            <a:r>
              <a:rPr lang="en-US" sz="6700" b="1" dirty="0" err="1">
                <a:latin typeface="VNI-Avo" pitchFamily="2" charset="0"/>
              </a:rPr>
              <a:t>leân</a:t>
            </a:r>
            <a:endParaRPr lang="en-US" sz="6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58107" y="2481829"/>
            <a:ext cx="3985350" cy="112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8" rIns="91422" bIns="45718">
            <a:spAutoFit/>
          </a:bodyPr>
          <a:lstStyle/>
          <a:p>
            <a:pPr algn="ctr"/>
            <a:r>
              <a:rPr lang="en-US" sz="6700" b="1" dirty="0" smtClean="0">
                <a:latin typeface="VNI-Avo" pitchFamily="2" charset="0"/>
              </a:rPr>
              <a:t>Con </a:t>
            </a:r>
            <a:r>
              <a:rPr lang="en-US" sz="6700" b="1" dirty="0" err="1" smtClean="0">
                <a:latin typeface="VNI-Avo" pitchFamily="2" charset="0"/>
              </a:rPr>
              <a:t>l</a:t>
            </a:r>
            <a:r>
              <a:rPr lang="en-US" sz="6700" b="1" dirty="0" err="1" smtClean="0">
                <a:solidFill>
                  <a:srgbClr val="FF00FF"/>
                </a:solidFill>
                <a:latin typeface="VNI-Avo" pitchFamily="2" charset="0"/>
              </a:rPr>
              <a:t>öôn</a:t>
            </a:r>
            <a:endParaRPr lang="en-US" sz="6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43289" y="3800484"/>
            <a:ext cx="4374018" cy="112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/>
          <a:p>
            <a:pPr algn="ctr" eaLnBrk="1" hangingPunct="1"/>
            <a:r>
              <a:rPr lang="en-US" sz="6700" b="1" dirty="0" err="1" smtClean="0">
                <a:latin typeface="VNI-Avo" pitchFamily="2" charset="0"/>
              </a:rPr>
              <a:t>S</a:t>
            </a:r>
            <a:r>
              <a:rPr lang="en-US" sz="6700" b="1" dirty="0" err="1" smtClean="0">
                <a:solidFill>
                  <a:srgbClr val="FF00FF"/>
                </a:solidFill>
                <a:latin typeface="VNI-Avo" pitchFamily="2" charset="0"/>
              </a:rPr>
              <a:t>öôøn</a:t>
            </a:r>
            <a:r>
              <a:rPr lang="en-US" sz="6700" b="1" dirty="0" smtClean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6700" b="1" dirty="0" err="1" smtClean="0">
                <a:latin typeface="VNI-Avo" pitchFamily="2" charset="0"/>
              </a:rPr>
              <a:t>nuùi</a:t>
            </a:r>
            <a:endParaRPr lang="en-US" sz="67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11&quot;/&gt;&lt;property id=&quot;20307&quot; value=&quot;287&quot;/&gt;&lt;/object&gt;&lt;object type=&quot;3&quot; unique_id=&quot;493711&quot;&gt;&lt;property id=&quot;20148&quot; value=&quot;5&quot;/&gt;&lt;property id=&quot;20300&quot; value=&quot;Slide 18&quot;/&gt;&lt;property id=&quot;20307&quot; value=&quot;291&quot;/&gt;&lt;/object&gt;&lt;object type=&quot;3&quot; unique_id=&quot;493998&quot;&gt;&lt;property id=&quot;20148&quot; value=&quot;5&quot;/&gt;&lt;property id=&quot;20300&quot; value=&quot;Slide 22&quot;/&gt;&lt;property id=&quot;20307&quot; value=&quot;293&quot;/&gt;&lt;/object&gt;&lt;object type=&quot;3&quot; unique_id=&quot;493999&quot;&gt;&lt;property id=&quot;20148&quot; value=&quot;5&quot;/&gt;&lt;property id=&quot;20300&quot; value=&quot;Slide 23&quot;/&gt;&lt;property id=&quot;20307&quot; value=&quot;292&quot;/&gt;&lt;/object&gt;&lt;object type=&quot;3&quot; unique_id=&quot;494410&quot;&gt;&lt;property id=&quot;20148&quot; value=&quot;5&quot;/&gt;&lt;property id=&quot;20300&quot; value=&quot;Slide 9&quot;/&gt;&lt;property id=&quot;20307&quot; value=&quot;296&quot;/&gt;&lt;/object&gt;&lt;object type=&quot;3&quot; unique_id=&quot;494625&quot;&gt;&lt;property id=&quot;20148&quot; value=&quot;5&quot;/&gt;&lt;property id=&quot;20300&quot; value=&quot;Slide 10&quot;/&gt;&lt;property id=&quot;20307&quot; value=&quot;298&quot;/&gt;&lt;/object&gt;&lt;object type=&quot;3&quot; unique_id=&quot;494922&quot;&gt;&lt;property id=&quot;20148&quot; value=&quot;5&quot;/&gt;&lt;property id=&quot;20300&quot; value=&quot;Slide 12&quot;/&gt;&lt;property id=&quot;20307&quot; value=&quot;300&quot;/&gt;&lt;/object&gt;&lt;object type=&quot;3&quot; unique_id=&quot;495494&quot;&gt;&lt;property id=&quot;20148&quot; value=&quot;5&quot;/&gt;&lt;property id=&quot;20300&quot; value=&quot;Slide 13&quot;/&gt;&lt;property id=&quot;20307&quot; value=&quot;302&quot;/&gt;&lt;/object&gt;&lt;object type=&quot;3&quot; unique_id=&quot;495495&quot;&gt;&lt;property id=&quot;20148&quot; value=&quot;5&quot;/&gt;&lt;property id=&quot;20300&quot; value=&quot;Slide 17&quot;/&gt;&lt;property id=&quot;20307&quot; value=&quot;303&quot;/&gt;&lt;/object&gt;&lt;object type=&quot;3&quot; unique_id=&quot;495644&quot;&gt;&lt;property id=&quot;20148&quot; value=&quot;5&quot;/&gt;&lt;property id=&quot;20300&quot; value=&quot;Slide 15&quot;/&gt;&lt;property id=&quot;20307&quot; value=&quot;306&quot;/&gt;&lt;/object&gt;&lt;object type=&quot;3&quot; unique_id=&quot;495645&quot;&gt;&lt;property id=&quot;20148&quot; value=&quot;5&quot;/&gt;&lt;property id=&quot;20300&quot; value=&quot;Slide 16&quot;/&gt;&lt;property id=&quot;20307&quot; value=&quot;307&quot;/&gt;&lt;/object&gt;&lt;object type=&quot;3&quot; unique_id=&quot;495713&quot;&gt;&lt;property id=&quot;20148&quot; value=&quot;5&quot;/&gt;&lt;property id=&quot;20300&quot; value=&quot;Slide 14&quot;/&gt;&lt;property id=&quot;20307&quot; value=&quot;308&quot;/&gt;&lt;/object&gt;&lt;object type=&quot;3&quot; unique_id=&quot;497457&quot;&gt;&lt;property id=&quot;20148&quot; value=&quot;5&quot;/&gt;&lt;property id=&quot;20300&quot; value=&quot;Slide 19&quot;/&gt;&lt;property id=&quot;20307&quot; value=&quot;315&quot;/&gt;&lt;/object&gt;&lt;object type=&quot;3&quot; unique_id=&quot;497828&quot;&gt;&lt;property id=&quot;20148&quot; value=&quot;5&quot;/&gt;&lt;property id=&quot;20300&quot; value=&quot;Slide 20&quot;/&gt;&lt;property id=&quot;20307&quot; value=&quot;317&quot;/&gt;&lt;/object&gt;&lt;object type=&quot;3&quot; unique_id=&quot;499362&quot;&gt;&lt;property id=&quot;20148&quot; value=&quot;5&quot;/&gt;&lt;property id=&quot;20300&quot; value=&quot;Slide 21&quot;/&gt;&lt;property id=&quot;20307&quot; value=&quot;318&quot;/&gt;&lt;/object&gt;&lt;object type=&quot;3&quot; unique_id=&quot;501945&quot;&gt;&lt;property id=&quot;20148&quot; value=&quot;5&quot;/&gt;&lt;property id=&quot;20300&quot; value=&quot;Slide 2&quot;/&gt;&lt;property id=&quot;20307&quot; value=&quot;320&quot;/&gt;&lt;/object&gt;&lt;object type=&quot;3&quot; unique_id=&quot;502306&quot;&gt;&lt;property id=&quot;20148&quot; value=&quot;5&quot;/&gt;&lt;property id=&quot;20300&quot; value=&quot;Slide 1&quot;/&gt;&lt;property id=&quot;20307&quot; value=&quot;321&quot;/&gt;&lt;/object&gt;&lt;object type=&quot;3&quot; unique_id=&quot;502489&quot;&gt;&lt;property id=&quot;20148&quot; value=&quot;5&quot;/&gt;&lt;property id=&quot;20300&quot; value=&quot;Slide 3&quot;/&gt;&lt;property id=&quot;20307&quot; value=&quot;322&quot;/&gt;&lt;/object&gt;&lt;object type=&quot;3&quot; unique_id=&quot;502490&quot;&gt;&lt;property id=&quot;20148&quot; value=&quot;5&quot;/&gt;&lt;property id=&quot;20300&quot; value=&quot;Slide 4&quot;/&gt;&lt;property id=&quot;20307&quot; value=&quot;323&quot;/&gt;&lt;/object&gt;&lt;object type=&quot;3&quot; unique_id=&quot;502491&quot;&gt;&lt;property id=&quot;20148&quot; value=&quot;5&quot;/&gt;&lt;property id=&quot;20300&quot; value=&quot;Slide 5&quot;/&gt;&lt;property id=&quot;20307&quot; value=&quot;324&quot;/&gt;&lt;/object&gt;&lt;object type=&quot;3&quot; unique_id=&quot;502492&quot;&gt;&lt;property id=&quot;20148&quot; value=&quot;5&quot;/&gt;&lt;property id=&quot;20300&quot; value=&quot;Slide 6&quot;/&gt;&lt;property id=&quot;20307&quot; value=&quot;325&quot;/&gt;&lt;/object&gt;&lt;object type=&quot;3&quot; unique_id=&quot;502493&quot;&gt;&lt;property id=&quot;20148&quot; value=&quot;5&quot;/&gt;&lt;property id=&quot;20300&quot; value=&quot;Slide 7&quot;/&gt;&lt;property id=&quot;20307&quot; value=&quot;326&quot;/&gt;&lt;/object&gt;&lt;object type=&quot;3&quot; unique_id=&quot;502494&quot;&gt;&lt;property id=&quot;20148&quot; value=&quot;5&quot;/&gt;&lt;property id=&quot;20300&quot; value=&quot;Slide 8&quot;/&gt;&lt;property id=&quot;20307&quot; value=&quot;327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282</Words>
  <Application>Microsoft Office PowerPoint</Application>
  <PresentationFormat>Widescreen</PresentationFormat>
  <Paragraphs>74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49" baseType="lpstr">
      <vt:lpstr>맑은 고딕</vt:lpstr>
      <vt:lpstr>微软雅黑</vt:lpstr>
      <vt:lpstr>SimSun</vt:lpstr>
      <vt:lpstr>SimSun</vt:lpstr>
      <vt:lpstr>微软雅黑 Light</vt:lpstr>
      <vt:lpstr>Arial</vt:lpstr>
      <vt:lpstr>Arial Black</vt:lpstr>
      <vt:lpstr>Calibri</vt:lpstr>
      <vt:lpstr>Calibri Light</vt:lpstr>
      <vt:lpstr>等线</vt:lpstr>
      <vt:lpstr>等线 Light</vt:lpstr>
      <vt:lpstr>黑体</vt:lpstr>
      <vt:lpstr>Times New Roman</vt:lpstr>
      <vt:lpstr>Verdana</vt:lpstr>
      <vt:lpstr>VNI-Avo</vt:lpstr>
      <vt:lpstr>Wingdings</vt:lpstr>
      <vt:lpstr>华康海报体W12(P)</vt:lpstr>
      <vt:lpstr>字魂105号-简雅黑</vt:lpstr>
      <vt:lpstr>方正宋刻本秀楷简体</vt:lpstr>
      <vt:lpstr>Office Theme</vt:lpstr>
      <vt:lpstr>4_Office 主题​​</vt:lpstr>
      <vt:lpstr>5_Office 主题​​</vt:lpstr>
      <vt:lpstr>sample</vt:lpstr>
      <vt:lpstr>1_Office Theme</vt:lpstr>
      <vt:lpstr>9_Office Theme</vt:lpstr>
      <vt:lpstr>3_Office 主题​​</vt:lpstr>
      <vt:lpstr>6_Office Theme</vt:lpstr>
      <vt:lpstr>Office 主题</vt:lpstr>
      <vt:lpstr>3_Office Theme</vt:lpstr>
      <vt:lpstr>2_Default Design</vt:lpstr>
      <vt:lpstr>1_Office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Windows User</cp:lastModifiedBy>
  <cp:revision>237</cp:revision>
  <dcterms:created xsi:type="dcterms:W3CDTF">2021-01-11T01:39:47Z</dcterms:created>
  <dcterms:modified xsi:type="dcterms:W3CDTF">2025-02-12T14:05:57Z</dcterms:modified>
</cp:coreProperties>
</file>