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8.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9.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0.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1.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2.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3.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4.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5.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6.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7.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8.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19.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28.jpg" ContentType="image/png"/>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44.jpg" ContentType="image/png"/>
  <Override PartName="/ppt/media/image48.jpg" ContentType="image/png"/>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6" r:id="rId2"/>
    <p:sldMasterId id="2147483761" r:id="rId3"/>
    <p:sldMasterId id="2147483773" r:id="rId4"/>
    <p:sldMasterId id="2147483785" r:id="rId5"/>
    <p:sldMasterId id="2147483810" r:id="rId6"/>
    <p:sldMasterId id="2147483812" r:id="rId7"/>
    <p:sldMasterId id="2147483837" r:id="rId8"/>
    <p:sldMasterId id="2147483850" r:id="rId9"/>
    <p:sldMasterId id="2147483862" r:id="rId10"/>
    <p:sldMasterId id="2147483898" r:id="rId11"/>
    <p:sldMasterId id="2147483903" r:id="rId12"/>
    <p:sldMasterId id="2147483915" r:id="rId13"/>
    <p:sldMasterId id="2147483927" r:id="rId14"/>
    <p:sldMasterId id="2147483939" r:id="rId15"/>
    <p:sldMasterId id="2147483952" r:id="rId16"/>
    <p:sldMasterId id="2147483965" r:id="rId17"/>
    <p:sldMasterId id="2147483989" r:id="rId18"/>
    <p:sldMasterId id="2147484001" r:id="rId19"/>
    <p:sldMasterId id="2147484013" r:id="rId20"/>
  </p:sldMasterIdLst>
  <p:notesMasterIdLst>
    <p:notesMasterId r:id="rId56"/>
  </p:notesMasterIdLst>
  <p:sldIdLst>
    <p:sldId id="295" r:id="rId21"/>
    <p:sldId id="276" r:id="rId22"/>
    <p:sldId id="299" r:id="rId23"/>
    <p:sldId id="296" r:id="rId24"/>
    <p:sldId id="298" r:id="rId25"/>
    <p:sldId id="287" r:id="rId26"/>
    <p:sldId id="300" r:id="rId27"/>
    <p:sldId id="301" r:id="rId28"/>
    <p:sldId id="302" r:id="rId29"/>
    <p:sldId id="308" r:id="rId30"/>
    <p:sldId id="306" r:id="rId31"/>
    <p:sldId id="307" r:id="rId32"/>
    <p:sldId id="303" r:id="rId33"/>
    <p:sldId id="291" r:id="rId34"/>
    <p:sldId id="319" r:id="rId35"/>
    <p:sldId id="320" r:id="rId36"/>
    <p:sldId id="324" r:id="rId37"/>
    <p:sldId id="322" r:id="rId38"/>
    <p:sldId id="309" r:id="rId39"/>
    <p:sldId id="310" r:id="rId40"/>
    <p:sldId id="313" r:id="rId41"/>
    <p:sldId id="314" r:id="rId42"/>
    <p:sldId id="315" r:id="rId43"/>
    <p:sldId id="316" r:id="rId44"/>
    <p:sldId id="318" r:id="rId45"/>
    <p:sldId id="323" r:id="rId46"/>
    <p:sldId id="317" r:id="rId47"/>
    <p:sldId id="293" r:id="rId48"/>
    <p:sldId id="325" r:id="rId49"/>
    <p:sldId id="326" r:id="rId50"/>
    <p:sldId id="327" r:id="rId51"/>
    <p:sldId id="328" r:id="rId52"/>
    <p:sldId id="329" r:id="rId53"/>
    <p:sldId id="330" r:id="rId54"/>
    <p:sldId id="292" r:id="rId55"/>
  </p:sldIdLst>
  <p:sldSz cx="12192000" cy="6858000"/>
  <p:notesSz cx="6858000" cy="9144000"/>
  <p:custDataLst>
    <p:tags r:id="rId5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0" d="100"/>
          <a:sy n="70" d="100"/>
        </p:scale>
        <p:origin x="536" y="5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6.xml"/><Relationship Id="rId39" Type="http://schemas.openxmlformats.org/officeDocument/2006/relationships/slide" Target="slides/slide19.xml"/><Relationship Id="rId21" Type="http://schemas.openxmlformats.org/officeDocument/2006/relationships/slide" Target="slides/slide1.xml"/><Relationship Id="rId34" Type="http://schemas.openxmlformats.org/officeDocument/2006/relationships/slide" Target="slides/slide14.xml"/><Relationship Id="rId42" Type="http://schemas.openxmlformats.org/officeDocument/2006/relationships/slide" Target="slides/slide22.xml"/><Relationship Id="rId47" Type="http://schemas.openxmlformats.org/officeDocument/2006/relationships/slide" Target="slides/slide27.xml"/><Relationship Id="rId50" Type="http://schemas.openxmlformats.org/officeDocument/2006/relationships/slide" Target="slides/slide30.xml"/><Relationship Id="rId55" Type="http://schemas.openxmlformats.org/officeDocument/2006/relationships/slide" Target="slides/slide35.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9.xml"/><Relationship Id="rId11" Type="http://schemas.openxmlformats.org/officeDocument/2006/relationships/slideMaster" Target="slideMasters/slideMaster11.xml"/><Relationship Id="rId24" Type="http://schemas.openxmlformats.org/officeDocument/2006/relationships/slide" Target="slides/slide4.xml"/><Relationship Id="rId32" Type="http://schemas.openxmlformats.org/officeDocument/2006/relationships/slide" Target="slides/slide12.xml"/><Relationship Id="rId37" Type="http://schemas.openxmlformats.org/officeDocument/2006/relationships/slide" Target="slides/slide17.xml"/><Relationship Id="rId40" Type="http://schemas.openxmlformats.org/officeDocument/2006/relationships/slide" Target="slides/slide20.xml"/><Relationship Id="rId45" Type="http://schemas.openxmlformats.org/officeDocument/2006/relationships/slide" Target="slides/slide25.xml"/><Relationship Id="rId53" Type="http://schemas.openxmlformats.org/officeDocument/2006/relationships/slide" Target="slides/slide33.xml"/><Relationship Id="rId58"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tableStyles" Target="tableStyle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 Target="slides/slide2.xml"/><Relationship Id="rId27" Type="http://schemas.openxmlformats.org/officeDocument/2006/relationships/slide" Target="slides/slide7.xml"/><Relationship Id="rId30" Type="http://schemas.openxmlformats.org/officeDocument/2006/relationships/slide" Target="slides/slide10.xml"/><Relationship Id="rId35" Type="http://schemas.openxmlformats.org/officeDocument/2006/relationships/slide" Target="slides/slide15.xml"/><Relationship Id="rId43" Type="http://schemas.openxmlformats.org/officeDocument/2006/relationships/slide" Target="slides/slide23.xml"/><Relationship Id="rId48" Type="http://schemas.openxmlformats.org/officeDocument/2006/relationships/slide" Target="slides/slide28.xml"/><Relationship Id="rId56"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5.xml"/><Relationship Id="rId33" Type="http://schemas.openxmlformats.org/officeDocument/2006/relationships/slide" Target="slides/slide13.xml"/><Relationship Id="rId38" Type="http://schemas.openxmlformats.org/officeDocument/2006/relationships/slide" Target="slides/slide18.xml"/><Relationship Id="rId46" Type="http://schemas.openxmlformats.org/officeDocument/2006/relationships/slide" Target="slides/slide26.xml"/><Relationship Id="rId59" Type="http://schemas.openxmlformats.org/officeDocument/2006/relationships/viewProps" Target="viewProps.xml"/><Relationship Id="rId20" Type="http://schemas.openxmlformats.org/officeDocument/2006/relationships/slideMaster" Target="slideMasters/slideMaster20.xml"/><Relationship Id="rId41" Type="http://schemas.openxmlformats.org/officeDocument/2006/relationships/slide" Target="slides/slide21.xml"/><Relationship Id="rId54"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slide" Target="slides/slide16.xml"/><Relationship Id="rId49" Type="http://schemas.openxmlformats.org/officeDocument/2006/relationships/slide" Target="slides/slide29.xml"/><Relationship Id="rId57" Type="http://schemas.openxmlformats.org/officeDocument/2006/relationships/tags" Target="tags/tag1.xml"/><Relationship Id="rId10" Type="http://schemas.openxmlformats.org/officeDocument/2006/relationships/slideMaster" Target="slideMasters/slideMaster10.xml"/><Relationship Id="rId31" Type="http://schemas.openxmlformats.org/officeDocument/2006/relationships/slide" Target="slides/slide11.xml"/><Relationship Id="rId44" Type="http://schemas.openxmlformats.org/officeDocument/2006/relationships/slide" Target="slides/slide24.xml"/><Relationship Id="rId52" Type="http://schemas.openxmlformats.org/officeDocument/2006/relationships/slide" Target="slides/slide32.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9DC7F10-2E8D-4886-BBAF-9066D1324461}" type="datetimeFigureOut">
              <a:rPr lang="vi-VN" smtClean="0"/>
              <a:t>23/01/2024</a:t>
            </a:fld>
            <a:endParaRPr lang="vi-VN"/>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374A490-54D2-45DC-A6C1-F6B8DBC48A9C}" type="slidenum">
              <a:rPr lang="vi-VN" smtClean="0"/>
              <a:t>‹#›</a:t>
            </a:fld>
            <a:endParaRPr lang="vi-VN"/>
          </a:p>
        </p:txBody>
      </p:sp>
    </p:spTree>
    <p:extLst>
      <p:ext uri="{BB962C8B-B14F-4D97-AF65-F5344CB8AC3E}">
        <p14:creationId xmlns:p14="http://schemas.microsoft.com/office/powerpoint/2010/main" val="32331236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A70F956-FC7D-4434-9D9E-CC985997F4EF}" type="slidenum">
              <a:rPr lang="zh-CN" altLang="en-US" smtClean="0">
                <a:solidFill>
                  <a:prstClr val="black"/>
                </a:solidFill>
              </a:rPr>
              <a:pPr/>
              <a:t>1</a:t>
            </a:fld>
            <a:endParaRPr lang="zh-CN" altLang="en-US">
              <a:solidFill>
                <a:prstClr val="black"/>
              </a:solidFill>
            </a:endParaRPr>
          </a:p>
        </p:txBody>
      </p:sp>
    </p:spTree>
    <p:extLst>
      <p:ext uri="{BB962C8B-B14F-4D97-AF65-F5344CB8AC3E}">
        <p14:creationId xmlns:p14="http://schemas.microsoft.com/office/powerpoint/2010/main" val="39819378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01D71773-5A0B-472D-BACC-ADA20FE383F6}" type="slidenum">
              <a:rPr lang="zh-CN" altLang="en-US" smtClean="0">
                <a:solidFill>
                  <a:prstClr val="black"/>
                </a:solidFill>
              </a:rPr>
              <a:pPr>
                <a:defRPr/>
              </a:pPr>
              <a:t>2</a:t>
            </a:fld>
            <a:endParaRPr lang="zh-CN" altLang="en-US">
              <a:solidFill>
                <a:prstClr val="black"/>
              </a:solidFill>
            </a:endParaRPr>
          </a:p>
        </p:txBody>
      </p:sp>
    </p:spTree>
    <p:extLst>
      <p:ext uri="{BB962C8B-B14F-4D97-AF65-F5344CB8AC3E}">
        <p14:creationId xmlns:p14="http://schemas.microsoft.com/office/powerpoint/2010/main" val="2175180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solidFill>
                  <a:prstClr val="black"/>
                </a:solidFill>
              </a:rPr>
              <a:pPr/>
              <a:t>4</a:t>
            </a:fld>
            <a:endParaRPr lang="en-US" altLang="zh-CN">
              <a:solidFill>
                <a:prstClr val="black"/>
              </a:solidFill>
            </a:endParaRPr>
          </a:p>
        </p:txBody>
      </p:sp>
    </p:spTree>
    <p:extLst>
      <p:ext uri="{BB962C8B-B14F-4D97-AF65-F5344CB8AC3E}">
        <p14:creationId xmlns:p14="http://schemas.microsoft.com/office/powerpoint/2010/main" val="23626823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幻灯片图像占位符 68609"/>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文本占位符 68610"/>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ea typeface="等线" charset="-122"/>
            </a:endParaRPr>
          </a:p>
        </p:txBody>
      </p:sp>
      <p:sp>
        <p:nvSpPr>
          <p:cNvPr id="94212" name="灯片编号占位符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VnAvant" pitchFamily="34" charset="0"/>
                <a:ea typeface="SimSun" pitchFamily="2" charset="-122"/>
              </a:defRPr>
            </a:lvl1pPr>
            <a:lvl2pPr marL="685669" indent="-263719">
              <a:defRPr b="1">
                <a:solidFill>
                  <a:schemeClr val="tx1"/>
                </a:solidFill>
                <a:latin typeface=".VnAvant" pitchFamily="34" charset="0"/>
                <a:ea typeface="SimSun" pitchFamily="2" charset="-122"/>
              </a:defRPr>
            </a:lvl2pPr>
            <a:lvl3pPr marL="1054875" indent="-210975">
              <a:defRPr b="1">
                <a:solidFill>
                  <a:schemeClr val="tx1"/>
                </a:solidFill>
                <a:latin typeface=".VnAvant" pitchFamily="34" charset="0"/>
                <a:ea typeface="SimSun" pitchFamily="2" charset="-122"/>
              </a:defRPr>
            </a:lvl3pPr>
            <a:lvl4pPr marL="1476825" indent="-210975">
              <a:defRPr b="1">
                <a:solidFill>
                  <a:schemeClr val="tx1"/>
                </a:solidFill>
                <a:latin typeface=".VnAvant" pitchFamily="34" charset="0"/>
                <a:ea typeface="SimSun" pitchFamily="2" charset="-122"/>
              </a:defRPr>
            </a:lvl4pPr>
            <a:lvl5pPr marL="1898774" indent="-210975">
              <a:defRPr b="1">
                <a:solidFill>
                  <a:schemeClr val="tx1"/>
                </a:solidFill>
                <a:latin typeface=".VnAvant" pitchFamily="34" charset="0"/>
                <a:ea typeface="SimSun" pitchFamily="2" charset="-122"/>
              </a:defRPr>
            </a:lvl5pPr>
            <a:lvl6pPr marL="2320724" indent="-210975" eaLnBrk="0" fontAlgn="base" hangingPunct="0">
              <a:spcBef>
                <a:spcPct val="0"/>
              </a:spcBef>
              <a:spcAft>
                <a:spcPct val="0"/>
              </a:spcAft>
              <a:defRPr b="1">
                <a:solidFill>
                  <a:schemeClr val="tx1"/>
                </a:solidFill>
                <a:latin typeface=".VnAvant" pitchFamily="34" charset="0"/>
                <a:ea typeface="SimSun" pitchFamily="2" charset="-122"/>
              </a:defRPr>
            </a:lvl6pPr>
            <a:lvl7pPr marL="2742674" indent="-210975" eaLnBrk="0" fontAlgn="base" hangingPunct="0">
              <a:spcBef>
                <a:spcPct val="0"/>
              </a:spcBef>
              <a:spcAft>
                <a:spcPct val="0"/>
              </a:spcAft>
              <a:defRPr b="1">
                <a:solidFill>
                  <a:schemeClr val="tx1"/>
                </a:solidFill>
                <a:latin typeface=".VnAvant" pitchFamily="34" charset="0"/>
                <a:ea typeface="SimSun" pitchFamily="2" charset="-122"/>
              </a:defRPr>
            </a:lvl7pPr>
            <a:lvl8pPr marL="3164624" indent="-210975" eaLnBrk="0" fontAlgn="base" hangingPunct="0">
              <a:spcBef>
                <a:spcPct val="0"/>
              </a:spcBef>
              <a:spcAft>
                <a:spcPct val="0"/>
              </a:spcAft>
              <a:defRPr b="1">
                <a:solidFill>
                  <a:schemeClr val="tx1"/>
                </a:solidFill>
                <a:latin typeface=".VnAvant" pitchFamily="34" charset="0"/>
                <a:ea typeface="SimSun" pitchFamily="2" charset="-122"/>
              </a:defRPr>
            </a:lvl8pPr>
            <a:lvl9pPr marL="3586574" indent="-210975" eaLnBrk="0" fontAlgn="base" hangingPunct="0">
              <a:spcBef>
                <a:spcPct val="0"/>
              </a:spcBef>
              <a:spcAft>
                <a:spcPct val="0"/>
              </a:spcAft>
              <a:defRPr b="1">
                <a:solidFill>
                  <a:schemeClr val="tx1"/>
                </a:solidFill>
                <a:latin typeface=".VnAvant" pitchFamily="34" charset="0"/>
                <a:ea typeface="SimSun" pitchFamily="2" charset="-122"/>
              </a:defRPr>
            </a:lvl9pPr>
          </a:lstStyle>
          <a:p>
            <a:fld id="{A861633A-9F19-4EAE-A1A9-D9CCD8DF741A}" type="slidenum">
              <a:rPr lang="en-US" altLang="zh-CN" b="0">
                <a:solidFill>
                  <a:prstClr val="black"/>
                </a:solidFill>
                <a:latin typeface="等线" charset="-122"/>
                <a:ea typeface="等线" charset="-122"/>
              </a:rPr>
              <a:pPr/>
              <a:t>11</a:t>
            </a:fld>
            <a:endParaRPr lang="en-US" altLang="zh-CN" b="0">
              <a:solidFill>
                <a:prstClr val="black"/>
              </a:solidFill>
              <a:latin typeface="等线" charset="-122"/>
              <a:ea typeface="等线"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幻灯片图像占位符 68609"/>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文本占位符 68610"/>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ea typeface="等线" charset="-122"/>
            </a:endParaRPr>
          </a:p>
        </p:txBody>
      </p:sp>
      <p:sp>
        <p:nvSpPr>
          <p:cNvPr id="94212" name="灯片编号占位符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VnAvant" pitchFamily="34" charset="0"/>
                <a:ea typeface="SimSun" pitchFamily="2" charset="-122"/>
              </a:defRPr>
            </a:lvl1pPr>
            <a:lvl2pPr marL="685669" indent="-263719">
              <a:defRPr b="1">
                <a:solidFill>
                  <a:schemeClr val="tx1"/>
                </a:solidFill>
                <a:latin typeface=".VnAvant" pitchFamily="34" charset="0"/>
                <a:ea typeface="SimSun" pitchFamily="2" charset="-122"/>
              </a:defRPr>
            </a:lvl2pPr>
            <a:lvl3pPr marL="1054875" indent="-210975">
              <a:defRPr b="1">
                <a:solidFill>
                  <a:schemeClr val="tx1"/>
                </a:solidFill>
                <a:latin typeface=".VnAvant" pitchFamily="34" charset="0"/>
                <a:ea typeface="SimSun" pitchFamily="2" charset="-122"/>
              </a:defRPr>
            </a:lvl3pPr>
            <a:lvl4pPr marL="1476825" indent="-210975">
              <a:defRPr b="1">
                <a:solidFill>
                  <a:schemeClr val="tx1"/>
                </a:solidFill>
                <a:latin typeface=".VnAvant" pitchFamily="34" charset="0"/>
                <a:ea typeface="SimSun" pitchFamily="2" charset="-122"/>
              </a:defRPr>
            </a:lvl4pPr>
            <a:lvl5pPr marL="1898774" indent="-210975">
              <a:defRPr b="1">
                <a:solidFill>
                  <a:schemeClr val="tx1"/>
                </a:solidFill>
                <a:latin typeface=".VnAvant" pitchFamily="34" charset="0"/>
                <a:ea typeface="SimSun" pitchFamily="2" charset="-122"/>
              </a:defRPr>
            </a:lvl5pPr>
            <a:lvl6pPr marL="2320724" indent="-210975" eaLnBrk="0" fontAlgn="base" hangingPunct="0">
              <a:spcBef>
                <a:spcPct val="0"/>
              </a:spcBef>
              <a:spcAft>
                <a:spcPct val="0"/>
              </a:spcAft>
              <a:defRPr b="1">
                <a:solidFill>
                  <a:schemeClr val="tx1"/>
                </a:solidFill>
                <a:latin typeface=".VnAvant" pitchFamily="34" charset="0"/>
                <a:ea typeface="SimSun" pitchFamily="2" charset="-122"/>
              </a:defRPr>
            </a:lvl6pPr>
            <a:lvl7pPr marL="2742674" indent="-210975" eaLnBrk="0" fontAlgn="base" hangingPunct="0">
              <a:spcBef>
                <a:spcPct val="0"/>
              </a:spcBef>
              <a:spcAft>
                <a:spcPct val="0"/>
              </a:spcAft>
              <a:defRPr b="1">
                <a:solidFill>
                  <a:schemeClr val="tx1"/>
                </a:solidFill>
                <a:latin typeface=".VnAvant" pitchFamily="34" charset="0"/>
                <a:ea typeface="SimSun" pitchFamily="2" charset="-122"/>
              </a:defRPr>
            </a:lvl7pPr>
            <a:lvl8pPr marL="3164624" indent="-210975" eaLnBrk="0" fontAlgn="base" hangingPunct="0">
              <a:spcBef>
                <a:spcPct val="0"/>
              </a:spcBef>
              <a:spcAft>
                <a:spcPct val="0"/>
              </a:spcAft>
              <a:defRPr b="1">
                <a:solidFill>
                  <a:schemeClr val="tx1"/>
                </a:solidFill>
                <a:latin typeface=".VnAvant" pitchFamily="34" charset="0"/>
                <a:ea typeface="SimSun" pitchFamily="2" charset="-122"/>
              </a:defRPr>
            </a:lvl8pPr>
            <a:lvl9pPr marL="3586574" indent="-210975" eaLnBrk="0" fontAlgn="base" hangingPunct="0">
              <a:spcBef>
                <a:spcPct val="0"/>
              </a:spcBef>
              <a:spcAft>
                <a:spcPct val="0"/>
              </a:spcAft>
              <a:defRPr b="1">
                <a:solidFill>
                  <a:schemeClr val="tx1"/>
                </a:solidFill>
                <a:latin typeface=".VnAvant" pitchFamily="34" charset="0"/>
                <a:ea typeface="SimSun" pitchFamily="2" charset="-122"/>
              </a:defRPr>
            </a:lvl9pPr>
          </a:lstStyle>
          <a:p>
            <a:fld id="{A861633A-9F19-4EAE-A1A9-D9CCD8DF741A}" type="slidenum">
              <a:rPr lang="en-US" altLang="zh-CN" b="0">
                <a:solidFill>
                  <a:prstClr val="black"/>
                </a:solidFill>
                <a:latin typeface="等线" charset="-122"/>
                <a:ea typeface="等线" charset="-122"/>
              </a:rPr>
              <a:pPr/>
              <a:t>12</a:t>
            </a:fld>
            <a:endParaRPr lang="en-US" altLang="zh-CN" b="0">
              <a:solidFill>
                <a:prstClr val="black"/>
              </a:solidFill>
              <a:latin typeface="等线" charset="-122"/>
              <a:ea typeface="等线"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HS </a:t>
            </a:r>
            <a:r>
              <a:rPr lang="en-US" dirty="0" err="1" smtClean="0"/>
              <a:t>luyen</a:t>
            </a:r>
            <a:r>
              <a:rPr lang="en-US" baseline="0" dirty="0" smtClean="0"/>
              <a:t> doc </a:t>
            </a:r>
            <a:r>
              <a:rPr lang="en-US" baseline="0" dirty="0" err="1" smtClean="0"/>
              <a:t>theo</a:t>
            </a:r>
            <a:r>
              <a:rPr lang="en-US" baseline="0" dirty="0" smtClean="0"/>
              <a:t> </a:t>
            </a:r>
            <a:r>
              <a:rPr lang="en-US" baseline="0" dirty="0" err="1" smtClean="0"/>
              <a:t>nhom</a:t>
            </a:r>
            <a:endParaRPr lang="en-US" dirty="0"/>
          </a:p>
        </p:txBody>
      </p:sp>
      <p:sp>
        <p:nvSpPr>
          <p:cNvPr id="4" name="Slide Number Placeholder 3"/>
          <p:cNvSpPr>
            <a:spLocks noGrp="1"/>
          </p:cNvSpPr>
          <p:nvPr>
            <p:ph type="sldNum" sz="quarter" idx="10"/>
          </p:nvPr>
        </p:nvSpPr>
        <p:spPr/>
        <p:txBody>
          <a:bodyPr/>
          <a:lstStyle/>
          <a:p>
            <a:pPr defTabSz="956280">
              <a:defRPr/>
            </a:pPr>
            <a:fld id="{936E5206-4DE8-4E35-BE1B-AFB0DE63FE1D}" type="slidenum">
              <a:rPr lang="en-US" smtClean="0">
                <a:solidFill>
                  <a:prstClr val="black"/>
                </a:solidFill>
              </a:rPr>
              <a:pPr defTabSz="956280">
                <a:defRPr/>
              </a:pPr>
              <a:t>13</a:t>
            </a:fld>
            <a:endParaRPr lang="en-US">
              <a:solidFill>
                <a:prstClr val="black"/>
              </a:solidFill>
            </a:endParaRPr>
          </a:p>
        </p:txBody>
      </p:sp>
    </p:spTree>
    <p:extLst>
      <p:ext uri="{BB962C8B-B14F-4D97-AF65-F5344CB8AC3E}">
        <p14:creationId xmlns:p14="http://schemas.microsoft.com/office/powerpoint/2010/main" val="42333264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GV chiếu</a:t>
            </a:r>
            <a:r>
              <a:rPr lang="en-US" baseline="0" smtClean="0"/>
              <a:t> cho HS xem cách trình bày trước, sau đó nhấn tắt màn hình rồi đọc cho hs viết.</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38264037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GV chiếu</a:t>
            </a:r>
            <a:r>
              <a:rPr lang="en-US" baseline="0" smtClean="0"/>
              <a:t> cho HS xem cách trình bày trước, sau đó nhấn tắt màn hình rồi đọc cho hs viết.</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38264037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A09F43-013A-4696-B7EC-142D7F808E37}" type="slidenum">
              <a:rPr lang="zh-CN" altLang="en-US" smtClean="0">
                <a:solidFill>
                  <a:prstClr val="black"/>
                </a:solidFill>
              </a:rPr>
              <a:pPr/>
              <a:t>28</a:t>
            </a:fld>
            <a:endParaRPr lang="en-US" altLang="zh-CN">
              <a:solidFill>
                <a:prstClr val="black"/>
              </a:solidFill>
            </a:endParaRPr>
          </a:p>
        </p:txBody>
      </p:sp>
    </p:spTree>
    <p:extLst>
      <p:ext uri="{BB962C8B-B14F-4D97-AF65-F5344CB8AC3E}">
        <p14:creationId xmlns:p14="http://schemas.microsoft.com/office/powerpoint/2010/main" val="35729057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Master" Target="../slideMasters/slideMaster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7.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0095A-B57F-4284-B540-FDA4170B58E7}"/>
              </a:ext>
            </a:extLst>
          </p:cNvPr>
          <p:cNvSpPr>
            <a:spLocks noGrp="1"/>
          </p:cNvSpPr>
          <p:nvPr>
            <p:ph type="ctrTitle"/>
          </p:nvPr>
        </p:nvSpPr>
        <p:spPr>
          <a:xfrm>
            <a:off x="1524005"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83F3F6D-A716-45FB-BA04-D7F2C10F943A}"/>
              </a:ext>
            </a:extLst>
          </p:cNvPr>
          <p:cNvSpPr>
            <a:spLocks noGrp="1"/>
          </p:cNvSpPr>
          <p:nvPr>
            <p:ph type="subTitle" idx="1"/>
          </p:nvPr>
        </p:nvSpPr>
        <p:spPr>
          <a:xfrm>
            <a:off x="1524005"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41EF99-216D-453B-8564-2CD7F84EB52D}"/>
              </a:ext>
            </a:extLst>
          </p:cNvPr>
          <p:cNvSpPr>
            <a:spLocks noGrp="1"/>
          </p:cNvSpPr>
          <p:nvPr>
            <p:ph type="dt" sz="half" idx="10"/>
          </p:nvPr>
        </p:nvSpPr>
        <p:spPr/>
        <p:txBody>
          <a:bodyPr/>
          <a:lstStyle/>
          <a:p>
            <a:fld id="{81D1B318-237C-4B8D-AB3D-AA6F00534237}" type="datetimeFigureOut">
              <a:rPr lang="en-US" smtClean="0"/>
              <a:t>1/23/2024</a:t>
            </a:fld>
            <a:endParaRPr lang="en-US"/>
          </a:p>
        </p:txBody>
      </p:sp>
      <p:sp>
        <p:nvSpPr>
          <p:cNvPr id="5" name="Footer Placeholder 4">
            <a:extLst>
              <a:ext uri="{FF2B5EF4-FFF2-40B4-BE49-F238E27FC236}">
                <a16:creationId xmlns:a16="http://schemas.microsoft.com/office/drawing/2014/main" id="{4DCD891F-A34B-4812-8DB2-E0B08BE19F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1CB022-47A2-4FAB-A813-FB43BC2F6046}"/>
              </a:ext>
            </a:extLst>
          </p:cNvPr>
          <p:cNvSpPr>
            <a:spLocks noGrp="1"/>
          </p:cNvSpPr>
          <p:nvPr>
            <p:ph type="sldNum" sz="quarter" idx="12"/>
          </p:nvPr>
        </p:nvSpPr>
        <p:spPr/>
        <p:txBody>
          <a:bodyPr/>
          <a:lstStyle/>
          <a:p>
            <a:fld id="{CDF8EA54-B860-4220-BD07-5EEB717B5211}" type="slidenum">
              <a:rPr lang="en-US" smtClean="0"/>
              <a:t>‹#›</a:t>
            </a:fld>
            <a:endParaRPr lang="en-US"/>
          </a:p>
        </p:txBody>
      </p:sp>
    </p:spTree>
    <p:extLst>
      <p:ext uri="{BB962C8B-B14F-4D97-AF65-F5344CB8AC3E}">
        <p14:creationId xmlns:p14="http://schemas.microsoft.com/office/powerpoint/2010/main" val="4871359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C78DD-CB9D-4EAA-B692-BEF026F55A8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FDD991-5F66-4A55-A7D7-C7AA988F081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2CB163-705B-42EB-91B4-8F862C9F30DA}"/>
              </a:ext>
            </a:extLst>
          </p:cNvPr>
          <p:cNvSpPr>
            <a:spLocks noGrp="1"/>
          </p:cNvSpPr>
          <p:nvPr>
            <p:ph type="dt" sz="half" idx="10"/>
          </p:nvPr>
        </p:nvSpPr>
        <p:spPr/>
        <p:txBody>
          <a:bodyPr/>
          <a:lstStyle/>
          <a:p>
            <a:fld id="{81D1B318-237C-4B8D-AB3D-AA6F00534237}" type="datetimeFigureOut">
              <a:rPr lang="en-US" smtClean="0"/>
              <a:t>1/23/2024</a:t>
            </a:fld>
            <a:endParaRPr lang="en-US"/>
          </a:p>
        </p:txBody>
      </p:sp>
      <p:sp>
        <p:nvSpPr>
          <p:cNvPr id="5" name="Footer Placeholder 4">
            <a:extLst>
              <a:ext uri="{FF2B5EF4-FFF2-40B4-BE49-F238E27FC236}">
                <a16:creationId xmlns:a16="http://schemas.microsoft.com/office/drawing/2014/main" id="{585D2410-D059-4ECF-9D91-3D9CFDA65A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9A90E8-0DE9-4FAE-A462-D37CFCB857C3}"/>
              </a:ext>
            </a:extLst>
          </p:cNvPr>
          <p:cNvSpPr>
            <a:spLocks noGrp="1"/>
          </p:cNvSpPr>
          <p:nvPr>
            <p:ph type="sldNum" sz="quarter" idx="12"/>
          </p:nvPr>
        </p:nvSpPr>
        <p:spPr/>
        <p:txBody>
          <a:bodyPr/>
          <a:lstStyle/>
          <a:p>
            <a:fld id="{CDF8EA54-B860-4220-BD07-5EEB717B5211}" type="slidenum">
              <a:rPr lang="en-US" smtClean="0"/>
              <a:t>‹#›</a:t>
            </a:fld>
            <a:endParaRPr lang="en-US"/>
          </a:p>
        </p:txBody>
      </p:sp>
    </p:spTree>
    <p:extLst>
      <p:ext uri="{BB962C8B-B14F-4D97-AF65-F5344CB8AC3E}">
        <p14:creationId xmlns:p14="http://schemas.microsoft.com/office/powerpoint/2010/main" val="368825224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800" b="1"/>
            </a:lvl1pPr>
          </a:lstStyle>
          <a:p>
            <a:r>
              <a:rPr lang="en-US" smtClean="0"/>
              <a:t>Click to edit Master title style</a:t>
            </a:r>
            <a:endParaRPr lang="en-US"/>
          </a:p>
        </p:txBody>
      </p:sp>
      <p:sp>
        <p:nvSpPr>
          <p:cNvPr id="3" name="Content Placeholder 2"/>
          <p:cNvSpPr>
            <a:spLocks noGrp="1"/>
          </p:cNvSpPr>
          <p:nvPr>
            <p:ph idx="1"/>
          </p:nvPr>
        </p:nvSpPr>
        <p:spPr>
          <a:xfrm>
            <a:off x="4766761" y="273116"/>
            <a:ext cx="6815667" cy="5853113"/>
          </a:xfrm>
        </p:spPr>
        <p:txBody>
          <a:bodyPr/>
          <a:lstStyle>
            <a:lvl1pPr>
              <a:defRPr sz="4500"/>
            </a:lvl1pPr>
            <a:lvl2pPr>
              <a:defRPr sz="3800"/>
            </a:lvl2pPr>
            <a:lvl3pPr>
              <a:defRPr sz="34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33"/>
            <a:ext cx="4011084" cy="4691063"/>
          </a:xfrm>
        </p:spPr>
        <p:txBody>
          <a:bodyPr/>
          <a:lstStyle>
            <a:lvl1pPr marL="0" indent="0">
              <a:buNone/>
              <a:defRPr sz="2000"/>
            </a:lvl1pPr>
            <a:lvl2pPr marL="646597" indent="0">
              <a:buNone/>
              <a:defRPr sz="1800"/>
            </a:lvl2pPr>
            <a:lvl3pPr marL="1293198" indent="0">
              <a:buNone/>
              <a:defRPr sz="1400"/>
            </a:lvl3pPr>
            <a:lvl4pPr marL="1939794" indent="0">
              <a:buNone/>
              <a:defRPr sz="1200"/>
            </a:lvl4pPr>
            <a:lvl5pPr marL="2586393" indent="0">
              <a:buNone/>
              <a:defRPr sz="1200"/>
            </a:lvl5pPr>
            <a:lvl6pPr marL="3232987" indent="0">
              <a:buNone/>
              <a:defRPr sz="1200"/>
            </a:lvl6pPr>
            <a:lvl7pPr marL="3879590" indent="0">
              <a:buNone/>
              <a:defRPr sz="1200"/>
            </a:lvl7pPr>
            <a:lvl8pPr marL="4526186" indent="0">
              <a:buNone/>
              <a:defRPr sz="1200"/>
            </a:lvl8pPr>
            <a:lvl9pPr marL="5172784"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7B077D-680E-4F7B-B169-2CB385BA6FD9}" type="datetimeFigureOut">
              <a:rPr lang="en-US" smtClean="0">
                <a:solidFill>
                  <a:prstClr val="black">
                    <a:tint val="75000"/>
                  </a:prstClr>
                </a:solidFill>
              </a:rPr>
              <a:pPr/>
              <a:t>1/23/2024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028258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20" y="4800604"/>
            <a:ext cx="7315200" cy="566738"/>
          </a:xfrm>
        </p:spPr>
        <p:txBody>
          <a:bodyPr anchor="b"/>
          <a:lstStyle>
            <a:lvl1pPr algn="l">
              <a:defRPr sz="2800" b="1"/>
            </a:lvl1pPr>
          </a:lstStyle>
          <a:p>
            <a:r>
              <a:rPr lang="en-US" smtClean="0"/>
              <a:t>Click to edit Master title style</a:t>
            </a:r>
            <a:endParaRPr lang="en-US"/>
          </a:p>
        </p:txBody>
      </p:sp>
      <p:sp>
        <p:nvSpPr>
          <p:cNvPr id="3" name="Picture Placeholder 2"/>
          <p:cNvSpPr>
            <a:spLocks noGrp="1"/>
          </p:cNvSpPr>
          <p:nvPr>
            <p:ph type="pic" idx="1"/>
          </p:nvPr>
        </p:nvSpPr>
        <p:spPr>
          <a:xfrm>
            <a:off x="2389720" y="612775"/>
            <a:ext cx="7315200" cy="4114800"/>
          </a:xfrm>
        </p:spPr>
        <p:txBody>
          <a:bodyPr/>
          <a:lstStyle>
            <a:lvl1pPr marL="0" indent="0">
              <a:buNone/>
              <a:defRPr sz="4500"/>
            </a:lvl1pPr>
            <a:lvl2pPr marL="646597" indent="0">
              <a:buNone/>
              <a:defRPr sz="3800"/>
            </a:lvl2pPr>
            <a:lvl3pPr marL="1293198" indent="0">
              <a:buNone/>
              <a:defRPr sz="3400"/>
            </a:lvl3pPr>
            <a:lvl4pPr marL="1939794" indent="0">
              <a:buNone/>
              <a:defRPr sz="2800"/>
            </a:lvl4pPr>
            <a:lvl5pPr marL="2586393" indent="0">
              <a:buNone/>
              <a:defRPr sz="2800"/>
            </a:lvl5pPr>
            <a:lvl6pPr marL="3232987" indent="0">
              <a:buNone/>
              <a:defRPr sz="2800"/>
            </a:lvl6pPr>
            <a:lvl7pPr marL="3879590" indent="0">
              <a:buNone/>
              <a:defRPr sz="2800"/>
            </a:lvl7pPr>
            <a:lvl8pPr marL="4526186" indent="0">
              <a:buNone/>
              <a:defRPr sz="2800"/>
            </a:lvl8pPr>
            <a:lvl9pPr marL="5172784" indent="0">
              <a:buNone/>
              <a:defRPr sz="2800"/>
            </a:lvl9pPr>
          </a:lstStyle>
          <a:p>
            <a:endParaRPr lang="en-US"/>
          </a:p>
        </p:txBody>
      </p:sp>
      <p:sp>
        <p:nvSpPr>
          <p:cNvPr id="4" name="Text Placeholder 3"/>
          <p:cNvSpPr>
            <a:spLocks noGrp="1"/>
          </p:cNvSpPr>
          <p:nvPr>
            <p:ph type="body" sz="half" idx="2"/>
          </p:nvPr>
        </p:nvSpPr>
        <p:spPr>
          <a:xfrm>
            <a:off x="2389720" y="5367392"/>
            <a:ext cx="7315200" cy="804861"/>
          </a:xfrm>
        </p:spPr>
        <p:txBody>
          <a:bodyPr/>
          <a:lstStyle>
            <a:lvl1pPr marL="0" indent="0">
              <a:buNone/>
              <a:defRPr sz="2000"/>
            </a:lvl1pPr>
            <a:lvl2pPr marL="646597" indent="0">
              <a:buNone/>
              <a:defRPr sz="1800"/>
            </a:lvl2pPr>
            <a:lvl3pPr marL="1293198" indent="0">
              <a:buNone/>
              <a:defRPr sz="1400"/>
            </a:lvl3pPr>
            <a:lvl4pPr marL="1939794" indent="0">
              <a:buNone/>
              <a:defRPr sz="1200"/>
            </a:lvl4pPr>
            <a:lvl5pPr marL="2586393" indent="0">
              <a:buNone/>
              <a:defRPr sz="1200"/>
            </a:lvl5pPr>
            <a:lvl6pPr marL="3232987" indent="0">
              <a:buNone/>
              <a:defRPr sz="1200"/>
            </a:lvl6pPr>
            <a:lvl7pPr marL="3879590" indent="0">
              <a:buNone/>
              <a:defRPr sz="1200"/>
            </a:lvl7pPr>
            <a:lvl8pPr marL="4526186" indent="0">
              <a:buNone/>
              <a:defRPr sz="1200"/>
            </a:lvl8pPr>
            <a:lvl9pPr marL="5172784"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7B077D-680E-4F7B-B169-2CB385BA6FD9}" type="datetimeFigureOut">
              <a:rPr lang="en-US" smtClean="0">
                <a:solidFill>
                  <a:prstClr val="black">
                    <a:tint val="75000"/>
                  </a:prstClr>
                </a:solidFill>
              </a:rPr>
              <a:pPr/>
              <a:t>1/23/2024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749737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1/23/2024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659181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49" y="274679"/>
            <a:ext cx="2743201"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50" y="274679"/>
            <a:ext cx="8026399"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1/23/2024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549248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99042456"/>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0" y="0"/>
            <a:ext cx="0" cy="0"/>
          </a:xfrm>
        </p:spPr>
        <p:txBody>
          <a:bodyPr vert="horz" wrap="square" lIns="91440" tIns="45720" rIns="91440" bIns="45720" numCol="1" anchor="t" anchorCtr="0" compatLnSpc="1">
            <a:prstTxWarp prst="textNoShape">
              <a:avLst/>
            </a:prstTxWarp>
          </a:bodyPr>
          <a:lstStyle>
            <a:lvl1pPr eaLnBrk="1" hangingPunct="1">
              <a:defRPr b="0">
                <a:latin typeface="Calibri" pitchFamily="34" charset="0"/>
              </a:defRPr>
            </a:lvl1pPr>
          </a:lstStyle>
          <a:p>
            <a:pPr fontAlgn="base">
              <a:spcBef>
                <a:spcPct val="0"/>
              </a:spcBef>
              <a:spcAft>
                <a:spcPct val="0"/>
              </a:spcAft>
            </a:pPr>
            <a:fld id="{17A6065F-3679-4902-A4C5-8C0BCDA580B3}" type="datetimeFigureOut">
              <a:rPr lang="en-US">
                <a:solidFill>
                  <a:prstClr val="black"/>
                </a:solidFill>
                <a:ea typeface="SimSun" pitchFamily="2" charset="-122"/>
              </a:rPr>
              <a:pPr fontAlgn="base">
                <a:spcBef>
                  <a:spcPct val="0"/>
                </a:spcBef>
                <a:spcAft>
                  <a:spcPct val="0"/>
                </a:spcAft>
              </a:pPr>
              <a:t>1/23/2024</a:t>
            </a:fld>
            <a:endParaRPr lang="en-US">
              <a:solidFill>
                <a:prstClr val="black"/>
              </a:solidFill>
              <a:ea typeface="SimSun" pitchFamily="2" charset="-122"/>
            </a:endParaRPr>
          </a:p>
        </p:txBody>
      </p:sp>
      <p:sp>
        <p:nvSpPr>
          <p:cNvPr id="5" name="Footer Placeholder 4"/>
          <p:cNvSpPr>
            <a:spLocks noGrp="1"/>
          </p:cNvSpPr>
          <p:nvPr>
            <p:ph type="ftr" sz="quarter" idx="11"/>
          </p:nvPr>
        </p:nvSpPr>
        <p:spPr>
          <a:xfrm>
            <a:off x="0" y="0"/>
            <a:ext cx="0" cy="0"/>
          </a:xfrm>
        </p:spPr>
        <p:txBody>
          <a:bodyPr vert="horz" wrap="square" lIns="91440" tIns="45720" rIns="91440" bIns="45720" numCol="1" anchor="t" anchorCtr="0" compatLnSpc="1">
            <a:prstTxWarp prst="textNoShape">
              <a:avLst/>
            </a:prstTxWarp>
          </a:bodyPr>
          <a:lstStyle>
            <a:lvl1pPr eaLnBrk="1" hangingPunct="1">
              <a:defRPr b="0">
                <a:latin typeface="Calibri" pitchFamily="34" charset="0"/>
              </a:defRPr>
            </a:lvl1pPr>
          </a:lstStyle>
          <a:p>
            <a:pPr fontAlgn="base">
              <a:spcBef>
                <a:spcPct val="0"/>
              </a:spcBef>
              <a:spcAft>
                <a:spcPct val="0"/>
              </a:spcAft>
            </a:pPr>
            <a:endParaRPr lang="en-US">
              <a:solidFill>
                <a:prstClr val="black"/>
              </a:solidFill>
              <a:ea typeface="SimSun" pitchFamily="2" charset="-122"/>
            </a:endParaRPr>
          </a:p>
        </p:txBody>
      </p:sp>
      <p:sp>
        <p:nvSpPr>
          <p:cNvPr id="6" name="Slide Number Placeholder 5"/>
          <p:cNvSpPr>
            <a:spLocks noGrp="1"/>
          </p:cNvSpPr>
          <p:nvPr>
            <p:ph type="sldNum" sz="quarter" idx="12"/>
          </p:nvPr>
        </p:nvSpPr>
        <p:spPr>
          <a:xfrm>
            <a:off x="0" y="0"/>
            <a:ext cx="0" cy="0"/>
          </a:xfrm>
        </p:spPr>
        <p:txBody>
          <a:bodyPr vert="horz" wrap="square" lIns="91440" tIns="45720" rIns="91440" bIns="45720" numCol="1" anchor="t" anchorCtr="0" compatLnSpc="1">
            <a:prstTxWarp prst="textNoShape">
              <a:avLst/>
            </a:prstTxWarp>
          </a:bodyPr>
          <a:lstStyle>
            <a:lvl1pPr eaLnBrk="1" hangingPunct="1">
              <a:defRPr b="0">
                <a:latin typeface="Calibri" pitchFamily="34" charset="0"/>
              </a:defRPr>
            </a:lvl1pPr>
          </a:lstStyle>
          <a:p>
            <a:pPr fontAlgn="base">
              <a:spcBef>
                <a:spcPct val="0"/>
              </a:spcBef>
              <a:spcAft>
                <a:spcPct val="0"/>
              </a:spcAft>
            </a:pPr>
            <a:fld id="{8FB5286E-86F2-4821-A294-9B6801CFB1CC}" type="slidenum">
              <a:rPr lang="en-US">
                <a:solidFill>
                  <a:prstClr val="black"/>
                </a:solidFill>
                <a:ea typeface="SimSun" pitchFamily="2" charset="-122"/>
              </a:rPr>
              <a:pPr fontAlgn="base">
                <a:spcBef>
                  <a:spcPct val="0"/>
                </a:spcBef>
                <a:spcAft>
                  <a:spcPct val="0"/>
                </a:spcAft>
              </a:pPr>
              <a:t>‹#›</a:t>
            </a:fld>
            <a:endParaRPr lang="en-US">
              <a:solidFill>
                <a:prstClr val="black"/>
              </a:solidFill>
              <a:ea typeface="SimSun" pitchFamily="2" charset="-122"/>
            </a:endParaRPr>
          </a:p>
        </p:txBody>
      </p:sp>
    </p:spTree>
    <p:extLst>
      <p:ext uri="{BB962C8B-B14F-4D97-AF65-F5344CB8AC3E}">
        <p14:creationId xmlns:p14="http://schemas.microsoft.com/office/powerpoint/2010/main" val="3181628079"/>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0" y="0"/>
            <a:ext cx="0" cy="0"/>
          </a:xfrm>
        </p:spPr>
        <p:txBody>
          <a:bodyPr vert="horz" wrap="square" lIns="91440" tIns="45720" rIns="91440" bIns="45720" numCol="1" anchor="t" anchorCtr="0" compatLnSpc="1">
            <a:prstTxWarp prst="textNoShape">
              <a:avLst/>
            </a:prstTxWarp>
          </a:bodyPr>
          <a:lstStyle>
            <a:lvl1pPr eaLnBrk="1" hangingPunct="1">
              <a:defRPr b="0">
                <a:latin typeface="Calibri" pitchFamily="34" charset="0"/>
              </a:defRPr>
            </a:lvl1pPr>
          </a:lstStyle>
          <a:p>
            <a:pPr fontAlgn="base">
              <a:spcBef>
                <a:spcPct val="0"/>
              </a:spcBef>
              <a:spcAft>
                <a:spcPct val="0"/>
              </a:spcAft>
            </a:pPr>
            <a:fld id="{61415FAF-5DFD-498A-8BA8-10FC062F1A2A}" type="datetimeFigureOut">
              <a:rPr lang="en-US">
                <a:solidFill>
                  <a:prstClr val="black"/>
                </a:solidFill>
                <a:ea typeface="SimSun" pitchFamily="2" charset="-122"/>
              </a:rPr>
              <a:pPr fontAlgn="base">
                <a:spcBef>
                  <a:spcPct val="0"/>
                </a:spcBef>
                <a:spcAft>
                  <a:spcPct val="0"/>
                </a:spcAft>
              </a:pPr>
              <a:t>1/23/2024</a:t>
            </a:fld>
            <a:endParaRPr lang="en-US">
              <a:solidFill>
                <a:prstClr val="black"/>
              </a:solidFill>
              <a:ea typeface="SimSun" pitchFamily="2" charset="-122"/>
            </a:endParaRPr>
          </a:p>
        </p:txBody>
      </p:sp>
      <p:sp>
        <p:nvSpPr>
          <p:cNvPr id="3" name="Footer Placeholder 2"/>
          <p:cNvSpPr>
            <a:spLocks noGrp="1"/>
          </p:cNvSpPr>
          <p:nvPr>
            <p:ph type="ftr" sz="quarter" idx="11"/>
          </p:nvPr>
        </p:nvSpPr>
        <p:spPr>
          <a:xfrm>
            <a:off x="0" y="0"/>
            <a:ext cx="0" cy="0"/>
          </a:xfrm>
        </p:spPr>
        <p:txBody>
          <a:bodyPr vert="horz" wrap="square" lIns="91440" tIns="45720" rIns="91440" bIns="45720" numCol="1" anchor="t" anchorCtr="0" compatLnSpc="1">
            <a:prstTxWarp prst="textNoShape">
              <a:avLst/>
            </a:prstTxWarp>
          </a:bodyPr>
          <a:lstStyle>
            <a:lvl1pPr eaLnBrk="1" hangingPunct="1">
              <a:defRPr b="0">
                <a:latin typeface="Calibri" pitchFamily="34" charset="0"/>
              </a:defRPr>
            </a:lvl1pPr>
          </a:lstStyle>
          <a:p>
            <a:pPr fontAlgn="base">
              <a:spcBef>
                <a:spcPct val="0"/>
              </a:spcBef>
              <a:spcAft>
                <a:spcPct val="0"/>
              </a:spcAft>
            </a:pPr>
            <a:endParaRPr lang="en-US">
              <a:solidFill>
                <a:prstClr val="black"/>
              </a:solidFill>
              <a:ea typeface="SimSun" pitchFamily="2" charset="-122"/>
            </a:endParaRPr>
          </a:p>
        </p:txBody>
      </p:sp>
      <p:sp>
        <p:nvSpPr>
          <p:cNvPr id="4" name="Slide Number Placeholder 3"/>
          <p:cNvSpPr>
            <a:spLocks noGrp="1"/>
          </p:cNvSpPr>
          <p:nvPr>
            <p:ph type="sldNum" sz="quarter" idx="12"/>
          </p:nvPr>
        </p:nvSpPr>
        <p:spPr>
          <a:xfrm>
            <a:off x="0" y="0"/>
            <a:ext cx="0" cy="0"/>
          </a:xfrm>
        </p:spPr>
        <p:txBody>
          <a:bodyPr vert="horz" wrap="square" lIns="91440" tIns="45720" rIns="91440" bIns="45720" numCol="1" anchor="t" anchorCtr="0" compatLnSpc="1">
            <a:prstTxWarp prst="textNoShape">
              <a:avLst/>
            </a:prstTxWarp>
          </a:bodyPr>
          <a:lstStyle>
            <a:lvl1pPr eaLnBrk="1" hangingPunct="1">
              <a:defRPr b="0">
                <a:latin typeface="Calibri" pitchFamily="34" charset="0"/>
              </a:defRPr>
            </a:lvl1pPr>
          </a:lstStyle>
          <a:p>
            <a:pPr fontAlgn="base">
              <a:spcBef>
                <a:spcPct val="0"/>
              </a:spcBef>
              <a:spcAft>
                <a:spcPct val="0"/>
              </a:spcAft>
            </a:pPr>
            <a:fld id="{5BAB5094-D67A-47B3-A80F-A9AE266D91E1}" type="slidenum">
              <a:rPr lang="en-US">
                <a:solidFill>
                  <a:prstClr val="black"/>
                </a:solidFill>
                <a:ea typeface="SimSun" pitchFamily="2" charset="-122"/>
              </a:rPr>
              <a:pPr fontAlgn="base">
                <a:spcBef>
                  <a:spcPct val="0"/>
                </a:spcBef>
                <a:spcAft>
                  <a:spcPct val="0"/>
                </a:spcAft>
              </a:pPr>
              <a:t>‹#›</a:t>
            </a:fld>
            <a:endParaRPr lang="en-US">
              <a:solidFill>
                <a:prstClr val="black"/>
              </a:solidFill>
              <a:ea typeface="SimSun" pitchFamily="2" charset="-122"/>
            </a:endParaRPr>
          </a:p>
        </p:txBody>
      </p:sp>
    </p:spTree>
    <p:extLst>
      <p:ext uri="{BB962C8B-B14F-4D97-AF65-F5344CB8AC3E}">
        <p14:creationId xmlns:p14="http://schemas.microsoft.com/office/powerpoint/2010/main" val="3279551114"/>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4506566"/>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0095A-B57F-4284-B540-FDA4170B58E7}"/>
              </a:ext>
            </a:extLst>
          </p:cNvPr>
          <p:cNvSpPr>
            <a:spLocks noGrp="1"/>
          </p:cNvSpPr>
          <p:nvPr>
            <p:ph type="ctrTitle"/>
          </p:nvPr>
        </p:nvSpPr>
        <p:spPr>
          <a:xfrm>
            <a:off x="1524005"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83F3F6D-A716-45FB-BA04-D7F2C10F943A}"/>
              </a:ext>
            </a:extLst>
          </p:cNvPr>
          <p:cNvSpPr>
            <a:spLocks noGrp="1"/>
          </p:cNvSpPr>
          <p:nvPr>
            <p:ph type="subTitle" idx="1"/>
          </p:nvPr>
        </p:nvSpPr>
        <p:spPr>
          <a:xfrm>
            <a:off x="1524005"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41EF99-216D-453B-8564-2CD7F84EB52D}"/>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1/23/2024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DCD891F-A34B-4812-8DB2-E0B08BE19F3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81CB022-47A2-4FAB-A813-FB43BC2F6046}"/>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741182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C57A-A6D2-4528-A27E-5ED034B0F6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EEF171-E20E-4AD8-813C-5875F04671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20C361-70A8-4F0F-9251-EE9F26B8989E}"/>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1/23/2024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9F63909-88BA-49CC-B35F-8A4F0DBE3F9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EEE2F43-BC39-4762-81A7-B64240CB53BD}"/>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767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9162E85-05BE-4B91-B2DC-895B1C0A054C}"/>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30DCAB-22C8-407D-9C40-C03B04D95FFE}"/>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6E9020-F5CA-49B7-A51E-9A82491493A5}"/>
              </a:ext>
            </a:extLst>
          </p:cNvPr>
          <p:cNvSpPr>
            <a:spLocks noGrp="1"/>
          </p:cNvSpPr>
          <p:nvPr>
            <p:ph type="dt" sz="half" idx="10"/>
          </p:nvPr>
        </p:nvSpPr>
        <p:spPr/>
        <p:txBody>
          <a:bodyPr/>
          <a:lstStyle/>
          <a:p>
            <a:fld id="{81D1B318-237C-4B8D-AB3D-AA6F00534237}" type="datetimeFigureOut">
              <a:rPr lang="en-US" smtClean="0"/>
              <a:t>1/23/2024</a:t>
            </a:fld>
            <a:endParaRPr lang="en-US"/>
          </a:p>
        </p:txBody>
      </p:sp>
      <p:sp>
        <p:nvSpPr>
          <p:cNvPr id="5" name="Footer Placeholder 4">
            <a:extLst>
              <a:ext uri="{FF2B5EF4-FFF2-40B4-BE49-F238E27FC236}">
                <a16:creationId xmlns:a16="http://schemas.microsoft.com/office/drawing/2014/main" id="{161751FE-27EA-4E87-9142-F096721D9E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225E08-B691-4F57-8C4C-1CF08F72B734}"/>
              </a:ext>
            </a:extLst>
          </p:cNvPr>
          <p:cNvSpPr>
            <a:spLocks noGrp="1"/>
          </p:cNvSpPr>
          <p:nvPr>
            <p:ph type="sldNum" sz="quarter" idx="12"/>
          </p:nvPr>
        </p:nvSpPr>
        <p:spPr/>
        <p:txBody>
          <a:bodyPr/>
          <a:lstStyle/>
          <a:p>
            <a:fld id="{CDF8EA54-B860-4220-BD07-5EEB717B5211}" type="slidenum">
              <a:rPr lang="en-US" smtClean="0"/>
              <a:t>‹#›</a:t>
            </a:fld>
            <a:endParaRPr lang="en-US"/>
          </a:p>
        </p:txBody>
      </p:sp>
    </p:spTree>
    <p:extLst>
      <p:ext uri="{BB962C8B-B14F-4D97-AF65-F5344CB8AC3E}">
        <p14:creationId xmlns:p14="http://schemas.microsoft.com/office/powerpoint/2010/main" val="178987909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A126A-32F0-4504-A961-CAA6D6C5F10F}"/>
              </a:ext>
            </a:extLst>
          </p:cNvPr>
          <p:cNvSpPr>
            <a:spLocks noGrp="1"/>
          </p:cNvSpPr>
          <p:nvPr>
            <p:ph type="title"/>
          </p:nvPr>
        </p:nvSpPr>
        <p:spPr>
          <a:xfrm>
            <a:off x="831851" y="1709796"/>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FC22C3D-2FFF-4BA9-8003-3B9989B0127A}"/>
              </a:ext>
            </a:extLst>
          </p:cNvPr>
          <p:cNvSpPr>
            <a:spLocks noGrp="1"/>
          </p:cNvSpPr>
          <p:nvPr>
            <p:ph type="body" idx="1"/>
          </p:nvPr>
        </p:nvSpPr>
        <p:spPr>
          <a:xfrm>
            <a:off x="831851" y="4589521"/>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279A69-750B-446F-8ECA-9830C398F87F}"/>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1/23/2024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F53711B-421B-4CC4-8FDA-BD0FB277033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0045BE3-F318-47C9-9EDE-701C05D57406}"/>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729745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8D2F8-6D2A-477C-8587-C11488F47E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EF1AB4-011C-45CB-8334-B395638C1265}"/>
              </a:ext>
            </a:extLst>
          </p:cNvPr>
          <p:cNvSpPr>
            <a:spLocks noGrp="1"/>
          </p:cNvSpPr>
          <p:nvPr>
            <p:ph sz="half" idx="1"/>
          </p:nvPr>
        </p:nvSpPr>
        <p:spPr>
          <a:xfrm>
            <a:off x="838205"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8DF207A-E3FF-4E20-8E42-D06A7DF426C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B4287C6-0009-49A5-BC05-DFC3C7D0EBDF}"/>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1/23/2024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720F788-E95B-4A2E-859A-5E39BFE66F3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86F24B6-5C62-4611-8D1B-5A0CBF90182C}"/>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707438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06A7F-F115-4A5B-A101-E8D411CFF7E2}"/>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9F6960A-BBEE-4933-8BBF-33FF3045D66F}"/>
              </a:ext>
            </a:extLst>
          </p:cNvPr>
          <p:cNvSpPr>
            <a:spLocks noGrp="1"/>
          </p:cNvSpPr>
          <p:nvPr>
            <p:ph type="body" idx="1"/>
          </p:nvPr>
        </p:nvSpPr>
        <p:spPr>
          <a:xfrm>
            <a:off x="839797"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8E2BE9E-5641-43D6-8ED8-119F77494079}"/>
              </a:ext>
            </a:extLst>
          </p:cNvPr>
          <p:cNvSpPr>
            <a:spLocks noGrp="1"/>
          </p:cNvSpPr>
          <p:nvPr>
            <p:ph sz="half" idx="2"/>
          </p:nvPr>
        </p:nvSpPr>
        <p:spPr>
          <a:xfrm>
            <a:off x="839797"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610F9C3-E87C-4577-86B0-FCBB988733B6}"/>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9E9828-0409-4A5A-BAAD-B929B361D572}"/>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7EA458A-5BD3-4230-82BC-C28A20CE7C85}"/>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1/23/2024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5ADBD19D-B48B-440F-A7D2-F49BA34D3A30}"/>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18C1255E-DA48-4F2E-99C7-CDFC370B8E71}"/>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041242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A42B1-A48D-4E59-83FA-004C4CE8B4C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F98C5F7-D2C5-4F8B-9189-228981DE4D4C}"/>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1/23/2024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61A92BD4-4819-4D61-8698-A3366D24A9C5}"/>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A7F96264-B125-4E56-AD12-B32187CBE609}"/>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464818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38D348-DFEA-4518-AB87-8282CFE5F5FF}"/>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1/23/2024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55EC39C1-A55D-4A10-8774-473C73488E1A}"/>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CDE9DA7-7BC4-42A0-8318-249EE8E617DF}"/>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132398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B4487-15E1-4E48-83CB-44E8FAC612F0}"/>
              </a:ext>
            </a:extLst>
          </p:cNvPr>
          <p:cNvSpPr>
            <a:spLocks noGrp="1"/>
          </p:cNvSpPr>
          <p:nvPr>
            <p:ph type="title"/>
          </p:nvPr>
        </p:nvSpPr>
        <p:spPr>
          <a:xfrm>
            <a:off x="839796"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0A98E23-B013-42DC-8FFA-3FC17FCC6BFA}"/>
              </a:ext>
            </a:extLst>
          </p:cNvPr>
          <p:cNvSpPr>
            <a:spLocks noGrp="1"/>
          </p:cNvSpPr>
          <p:nvPr>
            <p:ph idx="1"/>
          </p:nvPr>
        </p:nvSpPr>
        <p:spPr>
          <a:xfrm>
            <a:off x="5183188" y="987483"/>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96E7ECC-080D-4791-825C-8933470982DB}"/>
              </a:ext>
            </a:extLst>
          </p:cNvPr>
          <p:cNvSpPr>
            <a:spLocks noGrp="1"/>
          </p:cNvSpPr>
          <p:nvPr>
            <p:ph type="body" sz="half" idx="2"/>
          </p:nvPr>
        </p:nvSpPr>
        <p:spPr>
          <a:xfrm>
            <a:off x="839796"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DCE428-578D-4535-8363-08DF675AAFD2}"/>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1/23/2024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C4448F7-64AD-436B-BD38-659B0C6CC8D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9140023-4D7B-491F-9C38-400C5CFF748A}"/>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162381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E6FD0-BB95-477A-BAF3-A95785153A81}"/>
              </a:ext>
            </a:extLst>
          </p:cNvPr>
          <p:cNvSpPr>
            <a:spLocks noGrp="1"/>
          </p:cNvSpPr>
          <p:nvPr>
            <p:ph type="title"/>
          </p:nvPr>
        </p:nvSpPr>
        <p:spPr>
          <a:xfrm>
            <a:off x="839796"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68F9D2E-0A4A-455A-849A-0D2D4DF4AF04}"/>
              </a:ext>
            </a:extLst>
          </p:cNvPr>
          <p:cNvSpPr>
            <a:spLocks noGrp="1"/>
          </p:cNvSpPr>
          <p:nvPr>
            <p:ph type="pic" idx="1"/>
          </p:nvPr>
        </p:nvSpPr>
        <p:spPr>
          <a:xfrm>
            <a:off x="5183188" y="987483"/>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52E6928-9E04-4997-823D-B45D3AE5F328}"/>
              </a:ext>
            </a:extLst>
          </p:cNvPr>
          <p:cNvSpPr>
            <a:spLocks noGrp="1"/>
          </p:cNvSpPr>
          <p:nvPr>
            <p:ph type="body" sz="half" idx="2"/>
          </p:nvPr>
        </p:nvSpPr>
        <p:spPr>
          <a:xfrm>
            <a:off x="839796"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A3658D-F85B-459C-8B24-1D04C37B5475}"/>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1/23/2024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6C63843-E684-486A-97DE-C334B4A9341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5380D46-6309-44DF-B229-9FF51BDE976E}"/>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539772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C78DD-CB9D-4EAA-B692-BEF026F55A8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FDD991-5F66-4A55-A7D7-C7AA988F081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2CB163-705B-42EB-91B4-8F862C9F30DA}"/>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1/23/2024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85D2410-D059-4ECF-9D91-3D9CFDA65A4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F9A90E8-0DE9-4FAE-A462-D37CFCB857C3}"/>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516898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9162E85-05BE-4B91-B2DC-895B1C0A054C}"/>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30DCAB-22C8-407D-9C40-C03B04D95FFE}"/>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6E9020-F5CA-49B7-A51E-9A82491493A5}"/>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1/23/2024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61751FE-27EA-4E87-9142-F096721D9E9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5225E08-B691-4F57-8C4C-1CF08F72B734}"/>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544059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83" y="2130598"/>
            <a:ext cx="10363199"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82" y="3886207"/>
            <a:ext cx="8534401" cy="1752600"/>
          </a:xfrm>
        </p:spPr>
        <p:txBody>
          <a:bodyPr/>
          <a:lstStyle>
            <a:lvl1pPr marL="0" indent="0" algn="ctr">
              <a:buNone/>
              <a:defRPr>
                <a:solidFill>
                  <a:schemeClr val="tx1">
                    <a:tint val="75000"/>
                  </a:schemeClr>
                </a:solidFill>
              </a:defRPr>
            </a:lvl1pPr>
            <a:lvl2pPr marL="646308" indent="0" algn="ctr">
              <a:buNone/>
              <a:defRPr>
                <a:solidFill>
                  <a:schemeClr val="tx1">
                    <a:tint val="75000"/>
                  </a:schemeClr>
                </a:solidFill>
              </a:defRPr>
            </a:lvl2pPr>
            <a:lvl3pPr marL="1292614" indent="0" algn="ctr">
              <a:buNone/>
              <a:defRPr>
                <a:solidFill>
                  <a:schemeClr val="tx1">
                    <a:tint val="75000"/>
                  </a:schemeClr>
                </a:solidFill>
              </a:defRPr>
            </a:lvl3pPr>
            <a:lvl4pPr marL="1938922" indent="0" algn="ctr">
              <a:buNone/>
              <a:defRPr>
                <a:solidFill>
                  <a:schemeClr val="tx1">
                    <a:tint val="75000"/>
                  </a:schemeClr>
                </a:solidFill>
              </a:defRPr>
            </a:lvl4pPr>
            <a:lvl5pPr marL="2585229" indent="0" algn="ctr">
              <a:buNone/>
              <a:defRPr>
                <a:solidFill>
                  <a:schemeClr val="tx1">
                    <a:tint val="75000"/>
                  </a:schemeClr>
                </a:solidFill>
              </a:defRPr>
            </a:lvl5pPr>
            <a:lvl6pPr marL="3231538" indent="0" algn="ctr">
              <a:buNone/>
              <a:defRPr>
                <a:solidFill>
                  <a:schemeClr val="tx1">
                    <a:tint val="75000"/>
                  </a:schemeClr>
                </a:solidFill>
              </a:defRPr>
            </a:lvl6pPr>
            <a:lvl7pPr marL="3877842" indent="0" algn="ctr">
              <a:buNone/>
              <a:defRPr>
                <a:solidFill>
                  <a:schemeClr val="tx1">
                    <a:tint val="75000"/>
                  </a:schemeClr>
                </a:solidFill>
              </a:defRPr>
            </a:lvl7pPr>
            <a:lvl8pPr marL="4524116" indent="0" algn="ctr">
              <a:buNone/>
              <a:defRPr>
                <a:solidFill>
                  <a:schemeClr val="tx1">
                    <a:tint val="75000"/>
                  </a:schemeClr>
                </a:solidFill>
              </a:defRPr>
            </a:lvl8pPr>
            <a:lvl9pPr marL="517042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66871"/>
            <a:fld id="{057B077D-680E-4F7B-B169-2CB385BA6FD9}" type="datetimeFigureOut">
              <a:rPr lang="en-US" smtClean="0">
                <a:solidFill>
                  <a:prstClr val="black">
                    <a:tint val="75000"/>
                  </a:prstClr>
                </a:solidFill>
              </a:rPr>
              <a:pPr defTabSz="966871"/>
              <a:t>1/23/2024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66871"/>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66871"/>
            <a:fld id="{CE0FCA04-DE5B-49D2-BA5F-4F38980E4C56}" type="slidenum">
              <a:rPr lang="en-US" smtClean="0">
                <a:solidFill>
                  <a:prstClr val="black">
                    <a:tint val="75000"/>
                  </a:prstClr>
                </a:solidFill>
              </a:rPr>
              <a:pPr defTabSz="966871"/>
              <a:t>‹#›</a:t>
            </a:fld>
            <a:endParaRPr lang="en-US">
              <a:solidFill>
                <a:prstClr val="black">
                  <a:tint val="75000"/>
                </a:prstClr>
              </a:solidFill>
            </a:endParaRPr>
          </a:p>
        </p:txBody>
      </p:sp>
    </p:spTree>
    <p:extLst>
      <p:ext uri="{BB962C8B-B14F-4D97-AF65-F5344CB8AC3E}">
        <p14:creationId xmlns:p14="http://schemas.microsoft.com/office/powerpoint/2010/main" val="6022932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51" y="2130715"/>
            <a:ext cx="10363201"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41" y="3886200"/>
            <a:ext cx="8534401" cy="1752600"/>
          </a:xfrm>
        </p:spPr>
        <p:txBody>
          <a:bodyPr/>
          <a:lstStyle>
            <a:lvl1pPr marL="0" indent="0" algn="ctr">
              <a:buNone/>
              <a:defRPr>
                <a:solidFill>
                  <a:schemeClr val="tx1">
                    <a:tint val="75000"/>
                  </a:schemeClr>
                </a:solidFill>
              </a:defRPr>
            </a:lvl1pPr>
            <a:lvl2pPr marL="603540" indent="0" algn="ctr">
              <a:buNone/>
              <a:defRPr>
                <a:solidFill>
                  <a:schemeClr val="tx1">
                    <a:tint val="75000"/>
                  </a:schemeClr>
                </a:solidFill>
              </a:defRPr>
            </a:lvl2pPr>
            <a:lvl3pPr marL="1207080" indent="0" algn="ctr">
              <a:buNone/>
              <a:defRPr>
                <a:solidFill>
                  <a:schemeClr val="tx1">
                    <a:tint val="75000"/>
                  </a:schemeClr>
                </a:solidFill>
              </a:defRPr>
            </a:lvl3pPr>
            <a:lvl4pPr marL="1810618" indent="0" algn="ctr">
              <a:buNone/>
              <a:defRPr>
                <a:solidFill>
                  <a:schemeClr val="tx1">
                    <a:tint val="75000"/>
                  </a:schemeClr>
                </a:solidFill>
              </a:defRPr>
            </a:lvl4pPr>
            <a:lvl5pPr marL="2414165" indent="0" algn="ctr">
              <a:buNone/>
              <a:defRPr>
                <a:solidFill>
                  <a:schemeClr val="tx1">
                    <a:tint val="75000"/>
                  </a:schemeClr>
                </a:solidFill>
              </a:defRPr>
            </a:lvl5pPr>
            <a:lvl6pPr marL="3017680" indent="0" algn="ctr">
              <a:buNone/>
              <a:defRPr>
                <a:solidFill>
                  <a:schemeClr val="tx1">
                    <a:tint val="75000"/>
                  </a:schemeClr>
                </a:solidFill>
              </a:defRPr>
            </a:lvl6pPr>
            <a:lvl7pPr marL="3621245" indent="0" algn="ctr">
              <a:buNone/>
              <a:defRPr>
                <a:solidFill>
                  <a:schemeClr val="tx1">
                    <a:tint val="75000"/>
                  </a:schemeClr>
                </a:solidFill>
              </a:defRPr>
            </a:lvl7pPr>
            <a:lvl8pPr marL="4224785" indent="0" algn="ctr">
              <a:buNone/>
              <a:defRPr>
                <a:solidFill>
                  <a:schemeClr val="tx1">
                    <a:tint val="75000"/>
                  </a:schemeClr>
                </a:solidFill>
              </a:defRPr>
            </a:lvl8pPr>
            <a:lvl9pPr marL="4828339"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pPr defTabSz="1207080"/>
            <a:fld id="{5B7FB242-887E-4FBD-BBF2-BE5F9D1D0288}" type="datetimeFigureOut">
              <a:rPr lang="zh-CN" altLang="en-US" smtClean="0">
                <a:solidFill>
                  <a:prstClr val="black">
                    <a:tint val="75000"/>
                  </a:prstClr>
                </a:solidFill>
              </a:rPr>
              <a:pPr defTabSz="1207080"/>
              <a:t>2024/1/23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1207080"/>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1207080"/>
            <a:fld id="{A2FDD889-5730-4C0B-93DE-013744909241}" type="slidenum">
              <a:rPr lang="zh-CN" altLang="en-US" smtClean="0">
                <a:solidFill>
                  <a:prstClr val="black">
                    <a:tint val="75000"/>
                  </a:prstClr>
                </a:solidFill>
              </a:rPr>
              <a:pPr defTabSz="1207080"/>
              <a:t>‹#›</a:t>
            </a:fld>
            <a:endParaRPr lang="zh-CN" altLang="en-US">
              <a:solidFill>
                <a:prstClr val="black">
                  <a:tint val="75000"/>
                </a:prstClr>
              </a:solidFill>
            </a:endParaRPr>
          </a:p>
        </p:txBody>
      </p:sp>
    </p:spTree>
    <p:extLst>
      <p:ext uri="{BB962C8B-B14F-4D97-AF65-F5344CB8AC3E}">
        <p14:creationId xmlns:p14="http://schemas.microsoft.com/office/powerpoint/2010/main" val="1405938681"/>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66871"/>
            <a:fld id="{057B077D-680E-4F7B-B169-2CB385BA6FD9}" type="datetimeFigureOut">
              <a:rPr lang="en-US" smtClean="0">
                <a:solidFill>
                  <a:prstClr val="black">
                    <a:tint val="75000"/>
                  </a:prstClr>
                </a:solidFill>
              </a:rPr>
              <a:pPr defTabSz="966871"/>
              <a:t>1/23/2024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66871"/>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66871"/>
            <a:fld id="{CE0FCA04-DE5B-49D2-BA5F-4F38980E4C56}" type="slidenum">
              <a:rPr lang="en-US" smtClean="0">
                <a:solidFill>
                  <a:prstClr val="black">
                    <a:tint val="75000"/>
                  </a:prstClr>
                </a:solidFill>
              </a:rPr>
              <a:pPr defTabSz="966871"/>
              <a:t>‹#›</a:t>
            </a:fld>
            <a:endParaRPr lang="en-US">
              <a:solidFill>
                <a:prstClr val="black">
                  <a:tint val="75000"/>
                </a:prstClr>
              </a:solidFill>
            </a:endParaRPr>
          </a:p>
        </p:txBody>
      </p:sp>
    </p:spTree>
    <p:extLst>
      <p:ext uri="{BB962C8B-B14F-4D97-AF65-F5344CB8AC3E}">
        <p14:creationId xmlns:p14="http://schemas.microsoft.com/office/powerpoint/2010/main" val="263007168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147" y="4406919"/>
            <a:ext cx="10363199" cy="1362076"/>
          </a:xfrm>
        </p:spPr>
        <p:txBody>
          <a:bodyPr anchor="t"/>
          <a:lstStyle>
            <a:lvl1pPr algn="l">
              <a:defRPr sz="5700" b="1" cap="all"/>
            </a:lvl1pPr>
          </a:lstStyle>
          <a:p>
            <a:r>
              <a:rPr lang="en-US" smtClean="0"/>
              <a:t>Click to edit Master title style</a:t>
            </a:r>
            <a:endParaRPr lang="en-US"/>
          </a:p>
        </p:txBody>
      </p:sp>
      <p:sp>
        <p:nvSpPr>
          <p:cNvPr id="3" name="Text Placeholder 2"/>
          <p:cNvSpPr>
            <a:spLocks noGrp="1"/>
          </p:cNvSpPr>
          <p:nvPr>
            <p:ph type="body" idx="1"/>
          </p:nvPr>
        </p:nvSpPr>
        <p:spPr>
          <a:xfrm>
            <a:off x="963147" y="2906741"/>
            <a:ext cx="10363199" cy="1500187"/>
          </a:xfrm>
        </p:spPr>
        <p:txBody>
          <a:bodyPr anchor="b"/>
          <a:lstStyle>
            <a:lvl1pPr marL="0" indent="0">
              <a:buNone/>
              <a:defRPr sz="2800">
                <a:solidFill>
                  <a:schemeClr val="tx1">
                    <a:tint val="75000"/>
                  </a:schemeClr>
                </a:solidFill>
              </a:defRPr>
            </a:lvl1pPr>
            <a:lvl2pPr marL="646308" indent="0">
              <a:buNone/>
              <a:defRPr sz="2700">
                <a:solidFill>
                  <a:schemeClr val="tx1">
                    <a:tint val="75000"/>
                  </a:schemeClr>
                </a:solidFill>
              </a:defRPr>
            </a:lvl2pPr>
            <a:lvl3pPr marL="1292614" indent="0">
              <a:buNone/>
              <a:defRPr sz="2300">
                <a:solidFill>
                  <a:schemeClr val="tx1">
                    <a:tint val="75000"/>
                  </a:schemeClr>
                </a:solidFill>
              </a:defRPr>
            </a:lvl3pPr>
            <a:lvl4pPr marL="1938922" indent="0">
              <a:buNone/>
              <a:defRPr sz="2000">
                <a:solidFill>
                  <a:schemeClr val="tx1">
                    <a:tint val="75000"/>
                  </a:schemeClr>
                </a:solidFill>
              </a:defRPr>
            </a:lvl4pPr>
            <a:lvl5pPr marL="2585229" indent="0">
              <a:buNone/>
              <a:defRPr sz="2000">
                <a:solidFill>
                  <a:schemeClr val="tx1">
                    <a:tint val="75000"/>
                  </a:schemeClr>
                </a:solidFill>
              </a:defRPr>
            </a:lvl5pPr>
            <a:lvl6pPr marL="3231538" indent="0">
              <a:buNone/>
              <a:defRPr sz="2000">
                <a:solidFill>
                  <a:schemeClr val="tx1">
                    <a:tint val="75000"/>
                  </a:schemeClr>
                </a:solidFill>
              </a:defRPr>
            </a:lvl6pPr>
            <a:lvl7pPr marL="3877842" indent="0">
              <a:buNone/>
              <a:defRPr sz="2000">
                <a:solidFill>
                  <a:schemeClr val="tx1">
                    <a:tint val="75000"/>
                  </a:schemeClr>
                </a:solidFill>
              </a:defRPr>
            </a:lvl7pPr>
            <a:lvl8pPr marL="4524116" indent="0">
              <a:buNone/>
              <a:defRPr sz="2000">
                <a:solidFill>
                  <a:schemeClr val="tx1">
                    <a:tint val="75000"/>
                  </a:schemeClr>
                </a:solidFill>
              </a:defRPr>
            </a:lvl8pPr>
            <a:lvl9pPr marL="5170425" indent="0">
              <a:buNone/>
              <a:defRPr sz="2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66871"/>
            <a:fld id="{057B077D-680E-4F7B-B169-2CB385BA6FD9}" type="datetimeFigureOut">
              <a:rPr lang="en-US" smtClean="0">
                <a:solidFill>
                  <a:prstClr val="black">
                    <a:tint val="75000"/>
                  </a:prstClr>
                </a:solidFill>
              </a:rPr>
              <a:pPr defTabSz="966871"/>
              <a:t>1/23/2024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66871"/>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66871"/>
            <a:fld id="{CE0FCA04-DE5B-49D2-BA5F-4F38980E4C56}" type="slidenum">
              <a:rPr lang="en-US" smtClean="0">
                <a:solidFill>
                  <a:prstClr val="black">
                    <a:tint val="75000"/>
                  </a:prstClr>
                </a:solidFill>
              </a:rPr>
              <a:pPr defTabSz="966871"/>
              <a:t>‹#›</a:t>
            </a:fld>
            <a:endParaRPr lang="en-US">
              <a:solidFill>
                <a:prstClr val="black">
                  <a:tint val="75000"/>
                </a:prstClr>
              </a:solidFill>
            </a:endParaRPr>
          </a:p>
        </p:txBody>
      </p:sp>
    </p:spTree>
    <p:extLst>
      <p:ext uri="{BB962C8B-B14F-4D97-AF65-F5344CB8AC3E}">
        <p14:creationId xmlns:p14="http://schemas.microsoft.com/office/powerpoint/2010/main" val="426112521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711" y="1600217"/>
            <a:ext cx="5384799" cy="4525963"/>
          </a:xfrm>
        </p:spPr>
        <p:txBody>
          <a:bodyPr/>
          <a:lstStyle>
            <a:lvl1pPr>
              <a:defRPr sz="3900"/>
            </a:lvl1pPr>
            <a:lvl2pPr>
              <a:defRPr sz="3500"/>
            </a:lvl2pPr>
            <a:lvl3pPr>
              <a:defRPr sz="28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726" y="1600217"/>
            <a:ext cx="5384799" cy="4525963"/>
          </a:xfrm>
        </p:spPr>
        <p:txBody>
          <a:bodyPr/>
          <a:lstStyle>
            <a:lvl1pPr>
              <a:defRPr sz="3900"/>
            </a:lvl1pPr>
            <a:lvl2pPr>
              <a:defRPr sz="3500"/>
            </a:lvl2pPr>
            <a:lvl3pPr>
              <a:defRPr sz="28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966871"/>
            <a:fld id="{057B077D-680E-4F7B-B169-2CB385BA6FD9}" type="datetimeFigureOut">
              <a:rPr lang="en-US" smtClean="0">
                <a:solidFill>
                  <a:prstClr val="black">
                    <a:tint val="75000"/>
                  </a:prstClr>
                </a:solidFill>
              </a:rPr>
              <a:pPr defTabSz="966871"/>
              <a:t>1/23/2024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66871"/>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66871"/>
            <a:fld id="{CE0FCA04-DE5B-49D2-BA5F-4F38980E4C56}" type="slidenum">
              <a:rPr lang="en-US" smtClean="0">
                <a:solidFill>
                  <a:prstClr val="black">
                    <a:tint val="75000"/>
                  </a:prstClr>
                </a:solidFill>
              </a:rPr>
              <a:pPr defTabSz="966871"/>
              <a:t>‹#›</a:t>
            </a:fld>
            <a:endParaRPr lang="en-US">
              <a:solidFill>
                <a:prstClr val="black">
                  <a:tint val="75000"/>
                </a:prstClr>
              </a:solidFill>
            </a:endParaRPr>
          </a:p>
        </p:txBody>
      </p:sp>
    </p:spTree>
    <p:extLst>
      <p:ext uri="{BB962C8B-B14F-4D97-AF65-F5344CB8AC3E}">
        <p14:creationId xmlns:p14="http://schemas.microsoft.com/office/powerpoint/2010/main" val="1104079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83" y="1535127"/>
            <a:ext cx="5386919" cy="639763"/>
          </a:xfrm>
        </p:spPr>
        <p:txBody>
          <a:bodyPr anchor="b"/>
          <a:lstStyle>
            <a:lvl1pPr marL="0" indent="0">
              <a:buNone/>
              <a:defRPr sz="3500" b="1"/>
            </a:lvl1pPr>
            <a:lvl2pPr marL="646308" indent="0">
              <a:buNone/>
              <a:defRPr sz="2800" b="1"/>
            </a:lvl2pPr>
            <a:lvl3pPr marL="1292614" indent="0">
              <a:buNone/>
              <a:defRPr sz="2700" b="1"/>
            </a:lvl3pPr>
            <a:lvl4pPr marL="1938922" indent="0">
              <a:buNone/>
              <a:defRPr sz="2300" b="1"/>
            </a:lvl4pPr>
            <a:lvl5pPr marL="2585229" indent="0">
              <a:buNone/>
              <a:defRPr sz="2300" b="1"/>
            </a:lvl5pPr>
            <a:lvl6pPr marL="3231538" indent="0">
              <a:buNone/>
              <a:defRPr sz="2300" b="1"/>
            </a:lvl6pPr>
            <a:lvl7pPr marL="3877842" indent="0">
              <a:buNone/>
              <a:defRPr sz="2300" b="1"/>
            </a:lvl7pPr>
            <a:lvl8pPr marL="4524116" indent="0">
              <a:buNone/>
              <a:defRPr sz="2300" b="1"/>
            </a:lvl8pPr>
            <a:lvl9pPr marL="5170425"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609683" y="2174875"/>
            <a:ext cx="5386919" cy="3951288"/>
          </a:xfrm>
        </p:spPr>
        <p:txBody>
          <a:bodyPr/>
          <a:lstStyle>
            <a:lvl1pPr>
              <a:defRPr sz="3500"/>
            </a:lvl1pPr>
            <a:lvl2pPr>
              <a:defRPr sz="2800"/>
            </a:lvl2pPr>
            <a:lvl3pPr>
              <a:defRPr sz="27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93" y="1535127"/>
            <a:ext cx="5389033" cy="639763"/>
          </a:xfrm>
        </p:spPr>
        <p:txBody>
          <a:bodyPr anchor="b"/>
          <a:lstStyle>
            <a:lvl1pPr marL="0" indent="0">
              <a:buNone/>
              <a:defRPr sz="3500" b="1"/>
            </a:lvl1pPr>
            <a:lvl2pPr marL="646308" indent="0">
              <a:buNone/>
              <a:defRPr sz="2800" b="1"/>
            </a:lvl2pPr>
            <a:lvl3pPr marL="1292614" indent="0">
              <a:buNone/>
              <a:defRPr sz="2700" b="1"/>
            </a:lvl3pPr>
            <a:lvl4pPr marL="1938922" indent="0">
              <a:buNone/>
              <a:defRPr sz="2300" b="1"/>
            </a:lvl4pPr>
            <a:lvl5pPr marL="2585229" indent="0">
              <a:buNone/>
              <a:defRPr sz="2300" b="1"/>
            </a:lvl5pPr>
            <a:lvl6pPr marL="3231538" indent="0">
              <a:buNone/>
              <a:defRPr sz="2300" b="1"/>
            </a:lvl6pPr>
            <a:lvl7pPr marL="3877842" indent="0">
              <a:buNone/>
              <a:defRPr sz="2300" b="1"/>
            </a:lvl7pPr>
            <a:lvl8pPr marL="4524116" indent="0">
              <a:buNone/>
              <a:defRPr sz="2300" b="1"/>
            </a:lvl8pPr>
            <a:lvl9pPr marL="5170425"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6193493" y="2174875"/>
            <a:ext cx="5389033" cy="3951288"/>
          </a:xfrm>
        </p:spPr>
        <p:txBody>
          <a:bodyPr/>
          <a:lstStyle>
            <a:lvl1pPr>
              <a:defRPr sz="3500"/>
            </a:lvl1pPr>
            <a:lvl2pPr>
              <a:defRPr sz="2800"/>
            </a:lvl2pPr>
            <a:lvl3pPr>
              <a:defRPr sz="27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966871"/>
            <a:fld id="{057B077D-680E-4F7B-B169-2CB385BA6FD9}" type="datetimeFigureOut">
              <a:rPr lang="en-US" smtClean="0">
                <a:solidFill>
                  <a:prstClr val="black">
                    <a:tint val="75000"/>
                  </a:prstClr>
                </a:solidFill>
              </a:rPr>
              <a:pPr defTabSz="966871"/>
              <a:t>1/23/2024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66871"/>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66871"/>
            <a:fld id="{CE0FCA04-DE5B-49D2-BA5F-4F38980E4C56}" type="slidenum">
              <a:rPr lang="en-US" smtClean="0">
                <a:solidFill>
                  <a:prstClr val="black">
                    <a:tint val="75000"/>
                  </a:prstClr>
                </a:solidFill>
              </a:rPr>
              <a:pPr defTabSz="966871"/>
              <a:t>‹#›</a:t>
            </a:fld>
            <a:endParaRPr lang="en-US">
              <a:solidFill>
                <a:prstClr val="black">
                  <a:tint val="75000"/>
                </a:prstClr>
              </a:solidFill>
            </a:endParaRPr>
          </a:p>
        </p:txBody>
      </p:sp>
    </p:spTree>
    <p:extLst>
      <p:ext uri="{BB962C8B-B14F-4D97-AF65-F5344CB8AC3E}">
        <p14:creationId xmlns:p14="http://schemas.microsoft.com/office/powerpoint/2010/main" val="290792126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966871"/>
            <a:fld id="{057B077D-680E-4F7B-B169-2CB385BA6FD9}" type="datetimeFigureOut">
              <a:rPr lang="en-US" smtClean="0">
                <a:solidFill>
                  <a:prstClr val="black">
                    <a:tint val="75000"/>
                  </a:prstClr>
                </a:solidFill>
              </a:rPr>
              <a:pPr defTabSz="966871"/>
              <a:t>1/23/2024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66871"/>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66871"/>
            <a:fld id="{CE0FCA04-DE5B-49D2-BA5F-4F38980E4C56}" type="slidenum">
              <a:rPr lang="en-US" smtClean="0">
                <a:solidFill>
                  <a:prstClr val="black">
                    <a:tint val="75000"/>
                  </a:prstClr>
                </a:solidFill>
              </a:rPr>
              <a:pPr defTabSz="966871"/>
              <a:t>‹#›</a:t>
            </a:fld>
            <a:endParaRPr lang="en-US">
              <a:solidFill>
                <a:prstClr val="black">
                  <a:tint val="75000"/>
                </a:prstClr>
              </a:solidFill>
            </a:endParaRPr>
          </a:p>
        </p:txBody>
      </p:sp>
    </p:spTree>
    <p:extLst>
      <p:ext uri="{BB962C8B-B14F-4D97-AF65-F5344CB8AC3E}">
        <p14:creationId xmlns:p14="http://schemas.microsoft.com/office/powerpoint/2010/main" val="405384713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66871"/>
            <a:fld id="{057B077D-680E-4F7B-B169-2CB385BA6FD9}" type="datetimeFigureOut">
              <a:rPr lang="en-US" smtClean="0">
                <a:solidFill>
                  <a:prstClr val="black">
                    <a:tint val="75000"/>
                  </a:prstClr>
                </a:solidFill>
              </a:rPr>
              <a:pPr defTabSz="966871"/>
              <a:t>1/23/2024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66871"/>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66871"/>
            <a:fld id="{CE0FCA04-DE5B-49D2-BA5F-4F38980E4C56}" type="slidenum">
              <a:rPr lang="en-US" smtClean="0">
                <a:solidFill>
                  <a:prstClr val="black">
                    <a:tint val="75000"/>
                  </a:prstClr>
                </a:solidFill>
              </a:rPr>
              <a:pPr defTabSz="966871"/>
              <a:t>‹#›</a:t>
            </a:fld>
            <a:endParaRPr lang="en-US">
              <a:solidFill>
                <a:prstClr val="black">
                  <a:tint val="75000"/>
                </a:prstClr>
              </a:solidFill>
            </a:endParaRPr>
          </a:p>
        </p:txBody>
      </p:sp>
    </p:spTree>
    <p:extLst>
      <p:ext uri="{BB962C8B-B14F-4D97-AF65-F5344CB8AC3E}">
        <p14:creationId xmlns:p14="http://schemas.microsoft.com/office/powerpoint/2010/main" val="170326838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095"/>
            <a:ext cx="4011084" cy="1162051"/>
          </a:xfrm>
        </p:spPr>
        <p:txBody>
          <a:bodyPr anchor="b"/>
          <a:lstStyle>
            <a:lvl1pPr algn="l">
              <a:defRPr sz="2800" b="1"/>
            </a:lvl1pPr>
          </a:lstStyle>
          <a:p>
            <a:r>
              <a:rPr lang="en-US" smtClean="0"/>
              <a:t>Click to edit Master title style</a:t>
            </a:r>
            <a:endParaRPr lang="en-US"/>
          </a:p>
        </p:txBody>
      </p:sp>
      <p:sp>
        <p:nvSpPr>
          <p:cNvPr id="3" name="Content Placeholder 2"/>
          <p:cNvSpPr>
            <a:spLocks noGrp="1"/>
          </p:cNvSpPr>
          <p:nvPr>
            <p:ph idx="1"/>
          </p:nvPr>
        </p:nvSpPr>
        <p:spPr>
          <a:xfrm>
            <a:off x="4766757" y="273223"/>
            <a:ext cx="6815667" cy="5853113"/>
          </a:xfrm>
        </p:spPr>
        <p:txBody>
          <a:bodyPr/>
          <a:lstStyle>
            <a:lvl1pPr>
              <a:defRPr sz="4500"/>
            </a:lvl1pPr>
            <a:lvl2pPr>
              <a:defRPr sz="3900"/>
            </a:lvl2pPr>
            <a:lvl3pPr>
              <a:defRPr sz="35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7" y="1435133"/>
            <a:ext cx="4011084" cy="4691063"/>
          </a:xfrm>
        </p:spPr>
        <p:txBody>
          <a:bodyPr/>
          <a:lstStyle>
            <a:lvl1pPr marL="0" indent="0">
              <a:buNone/>
              <a:defRPr sz="2000"/>
            </a:lvl1pPr>
            <a:lvl2pPr marL="646308" indent="0">
              <a:buNone/>
              <a:defRPr sz="1900"/>
            </a:lvl2pPr>
            <a:lvl3pPr marL="1292614" indent="0">
              <a:buNone/>
              <a:defRPr sz="1500"/>
            </a:lvl3pPr>
            <a:lvl4pPr marL="1938922" indent="0">
              <a:buNone/>
              <a:defRPr sz="1200"/>
            </a:lvl4pPr>
            <a:lvl5pPr marL="2585229" indent="0">
              <a:buNone/>
              <a:defRPr sz="1200"/>
            </a:lvl5pPr>
            <a:lvl6pPr marL="3231538" indent="0">
              <a:buNone/>
              <a:defRPr sz="1200"/>
            </a:lvl6pPr>
            <a:lvl7pPr marL="3877842" indent="0">
              <a:buNone/>
              <a:defRPr sz="1200"/>
            </a:lvl7pPr>
            <a:lvl8pPr marL="4524116" indent="0">
              <a:buNone/>
              <a:defRPr sz="1200"/>
            </a:lvl8pPr>
            <a:lvl9pPr marL="5170425"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66871"/>
            <a:fld id="{057B077D-680E-4F7B-B169-2CB385BA6FD9}" type="datetimeFigureOut">
              <a:rPr lang="en-US" smtClean="0">
                <a:solidFill>
                  <a:prstClr val="black">
                    <a:tint val="75000"/>
                  </a:prstClr>
                </a:solidFill>
              </a:rPr>
              <a:pPr defTabSz="966871"/>
              <a:t>1/23/2024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66871"/>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66871"/>
            <a:fld id="{CE0FCA04-DE5B-49D2-BA5F-4F38980E4C56}" type="slidenum">
              <a:rPr lang="en-US" smtClean="0">
                <a:solidFill>
                  <a:prstClr val="black">
                    <a:tint val="75000"/>
                  </a:prstClr>
                </a:solidFill>
              </a:rPr>
              <a:pPr defTabSz="966871"/>
              <a:t>‹#›</a:t>
            </a:fld>
            <a:endParaRPr lang="en-US">
              <a:solidFill>
                <a:prstClr val="black">
                  <a:tint val="75000"/>
                </a:prstClr>
              </a:solidFill>
            </a:endParaRPr>
          </a:p>
        </p:txBody>
      </p:sp>
    </p:spTree>
    <p:extLst>
      <p:ext uri="{BB962C8B-B14F-4D97-AF65-F5344CB8AC3E}">
        <p14:creationId xmlns:p14="http://schemas.microsoft.com/office/powerpoint/2010/main" val="3589491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21" y="4800646"/>
            <a:ext cx="7315200" cy="566739"/>
          </a:xfrm>
        </p:spPr>
        <p:txBody>
          <a:bodyPr anchor="b"/>
          <a:lstStyle>
            <a:lvl1pPr algn="l">
              <a:defRPr sz="2800" b="1"/>
            </a:lvl1pPr>
          </a:lstStyle>
          <a:p>
            <a:r>
              <a:rPr lang="en-US" smtClean="0"/>
              <a:t>Click to edit Master title style</a:t>
            </a:r>
            <a:endParaRPr lang="en-US"/>
          </a:p>
        </p:txBody>
      </p:sp>
      <p:sp>
        <p:nvSpPr>
          <p:cNvPr id="3" name="Picture Placeholder 2"/>
          <p:cNvSpPr>
            <a:spLocks noGrp="1"/>
          </p:cNvSpPr>
          <p:nvPr>
            <p:ph type="pic" idx="1"/>
          </p:nvPr>
        </p:nvSpPr>
        <p:spPr>
          <a:xfrm>
            <a:off x="2389721" y="612775"/>
            <a:ext cx="7315200" cy="4114800"/>
          </a:xfrm>
        </p:spPr>
        <p:txBody>
          <a:bodyPr/>
          <a:lstStyle>
            <a:lvl1pPr marL="0" indent="0">
              <a:buNone/>
              <a:defRPr sz="4500"/>
            </a:lvl1pPr>
            <a:lvl2pPr marL="646308" indent="0">
              <a:buNone/>
              <a:defRPr sz="3900"/>
            </a:lvl2pPr>
            <a:lvl3pPr marL="1292614" indent="0">
              <a:buNone/>
              <a:defRPr sz="3500"/>
            </a:lvl3pPr>
            <a:lvl4pPr marL="1938922" indent="0">
              <a:buNone/>
              <a:defRPr sz="2800"/>
            </a:lvl4pPr>
            <a:lvl5pPr marL="2585229" indent="0">
              <a:buNone/>
              <a:defRPr sz="2800"/>
            </a:lvl5pPr>
            <a:lvl6pPr marL="3231538" indent="0">
              <a:buNone/>
              <a:defRPr sz="2800"/>
            </a:lvl6pPr>
            <a:lvl7pPr marL="3877842" indent="0">
              <a:buNone/>
              <a:defRPr sz="2800"/>
            </a:lvl7pPr>
            <a:lvl8pPr marL="4524116" indent="0">
              <a:buNone/>
              <a:defRPr sz="2800"/>
            </a:lvl8pPr>
            <a:lvl9pPr marL="5170425" indent="0">
              <a:buNone/>
              <a:defRPr sz="2800"/>
            </a:lvl9pPr>
          </a:lstStyle>
          <a:p>
            <a:endParaRPr lang="en-US"/>
          </a:p>
        </p:txBody>
      </p:sp>
      <p:sp>
        <p:nvSpPr>
          <p:cNvPr id="4" name="Text Placeholder 3"/>
          <p:cNvSpPr>
            <a:spLocks noGrp="1"/>
          </p:cNvSpPr>
          <p:nvPr>
            <p:ph type="body" sz="half" idx="2"/>
          </p:nvPr>
        </p:nvSpPr>
        <p:spPr>
          <a:xfrm>
            <a:off x="2389721" y="5367469"/>
            <a:ext cx="7315200" cy="804861"/>
          </a:xfrm>
        </p:spPr>
        <p:txBody>
          <a:bodyPr/>
          <a:lstStyle>
            <a:lvl1pPr marL="0" indent="0">
              <a:buNone/>
              <a:defRPr sz="2000"/>
            </a:lvl1pPr>
            <a:lvl2pPr marL="646308" indent="0">
              <a:buNone/>
              <a:defRPr sz="1900"/>
            </a:lvl2pPr>
            <a:lvl3pPr marL="1292614" indent="0">
              <a:buNone/>
              <a:defRPr sz="1500"/>
            </a:lvl3pPr>
            <a:lvl4pPr marL="1938922" indent="0">
              <a:buNone/>
              <a:defRPr sz="1200"/>
            </a:lvl4pPr>
            <a:lvl5pPr marL="2585229" indent="0">
              <a:buNone/>
              <a:defRPr sz="1200"/>
            </a:lvl5pPr>
            <a:lvl6pPr marL="3231538" indent="0">
              <a:buNone/>
              <a:defRPr sz="1200"/>
            </a:lvl6pPr>
            <a:lvl7pPr marL="3877842" indent="0">
              <a:buNone/>
              <a:defRPr sz="1200"/>
            </a:lvl7pPr>
            <a:lvl8pPr marL="4524116" indent="0">
              <a:buNone/>
              <a:defRPr sz="1200"/>
            </a:lvl8pPr>
            <a:lvl9pPr marL="5170425"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66871"/>
            <a:fld id="{057B077D-680E-4F7B-B169-2CB385BA6FD9}" type="datetimeFigureOut">
              <a:rPr lang="en-US" smtClean="0">
                <a:solidFill>
                  <a:prstClr val="black">
                    <a:tint val="75000"/>
                  </a:prstClr>
                </a:solidFill>
              </a:rPr>
              <a:pPr defTabSz="966871"/>
              <a:t>1/23/2024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66871"/>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66871"/>
            <a:fld id="{CE0FCA04-DE5B-49D2-BA5F-4F38980E4C56}" type="slidenum">
              <a:rPr lang="en-US" smtClean="0">
                <a:solidFill>
                  <a:prstClr val="black">
                    <a:tint val="75000"/>
                  </a:prstClr>
                </a:solidFill>
              </a:rPr>
              <a:pPr defTabSz="966871"/>
              <a:t>‹#›</a:t>
            </a:fld>
            <a:endParaRPr lang="en-US">
              <a:solidFill>
                <a:prstClr val="black">
                  <a:tint val="75000"/>
                </a:prstClr>
              </a:solidFill>
            </a:endParaRPr>
          </a:p>
        </p:txBody>
      </p:sp>
    </p:spTree>
    <p:extLst>
      <p:ext uri="{BB962C8B-B14F-4D97-AF65-F5344CB8AC3E}">
        <p14:creationId xmlns:p14="http://schemas.microsoft.com/office/powerpoint/2010/main" val="144470823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66871"/>
            <a:fld id="{057B077D-680E-4F7B-B169-2CB385BA6FD9}" type="datetimeFigureOut">
              <a:rPr lang="en-US" smtClean="0">
                <a:solidFill>
                  <a:prstClr val="black">
                    <a:tint val="75000"/>
                  </a:prstClr>
                </a:solidFill>
              </a:rPr>
              <a:pPr defTabSz="966871"/>
              <a:t>1/23/2024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66871"/>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66871"/>
            <a:fld id="{CE0FCA04-DE5B-49D2-BA5F-4F38980E4C56}" type="slidenum">
              <a:rPr lang="en-US" smtClean="0">
                <a:solidFill>
                  <a:prstClr val="black">
                    <a:tint val="75000"/>
                  </a:prstClr>
                </a:solidFill>
              </a:rPr>
              <a:pPr defTabSz="966871"/>
              <a:t>‹#›</a:t>
            </a:fld>
            <a:endParaRPr lang="en-US">
              <a:solidFill>
                <a:prstClr val="black">
                  <a:tint val="75000"/>
                </a:prstClr>
              </a:solidFill>
            </a:endParaRPr>
          </a:p>
        </p:txBody>
      </p:sp>
    </p:spTree>
    <p:extLst>
      <p:ext uri="{BB962C8B-B14F-4D97-AF65-F5344CB8AC3E}">
        <p14:creationId xmlns:p14="http://schemas.microsoft.com/office/powerpoint/2010/main" val="294022494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320" y="274766"/>
            <a:ext cx="2743201"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723" y="274766"/>
            <a:ext cx="8026399"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66871"/>
            <a:fld id="{057B077D-680E-4F7B-B169-2CB385BA6FD9}" type="datetimeFigureOut">
              <a:rPr lang="en-US" smtClean="0">
                <a:solidFill>
                  <a:prstClr val="black">
                    <a:tint val="75000"/>
                  </a:prstClr>
                </a:solidFill>
              </a:rPr>
              <a:pPr defTabSz="966871"/>
              <a:t>1/23/2024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66871"/>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66871"/>
            <a:fld id="{CE0FCA04-DE5B-49D2-BA5F-4F38980E4C56}" type="slidenum">
              <a:rPr lang="en-US" smtClean="0">
                <a:solidFill>
                  <a:prstClr val="black">
                    <a:tint val="75000"/>
                  </a:prstClr>
                </a:solidFill>
              </a:rPr>
              <a:pPr defTabSz="966871"/>
              <a:t>‹#›</a:t>
            </a:fld>
            <a:endParaRPr lang="en-US">
              <a:solidFill>
                <a:prstClr val="black">
                  <a:tint val="75000"/>
                </a:prstClr>
              </a:solidFill>
            </a:endParaRPr>
          </a:p>
        </p:txBody>
      </p:sp>
    </p:spTree>
    <p:extLst>
      <p:ext uri="{BB962C8B-B14F-4D97-AF65-F5344CB8AC3E}">
        <p14:creationId xmlns:p14="http://schemas.microsoft.com/office/powerpoint/2010/main" val="26209263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defTabSz="1207080"/>
            <a:fld id="{5B7FB242-887E-4FBD-BBF2-BE5F9D1D0288}" type="datetimeFigureOut">
              <a:rPr lang="zh-CN" altLang="en-US" smtClean="0">
                <a:solidFill>
                  <a:prstClr val="black">
                    <a:tint val="75000"/>
                  </a:prstClr>
                </a:solidFill>
              </a:rPr>
              <a:pPr defTabSz="1207080"/>
              <a:t>2024/1/23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1207080"/>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1207080"/>
            <a:fld id="{A2FDD889-5730-4C0B-93DE-013744909241}" type="slidenum">
              <a:rPr lang="zh-CN" altLang="en-US" smtClean="0">
                <a:solidFill>
                  <a:prstClr val="black">
                    <a:tint val="75000"/>
                  </a:prstClr>
                </a:solidFill>
              </a:rPr>
              <a:pPr defTabSz="1207080"/>
              <a:t>‹#›</a:t>
            </a:fld>
            <a:endParaRPr lang="zh-CN" altLang="en-US">
              <a:solidFill>
                <a:prstClr val="black">
                  <a:tint val="75000"/>
                </a:prstClr>
              </a:solidFill>
            </a:endParaRPr>
          </a:p>
        </p:txBody>
      </p:sp>
    </p:spTree>
    <p:extLst>
      <p:ext uri="{BB962C8B-B14F-4D97-AF65-F5344CB8AC3E}">
        <p14:creationId xmlns:p14="http://schemas.microsoft.com/office/powerpoint/2010/main" val="3938281418"/>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48" y="2130762"/>
            <a:ext cx="10363197"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926" y="3886207"/>
            <a:ext cx="8534401" cy="1752600"/>
          </a:xfrm>
        </p:spPr>
        <p:txBody>
          <a:bodyPr/>
          <a:lstStyle>
            <a:lvl1pPr marL="0" indent="0" algn="ctr">
              <a:buNone/>
              <a:defRPr>
                <a:solidFill>
                  <a:schemeClr val="tx1">
                    <a:tint val="75000"/>
                  </a:schemeClr>
                </a:solidFill>
              </a:defRPr>
            </a:lvl1pPr>
            <a:lvl2pPr marL="642186" indent="0" algn="ctr">
              <a:buNone/>
              <a:defRPr>
                <a:solidFill>
                  <a:schemeClr val="tx1">
                    <a:tint val="75000"/>
                  </a:schemeClr>
                </a:solidFill>
              </a:defRPr>
            </a:lvl2pPr>
            <a:lvl3pPr marL="1284366" indent="0" algn="ctr">
              <a:buNone/>
              <a:defRPr>
                <a:solidFill>
                  <a:schemeClr val="tx1">
                    <a:tint val="75000"/>
                  </a:schemeClr>
                </a:solidFill>
              </a:defRPr>
            </a:lvl3pPr>
            <a:lvl4pPr marL="1926549" indent="0" algn="ctr">
              <a:buNone/>
              <a:defRPr>
                <a:solidFill>
                  <a:schemeClr val="tx1">
                    <a:tint val="75000"/>
                  </a:schemeClr>
                </a:solidFill>
              </a:defRPr>
            </a:lvl4pPr>
            <a:lvl5pPr marL="2568734" indent="0" algn="ctr">
              <a:buNone/>
              <a:defRPr>
                <a:solidFill>
                  <a:schemeClr val="tx1">
                    <a:tint val="75000"/>
                  </a:schemeClr>
                </a:solidFill>
              </a:defRPr>
            </a:lvl5pPr>
            <a:lvl6pPr marL="3210898" indent="0" algn="ctr">
              <a:buNone/>
              <a:defRPr>
                <a:solidFill>
                  <a:schemeClr val="tx1">
                    <a:tint val="75000"/>
                  </a:schemeClr>
                </a:solidFill>
              </a:defRPr>
            </a:lvl6pPr>
            <a:lvl7pPr marL="3853084" indent="0" algn="ctr">
              <a:buNone/>
              <a:defRPr>
                <a:solidFill>
                  <a:schemeClr val="tx1">
                    <a:tint val="75000"/>
                  </a:schemeClr>
                </a:solidFill>
              </a:defRPr>
            </a:lvl7pPr>
            <a:lvl8pPr marL="4495266" indent="0" algn="ctr">
              <a:buNone/>
              <a:defRPr>
                <a:solidFill>
                  <a:schemeClr val="tx1">
                    <a:tint val="75000"/>
                  </a:schemeClr>
                </a:solidFill>
              </a:defRPr>
            </a:lvl8pPr>
            <a:lvl9pPr marL="513744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60697"/>
            <a:fld id="{057B077D-680E-4F7B-B169-2CB385BA6FD9}" type="datetimeFigureOut">
              <a:rPr lang="en-US" smtClean="0">
                <a:solidFill>
                  <a:prstClr val="black">
                    <a:tint val="75000"/>
                  </a:prstClr>
                </a:solidFill>
              </a:rPr>
              <a:pPr defTabSz="960697"/>
              <a:t>1/23/2024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6069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60697"/>
            <a:fld id="{CE0FCA04-DE5B-49D2-BA5F-4F38980E4C56}" type="slidenum">
              <a:rPr lang="en-US" smtClean="0">
                <a:solidFill>
                  <a:prstClr val="black">
                    <a:tint val="75000"/>
                  </a:prstClr>
                </a:solidFill>
              </a:rPr>
              <a:pPr defTabSz="960697"/>
              <a:t>‹#›</a:t>
            </a:fld>
            <a:endParaRPr lang="en-US">
              <a:solidFill>
                <a:prstClr val="black">
                  <a:tint val="75000"/>
                </a:prstClr>
              </a:solidFill>
            </a:endParaRPr>
          </a:p>
        </p:txBody>
      </p:sp>
    </p:spTree>
    <p:extLst>
      <p:ext uri="{BB962C8B-B14F-4D97-AF65-F5344CB8AC3E}">
        <p14:creationId xmlns:p14="http://schemas.microsoft.com/office/powerpoint/2010/main" val="121093326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60697"/>
            <a:fld id="{057B077D-680E-4F7B-B169-2CB385BA6FD9}" type="datetimeFigureOut">
              <a:rPr lang="en-US" smtClean="0">
                <a:solidFill>
                  <a:prstClr val="black">
                    <a:tint val="75000"/>
                  </a:prstClr>
                </a:solidFill>
              </a:rPr>
              <a:pPr defTabSz="960697"/>
              <a:t>1/23/2024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6069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60697"/>
            <a:fld id="{CE0FCA04-DE5B-49D2-BA5F-4F38980E4C56}" type="slidenum">
              <a:rPr lang="en-US" smtClean="0">
                <a:solidFill>
                  <a:prstClr val="black">
                    <a:tint val="75000"/>
                  </a:prstClr>
                </a:solidFill>
              </a:rPr>
              <a:pPr defTabSz="960697"/>
              <a:t>‹#›</a:t>
            </a:fld>
            <a:endParaRPr lang="en-US">
              <a:solidFill>
                <a:prstClr val="black">
                  <a:tint val="75000"/>
                </a:prstClr>
              </a:solidFill>
            </a:endParaRPr>
          </a:p>
        </p:txBody>
      </p:sp>
    </p:spTree>
    <p:extLst>
      <p:ext uri="{BB962C8B-B14F-4D97-AF65-F5344CB8AC3E}">
        <p14:creationId xmlns:p14="http://schemas.microsoft.com/office/powerpoint/2010/main" val="198602881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140" y="4406923"/>
            <a:ext cx="10363197" cy="1362076"/>
          </a:xfrm>
        </p:spPr>
        <p:txBody>
          <a:bodyPr anchor="t"/>
          <a:lstStyle>
            <a:lvl1pPr algn="l">
              <a:defRPr sz="5700" b="1" cap="all"/>
            </a:lvl1pPr>
          </a:lstStyle>
          <a:p>
            <a:r>
              <a:rPr lang="en-US" smtClean="0"/>
              <a:t>Click to edit Master title style</a:t>
            </a:r>
            <a:endParaRPr lang="en-US"/>
          </a:p>
        </p:txBody>
      </p:sp>
      <p:sp>
        <p:nvSpPr>
          <p:cNvPr id="3" name="Text Placeholder 2"/>
          <p:cNvSpPr>
            <a:spLocks noGrp="1"/>
          </p:cNvSpPr>
          <p:nvPr>
            <p:ph type="body" idx="1"/>
          </p:nvPr>
        </p:nvSpPr>
        <p:spPr>
          <a:xfrm>
            <a:off x="963140" y="2906761"/>
            <a:ext cx="10363197" cy="1500187"/>
          </a:xfrm>
        </p:spPr>
        <p:txBody>
          <a:bodyPr anchor="b"/>
          <a:lstStyle>
            <a:lvl1pPr marL="0" indent="0">
              <a:buNone/>
              <a:defRPr sz="2800">
                <a:solidFill>
                  <a:schemeClr val="tx1">
                    <a:tint val="75000"/>
                  </a:schemeClr>
                </a:solidFill>
              </a:defRPr>
            </a:lvl1pPr>
            <a:lvl2pPr marL="642186" indent="0">
              <a:buNone/>
              <a:defRPr sz="2500">
                <a:solidFill>
                  <a:schemeClr val="tx1">
                    <a:tint val="75000"/>
                  </a:schemeClr>
                </a:solidFill>
              </a:defRPr>
            </a:lvl2pPr>
            <a:lvl3pPr marL="1284366" indent="0">
              <a:buNone/>
              <a:defRPr sz="2300">
                <a:solidFill>
                  <a:schemeClr val="tx1">
                    <a:tint val="75000"/>
                  </a:schemeClr>
                </a:solidFill>
              </a:defRPr>
            </a:lvl3pPr>
            <a:lvl4pPr marL="1926549" indent="0">
              <a:buNone/>
              <a:defRPr sz="2000">
                <a:solidFill>
                  <a:schemeClr val="tx1">
                    <a:tint val="75000"/>
                  </a:schemeClr>
                </a:solidFill>
              </a:defRPr>
            </a:lvl4pPr>
            <a:lvl5pPr marL="2568734" indent="0">
              <a:buNone/>
              <a:defRPr sz="2000">
                <a:solidFill>
                  <a:schemeClr val="tx1">
                    <a:tint val="75000"/>
                  </a:schemeClr>
                </a:solidFill>
              </a:defRPr>
            </a:lvl5pPr>
            <a:lvl6pPr marL="3210898" indent="0">
              <a:buNone/>
              <a:defRPr sz="2000">
                <a:solidFill>
                  <a:schemeClr val="tx1">
                    <a:tint val="75000"/>
                  </a:schemeClr>
                </a:solidFill>
              </a:defRPr>
            </a:lvl6pPr>
            <a:lvl7pPr marL="3853084" indent="0">
              <a:buNone/>
              <a:defRPr sz="2000">
                <a:solidFill>
                  <a:schemeClr val="tx1">
                    <a:tint val="75000"/>
                  </a:schemeClr>
                </a:solidFill>
              </a:defRPr>
            </a:lvl7pPr>
            <a:lvl8pPr marL="4495266" indent="0">
              <a:buNone/>
              <a:defRPr sz="2000">
                <a:solidFill>
                  <a:schemeClr val="tx1">
                    <a:tint val="75000"/>
                  </a:schemeClr>
                </a:solidFill>
              </a:defRPr>
            </a:lvl8pPr>
            <a:lvl9pPr marL="5137445" indent="0">
              <a:buNone/>
              <a:defRPr sz="2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60697"/>
            <a:fld id="{057B077D-680E-4F7B-B169-2CB385BA6FD9}" type="datetimeFigureOut">
              <a:rPr lang="en-US" smtClean="0">
                <a:solidFill>
                  <a:prstClr val="black">
                    <a:tint val="75000"/>
                  </a:prstClr>
                </a:solidFill>
              </a:rPr>
              <a:pPr defTabSz="960697"/>
              <a:t>1/23/2024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6069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60697"/>
            <a:fld id="{CE0FCA04-DE5B-49D2-BA5F-4F38980E4C56}" type="slidenum">
              <a:rPr lang="en-US" smtClean="0">
                <a:solidFill>
                  <a:prstClr val="black">
                    <a:tint val="75000"/>
                  </a:prstClr>
                </a:solidFill>
              </a:rPr>
              <a:pPr defTabSz="960697"/>
              <a:t>‹#›</a:t>
            </a:fld>
            <a:endParaRPr lang="en-US">
              <a:solidFill>
                <a:prstClr val="black">
                  <a:tint val="75000"/>
                </a:prstClr>
              </a:solidFill>
            </a:endParaRPr>
          </a:p>
        </p:txBody>
      </p:sp>
    </p:spTree>
    <p:extLst>
      <p:ext uri="{BB962C8B-B14F-4D97-AF65-F5344CB8AC3E}">
        <p14:creationId xmlns:p14="http://schemas.microsoft.com/office/powerpoint/2010/main" val="294329008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711" y="1600256"/>
            <a:ext cx="5384799" cy="4525963"/>
          </a:xfrm>
        </p:spPr>
        <p:txBody>
          <a:bodyPr/>
          <a:lstStyle>
            <a:lvl1pPr>
              <a:defRPr sz="3700"/>
            </a:lvl1pPr>
            <a:lvl2pPr>
              <a:defRPr sz="33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818" y="1600256"/>
            <a:ext cx="5384799" cy="4525963"/>
          </a:xfrm>
        </p:spPr>
        <p:txBody>
          <a:bodyPr/>
          <a:lstStyle>
            <a:lvl1pPr>
              <a:defRPr sz="3700"/>
            </a:lvl1pPr>
            <a:lvl2pPr>
              <a:defRPr sz="33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960697"/>
            <a:fld id="{057B077D-680E-4F7B-B169-2CB385BA6FD9}" type="datetimeFigureOut">
              <a:rPr lang="en-US" smtClean="0">
                <a:solidFill>
                  <a:prstClr val="black">
                    <a:tint val="75000"/>
                  </a:prstClr>
                </a:solidFill>
              </a:rPr>
              <a:pPr defTabSz="960697"/>
              <a:t>1/23/2024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6069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60697"/>
            <a:fld id="{CE0FCA04-DE5B-49D2-BA5F-4F38980E4C56}" type="slidenum">
              <a:rPr lang="en-US" smtClean="0">
                <a:solidFill>
                  <a:prstClr val="black">
                    <a:tint val="75000"/>
                  </a:prstClr>
                </a:solidFill>
              </a:rPr>
              <a:pPr defTabSz="960697"/>
              <a:t>‹#›</a:t>
            </a:fld>
            <a:endParaRPr lang="en-US">
              <a:solidFill>
                <a:prstClr val="black">
                  <a:tint val="75000"/>
                </a:prstClr>
              </a:solidFill>
            </a:endParaRPr>
          </a:p>
        </p:txBody>
      </p:sp>
    </p:spTree>
    <p:extLst>
      <p:ext uri="{BB962C8B-B14F-4D97-AF65-F5344CB8AC3E}">
        <p14:creationId xmlns:p14="http://schemas.microsoft.com/office/powerpoint/2010/main" val="307102848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823" y="1535147"/>
            <a:ext cx="5386919" cy="639763"/>
          </a:xfrm>
        </p:spPr>
        <p:txBody>
          <a:bodyPr anchor="b"/>
          <a:lstStyle>
            <a:lvl1pPr marL="0" indent="0">
              <a:buNone/>
              <a:defRPr sz="3300" b="1"/>
            </a:lvl1pPr>
            <a:lvl2pPr marL="642186" indent="0">
              <a:buNone/>
              <a:defRPr sz="2800" b="1"/>
            </a:lvl2pPr>
            <a:lvl3pPr marL="1284366" indent="0">
              <a:buNone/>
              <a:defRPr sz="2500" b="1"/>
            </a:lvl3pPr>
            <a:lvl4pPr marL="1926549" indent="0">
              <a:buNone/>
              <a:defRPr sz="2300" b="1"/>
            </a:lvl4pPr>
            <a:lvl5pPr marL="2568734" indent="0">
              <a:buNone/>
              <a:defRPr sz="2300" b="1"/>
            </a:lvl5pPr>
            <a:lvl6pPr marL="3210898" indent="0">
              <a:buNone/>
              <a:defRPr sz="2300" b="1"/>
            </a:lvl6pPr>
            <a:lvl7pPr marL="3853084" indent="0">
              <a:buNone/>
              <a:defRPr sz="2300" b="1"/>
            </a:lvl7pPr>
            <a:lvl8pPr marL="4495266" indent="0">
              <a:buNone/>
              <a:defRPr sz="2300" b="1"/>
            </a:lvl8pPr>
            <a:lvl9pPr marL="5137445"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609823" y="2174875"/>
            <a:ext cx="5386919" cy="3951288"/>
          </a:xfrm>
        </p:spPr>
        <p:txBody>
          <a:bodyPr/>
          <a:lstStyle>
            <a:lvl1pPr>
              <a:defRPr sz="3300"/>
            </a:lvl1pPr>
            <a:lvl2pPr>
              <a:defRPr sz="28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620" y="1535147"/>
            <a:ext cx="5389033" cy="639763"/>
          </a:xfrm>
        </p:spPr>
        <p:txBody>
          <a:bodyPr anchor="b"/>
          <a:lstStyle>
            <a:lvl1pPr marL="0" indent="0">
              <a:buNone/>
              <a:defRPr sz="3300" b="1"/>
            </a:lvl1pPr>
            <a:lvl2pPr marL="642186" indent="0">
              <a:buNone/>
              <a:defRPr sz="2800" b="1"/>
            </a:lvl2pPr>
            <a:lvl3pPr marL="1284366" indent="0">
              <a:buNone/>
              <a:defRPr sz="2500" b="1"/>
            </a:lvl3pPr>
            <a:lvl4pPr marL="1926549" indent="0">
              <a:buNone/>
              <a:defRPr sz="2300" b="1"/>
            </a:lvl4pPr>
            <a:lvl5pPr marL="2568734" indent="0">
              <a:buNone/>
              <a:defRPr sz="2300" b="1"/>
            </a:lvl5pPr>
            <a:lvl6pPr marL="3210898" indent="0">
              <a:buNone/>
              <a:defRPr sz="2300" b="1"/>
            </a:lvl6pPr>
            <a:lvl7pPr marL="3853084" indent="0">
              <a:buNone/>
              <a:defRPr sz="2300" b="1"/>
            </a:lvl7pPr>
            <a:lvl8pPr marL="4495266" indent="0">
              <a:buNone/>
              <a:defRPr sz="2300" b="1"/>
            </a:lvl8pPr>
            <a:lvl9pPr marL="5137445"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6193620" y="2174875"/>
            <a:ext cx="5389033" cy="3951288"/>
          </a:xfrm>
        </p:spPr>
        <p:txBody>
          <a:bodyPr/>
          <a:lstStyle>
            <a:lvl1pPr>
              <a:defRPr sz="3300"/>
            </a:lvl1pPr>
            <a:lvl2pPr>
              <a:defRPr sz="28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960697"/>
            <a:fld id="{057B077D-680E-4F7B-B169-2CB385BA6FD9}" type="datetimeFigureOut">
              <a:rPr lang="en-US" smtClean="0">
                <a:solidFill>
                  <a:prstClr val="black">
                    <a:tint val="75000"/>
                  </a:prstClr>
                </a:solidFill>
              </a:rPr>
              <a:pPr defTabSz="960697"/>
              <a:t>1/23/2024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60697"/>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60697"/>
            <a:fld id="{CE0FCA04-DE5B-49D2-BA5F-4F38980E4C56}" type="slidenum">
              <a:rPr lang="en-US" smtClean="0">
                <a:solidFill>
                  <a:prstClr val="black">
                    <a:tint val="75000"/>
                  </a:prstClr>
                </a:solidFill>
              </a:rPr>
              <a:pPr defTabSz="960697"/>
              <a:t>‹#›</a:t>
            </a:fld>
            <a:endParaRPr lang="en-US">
              <a:solidFill>
                <a:prstClr val="black">
                  <a:tint val="75000"/>
                </a:prstClr>
              </a:solidFill>
            </a:endParaRPr>
          </a:p>
        </p:txBody>
      </p:sp>
    </p:spTree>
    <p:extLst>
      <p:ext uri="{BB962C8B-B14F-4D97-AF65-F5344CB8AC3E}">
        <p14:creationId xmlns:p14="http://schemas.microsoft.com/office/powerpoint/2010/main" val="309009294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960697"/>
            <a:fld id="{057B077D-680E-4F7B-B169-2CB385BA6FD9}" type="datetimeFigureOut">
              <a:rPr lang="en-US" smtClean="0">
                <a:solidFill>
                  <a:prstClr val="black">
                    <a:tint val="75000"/>
                  </a:prstClr>
                </a:solidFill>
              </a:rPr>
              <a:pPr defTabSz="960697"/>
              <a:t>1/23/2024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60697"/>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60697"/>
            <a:fld id="{CE0FCA04-DE5B-49D2-BA5F-4F38980E4C56}" type="slidenum">
              <a:rPr lang="en-US" smtClean="0">
                <a:solidFill>
                  <a:prstClr val="black">
                    <a:tint val="75000"/>
                  </a:prstClr>
                </a:solidFill>
              </a:rPr>
              <a:pPr defTabSz="960697"/>
              <a:t>‹#›</a:t>
            </a:fld>
            <a:endParaRPr lang="en-US">
              <a:solidFill>
                <a:prstClr val="black">
                  <a:tint val="75000"/>
                </a:prstClr>
              </a:solidFill>
            </a:endParaRPr>
          </a:p>
        </p:txBody>
      </p:sp>
    </p:spTree>
    <p:extLst>
      <p:ext uri="{BB962C8B-B14F-4D97-AF65-F5344CB8AC3E}">
        <p14:creationId xmlns:p14="http://schemas.microsoft.com/office/powerpoint/2010/main" val="125066844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60697"/>
            <a:fld id="{057B077D-680E-4F7B-B169-2CB385BA6FD9}" type="datetimeFigureOut">
              <a:rPr lang="en-US" smtClean="0">
                <a:solidFill>
                  <a:prstClr val="black">
                    <a:tint val="75000"/>
                  </a:prstClr>
                </a:solidFill>
              </a:rPr>
              <a:pPr defTabSz="960697"/>
              <a:t>1/23/2024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60697"/>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60697"/>
            <a:fld id="{CE0FCA04-DE5B-49D2-BA5F-4F38980E4C56}" type="slidenum">
              <a:rPr lang="en-US" smtClean="0">
                <a:solidFill>
                  <a:prstClr val="black">
                    <a:tint val="75000"/>
                  </a:prstClr>
                </a:solidFill>
              </a:rPr>
              <a:pPr defTabSz="960697"/>
              <a:t>‹#›</a:t>
            </a:fld>
            <a:endParaRPr lang="en-US">
              <a:solidFill>
                <a:prstClr val="black">
                  <a:tint val="75000"/>
                </a:prstClr>
              </a:solidFill>
            </a:endParaRPr>
          </a:p>
        </p:txBody>
      </p:sp>
    </p:spTree>
    <p:extLst>
      <p:ext uri="{BB962C8B-B14F-4D97-AF65-F5344CB8AC3E}">
        <p14:creationId xmlns:p14="http://schemas.microsoft.com/office/powerpoint/2010/main" val="171368574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7" y="273263"/>
            <a:ext cx="4011084" cy="1162051"/>
          </a:xfrm>
        </p:spPr>
        <p:txBody>
          <a:bodyPr anchor="b"/>
          <a:lstStyle>
            <a:lvl1pPr algn="l">
              <a:defRPr sz="2800" b="1"/>
            </a:lvl1pPr>
          </a:lstStyle>
          <a:p>
            <a:r>
              <a:rPr lang="en-US" smtClean="0"/>
              <a:t>Click to edit Master title style</a:t>
            </a:r>
            <a:endParaRPr lang="en-US"/>
          </a:p>
        </p:txBody>
      </p:sp>
      <p:sp>
        <p:nvSpPr>
          <p:cNvPr id="3" name="Content Placeholder 2"/>
          <p:cNvSpPr>
            <a:spLocks noGrp="1"/>
          </p:cNvSpPr>
          <p:nvPr>
            <p:ph idx="1"/>
          </p:nvPr>
        </p:nvSpPr>
        <p:spPr>
          <a:xfrm>
            <a:off x="4766821" y="273387"/>
            <a:ext cx="6815667" cy="5853113"/>
          </a:xfrm>
        </p:spPr>
        <p:txBody>
          <a:bodyPr/>
          <a:lstStyle>
            <a:lvl1pPr>
              <a:defRPr sz="4500"/>
            </a:lvl1pPr>
            <a:lvl2pPr>
              <a:defRPr sz="3700"/>
            </a:lvl2pPr>
            <a:lvl3pPr>
              <a:defRPr sz="33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27" y="1435211"/>
            <a:ext cx="4011084" cy="4691063"/>
          </a:xfrm>
        </p:spPr>
        <p:txBody>
          <a:bodyPr/>
          <a:lstStyle>
            <a:lvl1pPr marL="0" indent="0">
              <a:buNone/>
              <a:defRPr sz="2000"/>
            </a:lvl1pPr>
            <a:lvl2pPr marL="642186" indent="0">
              <a:buNone/>
              <a:defRPr sz="1700"/>
            </a:lvl2pPr>
            <a:lvl3pPr marL="1284366" indent="0">
              <a:buNone/>
              <a:defRPr sz="1300"/>
            </a:lvl3pPr>
            <a:lvl4pPr marL="1926549" indent="0">
              <a:buNone/>
              <a:defRPr sz="1200"/>
            </a:lvl4pPr>
            <a:lvl5pPr marL="2568734" indent="0">
              <a:buNone/>
              <a:defRPr sz="1200"/>
            </a:lvl5pPr>
            <a:lvl6pPr marL="3210898" indent="0">
              <a:buNone/>
              <a:defRPr sz="1200"/>
            </a:lvl6pPr>
            <a:lvl7pPr marL="3853084" indent="0">
              <a:buNone/>
              <a:defRPr sz="1200"/>
            </a:lvl7pPr>
            <a:lvl8pPr marL="4495266" indent="0">
              <a:buNone/>
              <a:defRPr sz="1200"/>
            </a:lvl8pPr>
            <a:lvl9pPr marL="5137445"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60697"/>
            <a:fld id="{057B077D-680E-4F7B-B169-2CB385BA6FD9}" type="datetimeFigureOut">
              <a:rPr lang="en-US" smtClean="0">
                <a:solidFill>
                  <a:prstClr val="black">
                    <a:tint val="75000"/>
                  </a:prstClr>
                </a:solidFill>
              </a:rPr>
              <a:pPr defTabSz="960697"/>
              <a:t>1/23/2024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6069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60697"/>
            <a:fld id="{CE0FCA04-DE5B-49D2-BA5F-4F38980E4C56}" type="slidenum">
              <a:rPr lang="en-US" smtClean="0">
                <a:solidFill>
                  <a:prstClr val="black">
                    <a:tint val="75000"/>
                  </a:prstClr>
                </a:solidFill>
              </a:rPr>
              <a:pPr defTabSz="960697"/>
              <a:t>‹#›</a:t>
            </a:fld>
            <a:endParaRPr lang="en-US">
              <a:solidFill>
                <a:prstClr val="black">
                  <a:tint val="75000"/>
                </a:prstClr>
              </a:solidFill>
            </a:endParaRPr>
          </a:p>
        </p:txBody>
      </p:sp>
    </p:spTree>
    <p:extLst>
      <p:ext uri="{BB962C8B-B14F-4D97-AF65-F5344CB8AC3E}">
        <p14:creationId xmlns:p14="http://schemas.microsoft.com/office/powerpoint/2010/main" val="229885784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20" y="4800811"/>
            <a:ext cx="7315200" cy="566739"/>
          </a:xfrm>
        </p:spPr>
        <p:txBody>
          <a:bodyPr anchor="b"/>
          <a:lstStyle>
            <a:lvl1pPr algn="l">
              <a:defRPr sz="2800" b="1"/>
            </a:lvl1pPr>
          </a:lstStyle>
          <a:p>
            <a:r>
              <a:rPr lang="en-US" smtClean="0"/>
              <a:t>Click to edit Master title style</a:t>
            </a:r>
            <a:endParaRPr lang="en-US"/>
          </a:p>
        </p:txBody>
      </p:sp>
      <p:sp>
        <p:nvSpPr>
          <p:cNvPr id="3" name="Picture Placeholder 2"/>
          <p:cNvSpPr>
            <a:spLocks noGrp="1"/>
          </p:cNvSpPr>
          <p:nvPr>
            <p:ph type="pic" idx="1"/>
          </p:nvPr>
        </p:nvSpPr>
        <p:spPr>
          <a:xfrm>
            <a:off x="2389720" y="612775"/>
            <a:ext cx="7315200" cy="4114800"/>
          </a:xfrm>
        </p:spPr>
        <p:txBody>
          <a:bodyPr/>
          <a:lstStyle>
            <a:lvl1pPr marL="0" indent="0">
              <a:buNone/>
              <a:defRPr sz="4500"/>
            </a:lvl1pPr>
            <a:lvl2pPr marL="642186" indent="0">
              <a:buNone/>
              <a:defRPr sz="3700"/>
            </a:lvl2pPr>
            <a:lvl3pPr marL="1284366" indent="0">
              <a:buNone/>
              <a:defRPr sz="3300"/>
            </a:lvl3pPr>
            <a:lvl4pPr marL="1926549" indent="0">
              <a:buNone/>
              <a:defRPr sz="2800"/>
            </a:lvl4pPr>
            <a:lvl5pPr marL="2568734" indent="0">
              <a:buNone/>
              <a:defRPr sz="2800"/>
            </a:lvl5pPr>
            <a:lvl6pPr marL="3210898" indent="0">
              <a:buNone/>
              <a:defRPr sz="2800"/>
            </a:lvl6pPr>
            <a:lvl7pPr marL="3853084" indent="0">
              <a:buNone/>
              <a:defRPr sz="2800"/>
            </a:lvl7pPr>
            <a:lvl8pPr marL="4495266" indent="0">
              <a:buNone/>
              <a:defRPr sz="2800"/>
            </a:lvl8pPr>
            <a:lvl9pPr marL="5137445" indent="0">
              <a:buNone/>
              <a:defRPr sz="2800"/>
            </a:lvl9pPr>
          </a:lstStyle>
          <a:p>
            <a:endParaRPr lang="en-US"/>
          </a:p>
        </p:txBody>
      </p:sp>
      <p:sp>
        <p:nvSpPr>
          <p:cNvPr id="4" name="Text Placeholder 3"/>
          <p:cNvSpPr>
            <a:spLocks noGrp="1"/>
          </p:cNvSpPr>
          <p:nvPr>
            <p:ph type="body" sz="half" idx="2"/>
          </p:nvPr>
        </p:nvSpPr>
        <p:spPr>
          <a:xfrm>
            <a:off x="2389720" y="5367550"/>
            <a:ext cx="7315200" cy="804861"/>
          </a:xfrm>
        </p:spPr>
        <p:txBody>
          <a:bodyPr/>
          <a:lstStyle>
            <a:lvl1pPr marL="0" indent="0">
              <a:buNone/>
              <a:defRPr sz="2000"/>
            </a:lvl1pPr>
            <a:lvl2pPr marL="642186" indent="0">
              <a:buNone/>
              <a:defRPr sz="1700"/>
            </a:lvl2pPr>
            <a:lvl3pPr marL="1284366" indent="0">
              <a:buNone/>
              <a:defRPr sz="1300"/>
            </a:lvl3pPr>
            <a:lvl4pPr marL="1926549" indent="0">
              <a:buNone/>
              <a:defRPr sz="1200"/>
            </a:lvl4pPr>
            <a:lvl5pPr marL="2568734" indent="0">
              <a:buNone/>
              <a:defRPr sz="1200"/>
            </a:lvl5pPr>
            <a:lvl6pPr marL="3210898" indent="0">
              <a:buNone/>
              <a:defRPr sz="1200"/>
            </a:lvl6pPr>
            <a:lvl7pPr marL="3853084" indent="0">
              <a:buNone/>
              <a:defRPr sz="1200"/>
            </a:lvl7pPr>
            <a:lvl8pPr marL="4495266" indent="0">
              <a:buNone/>
              <a:defRPr sz="1200"/>
            </a:lvl8pPr>
            <a:lvl9pPr marL="5137445"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60697"/>
            <a:fld id="{057B077D-680E-4F7B-B169-2CB385BA6FD9}" type="datetimeFigureOut">
              <a:rPr lang="en-US" smtClean="0">
                <a:solidFill>
                  <a:prstClr val="black">
                    <a:tint val="75000"/>
                  </a:prstClr>
                </a:solidFill>
              </a:rPr>
              <a:pPr defTabSz="960697"/>
              <a:t>1/23/2024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60697"/>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60697"/>
            <a:fld id="{CE0FCA04-DE5B-49D2-BA5F-4F38980E4C56}" type="slidenum">
              <a:rPr lang="en-US" smtClean="0">
                <a:solidFill>
                  <a:prstClr val="black">
                    <a:tint val="75000"/>
                  </a:prstClr>
                </a:solidFill>
              </a:rPr>
              <a:pPr defTabSz="960697"/>
              <a:t>‹#›</a:t>
            </a:fld>
            <a:endParaRPr lang="en-US">
              <a:solidFill>
                <a:prstClr val="black">
                  <a:tint val="75000"/>
                </a:prstClr>
              </a:solidFill>
            </a:endParaRPr>
          </a:p>
        </p:txBody>
      </p:sp>
    </p:spTree>
    <p:extLst>
      <p:ext uri="{BB962C8B-B14F-4D97-AF65-F5344CB8AC3E}">
        <p14:creationId xmlns:p14="http://schemas.microsoft.com/office/powerpoint/2010/main" val="193163189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60697"/>
            <a:fld id="{057B077D-680E-4F7B-B169-2CB385BA6FD9}" type="datetimeFigureOut">
              <a:rPr lang="en-US" smtClean="0">
                <a:solidFill>
                  <a:prstClr val="black">
                    <a:tint val="75000"/>
                  </a:prstClr>
                </a:solidFill>
              </a:rPr>
              <a:pPr defTabSz="960697"/>
              <a:t>1/23/2024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6069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60697"/>
            <a:fld id="{CE0FCA04-DE5B-49D2-BA5F-4F38980E4C56}" type="slidenum">
              <a:rPr lang="en-US" smtClean="0">
                <a:solidFill>
                  <a:prstClr val="black">
                    <a:tint val="75000"/>
                  </a:prstClr>
                </a:solidFill>
              </a:rPr>
              <a:pPr defTabSz="960697"/>
              <a:t>‹#›</a:t>
            </a:fld>
            <a:endParaRPr lang="en-US">
              <a:solidFill>
                <a:prstClr val="black">
                  <a:tint val="75000"/>
                </a:prstClr>
              </a:solidFill>
            </a:endParaRPr>
          </a:p>
        </p:txBody>
      </p:sp>
    </p:spTree>
    <p:extLst>
      <p:ext uri="{BB962C8B-B14F-4D97-AF65-F5344CB8AC3E}">
        <p14:creationId xmlns:p14="http://schemas.microsoft.com/office/powerpoint/2010/main" val="26165303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165" y="4407019"/>
            <a:ext cx="10363201" cy="1362075"/>
          </a:xfrm>
        </p:spPr>
        <p:txBody>
          <a:bodyPr anchor="t"/>
          <a:lstStyle>
            <a:lvl1pPr algn="l">
              <a:defRPr sz="53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165" y="2906751"/>
            <a:ext cx="10363201" cy="1500187"/>
          </a:xfrm>
        </p:spPr>
        <p:txBody>
          <a:bodyPr anchor="b"/>
          <a:lstStyle>
            <a:lvl1pPr marL="0" indent="0">
              <a:buNone/>
              <a:defRPr sz="2700">
                <a:solidFill>
                  <a:schemeClr val="tx1">
                    <a:tint val="75000"/>
                  </a:schemeClr>
                </a:solidFill>
              </a:defRPr>
            </a:lvl1pPr>
            <a:lvl2pPr marL="603540" indent="0">
              <a:buNone/>
              <a:defRPr sz="2400">
                <a:solidFill>
                  <a:schemeClr val="tx1">
                    <a:tint val="75000"/>
                  </a:schemeClr>
                </a:solidFill>
              </a:defRPr>
            </a:lvl2pPr>
            <a:lvl3pPr marL="1207080" indent="0">
              <a:buNone/>
              <a:defRPr sz="2100">
                <a:solidFill>
                  <a:schemeClr val="tx1">
                    <a:tint val="75000"/>
                  </a:schemeClr>
                </a:solidFill>
              </a:defRPr>
            </a:lvl3pPr>
            <a:lvl4pPr marL="1810618" indent="0">
              <a:buNone/>
              <a:defRPr sz="1900">
                <a:solidFill>
                  <a:schemeClr val="tx1">
                    <a:tint val="75000"/>
                  </a:schemeClr>
                </a:solidFill>
              </a:defRPr>
            </a:lvl4pPr>
            <a:lvl5pPr marL="2414165" indent="0">
              <a:buNone/>
              <a:defRPr sz="1900">
                <a:solidFill>
                  <a:schemeClr val="tx1">
                    <a:tint val="75000"/>
                  </a:schemeClr>
                </a:solidFill>
              </a:defRPr>
            </a:lvl5pPr>
            <a:lvl6pPr marL="3017680" indent="0">
              <a:buNone/>
              <a:defRPr sz="1900">
                <a:solidFill>
                  <a:schemeClr val="tx1">
                    <a:tint val="75000"/>
                  </a:schemeClr>
                </a:solidFill>
              </a:defRPr>
            </a:lvl6pPr>
            <a:lvl7pPr marL="3621245" indent="0">
              <a:buNone/>
              <a:defRPr sz="1900">
                <a:solidFill>
                  <a:schemeClr val="tx1">
                    <a:tint val="75000"/>
                  </a:schemeClr>
                </a:solidFill>
              </a:defRPr>
            </a:lvl7pPr>
            <a:lvl8pPr marL="4224785" indent="0">
              <a:buNone/>
              <a:defRPr sz="1900">
                <a:solidFill>
                  <a:schemeClr val="tx1">
                    <a:tint val="75000"/>
                  </a:schemeClr>
                </a:solidFill>
              </a:defRPr>
            </a:lvl8pPr>
            <a:lvl9pPr marL="4828339" indent="0">
              <a:buNone/>
              <a:defRPr sz="19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pPr defTabSz="1207080"/>
            <a:fld id="{5B7FB242-887E-4FBD-BBF2-BE5F9D1D0288}" type="datetimeFigureOut">
              <a:rPr lang="zh-CN" altLang="en-US" smtClean="0">
                <a:solidFill>
                  <a:prstClr val="black">
                    <a:tint val="75000"/>
                  </a:prstClr>
                </a:solidFill>
              </a:rPr>
              <a:pPr defTabSz="1207080"/>
              <a:t>2024/1/23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1207080"/>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1207080"/>
            <a:fld id="{A2FDD889-5730-4C0B-93DE-013744909241}" type="slidenum">
              <a:rPr lang="zh-CN" altLang="en-US" smtClean="0">
                <a:solidFill>
                  <a:prstClr val="black">
                    <a:tint val="75000"/>
                  </a:prstClr>
                </a:solidFill>
              </a:rPr>
              <a:pPr defTabSz="1207080"/>
              <a:t>‹#›</a:t>
            </a:fld>
            <a:endParaRPr lang="zh-CN" altLang="en-US">
              <a:solidFill>
                <a:prstClr val="black">
                  <a:tint val="75000"/>
                </a:prstClr>
              </a:solidFill>
            </a:endParaRPr>
          </a:p>
        </p:txBody>
      </p:sp>
    </p:spTree>
    <p:extLst>
      <p:ext uri="{BB962C8B-B14F-4D97-AF65-F5344CB8AC3E}">
        <p14:creationId xmlns:p14="http://schemas.microsoft.com/office/powerpoint/2010/main" val="3707713024"/>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430" y="274826"/>
            <a:ext cx="2743201"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789" y="274826"/>
            <a:ext cx="8026399"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60697"/>
            <a:fld id="{057B077D-680E-4F7B-B169-2CB385BA6FD9}" type="datetimeFigureOut">
              <a:rPr lang="en-US" smtClean="0">
                <a:solidFill>
                  <a:prstClr val="black">
                    <a:tint val="75000"/>
                  </a:prstClr>
                </a:solidFill>
              </a:rPr>
              <a:pPr defTabSz="960697"/>
              <a:t>1/23/2024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6069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60697"/>
            <a:fld id="{CE0FCA04-DE5B-49D2-BA5F-4F38980E4C56}" type="slidenum">
              <a:rPr lang="en-US" smtClean="0">
                <a:solidFill>
                  <a:prstClr val="black">
                    <a:tint val="75000"/>
                  </a:prstClr>
                </a:solidFill>
              </a:rPr>
              <a:pPr defTabSz="960697"/>
              <a:t>‹#›</a:t>
            </a:fld>
            <a:endParaRPr lang="en-US">
              <a:solidFill>
                <a:prstClr val="black">
                  <a:tint val="75000"/>
                </a:prstClr>
              </a:solidFill>
            </a:endParaRPr>
          </a:p>
        </p:txBody>
      </p:sp>
    </p:spTree>
    <p:extLst>
      <p:ext uri="{BB962C8B-B14F-4D97-AF65-F5344CB8AC3E}">
        <p14:creationId xmlns:p14="http://schemas.microsoft.com/office/powerpoint/2010/main" val="287029933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6241" y="1598343"/>
            <a:ext cx="7774425"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973" y="2914657"/>
            <a:ext cx="6402467" cy="1314451"/>
          </a:xfrm>
        </p:spPr>
        <p:txBody>
          <a:bodyPr/>
          <a:lstStyle>
            <a:lvl1pPr marL="0" indent="0" algn="ctr">
              <a:buNone/>
              <a:defRPr/>
            </a:lvl1pPr>
            <a:lvl2pPr marL="340182" indent="0" algn="ctr">
              <a:buNone/>
              <a:defRPr/>
            </a:lvl2pPr>
            <a:lvl3pPr marL="680402" indent="0" algn="ctr">
              <a:buNone/>
              <a:defRPr/>
            </a:lvl3pPr>
            <a:lvl4pPr marL="1020582" indent="0" algn="ctr">
              <a:buNone/>
              <a:defRPr/>
            </a:lvl4pPr>
            <a:lvl5pPr marL="1360755" indent="0" algn="ctr">
              <a:buNone/>
              <a:defRPr/>
            </a:lvl5pPr>
            <a:lvl6pPr marL="1700924" indent="0" algn="ctr">
              <a:buNone/>
              <a:defRPr/>
            </a:lvl6pPr>
            <a:lvl7pPr marL="2041142" indent="0" algn="ctr">
              <a:buNone/>
              <a:defRPr/>
            </a:lvl7pPr>
            <a:lvl8pPr marL="2381308" indent="0" algn="ctr">
              <a:buNone/>
              <a:defRPr/>
            </a:lvl8pPr>
            <a:lvl9pPr marL="2721496"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ED0D902-E3FD-41D4-B99A-597D73F1A13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51427617"/>
      </p:ext>
    </p:extLst>
  </p:cSld>
  <p:clrMapOvr>
    <a:masterClrMapping/>
  </p:clrMapOvr>
  <p:transition advTm="6645"/>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CD2D8B6-A4AC-42E0-BA92-63F5808EFAB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0189007"/>
      </p:ext>
    </p:extLst>
  </p:cSld>
  <p:clrMapOvr>
    <a:masterClrMapping/>
  </p:clrMapOvr>
  <p:transition advTm="6645"/>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782" y="3305407"/>
            <a:ext cx="7774425" cy="1021556"/>
          </a:xfrm>
        </p:spPr>
        <p:txBody>
          <a:bodyPr anchor="t"/>
          <a:lstStyle>
            <a:lvl1pPr algn="l">
              <a:defRPr sz="3100" b="1" cap="all"/>
            </a:lvl1pPr>
          </a:lstStyle>
          <a:p>
            <a:r>
              <a:rPr lang="en-US" smtClean="0"/>
              <a:t>Click to edit Master title style</a:t>
            </a:r>
            <a:endParaRPr lang="en-US"/>
          </a:p>
        </p:txBody>
      </p:sp>
      <p:sp>
        <p:nvSpPr>
          <p:cNvPr id="3" name="Text Placeholder 2"/>
          <p:cNvSpPr>
            <a:spLocks noGrp="1"/>
          </p:cNvSpPr>
          <p:nvPr>
            <p:ph type="body" idx="1"/>
          </p:nvPr>
        </p:nvSpPr>
        <p:spPr>
          <a:xfrm>
            <a:off x="722782" y="2180044"/>
            <a:ext cx="7774425" cy="1125140"/>
          </a:xfrm>
        </p:spPr>
        <p:txBody>
          <a:bodyPr anchor="b"/>
          <a:lstStyle>
            <a:lvl1pPr marL="0" indent="0">
              <a:buNone/>
              <a:defRPr sz="1500"/>
            </a:lvl1pPr>
            <a:lvl2pPr marL="340182" indent="0">
              <a:buNone/>
              <a:defRPr sz="1500"/>
            </a:lvl2pPr>
            <a:lvl3pPr marL="680402" indent="0">
              <a:buNone/>
              <a:defRPr sz="1200"/>
            </a:lvl3pPr>
            <a:lvl4pPr marL="1020582" indent="0">
              <a:buNone/>
              <a:defRPr sz="1100"/>
            </a:lvl4pPr>
            <a:lvl5pPr marL="1360755" indent="0">
              <a:buNone/>
              <a:defRPr sz="1100"/>
            </a:lvl5pPr>
            <a:lvl6pPr marL="1700924" indent="0">
              <a:buNone/>
              <a:defRPr sz="1100"/>
            </a:lvl6pPr>
            <a:lvl7pPr marL="2041142" indent="0">
              <a:buNone/>
              <a:defRPr sz="1100"/>
            </a:lvl7pPr>
            <a:lvl8pPr marL="2381308" indent="0">
              <a:buNone/>
              <a:defRPr sz="1100"/>
            </a:lvl8pPr>
            <a:lvl9pPr marL="2721496" indent="0">
              <a:buNone/>
              <a:defRPr sz="11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3D5E828-E5B7-4D4D-9B80-7E0F84246B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05154072"/>
      </p:ext>
    </p:extLst>
  </p:cSld>
  <p:clrMapOvr>
    <a:masterClrMapping/>
  </p:clrMapOvr>
  <p:transition advTm="6645"/>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327" y="1200157"/>
            <a:ext cx="4039652" cy="3394472"/>
          </a:xfrm>
        </p:spPr>
        <p:txBody>
          <a:bodyPr/>
          <a:lstStyle>
            <a:lvl1pPr>
              <a:defRPr sz="2100"/>
            </a:lvl1pPr>
            <a:lvl2pPr>
              <a:defRPr sz="1900"/>
            </a:lvl2pPr>
            <a:lvl3pPr>
              <a:defRPr sz="15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9411" y="1200157"/>
            <a:ext cx="4039652" cy="3394472"/>
          </a:xfrm>
        </p:spPr>
        <p:txBody>
          <a:bodyPr/>
          <a:lstStyle>
            <a:lvl1pPr>
              <a:defRPr sz="2100"/>
            </a:lvl1pPr>
            <a:lvl2pPr>
              <a:defRPr sz="1900"/>
            </a:lvl2pPr>
            <a:lvl3pPr>
              <a:defRPr sz="15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E889393-D349-44D7-AD3D-BABF296EAA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43802668"/>
      </p:ext>
    </p:extLst>
  </p:cSld>
  <p:clrMapOvr>
    <a:masterClrMapping/>
  </p:clrMapOvr>
  <p:transition advTm="6645"/>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400" y="1151410"/>
            <a:ext cx="4041240" cy="479823"/>
          </a:xfrm>
        </p:spPr>
        <p:txBody>
          <a:bodyPr anchor="b"/>
          <a:lstStyle>
            <a:lvl1pPr marL="0" indent="0">
              <a:buNone/>
              <a:defRPr sz="1900" b="1"/>
            </a:lvl1pPr>
            <a:lvl2pPr marL="340182" indent="0">
              <a:buNone/>
              <a:defRPr sz="1500" b="1"/>
            </a:lvl2pPr>
            <a:lvl3pPr marL="680402" indent="0">
              <a:buNone/>
              <a:defRPr sz="1500" b="1"/>
            </a:lvl3pPr>
            <a:lvl4pPr marL="1020582" indent="0">
              <a:buNone/>
              <a:defRPr sz="1200" b="1"/>
            </a:lvl4pPr>
            <a:lvl5pPr marL="1360755" indent="0">
              <a:buNone/>
              <a:defRPr sz="1200" b="1"/>
            </a:lvl5pPr>
            <a:lvl6pPr marL="1700924" indent="0">
              <a:buNone/>
              <a:defRPr sz="1200" b="1"/>
            </a:lvl6pPr>
            <a:lvl7pPr marL="2041142" indent="0">
              <a:buNone/>
              <a:defRPr sz="1200" b="1"/>
            </a:lvl7pPr>
            <a:lvl8pPr marL="2381308" indent="0">
              <a:buNone/>
              <a:defRPr sz="1200" b="1"/>
            </a:lvl8pPr>
            <a:lvl9pPr marL="2721496"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400" y="1631203"/>
            <a:ext cx="4041240" cy="2963467"/>
          </a:xfrm>
        </p:spPr>
        <p:txBody>
          <a:bodyPr/>
          <a:lstStyle>
            <a:lvl1pPr>
              <a:defRPr sz="1900"/>
            </a:lvl1pPr>
            <a:lvl2pPr>
              <a:defRPr sz="1500"/>
            </a:lvl2pPr>
            <a:lvl3pPr>
              <a:defRPr sz="15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6319" y="1151410"/>
            <a:ext cx="4042828" cy="479823"/>
          </a:xfrm>
        </p:spPr>
        <p:txBody>
          <a:bodyPr anchor="b"/>
          <a:lstStyle>
            <a:lvl1pPr marL="0" indent="0">
              <a:buNone/>
              <a:defRPr sz="1900" b="1"/>
            </a:lvl1pPr>
            <a:lvl2pPr marL="340182" indent="0">
              <a:buNone/>
              <a:defRPr sz="1500" b="1"/>
            </a:lvl2pPr>
            <a:lvl3pPr marL="680402" indent="0">
              <a:buNone/>
              <a:defRPr sz="1500" b="1"/>
            </a:lvl3pPr>
            <a:lvl4pPr marL="1020582" indent="0">
              <a:buNone/>
              <a:defRPr sz="1200" b="1"/>
            </a:lvl4pPr>
            <a:lvl5pPr marL="1360755" indent="0">
              <a:buNone/>
              <a:defRPr sz="1200" b="1"/>
            </a:lvl5pPr>
            <a:lvl6pPr marL="1700924" indent="0">
              <a:buNone/>
              <a:defRPr sz="1200" b="1"/>
            </a:lvl6pPr>
            <a:lvl7pPr marL="2041142" indent="0">
              <a:buNone/>
              <a:defRPr sz="1200" b="1"/>
            </a:lvl7pPr>
            <a:lvl8pPr marL="2381308" indent="0">
              <a:buNone/>
              <a:defRPr sz="1200" b="1"/>
            </a:lvl8pPr>
            <a:lvl9pPr marL="2721496"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6319" y="1631203"/>
            <a:ext cx="4042828" cy="2963467"/>
          </a:xfrm>
        </p:spPr>
        <p:txBody>
          <a:bodyPr/>
          <a:lstStyle>
            <a:lvl1pPr>
              <a:defRPr sz="1900"/>
            </a:lvl1pPr>
            <a:lvl2pPr>
              <a:defRPr sz="1500"/>
            </a:lvl2pPr>
            <a:lvl3pPr>
              <a:defRPr sz="15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D15B5BE1-1900-417B-AE8E-E6037FDDFC2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15133790"/>
      </p:ext>
    </p:extLst>
  </p:cSld>
  <p:clrMapOvr>
    <a:masterClrMapping/>
  </p:clrMapOvr>
  <p:transition advTm="6645"/>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2C1BC497-F838-49E0-8278-72BCFF454F9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72975898"/>
      </p:ext>
    </p:extLst>
  </p:cSld>
  <p:clrMapOvr>
    <a:masterClrMapping/>
  </p:clrMapOvr>
  <p:transition advTm="6645"/>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ACC6F88C-A493-4071-8513-6FE15AE74A2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50733850"/>
      </p:ext>
    </p:extLst>
  </p:cSld>
  <p:clrMapOvr>
    <a:masterClrMapping/>
  </p:clrMapOvr>
  <p:transition advTm="6645"/>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474" y="204973"/>
            <a:ext cx="3009097" cy="871539"/>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6021" y="205239"/>
            <a:ext cx="5113083" cy="4389835"/>
          </a:xfrm>
        </p:spPr>
        <p:txBody>
          <a:bodyPr/>
          <a:lstStyle>
            <a:lvl1pPr>
              <a:defRPr sz="2400"/>
            </a:lvl1pPr>
            <a:lvl2pPr>
              <a:defRPr sz="2100"/>
            </a:lvl2pPr>
            <a:lvl3pPr>
              <a:defRPr sz="19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474" y="1076531"/>
            <a:ext cx="3009097" cy="3518297"/>
          </a:xfrm>
        </p:spPr>
        <p:txBody>
          <a:bodyPr/>
          <a:lstStyle>
            <a:lvl1pPr marL="0" indent="0">
              <a:buNone/>
              <a:defRPr sz="1100"/>
            </a:lvl1pPr>
            <a:lvl2pPr marL="340182" indent="0">
              <a:buNone/>
              <a:defRPr sz="900"/>
            </a:lvl2pPr>
            <a:lvl3pPr marL="680402" indent="0">
              <a:buNone/>
              <a:defRPr sz="800"/>
            </a:lvl3pPr>
            <a:lvl4pPr marL="1020582" indent="0">
              <a:buNone/>
              <a:defRPr sz="700"/>
            </a:lvl4pPr>
            <a:lvl5pPr marL="1360755" indent="0">
              <a:buNone/>
              <a:defRPr sz="700"/>
            </a:lvl5pPr>
            <a:lvl6pPr marL="1700924" indent="0">
              <a:buNone/>
              <a:defRPr sz="700"/>
            </a:lvl6pPr>
            <a:lvl7pPr marL="2041142" indent="0">
              <a:buNone/>
              <a:defRPr sz="700"/>
            </a:lvl7pPr>
            <a:lvl8pPr marL="2381308" indent="0">
              <a:buNone/>
              <a:defRPr sz="700"/>
            </a:lvl8pPr>
            <a:lvl9pPr marL="2721496" indent="0">
              <a:buNone/>
              <a:defRPr sz="7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3384FC0-1499-44A9-97CF-09119C7CF3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52702367"/>
      </p:ext>
    </p:extLst>
  </p:cSld>
  <p:clrMapOvr>
    <a:masterClrMapping/>
  </p:clrMapOvr>
  <p:transition advTm="6645"/>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872" y="3600608"/>
            <a:ext cx="5487829" cy="425055"/>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872" y="459587"/>
            <a:ext cx="5487829" cy="3086100"/>
          </a:xfrm>
        </p:spPr>
        <p:txBody>
          <a:bodyPr/>
          <a:lstStyle>
            <a:lvl1pPr marL="0" indent="0">
              <a:buNone/>
              <a:defRPr sz="2400"/>
            </a:lvl1pPr>
            <a:lvl2pPr marL="340182" indent="0">
              <a:buNone/>
              <a:defRPr sz="2100"/>
            </a:lvl2pPr>
            <a:lvl3pPr marL="680402" indent="0">
              <a:buNone/>
              <a:defRPr sz="1900"/>
            </a:lvl3pPr>
            <a:lvl4pPr marL="1020582" indent="0">
              <a:buNone/>
              <a:defRPr sz="1500"/>
            </a:lvl4pPr>
            <a:lvl5pPr marL="1360755" indent="0">
              <a:buNone/>
              <a:defRPr sz="1500"/>
            </a:lvl5pPr>
            <a:lvl6pPr marL="1700924" indent="0">
              <a:buNone/>
              <a:defRPr sz="1500"/>
            </a:lvl6pPr>
            <a:lvl7pPr marL="2041142" indent="0">
              <a:buNone/>
              <a:defRPr sz="1500"/>
            </a:lvl7pPr>
            <a:lvl8pPr marL="2381308" indent="0">
              <a:buNone/>
              <a:defRPr sz="1500"/>
            </a:lvl8pPr>
            <a:lvl9pPr marL="2721496" indent="0">
              <a:buNone/>
              <a:defRPr sz="1500"/>
            </a:lvl9pPr>
          </a:lstStyle>
          <a:p>
            <a:endParaRPr lang="en-US"/>
          </a:p>
        </p:txBody>
      </p:sp>
      <p:sp>
        <p:nvSpPr>
          <p:cNvPr id="4" name="Text Placeholder 3"/>
          <p:cNvSpPr>
            <a:spLocks noGrp="1"/>
          </p:cNvSpPr>
          <p:nvPr>
            <p:ph type="body" sz="half" idx="2"/>
          </p:nvPr>
        </p:nvSpPr>
        <p:spPr>
          <a:xfrm>
            <a:off x="1792872" y="4025931"/>
            <a:ext cx="5487829" cy="603647"/>
          </a:xfrm>
        </p:spPr>
        <p:txBody>
          <a:bodyPr/>
          <a:lstStyle>
            <a:lvl1pPr marL="0" indent="0">
              <a:buNone/>
              <a:defRPr sz="1100"/>
            </a:lvl1pPr>
            <a:lvl2pPr marL="340182" indent="0">
              <a:buNone/>
              <a:defRPr sz="900"/>
            </a:lvl2pPr>
            <a:lvl3pPr marL="680402" indent="0">
              <a:buNone/>
              <a:defRPr sz="800"/>
            </a:lvl3pPr>
            <a:lvl4pPr marL="1020582" indent="0">
              <a:buNone/>
              <a:defRPr sz="700"/>
            </a:lvl4pPr>
            <a:lvl5pPr marL="1360755" indent="0">
              <a:buNone/>
              <a:defRPr sz="700"/>
            </a:lvl5pPr>
            <a:lvl6pPr marL="1700924" indent="0">
              <a:buNone/>
              <a:defRPr sz="700"/>
            </a:lvl6pPr>
            <a:lvl7pPr marL="2041142" indent="0">
              <a:buNone/>
              <a:defRPr sz="700"/>
            </a:lvl7pPr>
            <a:lvl8pPr marL="2381308" indent="0">
              <a:buNone/>
              <a:defRPr sz="700"/>
            </a:lvl8pPr>
            <a:lvl9pPr marL="2721496" indent="0">
              <a:buNone/>
              <a:defRPr sz="7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4F74ED5-F850-4853-B39F-47DCA0B681F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49508947"/>
      </p:ext>
    </p:extLst>
  </p:cSld>
  <p:clrMapOvr>
    <a:masterClrMapping/>
  </p:clrMapOvr>
  <p:transition advTm="6645"/>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43" y="1200271"/>
            <a:ext cx="5384800"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97612" y="1200271"/>
            <a:ext cx="5384800"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pPr defTabSz="1207080"/>
            <a:fld id="{5B7FB242-887E-4FBD-BBF2-BE5F9D1D0288}" type="datetimeFigureOut">
              <a:rPr lang="zh-CN" altLang="en-US" smtClean="0">
                <a:solidFill>
                  <a:prstClr val="black">
                    <a:tint val="75000"/>
                  </a:prstClr>
                </a:solidFill>
              </a:rPr>
              <a:pPr defTabSz="1207080"/>
              <a:t>2024/1/23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1207080"/>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1207080"/>
            <a:fld id="{A2FDD889-5730-4C0B-93DE-013744909241}" type="slidenum">
              <a:rPr lang="zh-CN" altLang="en-US" smtClean="0">
                <a:solidFill>
                  <a:prstClr val="black">
                    <a:tint val="75000"/>
                  </a:prstClr>
                </a:solidFill>
              </a:rPr>
              <a:pPr defTabSz="1207080"/>
              <a:t>‹#›</a:t>
            </a:fld>
            <a:endParaRPr lang="zh-CN" altLang="en-US">
              <a:solidFill>
                <a:prstClr val="black">
                  <a:tint val="75000"/>
                </a:prstClr>
              </a:solidFill>
            </a:endParaRPr>
          </a:p>
        </p:txBody>
      </p:sp>
    </p:spTree>
    <p:extLst>
      <p:ext uri="{BB962C8B-B14F-4D97-AF65-F5344CB8AC3E}">
        <p14:creationId xmlns:p14="http://schemas.microsoft.com/office/powerpoint/2010/main" val="3371819652"/>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19B0F0-6FB0-4512-B550-AF40F1A0DDF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35930008"/>
      </p:ext>
    </p:extLst>
  </p:cSld>
  <p:clrMapOvr>
    <a:masterClrMapping/>
  </p:clrMapOvr>
  <p:transition advTm="6645"/>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1127" y="206211"/>
            <a:ext cx="2057936"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319" y="206211"/>
            <a:ext cx="6021368"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C313C44-666D-497D-9BA3-E1180D68CD3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8942986"/>
      </p:ext>
    </p:extLst>
  </p:cSld>
  <p:clrMapOvr>
    <a:masterClrMapping/>
  </p:clrMapOvr>
  <p:transition advTm="6645"/>
</p:sldLayout>
</file>

<file path=ppt/slideLayouts/slideLayout15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409" y="206211"/>
            <a:ext cx="8231744" cy="43886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319" y="4684069"/>
            <a:ext cx="2134156" cy="357188"/>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3125117" y="4684069"/>
            <a:ext cx="2896355" cy="357188"/>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6554983" y="4684069"/>
            <a:ext cx="2134156" cy="357188"/>
          </a:xfrm>
        </p:spPr>
        <p:txBody>
          <a:bodyPr/>
          <a:lstStyle>
            <a:lvl1pPr>
              <a:defRPr/>
            </a:lvl1pPr>
          </a:lstStyle>
          <a:p>
            <a:fld id="{BED2BAF4-63E0-45E4-909C-0AF5B3B4DC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24237816"/>
      </p:ext>
    </p:extLst>
  </p:cSld>
  <p:clrMapOvr>
    <a:masterClrMapping/>
  </p:clrMapOvr>
  <p:transition advTm="6645"/>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3" y="2647950"/>
            <a:ext cx="4762500"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80"/>
            <a:endParaRPr lang="en-US" sz="1900">
              <a:solidFill>
                <a:srgbClr val="FFFFFF"/>
              </a:solidFill>
            </a:endParaRPr>
          </a:p>
        </p:txBody>
      </p:sp>
      <p:sp>
        <p:nvSpPr>
          <p:cNvPr id="8" name="Freeform 7"/>
          <p:cNvSpPr/>
          <p:nvPr/>
        </p:nvSpPr>
        <p:spPr>
          <a:xfrm>
            <a:off x="-3173" y="-925"/>
            <a:ext cx="12195173"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80"/>
            <a:endParaRPr lang="en-US" sz="1900">
              <a:solidFill>
                <a:srgbClr val="FFFFFF"/>
              </a:solidFill>
            </a:endParaRPr>
          </a:p>
        </p:txBody>
      </p:sp>
      <p:sp>
        <p:nvSpPr>
          <p:cNvPr id="2" name="Title 1"/>
          <p:cNvSpPr>
            <a:spLocks noGrp="1"/>
          </p:cNvSpPr>
          <p:nvPr>
            <p:ph type="ctrTitle"/>
          </p:nvPr>
        </p:nvSpPr>
        <p:spPr>
          <a:xfrm rot="19140000">
            <a:off x="1089509" y="1730403"/>
            <a:ext cx="7531497" cy="1204306"/>
          </a:xfrm>
        </p:spPr>
        <p:txBody>
          <a:bodyPr bIns="9144" anchor="b"/>
          <a:lstStyle>
            <a:lvl1pPr>
              <a:defRPr sz="3200"/>
            </a:lvl1pPr>
          </a:lstStyle>
          <a:p>
            <a:r>
              <a:rPr lang="en-US" smtClean="0"/>
              <a:t>Click to edit Master title style</a:t>
            </a:r>
            <a:endParaRPr lang="en-US" dirty="0"/>
          </a:p>
        </p:txBody>
      </p:sp>
      <p:sp>
        <p:nvSpPr>
          <p:cNvPr id="3" name="Subtitle 2"/>
          <p:cNvSpPr>
            <a:spLocks noGrp="1"/>
          </p:cNvSpPr>
          <p:nvPr>
            <p:ph type="subTitle" idx="1"/>
          </p:nvPr>
        </p:nvSpPr>
        <p:spPr>
          <a:xfrm rot="19140000">
            <a:off x="1616371" y="2470964"/>
            <a:ext cx="8681508"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D0065BE-0657-4A47-90AD-C21C55E16B19}" type="datetime4">
              <a:rPr lang="en-US" smtClean="0"/>
              <a:pPr/>
              <a:t>January 23, 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extLst>
      <p:ext uri="{BB962C8B-B14F-4D97-AF65-F5344CB8AC3E}">
        <p14:creationId xmlns:p14="http://schemas.microsoft.com/office/powerpoint/2010/main" val="426854289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47BB8AF-C16A-4836-A92D-61834B5F0BA5}" type="datetime4">
              <a:rPr lang="en-US" smtClean="0"/>
              <a:pPr/>
              <a:t>January 23, 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extLst>
      <p:ext uri="{BB962C8B-B14F-4D97-AF65-F5344CB8AC3E}">
        <p14:creationId xmlns:p14="http://schemas.microsoft.com/office/powerpoint/2010/main" val="188909442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3173" y="-925"/>
            <a:ext cx="12195173"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80"/>
            <a:endParaRPr lang="en-US" sz="1900">
              <a:solidFill>
                <a:srgbClr val="FFFFFF"/>
              </a:solidFill>
            </a:endParaRPr>
          </a:p>
        </p:txBody>
      </p:sp>
      <p:sp>
        <p:nvSpPr>
          <p:cNvPr id="7" name="Right Triangle 6"/>
          <p:cNvSpPr/>
          <p:nvPr/>
        </p:nvSpPr>
        <p:spPr>
          <a:xfrm>
            <a:off x="3" y="2647950"/>
            <a:ext cx="4762500"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80"/>
            <a:endParaRPr lang="en-US" sz="1900">
              <a:solidFill>
                <a:srgbClr val="FFFFFF"/>
              </a:solidFill>
            </a:endParaRPr>
          </a:p>
        </p:txBody>
      </p:sp>
      <p:sp>
        <p:nvSpPr>
          <p:cNvPr id="2" name="Title 1"/>
          <p:cNvSpPr>
            <a:spLocks noGrp="1"/>
          </p:cNvSpPr>
          <p:nvPr>
            <p:ph type="title"/>
          </p:nvPr>
        </p:nvSpPr>
        <p:spPr>
          <a:xfrm rot="19140000">
            <a:off x="1092532" y="1726776"/>
            <a:ext cx="7534656"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Text Placeholder 2"/>
          <p:cNvSpPr>
            <a:spLocks noGrp="1"/>
          </p:cNvSpPr>
          <p:nvPr>
            <p:ph type="body" idx="1"/>
          </p:nvPr>
        </p:nvSpPr>
        <p:spPr>
          <a:xfrm rot="19140000">
            <a:off x="1621536" y="2468304"/>
            <a:ext cx="8680704"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text styles</a:t>
            </a:r>
          </a:p>
        </p:txBody>
      </p:sp>
      <p:sp>
        <p:nvSpPr>
          <p:cNvPr id="4" name="Date Placeholder 3"/>
          <p:cNvSpPr>
            <a:spLocks noGrp="1"/>
          </p:cNvSpPr>
          <p:nvPr>
            <p:ph type="dt" sz="half" idx="10"/>
          </p:nvPr>
        </p:nvSpPr>
        <p:spPr/>
        <p:txBody>
          <a:bodyPr/>
          <a:lstStyle/>
          <a:p>
            <a:fld id="{647D2193-4505-4A75-99BB-880C6989A757}" type="datetime4">
              <a:rPr lang="en-US" smtClean="0"/>
              <a:pPr/>
              <a:t>January 23, 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extLst>
      <p:ext uri="{BB962C8B-B14F-4D97-AF65-F5344CB8AC3E}">
        <p14:creationId xmlns:p14="http://schemas.microsoft.com/office/powerpoint/2010/main" val="90530638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97280" y="1097280"/>
            <a:ext cx="42672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66688" y="1097280"/>
            <a:ext cx="42672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13A18F4-33C3-445B-924C-31108C51719C}" type="datetime4">
              <a:rPr lang="en-US" smtClean="0"/>
              <a:pPr/>
              <a:t>January 23, 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4ED01-E2A0-4C1E-8E21-014B99041579}" type="slidenum">
              <a:rPr lang="en-US" smtClean="0"/>
              <a:pPr/>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62454774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97280" y="1097280"/>
            <a:ext cx="42672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4" name="Content Placeholder 3"/>
          <p:cNvSpPr>
            <a:spLocks noGrp="1"/>
          </p:cNvSpPr>
          <p:nvPr>
            <p:ph sz="half" idx="2"/>
          </p:nvPr>
        </p:nvSpPr>
        <p:spPr>
          <a:xfrm>
            <a:off x="1092200" y="1701848"/>
            <a:ext cx="42672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66688" y="1097280"/>
            <a:ext cx="42672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6266688" y="1701848"/>
            <a:ext cx="42672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AF7543A-E259-478F-9E0D-57BA40E442B7}" type="datetime4">
              <a:rPr lang="en-US" smtClean="0"/>
              <a:pPr/>
              <a:t>January 23, 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54ED01-E2A0-4C1E-8E21-014B99041579}" type="slidenum">
              <a:rPr lang="en-US" smtClean="0"/>
              <a:pPr/>
              <a:t>‹#›</a:t>
            </a:fld>
            <a:endParaRPr lang="en-US"/>
          </a:p>
        </p:txBody>
      </p:sp>
    </p:spTree>
    <p:extLst>
      <p:ext uri="{BB962C8B-B14F-4D97-AF65-F5344CB8AC3E}">
        <p14:creationId xmlns:p14="http://schemas.microsoft.com/office/powerpoint/2010/main" val="323877405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FB012D-77A1-44B0-BB26-329BA1EE55C9}" type="datetime4">
              <a:rPr lang="en-US" smtClean="0"/>
              <a:pPr/>
              <a:t>January 23, 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54ED01-E2A0-4C1E-8E21-014B99041579}" type="slidenum">
              <a:rPr lang="en-US" smtClean="0"/>
              <a:pPr/>
              <a:t>‹#›</a:t>
            </a:fld>
            <a:endParaRPr lang="en-US"/>
          </a:p>
        </p:txBody>
      </p:sp>
    </p:spTree>
    <p:extLst>
      <p:ext uri="{BB962C8B-B14F-4D97-AF65-F5344CB8AC3E}">
        <p14:creationId xmlns:p14="http://schemas.microsoft.com/office/powerpoint/2010/main" val="41211432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B7499E-3031-413E-B01E-B94970708CAA}" type="datetime4">
              <a:rPr lang="en-US" smtClean="0"/>
              <a:pPr/>
              <a:t>January 23, 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54ED01-E2A0-4C1E-8E21-014B99041579}" type="slidenum">
              <a:rPr lang="en-US" smtClean="0"/>
              <a:pPr/>
              <a:t>‹#›</a:t>
            </a:fld>
            <a:endParaRPr lang="en-US"/>
          </a:p>
        </p:txBody>
      </p:sp>
    </p:spTree>
    <p:extLst>
      <p:ext uri="{BB962C8B-B14F-4D97-AF65-F5344CB8AC3E}">
        <p14:creationId xmlns:p14="http://schemas.microsoft.com/office/powerpoint/2010/main" val="38519231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45" y="274640"/>
            <a:ext cx="10972801"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88" y="1535137"/>
            <a:ext cx="5386917" cy="639763"/>
          </a:xfrm>
        </p:spPr>
        <p:txBody>
          <a:bodyPr anchor="b"/>
          <a:lstStyle>
            <a:lvl1pPr marL="0" indent="0">
              <a:buNone/>
              <a:defRPr sz="3200" b="1"/>
            </a:lvl1pPr>
            <a:lvl2pPr marL="603540" indent="0">
              <a:buNone/>
              <a:defRPr sz="2700" b="1"/>
            </a:lvl2pPr>
            <a:lvl3pPr marL="1207080" indent="0">
              <a:buNone/>
              <a:defRPr sz="2400" b="1"/>
            </a:lvl3pPr>
            <a:lvl4pPr marL="1810618" indent="0">
              <a:buNone/>
              <a:defRPr sz="2100" b="1"/>
            </a:lvl4pPr>
            <a:lvl5pPr marL="2414165" indent="0">
              <a:buNone/>
              <a:defRPr sz="2100" b="1"/>
            </a:lvl5pPr>
            <a:lvl6pPr marL="3017680" indent="0">
              <a:buNone/>
              <a:defRPr sz="2100" b="1"/>
            </a:lvl6pPr>
            <a:lvl7pPr marL="3621245" indent="0">
              <a:buNone/>
              <a:defRPr sz="2100" b="1"/>
            </a:lvl7pPr>
            <a:lvl8pPr marL="4224785" indent="0">
              <a:buNone/>
              <a:defRPr sz="2100" b="1"/>
            </a:lvl8pPr>
            <a:lvl9pPr marL="4828339" indent="0">
              <a:buNone/>
              <a:defRPr sz="2100" b="1"/>
            </a:lvl9pPr>
          </a:lstStyle>
          <a:p>
            <a:pPr lvl="0"/>
            <a:r>
              <a:rPr lang="zh-CN" altLang="en-US" smtClean="0"/>
              <a:t>单击此处编辑母版文本样式</a:t>
            </a:r>
          </a:p>
        </p:txBody>
      </p:sp>
      <p:sp>
        <p:nvSpPr>
          <p:cNvPr id="4" name="内容占位符 3"/>
          <p:cNvSpPr>
            <a:spLocks noGrp="1"/>
          </p:cNvSpPr>
          <p:nvPr>
            <p:ph sz="half" idx="2"/>
          </p:nvPr>
        </p:nvSpPr>
        <p:spPr>
          <a:xfrm>
            <a:off x="609688" y="2174875"/>
            <a:ext cx="5386917"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3584" y="1535137"/>
            <a:ext cx="5389033" cy="639763"/>
          </a:xfrm>
        </p:spPr>
        <p:txBody>
          <a:bodyPr anchor="b"/>
          <a:lstStyle>
            <a:lvl1pPr marL="0" indent="0">
              <a:buNone/>
              <a:defRPr sz="3200" b="1"/>
            </a:lvl1pPr>
            <a:lvl2pPr marL="603540" indent="0">
              <a:buNone/>
              <a:defRPr sz="2700" b="1"/>
            </a:lvl2pPr>
            <a:lvl3pPr marL="1207080" indent="0">
              <a:buNone/>
              <a:defRPr sz="2400" b="1"/>
            </a:lvl3pPr>
            <a:lvl4pPr marL="1810618" indent="0">
              <a:buNone/>
              <a:defRPr sz="2100" b="1"/>
            </a:lvl4pPr>
            <a:lvl5pPr marL="2414165" indent="0">
              <a:buNone/>
              <a:defRPr sz="2100" b="1"/>
            </a:lvl5pPr>
            <a:lvl6pPr marL="3017680" indent="0">
              <a:buNone/>
              <a:defRPr sz="2100" b="1"/>
            </a:lvl6pPr>
            <a:lvl7pPr marL="3621245" indent="0">
              <a:buNone/>
              <a:defRPr sz="2100" b="1"/>
            </a:lvl7pPr>
            <a:lvl8pPr marL="4224785" indent="0">
              <a:buNone/>
              <a:defRPr sz="2100" b="1"/>
            </a:lvl8pPr>
            <a:lvl9pPr marL="4828339" indent="0">
              <a:buNone/>
              <a:defRPr sz="2100" b="1"/>
            </a:lvl9pPr>
          </a:lstStyle>
          <a:p>
            <a:pPr lvl="0"/>
            <a:r>
              <a:rPr lang="zh-CN" altLang="en-US" smtClean="0"/>
              <a:t>单击此处编辑母版文本样式</a:t>
            </a:r>
          </a:p>
        </p:txBody>
      </p:sp>
      <p:sp>
        <p:nvSpPr>
          <p:cNvPr id="6" name="内容占位符 5"/>
          <p:cNvSpPr>
            <a:spLocks noGrp="1"/>
          </p:cNvSpPr>
          <p:nvPr>
            <p:ph sz="quarter" idx="4"/>
          </p:nvPr>
        </p:nvSpPr>
        <p:spPr>
          <a:xfrm>
            <a:off x="6193584"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pPr defTabSz="1207080"/>
            <a:fld id="{5B7FB242-887E-4FBD-BBF2-BE5F9D1D0288}" type="datetimeFigureOut">
              <a:rPr lang="zh-CN" altLang="en-US" smtClean="0">
                <a:solidFill>
                  <a:prstClr val="black">
                    <a:tint val="75000"/>
                  </a:prstClr>
                </a:solidFill>
              </a:rPr>
              <a:pPr defTabSz="1207080"/>
              <a:t>2024/1/23</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pPr defTabSz="1207080"/>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pPr defTabSz="1207080"/>
            <a:fld id="{A2FDD889-5730-4C0B-93DE-013744909241}" type="slidenum">
              <a:rPr lang="zh-CN" altLang="en-US" smtClean="0">
                <a:solidFill>
                  <a:prstClr val="black">
                    <a:tint val="75000"/>
                  </a:prstClr>
                </a:solidFill>
              </a:rPr>
              <a:pPr defTabSz="1207080"/>
              <a:t>‹#›</a:t>
            </a:fld>
            <a:endParaRPr lang="zh-CN" altLang="en-US">
              <a:solidFill>
                <a:prstClr val="black">
                  <a:tint val="75000"/>
                </a:prstClr>
              </a:solidFill>
            </a:endParaRPr>
          </a:p>
        </p:txBody>
      </p:sp>
    </p:spTree>
    <p:extLst>
      <p:ext uri="{BB962C8B-B14F-4D97-AF65-F5344CB8AC3E}">
        <p14:creationId xmlns:p14="http://schemas.microsoft.com/office/powerpoint/2010/main" val="481976965"/>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3" y="2647950"/>
            <a:ext cx="4762500"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80"/>
            <a:endParaRPr lang="en-US" sz="1900">
              <a:solidFill>
                <a:srgbClr val="FFFFFF"/>
              </a:solidFill>
            </a:endParaRPr>
          </a:p>
        </p:txBody>
      </p:sp>
      <p:sp>
        <p:nvSpPr>
          <p:cNvPr id="18" name="Right Triangle 17"/>
          <p:cNvSpPr/>
          <p:nvPr/>
        </p:nvSpPr>
        <p:spPr>
          <a:xfrm rot="5400000">
            <a:off x="1720852" y="-1720850"/>
            <a:ext cx="6858000" cy="10299704"/>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a:xfrm rot="19140000">
            <a:off x="1046573" y="1576142"/>
            <a:ext cx="694944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Content Placeholder 2"/>
          <p:cNvSpPr>
            <a:spLocks noGrp="1"/>
          </p:cNvSpPr>
          <p:nvPr>
            <p:ph idx="1"/>
          </p:nvPr>
        </p:nvSpPr>
        <p:spPr>
          <a:xfrm>
            <a:off x="6332762" y="2618951"/>
            <a:ext cx="507703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19140000">
            <a:off x="1730605" y="2253385"/>
            <a:ext cx="7726347"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n-US" smtClean="0"/>
              <a:t>Click to edit Master text styles</a:t>
            </a:r>
          </a:p>
        </p:txBody>
      </p:sp>
      <p:sp>
        <p:nvSpPr>
          <p:cNvPr id="5" name="Date Placeholder 4"/>
          <p:cNvSpPr>
            <a:spLocks noGrp="1"/>
          </p:cNvSpPr>
          <p:nvPr>
            <p:ph type="dt" sz="half" idx="10"/>
          </p:nvPr>
        </p:nvSpPr>
        <p:spPr/>
        <p:txBody>
          <a:bodyPr/>
          <a:lstStyle/>
          <a:p>
            <a:fld id="{DC7EAB0C-2220-4D0E-A0DD-DB7FA0F742F4}" type="datetime4">
              <a:rPr lang="en-US" smtClean="0"/>
              <a:pPr/>
              <a:t>January 23, 2024</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dirty="0">
              <a:solidFill>
                <a:srgbClr val="434342"/>
              </a:solidFill>
            </a:endParaRPr>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2754ED01-E2A0-4C1E-8E21-014B99041579}" type="slidenum">
              <a:rPr lang="en-US" smtClean="0">
                <a:solidFill>
                  <a:srgbClr val="434342"/>
                </a:solidFill>
              </a:rPr>
              <a:pPr/>
              <a:t>‹#›</a:t>
            </a:fld>
            <a:endParaRPr lang="en-US" dirty="0">
              <a:solidFill>
                <a:srgbClr val="434342"/>
              </a:solidFill>
            </a:endParaRPr>
          </a:p>
        </p:txBody>
      </p:sp>
    </p:spTree>
    <p:extLst>
      <p:ext uri="{BB962C8B-B14F-4D97-AF65-F5344CB8AC3E}">
        <p14:creationId xmlns:p14="http://schemas.microsoft.com/office/powerpoint/2010/main" val="104657881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705103" y="0"/>
            <a:ext cx="9486900"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n-US" smtClean="0"/>
              <a:t>Click icon to add picture</a:t>
            </a:r>
            <a:endParaRPr lang="en-US" dirty="0"/>
          </a:p>
        </p:txBody>
      </p:sp>
      <p:sp>
        <p:nvSpPr>
          <p:cNvPr id="9" name="Right Triangle 8"/>
          <p:cNvSpPr/>
          <p:nvPr/>
        </p:nvSpPr>
        <p:spPr>
          <a:xfrm>
            <a:off x="3" y="2647950"/>
            <a:ext cx="4762500"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80"/>
            <a:endParaRPr lang="en-US" sz="1900">
              <a:solidFill>
                <a:srgbClr val="FFFFFF"/>
              </a:solidFill>
            </a:endParaRPr>
          </a:p>
        </p:txBody>
      </p:sp>
      <p:sp>
        <p:nvSpPr>
          <p:cNvPr id="10" name="Freeform 9"/>
          <p:cNvSpPr/>
          <p:nvPr/>
        </p:nvSpPr>
        <p:spPr>
          <a:xfrm>
            <a:off x="3" y="5048250"/>
            <a:ext cx="4762500"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80"/>
            <a:endParaRPr lang="en-US" sz="1900">
              <a:solidFill>
                <a:srgbClr val="FFFFFF"/>
              </a:solidFill>
            </a:endParaRPr>
          </a:p>
        </p:txBody>
      </p:sp>
      <p:sp>
        <p:nvSpPr>
          <p:cNvPr id="2" name="Title 1"/>
          <p:cNvSpPr>
            <a:spLocks noGrp="1"/>
          </p:cNvSpPr>
          <p:nvPr>
            <p:ph type="title"/>
          </p:nvPr>
        </p:nvSpPr>
        <p:spPr>
          <a:xfrm rot="19140000">
            <a:off x="894929" y="1717501"/>
            <a:ext cx="7315200" cy="867444"/>
          </a:xfrm>
        </p:spPr>
        <p:txBody>
          <a:bodyPr anchor="b"/>
          <a:lstStyle>
            <a:lvl1pPr algn="l">
              <a:defRPr sz="2800" b="0">
                <a:latin typeface="+mj-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rot="19140000">
            <a:off x="1524665" y="2180529"/>
            <a:ext cx="8128727"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416D63-31BF-4B94-B6C5-E20B2C63F515}" type="datetime4">
              <a:rPr lang="en-US" smtClean="0"/>
              <a:pPr/>
              <a:t>January 23, 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4ED01-E2A0-4C1E-8E21-014B99041579}" type="slidenum">
              <a:rPr lang="en-US" smtClean="0"/>
              <a:pPr/>
              <a:t>‹#›</a:t>
            </a:fld>
            <a:endParaRPr lang="en-US"/>
          </a:p>
        </p:txBody>
      </p:sp>
    </p:spTree>
    <p:extLst>
      <p:ext uri="{BB962C8B-B14F-4D97-AF65-F5344CB8AC3E}">
        <p14:creationId xmlns:p14="http://schemas.microsoft.com/office/powerpoint/2010/main" val="260562532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16C3AA4-67BE-44F7-809A-3582401494AF}" type="datetime4">
              <a:rPr lang="en-US" smtClean="0"/>
              <a:pPr/>
              <a:t>January 23, 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extLst>
      <p:ext uri="{BB962C8B-B14F-4D97-AF65-F5344CB8AC3E}">
        <p14:creationId xmlns:p14="http://schemas.microsoft.com/office/powerpoint/2010/main" val="57525465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46783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600" y="274639"/>
            <a:ext cx="8026400" cy="4678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172EEB-1769-4776-AD69-E7C1260563EB}" type="datetime4">
              <a:rPr lang="en-US" smtClean="0"/>
              <a:pPr/>
              <a:t>January 23, 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extLst>
      <p:ext uri="{BB962C8B-B14F-4D97-AF65-F5344CB8AC3E}">
        <p14:creationId xmlns:p14="http://schemas.microsoft.com/office/powerpoint/2010/main" val="294845512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title">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email"/>
          <a:stretch>
            <a:fillRect/>
          </a:stretch>
        </p:blipFill>
        <p:spPr>
          <a:xfrm>
            <a:off x="5" y="782"/>
            <a:ext cx="12192000" cy="6856443"/>
          </a:xfrm>
          <a:prstGeom prst="rect">
            <a:avLst/>
          </a:prstGeom>
        </p:spPr>
      </p:pic>
    </p:spTree>
    <p:extLst>
      <p:ext uri="{BB962C8B-B14F-4D97-AF65-F5344CB8AC3E}">
        <p14:creationId xmlns:p14="http://schemas.microsoft.com/office/powerpoint/2010/main" val="342421025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48" y="2130799"/>
            <a:ext cx="10363197"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964" y="3886207"/>
            <a:ext cx="8534401" cy="1752600"/>
          </a:xfrm>
        </p:spPr>
        <p:txBody>
          <a:bodyPr/>
          <a:lstStyle>
            <a:lvl1pPr marL="0" indent="0" algn="ctr">
              <a:buNone/>
              <a:defRPr>
                <a:solidFill>
                  <a:schemeClr val="tx1">
                    <a:tint val="75000"/>
                  </a:schemeClr>
                </a:solidFill>
              </a:defRPr>
            </a:lvl1pPr>
            <a:lvl2pPr marL="641679" indent="0" algn="ctr">
              <a:buNone/>
              <a:defRPr>
                <a:solidFill>
                  <a:schemeClr val="tx1">
                    <a:tint val="75000"/>
                  </a:schemeClr>
                </a:solidFill>
              </a:defRPr>
            </a:lvl2pPr>
            <a:lvl3pPr marL="1283351" indent="0" algn="ctr">
              <a:buNone/>
              <a:defRPr>
                <a:solidFill>
                  <a:schemeClr val="tx1">
                    <a:tint val="75000"/>
                  </a:schemeClr>
                </a:solidFill>
              </a:defRPr>
            </a:lvl3pPr>
            <a:lvl4pPr marL="1925027" indent="0" algn="ctr">
              <a:buNone/>
              <a:defRPr>
                <a:solidFill>
                  <a:schemeClr val="tx1">
                    <a:tint val="75000"/>
                  </a:schemeClr>
                </a:solidFill>
              </a:defRPr>
            </a:lvl4pPr>
            <a:lvl5pPr marL="2566704" indent="0" algn="ctr">
              <a:buNone/>
              <a:defRPr>
                <a:solidFill>
                  <a:schemeClr val="tx1">
                    <a:tint val="75000"/>
                  </a:schemeClr>
                </a:solidFill>
              </a:defRPr>
            </a:lvl5pPr>
            <a:lvl6pPr marL="3208360" indent="0" algn="ctr">
              <a:buNone/>
              <a:defRPr>
                <a:solidFill>
                  <a:schemeClr val="tx1">
                    <a:tint val="75000"/>
                  </a:schemeClr>
                </a:solidFill>
              </a:defRPr>
            </a:lvl6pPr>
            <a:lvl7pPr marL="3850038" indent="0" algn="ctr">
              <a:buNone/>
              <a:defRPr>
                <a:solidFill>
                  <a:schemeClr val="tx1">
                    <a:tint val="75000"/>
                  </a:schemeClr>
                </a:solidFill>
              </a:defRPr>
            </a:lvl7pPr>
            <a:lvl8pPr marL="4491714" indent="0" algn="ctr">
              <a:buNone/>
              <a:defRPr>
                <a:solidFill>
                  <a:schemeClr val="tx1">
                    <a:tint val="75000"/>
                  </a:schemeClr>
                </a:solidFill>
              </a:defRPr>
            </a:lvl8pPr>
            <a:lvl9pPr marL="513338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59936"/>
            <a:fld id="{057B077D-680E-4F7B-B169-2CB385BA6FD9}" type="datetimeFigureOut">
              <a:rPr lang="en-US" smtClean="0">
                <a:solidFill>
                  <a:prstClr val="black">
                    <a:tint val="75000"/>
                  </a:prstClr>
                </a:solidFill>
              </a:rPr>
              <a:pPr defTabSz="959936"/>
              <a:t>1/23/2024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5993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59936"/>
            <a:fld id="{CE0FCA04-DE5B-49D2-BA5F-4F38980E4C56}" type="slidenum">
              <a:rPr lang="en-US" smtClean="0">
                <a:solidFill>
                  <a:prstClr val="black">
                    <a:tint val="75000"/>
                  </a:prstClr>
                </a:solidFill>
              </a:rPr>
              <a:pPr defTabSz="959936"/>
              <a:t>‹#›</a:t>
            </a:fld>
            <a:endParaRPr lang="en-US">
              <a:solidFill>
                <a:prstClr val="black">
                  <a:tint val="75000"/>
                </a:prstClr>
              </a:solidFill>
            </a:endParaRPr>
          </a:p>
        </p:txBody>
      </p:sp>
    </p:spTree>
    <p:extLst>
      <p:ext uri="{BB962C8B-B14F-4D97-AF65-F5344CB8AC3E}">
        <p14:creationId xmlns:p14="http://schemas.microsoft.com/office/powerpoint/2010/main" val="340242137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59936"/>
            <a:fld id="{057B077D-680E-4F7B-B169-2CB385BA6FD9}" type="datetimeFigureOut">
              <a:rPr lang="en-US" smtClean="0">
                <a:solidFill>
                  <a:prstClr val="black">
                    <a:tint val="75000"/>
                  </a:prstClr>
                </a:solidFill>
              </a:rPr>
              <a:pPr defTabSz="959936"/>
              <a:t>1/23/2024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5993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59936"/>
            <a:fld id="{CE0FCA04-DE5B-49D2-BA5F-4F38980E4C56}" type="slidenum">
              <a:rPr lang="en-US" smtClean="0">
                <a:solidFill>
                  <a:prstClr val="black">
                    <a:tint val="75000"/>
                  </a:prstClr>
                </a:solidFill>
              </a:rPr>
              <a:pPr defTabSz="959936"/>
              <a:t>‹#›</a:t>
            </a:fld>
            <a:endParaRPr lang="en-US">
              <a:solidFill>
                <a:prstClr val="black">
                  <a:tint val="75000"/>
                </a:prstClr>
              </a:solidFill>
            </a:endParaRPr>
          </a:p>
        </p:txBody>
      </p:sp>
    </p:spTree>
    <p:extLst>
      <p:ext uri="{BB962C8B-B14F-4D97-AF65-F5344CB8AC3E}">
        <p14:creationId xmlns:p14="http://schemas.microsoft.com/office/powerpoint/2010/main" val="62617994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140" y="4406923"/>
            <a:ext cx="10363197" cy="1362076"/>
          </a:xfrm>
        </p:spPr>
        <p:txBody>
          <a:bodyPr anchor="t"/>
          <a:lstStyle>
            <a:lvl1pPr algn="l">
              <a:defRPr sz="5700" b="1" cap="all"/>
            </a:lvl1pPr>
          </a:lstStyle>
          <a:p>
            <a:r>
              <a:rPr lang="en-US" smtClean="0"/>
              <a:t>Click to edit Master title style</a:t>
            </a:r>
            <a:endParaRPr lang="en-US"/>
          </a:p>
        </p:txBody>
      </p:sp>
      <p:sp>
        <p:nvSpPr>
          <p:cNvPr id="3" name="Text Placeholder 2"/>
          <p:cNvSpPr>
            <a:spLocks noGrp="1"/>
          </p:cNvSpPr>
          <p:nvPr>
            <p:ph type="body" idx="1"/>
          </p:nvPr>
        </p:nvSpPr>
        <p:spPr>
          <a:xfrm>
            <a:off x="963140" y="2906761"/>
            <a:ext cx="10363197" cy="1500187"/>
          </a:xfrm>
        </p:spPr>
        <p:txBody>
          <a:bodyPr anchor="b"/>
          <a:lstStyle>
            <a:lvl1pPr marL="0" indent="0">
              <a:buNone/>
              <a:defRPr sz="2800">
                <a:solidFill>
                  <a:schemeClr val="tx1">
                    <a:tint val="75000"/>
                  </a:schemeClr>
                </a:solidFill>
              </a:defRPr>
            </a:lvl1pPr>
            <a:lvl2pPr marL="641679" indent="0">
              <a:buNone/>
              <a:defRPr sz="2500">
                <a:solidFill>
                  <a:schemeClr val="tx1">
                    <a:tint val="75000"/>
                  </a:schemeClr>
                </a:solidFill>
              </a:defRPr>
            </a:lvl2pPr>
            <a:lvl3pPr marL="1283351" indent="0">
              <a:buNone/>
              <a:defRPr sz="2300">
                <a:solidFill>
                  <a:schemeClr val="tx1">
                    <a:tint val="75000"/>
                  </a:schemeClr>
                </a:solidFill>
              </a:defRPr>
            </a:lvl3pPr>
            <a:lvl4pPr marL="1925027" indent="0">
              <a:buNone/>
              <a:defRPr sz="2000">
                <a:solidFill>
                  <a:schemeClr val="tx1">
                    <a:tint val="75000"/>
                  </a:schemeClr>
                </a:solidFill>
              </a:defRPr>
            </a:lvl4pPr>
            <a:lvl5pPr marL="2566704" indent="0">
              <a:buNone/>
              <a:defRPr sz="2000">
                <a:solidFill>
                  <a:schemeClr val="tx1">
                    <a:tint val="75000"/>
                  </a:schemeClr>
                </a:solidFill>
              </a:defRPr>
            </a:lvl5pPr>
            <a:lvl6pPr marL="3208360" indent="0">
              <a:buNone/>
              <a:defRPr sz="2000">
                <a:solidFill>
                  <a:schemeClr val="tx1">
                    <a:tint val="75000"/>
                  </a:schemeClr>
                </a:solidFill>
              </a:defRPr>
            </a:lvl6pPr>
            <a:lvl7pPr marL="3850038" indent="0">
              <a:buNone/>
              <a:defRPr sz="2000">
                <a:solidFill>
                  <a:schemeClr val="tx1">
                    <a:tint val="75000"/>
                  </a:schemeClr>
                </a:solidFill>
              </a:defRPr>
            </a:lvl7pPr>
            <a:lvl8pPr marL="4491714" indent="0">
              <a:buNone/>
              <a:defRPr sz="2000">
                <a:solidFill>
                  <a:schemeClr val="tx1">
                    <a:tint val="75000"/>
                  </a:schemeClr>
                </a:solidFill>
              </a:defRPr>
            </a:lvl8pPr>
            <a:lvl9pPr marL="5133385" indent="0">
              <a:buNone/>
              <a:defRPr sz="2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59936"/>
            <a:fld id="{057B077D-680E-4F7B-B169-2CB385BA6FD9}" type="datetimeFigureOut">
              <a:rPr lang="en-US" smtClean="0">
                <a:solidFill>
                  <a:prstClr val="black">
                    <a:tint val="75000"/>
                  </a:prstClr>
                </a:solidFill>
              </a:rPr>
              <a:pPr defTabSz="959936"/>
              <a:t>1/23/2024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5993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59936"/>
            <a:fld id="{CE0FCA04-DE5B-49D2-BA5F-4F38980E4C56}" type="slidenum">
              <a:rPr lang="en-US" smtClean="0">
                <a:solidFill>
                  <a:prstClr val="black">
                    <a:tint val="75000"/>
                  </a:prstClr>
                </a:solidFill>
              </a:rPr>
              <a:pPr defTabSz="959936"/>
              <a:t>‹#›</a:t>
            </a:fld>
            <a:endParaRPr lang="en-US">
              <a:solidFill>
                <a:prstClr val="black">
                  <a:tint val="75000"/>
                </a:prstClr>
              </a:solidFill>
            </a:endParaRPr>
          </a:p>
        </p:txBody>
      </p:sp>
    </p:spTree>
    <p:extLst>
      <p:ext uri="{BB962C8B-B14F-4D97-AF65-F5344CB8AC3E}">
        <p14:creationId xmlns:p14="http://schemas.microsoft.com/office/powerpoint/2010/main" val="287269286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749" y="1600256"/>
            <a:ext cx="5384799" cy="4525963"/>
          </a:xfrm>
        </p:spPr>
        <p:txBody>
          <a:bodyPr/>
          <a:lstStyle>
            <a:lvl1pPr>
              <a:defRPr sz="3700"/>
            </a:lvl1pPr>
            <a:lvl2pPr>
              <a:defRPr sz="33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854" y="1600256"/>
            <a:ext cx="5384799" cy="4525963"/>
          </a:xfrm>
        </p:spPr>
        <p:txBody>
          <a:bodyPr/>
          <a:lstStyle>
            <a:lvl1pPr>
              <a:defRPr sz="3700"/>
            </a:lvl1pPr>
            <a:lvl2pPr>
              <a:defRPr sz="33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959936"/>
            <a:fld id="{057B077D-680E-4F7B-B169-2CB385BA6FD9}" type="datetimeFigureOut">
              <a:rPr lang="en-US" smtClean="0">
                <a:solidFill>
                  <a:prstClr val="black">
                    <a:tint val="75000"/>
                  </a:prstClr>
                </a:solidFill>
              </a:rPr>
              <a:pPr defTabSz="959936"/>
              <a:t>1/23/2024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5993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59936"/>
            <a:fld id="{CE0FCA04-DE5B-49D2-BA5F-4F38980E4C56}" type="slidenum">
              <a:rPr lang="en-US" smtClean="0">
                <a:solidFill>
                  <a:prstClr val="black">
                    <a:tint val="75000"/>
                  </a:prstClr>
                </a:solidFill>
              </a:rPr>
              <a:pPr defTabSz="959936"/>
              <a:t>‹#›</a:t>
            </a:fld>
            <a:endParaRPr lang="en-US">
              <a:solidFill>
                <a:prstClr val="black">
                  <a:tint val="75000"/>
                </a:prstClr>
              </a:solidFill>
            </a:endParaRPr>
          </a:p>
        </p:txBody>
      </p:sp>
    </p:spTree>
    <p:extLst>
      <p:ext uri="{BB962C8B-B14F-4D97-AF65-F5344CB8AC3E}">
        <p14:creationId xmlns:p14="http://schemas.microsoft.com/office/powerpoint/2010/main" val="111967616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861" y="1535147"/>
            <a:ext cx="5386919" cy="639763"/>
          </a:xfrm>
        </p:spPr>
        <p:txBody>
          <a:bodyPr anchor="b"/>
          <a:lstStyle>
            <a:lvl1pPr marL="0" indent="0">
              <a:buNone/>
              <a:defRPr sz="3300" b="1"/>
            </a:lvl1pPr>
            <a:lvl2pPr marL="641679" indent="0">
              <a:buNone/>
              <a:defRPr sz="2800" b="1"/>
            </a:lvl2pPr>
            <a:lvl3pPr marL="1283351" indent="0">
              <a:buNone/>
              <a:defRPr sz="2500" b="1"/>
            </a:lvl3pPr>
            <a:lvl4pPr marL="1925027" indent="0">
              <a:buNone/>
              <a:defRPr sz="2300" b="1"/>
            </a:lvl4pPr>
            <a:lvl5pPr marL="2566704" indent="0">
              <a:buNone/>
              <a:defRPr sz="2300" b="1"/>
            </a:lvl5pPr>
            <a:lvl6pPr marL="3208360" indent="0">
              <a:buNone/>
              <a:defRPr sz="2300" b="1"/>
            </a:lvl6pPr>
            <a:lvl7pPr marL="3850038" indent="0">
              <a:buNone/>
              <a:defRPr sz="2300" b="1"/>
            </a:lvl7pPr>
            <a:lvl8pPr marL="4491714" indent="0">
              <a:buNone/>
              <a:defRPr sz="2300" b="1"/>
            </a:lvl8pPr>
            <a:lvl9pPr marL="5133385"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609861" y="2174875"/>
            <a:ext cx="5386919" cy="3951288"/>
          </a:xfrm>
        </p:spPr>
        <p:txBody>
          <a:bodyPr/>
          <a:lstStyle>
            <a:lvl1pPr>
              <a:defRPr sz="3300"/>
            </a:lvl1pPr>
            <a:lvl2pPr>
              <a:defRPr sz="28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656" y="1535147"/>
            <a:ext cx="5389033" cy="639763"/>
          </a:xfrm>
        </p:spPr>
        <p:txBody>
          <a:bodyPr anchor="b"/>
          <a:lstStyle>
            <a:lvl1pPr marL="0" indent="0">
              <a:buNone/>
              <a:defRPr sz="3300" b="1"/>
            </a:lvl1pPr>
            <a:lvl2pPr marL="641679" indent="0">
              <a:buNone/>
              <a:defRPr sz="2800" b="1"/>
            </a:lvl2pPr>
            <a:lvl3pPr marL="1283351" indent="0">
              <a:buNone/>
              <a:defRPr sz="2500" b="1"/>
            </a:lvl3pPr>
            <a:lvl4pPr marL="1925027" indent="0">
              <a:buNone/>
              <a:defRPr sz="2300" b="1"/>
            </a:lvl4pPr>
            <a:lvl5pPr marL="2566704" indent="0">
              <a:buNone/>
              <a:defRPr sz="2300" b="1"/>
            </a:lvl5pPr>
            <a:lvl6pPr marL="3208360" indent="0">
              <a:buNone/>
              <a:defRPr sz="2300" b="1"/>
            </a:lvl6pPr>
            <a:lvl7pPr marL="3850038" indent="0">
              <a:buNone/>
              <a:defRPr sz="2300" b="1"/>
            </a:lvl7pPr>
            <a:lvl8pPr marL="4491714" indent="0">
              <a:buNone/>
              <a:defRPr sz="2300" b="1"/>
            </a:lvl8pPr>
            <a:lvl9pPr marL="5133385"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6193656" y="2174875"/>
            <a:ext cx="5389033" cy="3951288"/>
          </a:xfrm>
        </p:spPr>
        <p:txBody>
          <a:bodyPr/>
          <a:lstStyle>
            <a:lvl1pPr>
              <a:defRPr sz="3300"/>
            </a:lvl1pPr>
            <a:lvl2pPr>
              <a:defRPr sz="28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959936"/>
            <a:fld id="{057B077D-680E-4F7B-B169-2CB385BA6FD9}" type="datetimeFigureOut">
              <a:rPr lang="en-US" smtClean="0">
                <a:solidFill>
                  <a:prstClr val="black">
                    <a:tint val="75000"/>
                  </a:prstClr>
                </a:solidFill>
              </a:rPr>
              <a:pPr defTabSz="959936"/>
              <a:t>1/23/2024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59936"/>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59936"/>
            <a:fld id="{CE0FCA04-DE5B-49D2-BA5F-4F38980E4C56}" type="slidenum">
              <a:rPr lang="en-US" smtClean="0">
                <a:solidFill>
                  <a:prstClr val="black">
                    <a:tint val="75000"/>
                  </a:prstClr>
                </a:solidFill>
              </a:rPr>
              <a:pPr defTabSz="959936"/>
              <a:t>‹#›</a:t>
            </a:fld>
            <a:endParaRPr lang="en-US">
              <a:solidFill>
                <a:prstClr val="black">
                  <a:tint val="75000"/>
                </a:prstClr>
              </a:solidFill>
            </a:endParaRPr>
          </a:p>
        </p:txBody>
      </p:sp>
    </p:spTree>
    <p:extLst>
      <p:ext uri="{BB962C8B-B14F-4D97-AF65-F5344CB8AC3E}">
        <p14:creationId xmlns:p14="http://schemas.microsoft.com/office/powerpoint/2010/main" val="38305461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pPr defTabSz="1207080"/>
            <a:fld id="{5B7FB242-887E-4FBD-BBF2-BE5F9D1D0288}" type="datetimeFigureOut">
              <a:rPr lang="zh-CN" altLang="en-US" smtClean="0">
                <a:solidFill>
                  <a:prstClr val="black">
                    <a:tint val="75000"/>
                  </a:prstClr>
                </a:solidFill>
              </a:rPr>
              <a:pPr defTabSz="1207080"/>
              <a:t>2024/1/23</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pPr defTabSz="1207080"/>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pPr defTabSz="1207080"/>
            <a:fld id="{A2FDD889-5730-4C0B-93DE-013744909241}" type="slidenum">
              <a:rPr lang="zh-CN" altLang="en-US" smtClean="0">
                <a:solidFill>
                  <a:prstClr val="black">
                    <a:tint val="75000"/>
                  </a:prstClr>
                </a:solidFill>
              </a:rPr>
              <a:pPr defTabSz="1207080"/>
              <a:t>‹#›</a:t>
            </a:fld>
            <a:endParaRPr lang="zh-CN" altLang="en-US">
              <a:solidFill>
                <a:prstClr val="black">
                  <a:tint val="75000"/>
                </a:prstClr>
              </a:solidFill>
            </a:endParaRPr>
          </a:p>
        </p:txBody>
      </p:sp>
    </p:spTree>
    <p:extLst>
      <p:ext uri="{BB962C8B-B14F-4D97-AF65-F5344CB8AC3E}">
        <p14:creationId xmlns:p14="http://schemas.microsoft.com/office/powerpoint/2010/main" val="3125950148"/>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959936"/>
            <a:fld id="{057B077D-680E-4F7B-B169-2CB385BA6FD9}" type="datetimeFigureOut">
              <a:rPr lang="en-US" smtClean="0">
                <a:solidFill>
                  <a:prstClr val="black">
                    <a:tint val="75000"/>
                  </a:prstClr>
                </a:solidFill>
              </a:rPr>
              <a:pPr defTabSz="959936"/>
              <a:t>1/23/2024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59936"/>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59936"/>
            <a:fld id="{CE0FCA04-DE5B-49D2-BA5F-4F38980E4C56}" type="slidenum">
              <a:rPr lang="en-US" smtClean="0">
                <a:solidFill>
                  <a:prstClr val="black">
                    <a:tint val="75000"/>
                  </a:prstClr>
                </a:solidFill>
              </a:rPr>
              <a:pPr defTabSz="959936"/>
              <a:t>‹#›</a:t>
            </a:fld>
            <a:endParaRPr lang="en-US">
              <a:solidFill>
                <a:prstClr val="black">
                  <a:tint val="75000"/>
                </a:prstClr>
              </a:solidFill>
            </a:endParaRPr>
          </a:p>
        </p:txBody>
      </p:sp>
    </p:spTree>
    <p:extLst>
      <p:ext uri="{BB962C8B-B14F-4D97-AF65-F5344CB8AC3E}">
        <p14:creationId xmlns:p14="http://schemas.microsoft.com/office/powerpoint/2010/main" val="164183319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59936"/>
            <a:fld id="{057B077D-680E-4F7B-B169-2CB385BA6FD9}" type="datetimeFigureOut">
              <a:rPr lang="en-US" smtClean="0">
                <a:solidFill>
                  <a:prstClr val="black">
                    <a:tint val="75000"/>
                  </a:prstClr>
                </a:solidFill>
              </a:rPr>
              <a:pPr defTabSz="959936"/>
              <a:t>1/23/2024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59936"/>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59936"/>
            <a:fld id="{CE0FCA04-DE5B-49D2-BA5F-4F38980E4C56}" type="slidenum">
              <a:rPr lang="en-US" smtClean="0">
                <a:solidFill>
                  <a:prstClr val="black">
                    <a:tint val="75000"/>
                  </a:prstClr>
                </a:solidFill>
              </a:rPr>
              <a:pPr defTabSz="959936"/>
              <a:t>‹#›</a:t>
            </a:fld>
            <a:endParaRPr lang="en-US">
              <a:solidFill>
                <a:prstClr val="black">
                  <a:tint val="75000"/>
                </a:prstClr>
              </a:solidFill>
            </a:endParaRPr>
          </a:p>
        </p:txBody>
      </p:sp>
    </p:spTree>
    <p:extLst>
      <p:ext uri="{BB962C8B-B14F-4D97-AF65-F5344CB8AC3E}">
        <p14:creationId xmlns:p14="http://schemas.microsoft.com/office/powerpoint/2010/main" val="102612330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7" y="273267"/>
            <a:ext cx="4011084" cy="1162051"/>
          </a:xfrm>
        </p:spPr>
        <p:txBody>
          <a:bodyPr anchor="b"/>
          <a:lstStyle>
            <a:lvl1pPr algn="l">
              <a:defRPr sz="2800" b="1"/>
            </a:lvl1pPr>
          </a:lstStyle>
          <a:p>
            <a:r>
              <a:rPr lang="en-US" smtClean="0"/>
              <a:t>Click to edit Master title style</a:t>
            </a:r>
            <a:endParaRPr lang="en-US"/>
          </a:p>
        </p:txBody>
      </p:sp>
      <p:sp>
        <p:nvSpPr>
          <p:cNvPr id="3" name="Content Placeholder 2"/>
          <p:cNvSpPr>
            <a:spLocks noGrp="1"/>
          </p:cNvSpPr>
          <p:nvPr>
            <p:ph idx="1"/>
          </p:nvPr>
        </p:nvSpPr>
        <p:spPr>
          <a:xfrm>
            <a:off x="4766821" y="273424"/>
            <a:ext cx="6815667" cy="5853113"/>
          </a:xfrm>
        </p:spPr>
        <p:txBody>
          <a:bodyPr/>
          <a:lstStyle>
            <a:lvl1pPr>
              <a:defRPr sz="4500"/>
            </a:lvl1pPr>
            <a:lvl2pPr>
              <a:defRPr sz="3700"/>
            </a:lvl2pPr>
            <a:lvl3pPr>
              <a:defRPr sz="33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27" y="1435212"/>
            <a:ext cx="4011084" cy="4691063"/>
          </a:xfrm>
        </p:spPr>
        <p:txBody>
          <a:bodyPr/>
          <a:lstStyle>
            <a:lvl1pPr marL="0" indent="0">
              <a:buNone/>
              <a:defRPr sz="2000"/>
            </a:lvl1pPr>
            <a:lvl2pPr marL="641679" indent="0">
              <a:buNone/>
              <a:defRPr sz="1700"/>
            </a:lvl2pPr>
            <a:lvl3pPr marL="1283351" indent="0">
              <a:buNone/>
              <a:defRPr sz="1300"/>
            </a:lvl3pPr>
            <a:lvl4pPr marL="1925027" indent="0">
              <a:buNone/>
              <a:defRPr sz="1200"/>
            </a:lvl4pPr>
            <a:lvl5pPr marL="2566704" indent="0">
              <a:buNone/>
              <a:defRPr sz="1200"/>
            </a:lvl5pPr>
            <a:lvl6pPr marL="3208360" indent="0">
              <a:buNone/>
              <a:defRPr sz="1200"/>
            </a:lvl6pPr>
            <a:lvl7pPr marL="3850038" indent="0">
              <a:buNone/>
              <a:defRPr sz="1200"/>
            </a:lvl7pPr>
            <a:lvl8pPr marL="4491714" indent="0">
              <a:buNone/>
              <a:defRPr sz="1200"/>
            </a:lvl8pPr>
            <a:lvl9pPr marL="5133385"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59936"/>
            <a:fld id="{057B077D-680E-4F7B-B169-2CB385BA6FD9}" type="datetimeFigureOut">
              <a:rPr lang="en-US" smtClean="0">
                <a:solidFill>
                  <a:prstClr val="black">
                    <a:tint val="75000"/>
                  </a:prstClr>
                </a:solidFill>
              </a:rPr>
              <a:pPr defTabSz="959936"/>
              <a:t>1/23/2024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5993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59936"/>
            <a:fld id="{CE0FCA04-DE5B-49D2-BA5F-4F38980E4C56}" type="slidenum">
              <a:rPr lang="en-US" smtClean="0">
                <a:solidFill>
                  <a:prstClr val="black">
                    <a:tint val="75000"/>
                  </a:prstClr>
                </a:solidFill>
              </a:rPr>
              <a:pPr defTabSz="959936"/>
              <a:t>‹#›</a:t>
            </a:fld>
            <a:endParaRPr lang="en-US">
              <a:solidFill>
                <a:prstClr val="black">
                  <a:tint val="75000"/>
                </a:prstClr>
              </a:solidFill>
            </a:endParaRPr>
          </a:p>
        </p:txBody>
      </p:sp>
    </p:spTree>
    <p:extLst>
      <p:ext uri="{BB962C8B-B14F-4D97-AF65-F5344CB8AC3E}">
        <p14:creationId xmlns:p14="http://schemas.microsoft.com/office/powerpoint/2010/main" val="222532656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20" y="4800811"/>
            <a:ext cx="7315200" cy="566739"/>
          </a:xfrm>
        </p:spPr>
        <p:txBody>
          <a:bodyPr anchor="b"/>
          <a:lstStyle>
            <a:lvl1pPr algn="l">
              <a:defRPr sz="2800" b="1"/>
            </a:lvl1pPr>
          </a:lstStyle>
          <a:p>
            <a:r>
              <a:rPr lang="en-US" smtClean="0"/>
              <a:t>Click to edit Master title style</a:t>
            </a:r>
            <a:endParaRPr lang="en-US"/>
          </a:p>
        </p:txBody>
      </p:sp>
      <p:sp>
        <p:nvSpPr>
          <p:cNvPr id="3" name="Picture Placeholder 2"/>
          <p:cNvSpPr>
            <a:spLocks noGrp="1"/>
          </p:cNvSpPr>
          <p:nvPr>
            <p:ph type="pic" idx="1"/>
          </p:nvPr>
        </p:nvSpPr>
        <p:spPr>
          <a:xfrm>
            <a:off x="2389720" y="612775"/>
            <a:ext cx="7315200" cy="4114800"/>
          </a:xfrm>
        </p:spPr>
        <p:txBody>
          <a:bodyPr/>
          <a:lstStyle>
            <a:lvl1pPr marL="0" indent="0">
              <a:buNone/>
              <a:defRPr sz="4500"/>
            </a:lvl1pPr>
            <a:lvl2pPr marL="641679" indent="0">
              <a:buNone/>
              <a:defRPr sz="3700"/>
            </a:lvl2pPr>
            <a:lvl3pPr marL="1283351" indent="0">
              <a:buNone/>
              <a:defRPr sz="3300"/>
            </a:lvl3pPr>
            <a:lvl4pPr marL="1925027" indent="0">
              <a:buNone/>
              <a:defRPr sz="2800"/>
            </a:lvl4pPr>
            <a:lvl5pPr marL="2566704" indent="0">
              <a:buNone/>
              <a:defRPr sz="2800"/>
            </a:lvl5pPr>
            <a:lvl6pPr marL="3208360" indent="0">
              <a:buNone/>
              <a:defRPr sz="2800"/>
            </a:lvl6pPr>
            <a:lvl7pPr marL="3850038" indent="0">
              <a:buNone/>
              <a:defRPr sz="2800"/>
            </a:lvl7pPr>
            <a:lvl8pPr marL="4491714" indent="0">
              <a:buNone/>
              <a:defRPr sz="2800"/>
            </a:lvl8pPr>
            <a:lvl9pPr marL="5133385" indent="0">
              <a:buNone/>
              <a:defRPr sz="2800"/>
            </a:lvl9pPr>
          </a:lstStyle>
          <a:p>
            <a:endParaRPr lang="en-US"/>
          </a:p>
        </p:txBody>
      </p:sp>
      <p:sp>
        <p:nvSpPr>
          <p:cNvPr id="4" name="Text Placeholder 3"/>
          <p:cNvSpPr>
            <a:spLocks noGrp="1"/>
          </p:cNvSpPr>
          <p:nvPr>
            <p:ph type="body" sz="half" idx="2"/>
          </p:nvPr>
        </p:nvSpPr>
        <p:spPr>
          <a:xfrm>
            <a:off x="2389720" y="5367550"/>
            <a:ext cx="7315200" cy="804861"/>
          </a:xfrm>
        </p:spPr>
        <p:txBody>
          <a:bodyPr/>
          <a:lstStyle>
            <a:lvl1pPr marL="0" indent="0">
              <a:buNone/>
              <a:defRPr sz="2000"/>
            </a:lvl1pPr>
            <a:lvl2pPr marL="641679" indent="0">
              <a:buNone/>
              <a:defRPr sz="1700"/>
            </a:lvl2pPr>
            <a:lvl3pPr marL="1283351" indent="0">
              <a:buNone/>
              <a:defRPr sz="1300"/>
            </a:lvl3pPr>
            <a:lvl4pPr marL="1925027" indent="0">
              <a:buNone/>
              <a:defRPr sz="1200"/>
            </a:lvl4pPr>
            <a:lvl5pPr marL="2566704" indent="0">
              <a:buNone/>
              <a:defRPr sz="1200"/>
            </a:lvl5pPr>
            <a:lvl6pPr marL="3208360" indent="0">
              <a:buNone/>
              <a:defRPr sz="1200"/>
            </a:lvl6pPr>
            <a:lvl7pPr marL="3850038" indent="0">
              <a:buNone/>
              <a:defRPr sz="1200"/>
            </a:lvl7pPr>
            <a:lvl8pPr marL="4491714" indent="0">
              <a:buNone/>
              <a:defRPr sz="1200"/>
            </a:lvl8pPr>
            <a:lvl9pPr marL="5133385"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59936"/>
            <a:fld id="{057B077D-680E-4F7B-B169-2CB385BA6FD9}" type="datetimeFigureOut">
              <a:rPr lang="en-US" smtClean="0">
                <a:solidFill>
                  <a:prstClr val="black">
                    <a:tint val="75000"/>
                  </a:prstClr>
                </a:solidFill>
              </a:rPr>
              <a:pPr defTabSz="959936"/>
              <a:t>1/23/2024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5993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59936"/>
            <a:fld id="{CE0FCA04-DE5B-49D2-BA5F-4F38980E4C56}" type="slidenum">
              <a:rPr lang="en-US" smtClean="0">
                <a:solidFill>
                  <a:prstClr val="black">
                    <a:tint val="75000"/>
                  </a:prstClr>
                </a:solidFill>
              </a:rPr>
              <a:pPr defTabSz="959936"/>
              <a:t>‹#›</a:t>
            </a:fld>
            <a:endParaRPr lang="en-US">
              <a:solidFill>
                <a:prstClr val="black">
                  <a:tint val="75000"/>
                </a:prstClr>
              </a:solidFill>
            </a:endParaRPr>
          </a:p>
        </p:txBody>
      </p:sp>
    </p:spTree>
    <p:extLst>
      <p:ext uri="{BB962C8B-B14F-4D97-AF65-F5344CB8AC3E}">
        <p14:creationId xmlns:p14="http://schemas.microsoft.com/office/powerpoint/2010/main" val="37100748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59936"/>
            <a:fld id="{057B077D-680E-4F7B-B169-2CB385BA6FD9}" type="datetimeFigureOut">
              <a:rPr lang="en-US" smtClean="0">
                <a:solidFill>
                  <a:prstClr val="black">
                    <a:tint val="75000"/>
                  </a:prstClr>
                </a:solidFill>
              </a:rPr>
              <a:pPr defTabSz="959936"/>
              <a:t>1/23/2024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5993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59936"/>
            <a:fld id="{CE0FCA04-DE5B-49D2-BA5F-4F38980E4C56}" type="slidenum">
              <a:rPr lang="en-US" smtClean="0">
                <a:solidFill>
                  <a:prstClr val="black">
                    <a:tint val="75000"/>
                  </a:prstClr>
                </a:solidFill>
              </a:rPr>
              <a:pPr defTabSz="959936"/>
              <a:t>‹#›</a:t>
            </a:fld>
            <a:endParaRPr lang="en-US">
              <a:solidFill>
                <a:prstClr val="black">
                  <a:tint val="75000"/>
                </a:prstClr>
              </a:solidFill>
            </a:endParaRPr>
          </a:p>
        </p:txBody>
      </p:sp>
    </p:spTree>
    <p:extLst>
      <p:ext uri="{BB962C8B-B14F-4D97-AF65-F5344CB8AC3E}">
        <p14:creationId xmlns:p14="http://schemas.microsoft.com/office/powerpoint/2010/main" val="37768246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466" y="274830"/>
            <a:ext cx="2743201"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825" y="274830"/>
            <a:ext cx="8026399"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59936"/>
            <a:fld id="{057B077D-680E-4F7B-B169-2CB385BA6FD9}" type="datetimeFigureOut">
              <a:rPr lang="en-US" smtClean="0">
                <a:solidFill>
                  <a:prstClr val="black">
                    <a:tint val="75000"/>
                  </a:prstClr>
                </a:solidFill>
              </a:rPr>
              <a:pPr defTabSz="959936"/>
              <a:t>1/23/2024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5993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59936"/>
            <a:fld id="{CE0FCA04-DE5B-49D2-BA5F-4F38980E4C56}" type="slidenum">
              <a:rPr lang="en-US" smtClean="0">
                <a:solidFill>
                  <a:prstClr val="black">
                    <a:tint val="75000"/>
                  </a:prstClr>
                </a:solidFill>
              </a:rPr>
              <a:pPr defTabSz="959936"/>
              <a:t>‹#›</a:t>
            </a:fld>
            <a:endParaRPr lang="en-US">
              <a:solidFill>
                <a:prstClr val="black">
                  <a:tint val="75000"/>
                </a:prstClr>
              </a:solidFill>
            </a:endParaRPr>
          </a:p>
        </p:txBody>
      </p:sp>
    </p:spTree>
    <p:extLst>
      <p:ext uri="{BB962C8B-B14F-4D97-AF65-F5344CB8AC3E}">
        <p14:creationId xmlns:p14="http://schemas.microsoft.com/office/powerpoint/2010/main" val="299126970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79"/>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343" indent="0" algn="ctr">
              <a:buNone/>
              <a:defRPr>
                <a:solidFill>
                  <a:schemeClr val="tx1">
                    <a:tint val="75000"/>
                  </a:schemeClr>
                </a:solidFill>
              </a:defRPr>
            </a:lvl2pPr>
            <a:lvl3pPr marL="1218704" indent="0" algn="ctr">
              <a:buNone/>
              <a:defRPr>
                <a:solidFill>
                  <a:schemeClr val="tx1">
                    <a:tint val="75000"/>
                  </a:schemeClr>
                </a:solidFill>
              </a:defRPr>
            </a:lvl3pPr>
            <a:lvl4pPr marL="1828053" indent="0" algn="ctr">
              <a:buNone/>
              <a:defRPr>
                <a:solidFill>
                  <a:schemeClr val="tx1">
                    <a:tint val="75000"/>
                  </a:schemeClr>
                </a:solidFill>
              </a:defRPr>
            </a:lvl4pPr>
            <a:lvl5pPr marL="2437406" indent="0" algn="ctr">
              <a:buNone/>
              <a:defRPr>
                <a:solidFill>
                  <a:schemeClr val="tx1">
                    <a:tint val="75000"/>
                  </a:schemeClr>
                </a:solidFill>
              </a:defRPr>
            </a:lvl5pPr>
            <a:lvl6pPr marL="3046750" indent="0" algn="ctr">
              <a:buNone/>
              <a:defRPr>
                <a:solidFill>
                  <a:schemeClr val="tx1">
                    <a:tint val="75000"/>
                  </a:schemeClr>
                </a:solidFill>
              </a:defRPr>
            </a:lvl6pPr>
            <a:lvl7pPr marL="3656095" indent="0" algn="ctr">
              <a:buNone/>
              <a:defRPr>
                <a:solidFill>
                  <a:schemeClr val="tx1">
                    <a:tint val="75000"/>
                  </a:schemeClr>
                </a:solidFill>
              </a:defRPr>
            </a:lvl7pPr>
            <a:lvl8pPr marL="4265448" indent="0" algn="ctr">
              <a:buNone/>
              <a:defRPr>
                <a:solidFill>
                  <a:schemeClr val="tx1">
                    <a:tint val="75000"/>
                  </a:schemeClr>
                </a:solidFill>
              </a:defRPr>
            </a:lvl8pPr>
            <a:lvl9pPr marL="487479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1/23/2024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972071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1/23/2024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891514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39"/>
            <a:ext cx="10363200" cy="1362075"/>
          </a:xfrm>
        </p:spPr>
        <p:txBody>
          <a:bodyPr anchor="t"/>
          <a:lstStyle>
            <a:lvl1pPr algn="l">
              <a:defRPr sz="53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700">
                <a:solidFill>
                  <a:schemeClr val="tx1">
                    <a:tint val="75000"/>
                  </a:schemeClr>
                </a:solidFill>
              </a:defRPr>
            </a:lvl1pPr>
            <a:lvl2pPr marL="609343" indent="0">
              <a:buNone/>
              <a:defRPr sz="2400">
                <a:solidFill>
                  <a:schemeClr val="tx1">
                    <a:tint val="75000"/>
                  </a:schemeClr>
                </a:solidFill>
              </a:defRPr>
            </a:lvl2pPr>
            <a:lvl3pPr marL="1218704" indent="0">
              <a:buNone/>
              <a:defRPr sz="2100">
                <a:solidFill>
                  <a:schemeClr val="tx1">
                    <a:tint val="75000"/>
                  </a:schemeClr>
                </a:solidFill>
              </a:defRPr>
            </a:lvl3pPr>
            <a:lvl4pPr marL="1828053" indent="0">
              <a:buNone/>
              <a:defRPr sz="1900">
                <a:solidFill>
                  <a:schemeClr val="tx1">
                    <a:tint val="75000"/>
                  </a:schemeClr>
                </a:solidFill>
              </a:defRPr>
            </a:lvl4pPr>
            <a:lvl5pPr marL="2437406" indent="0">
              <a:buNone/>
              <a:defRPr sz="1900">
                <a:solidFill>
                  <a:schemeClr val="tx1">
                    <a:tint val="75000"/>
                  </a:schemeClr>
                </a:solidFill>
              </a:defRPr>
            </a:lvl5pPr>
            <a:lvl6pPr marL="3046750" indent="0">
              <a:buNone/>
              <a:defRPr sz="1900">
                <a:solidFill>
                  <a:schemeClr val="tx1">
                    <a:tint val="75000"/>
                  </a:schemeClr>
                </a:solidFill>
              </a:defRPr>
            </a:lvl6pPr>
            <a:lvl7pPr marL="3656095" indent="0">
              <a:buNone/>
              <a:defRPr sz="1900">
                <a:solidFill>
                  <a:schemeClr val="tx1">
                    <a:tint val="75000"/>
                  </a:schemeClr>
                </a:solidFill>
              </a:defRPr>
            </a:lvl7pPr>
            <a:lvl8pPr marL="4265448" indent="0">
              <a:buNone/>
              <a:defRPr sz="1900">
                <a:solidFill>
                  <a:schemeClr val="tx1">
                    <a:tint val="75000"/>
                  </a:schemeClr>
                </a:solidFill>
              </a:defRPr>
            </a:lvl8pPr>
            <a:lvl9pPr marL="4874797" indent="0">
              <a:buNone/>
              <a:defRPr sz="1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1/23/2024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261367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CEF851F-4C9B-4ED8-A706-7687066F5A2C}" type="datetimeFigureOut">
              <a:rPr lang="en-US" smtClean="0">
                <a:solidFill>
                  <a:prstClr val="black">
                    <a:tint val="75000"/>
                  </a:prstClr>
                </a:solidFill>
              </a:rPr>
              <a:pPr/>
              <a:t>1/23/2024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63405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1207080"/>
            <a:fld id="{5B7FB242-887E-4FBD-BBF2-BE5F9D1D0288}" type="datetimeFigureOut">
              <a:rPr lang="zh-CN" altLang="en-US" smtClean="0">
                <a:solidFill>
                  <a:prstClr val="black">
                    <a:tint val="75000"/>
                  </a:prstClr>
                </a:solidFill>
              </a:rPr>
              <a:pPr defTabSz="1207080"/>
              <a:t>2024/1/23</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defTabSz="1207080"/>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defTabSz="1207080"/>
            <a:fld id="{A2FDD889-5730-4C0B-93DE-013744909241}" type="slidenum">
              <a:rPr lang="zh-CN" altLang="en-US" smtClean="0">
                <a:solidFill>
                  <a:prstClr val="black">
                    <a:tint val="75000"/>
                  </a:prstClr>
                </a:solidFill>
              </a:rPr>
              <a:pPr defTabSz="1207080"/>
              <a:t>‹#›</a:t>
            </a:fld>
            <a:endParaRPr lang="zh-CN" altLang="en-US">
              <a:solidFill>
                <a:prstClr val="black">
                  <a:tint val="75000"/>
                </a:prstClr>
              </a:solidFill>
            </a:endParaRPr>
          </a:p>
        </p:txBody>
      </p:sp>
    </p:spTree>
    <p:extLst>
      <p:ext uri="{BB962C8B-B14F-4D97-AF65-F5344CB8AC3E}">
        <p14:creationId xmlns:p14="http://schemas.microsoft.com/office/powerpoint/2010/main" val="1949177503"/>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7"/>
            <a:ext cx="5386917" cy="639763"/>
          </a:xfrm>
        </p:spPr>
        <p:txBody>
          <a:bodyPr anchor="b"/>
          <a:lstStyle>
            <a:lvl1pPr marL="0" indent="0">
              <a:buNone/>
              <a:defRPr sz="3200" b="1"/>
            </a:lvl1pPr>
            <a:lvl2pPr marL="609343" indent="0">
              <a:buNone/>
              <a:defRPr sz="2700" b="1"/>
            </a:lvl2pPr>
            <a:lvl3pPr marL="1218704" indent="0">
              <a:buNone/>
              <a:defRPr sz="2400" b="1"/>
            </a:lvl3pPr>
            <a:lvl4pPr marL="1828053" indent="0">
              <a:buNone/>
              <a:defRPr sz="2100" b="1"/>
            </a:lvl4pPr>
            <a:lvl5pPr marL="2437406" indent="0">
              <a:buNone/>
              <a:defRPr sz="2100" b="1"/>
            </a:lvl5pPr>
            <a:lvl6pPr marL="3046750" indent="0">
              <a:buNone/>
              <a:defRPr sz="2100" b="1"/>
            </a:lvl6pPr>
            <a:lvl7pPr marL="3656095" indent="0">
              <a:buNone/>
              <a:defRPr sz="2100" b="1"/>
            </a:lvl7pPr>
            <a:lvl8pPr marL="4265448" indent="0">
              <a:buNone/>
              <a:defRPr sz="2100" b="1"/>
            </a:lvl8pPr>
            <a:lvl9pPr marL="4874797"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08" y="1535117"/>
            <a:ext cx="5389033" cy="639763"/>
          </a:xfrm>
        </p:spPr>
        <p:txBody>
          <a:bodyPr anchor="b"/>
          <a:lstStyle>
            <a:lvl1pPr marL="0" indent="0">
              <a:buNone/>
              <a:defRPr sz="3200" b="1"/>
            </a:lvl1pPr>
            <a:lvl2pPr marL="609343" indent="0">
              <a:buNone/>
              <a:defRPr sz="2700" b="1"/>
            </a:lvl2pPr>
            <a:lvl3pPr marL="1218704" indent="0">
              <a:buNone/>
              <a:defRPr sz="2400" b="1"/>
            </a:lvl3pPr>
            <a:lvl4pPr marL="1828053" indent="0">
              <a:buNone/>
              <a:defRPr sz="2100" b="1"/>
            </a:lvl4pPr>
            <a:lvl5pPr marL="2437406" indent="0">
              <a:buNone/>
              <a:defRPr sz="2100" b="1"/>
            </a:lvl5pPr>
            <a:lvl6pPr marL="3046750" indent="0">
              <a:buNone/>
              <a:defRPr sz="2100" b="1"/>
            </a:lvl6pPr>
            <a:lvl7pPr marL="3656095" indent="0">
              <a:buNone/>
              <a:defRPr sz="2100" b="1"/>
            </a:lvl7pPr>
            <a:lvl8pPr marL="4265448" indent="0">
              <a:buNone/>
              <a:defRPr sz="2100" b="1"/>
            </a:lvl8pPr>
            <a:lvl9pPr marL="4874797"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193408"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CEF851F-4C9B-4ED8-A706-7687066F5A2C}" type="datetimeFigureOut">
              <a:rPr lang="en-US" smtClean="0">
                <a:solidFill>
                  <a:prstClr val="black">
                    <a:tint val="75000"/>
                  </a:prstClr>
                </a:solidFill>
              </a:rPr>
              <a:pPr/>
              <a:t>1/23/2024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632345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EF851F-4C9B-4ED8-A706-7687066F5A2C}" type="datetimeFigureOut">
              <a:rPr lang="en-US" smtClean="0">
                <a:solidFill>
                  <a:prstClr val="black">
                    <a:tint val="75000"/>
                  </a:prstClr>
                </a:solidFill>
              </a:rPr>
              <a:pPr/>
              <a:t>1/23/2024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245169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solidFill>
                  <a:prstClr val="black">
                    <a:tint val="75000"/>
                  </a:prstClr>
                </a:solidFill>
              </a:rPr>
              <a:pPr/>
              <a:t>1/23/2024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85544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87"/>
            <a:ext cx="4011084" cy="1162051"/>
          </a:xfrm>
        </p:spPr>
        <p:txBody>
          <a:bodyPr anchor="b"/>
          <a:lstStyle>
            <a:lvl1pPr algn="l">
              <a:defRPr sz="2700" b="1"/>
            </a:lvl1pPr>
          </a:lstStyle>
          <a:p>
            <a:r>
              <a:rPr lang="en-US" smtClean="0"/>
              <a:t>Click to edit Master title style</a:t>
            </a:r>
            <a:endParaRPr lang="en-US"/>
          </a:p>
        </p:txBody>
      </p:sp>
      <p:sp>
        <p:nvSpPr>
          <p:cNvPr id="3" name="Content Placeholder 2"/>
          <p:cNvSpPr>
            <a:spLocks noGrp="1"/>
          </p:cNvSpPr>
          <p:nvPr>
            <p:ph idx="1"/>
          </p:nvPr>
        </p:nvSpPr>
        <p:spPr>
          <a:xfrm>
            <a:off x="4766733" y="273104"/>
            <a:ext cx="6815667"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900"/>
            </a:lvl1pPr>
            <a:lvl2pPr marL="609343" indent="0">
              <a:buNone/>
              <a:defRPr sz="1600"/>
            </a:lvl2pPr>
            <a:lvl3pPr marL="1218704" indent="0">
              <a:buNone/>
              <a:defRPr sz="1300"/>
            </a:lvl3pPr>
            <a:lvl4pPr marL="1828053" indent="0">
              <a:buNone/>
              <a:defRPr sz="1200"/>
            </a:lvl4pPr>
            <a:lvl5pPr marL="2437406" indent="0">
              <a:buNone/>
              <a:defRPr sz="1200"/>
            </a:lvl5pPr>
            <a:lvl6pPr marL="3046750" indent="0">
              <a:buNone/>
              <a:defRPr sz="1200"/>
            </a:lvl6pPr>
            <a:lvl7pPr marL="3656095" indent="0">
              <a:buNone/>
              <a:defRPr sz="1200"/>
            </a:lvl7pPr>
            <a:lvl8pPr marL="4265448" indent="0">
              <a:buNone/>
              <a:defRPr sz="1200"/>
            </a:lvl8pPr>
            <a:lvl9pPr marL="4874797"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solidFill>
                  <a:prstClr val="black">
                    <a:tint val="75000"/>
                  </a:prstClr>
                </a:solidFill>
              </a:rPr>
              <a:pPr/>
              <a:t>1/23/2024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923560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39"/>
            <a:ext cx="7315200" cy="566739"/>
          </a:xfrm>
        </p:spPr>
        <p:txBody>
          <a:bodyPr anchor="b"/>
          <a:lstStyle>
            <a:lvl1pPr algn="l">
              <a:defRPr sz="27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300"/>
            </a:lvl1pPr>
            <a:lvl2pPr marL="609343" indent="0">
              <a:buNone/>
              <a:defRPr sz="3700"/>
            </a:lvl2pPr>
            <a:lvl3pPr marL="1218704" indent="0">
              <a:buNone/>
              <a:defRPr sz="3200"/>
            </a:lvl3pPr>
            <a:lvl4pPr marL="1828053" indent="0">
              <a:buNone/>
              <a:defRPr sz="2700"/>
            </a:lvl4pPr>
            <a:lvl5pPr marL="2437406" indent="0">
              <a:buNone/>
              <a:defRPr sz="2700"/>
            </a:lvl5pPr>
            <a:lvl6pPr marL="3046750" indent="0">
              <a:buNone/>
              <a:defRPr sz="2700"/>
            </a:lvl6pPr>
            <a:lvl7pPr marL="3656095" indent="0">
              <a:buNone/>
              <a:defRPr sz="2700"/>
            </a:lvl7pPr>
            <a:lvl8pPr marL="4265448" indent="0">
              <a:buNone/>
              <a:defRPr sz="2700"/>
            </a:lvl8pPr>
            <a:lvl9pPr marL="4874797" indent="0">
              <a:buNone/>
              <a:defRPr sz="2700"/>
            </a:lvl9pPr>
          </a:lstStyle>
          <a:p>
            <a:endParaRPr lang="en-US"/>
          </a:p>
        </p:txBody>
      </p:sp>
      <p:sp>
        <p:nvSpPr>
          <p:cNvPr id="4" name="Text Placeholder 3"/>
          <p:cNvSpPr>
            <a:spLocks noGrp="1"/>
          </p:cNvSpPr>
          <p:nvPr>
            <p:ph type="body" sz="half" idx="2"/>
          </p:nvPr>
        </p:nvSpPr>
        <p:spPr>
          <a:xfrm>
            <a:off x="2389717" y="5367389"/>
            <a:ext cx="7315200" cy="804863"/>
          </a:xfrm>
        </p:spPr>
        <p:txBody>
          <a:bodyPr/>
          <a:lstStyle>
            <a:lvl1pPr marL="0" indent="0">
              <a:buNone/>
              <a:defRPr sz="1900"/>
            </a:lvl1pPr>
            <a:lvl2pPr marL="609343" indent="0">
              <a:buNone/>
              <a:defRPr sz="1600"/>
            </a:lvl2pPr>
            <a:lvl3pPr marL="1218704" indent="0">
              <a:buNone/>
              <a:defRPr sz="1300"/>
            </a:lvl3pPr>
            <a:lvl4pPr marL="1828053" indent="0">
              <a:buNone/>
              <a:defRPr sz="1200"/>
            </a:lvl4pPr>
            <a:lvl5pPr marL="2437406" indent="0">
              <a:buNone/>
              <a:defRPr sz="1200"/>
            </a:lvl5pPr>
            <a:lvl6pPr marL="3046750" indent="0">
              <a:buNone/>
              <a:defRPr sz="1200"/>
            </a:lvl6pPr>
            <a:lvl7pPr marL="3656095" indent="0">
              <a:buNone/>
              <a:defRPr sz="1200"/>
            </a:lvl7pPr>
            <a:lvl8pPr marL="4265448" indent="0">
              <a:buNone/>
              <a:defRPr sz="1200"/>
            </a:lvl8pPr>
            <a:lvl9pPr marL="4874797"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solidFill>
                  <a:prstClr val="black">
                    <a:tint val="75000"/>
                  </a:prstClr>
                </a:solidFill>
              </a:rPr>
              <a:pPr/>
              <a:t>1/23/2024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846189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1/23/2024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891422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78"/>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78"/>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1/23/2024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583516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D76786C-9A71-4956-86D1-E1D5B56627F2}" type="datetimeFigureOut">
              <a:rPr lang="en-US">
                <a:solidFill>
                  <a:prstClr val="black">
                    <a:tint val="75000"/>
                  </a:prstClr>
                </a:solidFill>
              </a:rPr>
              <a:pPr/>
              <a:t>1/23/2024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4CF906-7962-4B21-86C0-768919C6FEA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407821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76786C-9A71-4956-86D1-E1D5B56627F2}" type="datetimeFigureOut">
              <a:rPr lang="en-US">
                <a:solidFill>
                  <a:prstClr val="black">
                    <a:tint val="75000"/>
                  </a:prstClr>
                </a:solidFill>
              </a:rPr>
              <a:pPr/>
              <a:t>1/23/2024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4CF906-7962-4B21-86C0-768919C6FEA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294784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2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D76786C-9A71-4956-86D1-E1D5B56627F2}" type="datetimeFigureOut">
              <a:rPr lang="en-US">
                <a:solidFill>
                  <a:prstClr val="black">
                    <a:tint val="75000"/>
                  </a:prstClr>
                </a:solidFill>
              </a:rPr>
              <a:pPr/>
              <a:t>1/23/2024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4CF906-7962-4B21-86C0-768919C6FEA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00239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27" y="273215"/>
            <a:ext cx="4011084" cy="1162051"/>
          </a:xfrm>
        </p:spPr>
        <p:txBody>
          <a:bodyPr anchor="b"/>
          <a:lstStyle>
            <a:lvl1pPr algn="l">
              <a:defRPr sz="27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809" y="273294"/>
            <a:ext cx="6815667"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627" y="1435251"/>
            <a:ext cx="4011084" cy="4691063"/>
          </a:xfrm>
        </p:spPr>
        <p:txBody>
          <a:bodyPr/>
          <a:lstStyle>
            <a:lvl1pPr marL="0" indent="0">
              <a:buNone/>
              <a:defRPr sz="1900"/>
            </a:lvl1pPr>
            <a:lvl2pPr marL="603540" indent="0">
              <a:buNone/>
              <a:defRPr sz="1600"/>
            </a:lvl2pPr>
            <a:lvl3pPr marL="1207080" indent="0">
              <a:buNone/>
              <a:defRPr sz="1300"/>
            </a:lvl3pPr>
            <a:lvl4pPr marL="1810618" indent="0">
              <a:buNone/>
              <a:defRPr sz="1200"/>
            </a:lvl4pPr>
            <a:lvl5pPr marL="2414165" indent="0">
              <a:buNone/>
              <a:defRPr sz="1200"/>
            </a:lvl5pPr>
            <a:lvl6pPr marL="3017680" indent="0">
              <a:buNone/>
              <a:defRPr sz="1200"/>
            </a:lvl6pPr>
            <a:lvl7pPr marL="3621245" indent="0">
              <a:buNone/>
              <a:defRPr sz="1200"/>
            </a:lvl7pPr>
            <a:lvl8pPr marL="4224785" indent="0">
              <a:buNone/>
              <a:defRPr sz="1200"/>
            </a:lvl8pPr>
            <a:lvl9pPr marL="4828339" indent="0">
              <a:buNone/>
              <a:defRPr sz="12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pPr defTabSz="1207080"/>
            <a:fld id="{5B7FB242-887E-4FBD-BBF2-BE5F9D1D0288}" type="datetimeFigureOut">
              <a:rPr lang="zh-CN" altLang="en-US" smtClean="0">
                <a:solidFill>
                  <a:prstClr val="black">
                    <a:tint val="75000"/>
                  </a:prstClr>
                </a:solidFill>
              </a:rPr>
              <a:pPr defTabSz="1207080"/>
              <a:t>2024/1/23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1207080"/>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1207080"/>
            <a:fld id="{A2FDD889-5730-4C0B-93DE-013744909241}" type="slidenum">
              <a:rPr lang="zh-CN" altLang="en-US" smtClean="0">
                <a:solidFill>
                  <a:prstClr val="black">
                    <a:tint val="75000"/>
                  </a:prstClr>
                </a:solidFill>
              </a:rPr>
              <a:pPr defTabSz="1207080"/>
              <a:t>‹#›</a:t>
            </a:fld>
            <a:endParaRPr lang="zh-CN" altLang="en-US">
              <a:solidFill>
                <a:prstClr val="black">
                  <a:tint val="75000"/>
                </a:prstClr>
              </a:solidFill>
            </a:endParaRPr>
          </a:p>
        </p:txBody>
      </p:sp>
    </p:spTree>
    <p:extLst>
      <p:ext uri="{BB962C8B-B14F-4D97-AF65-F5344CB8AC3E}">
        <p14:creationId xmlns:p14="http://schemas.microsoft.com/office/powerpoint/2010/main" val="631167868"/>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D76786C-9A71-4956-86D1-E1D5B56627F2}" type="datetimeFigureOut">
              <a:rPr lang="en-US">
                <a:solidFill>
                  <a:prstClr val="black">
                    <a:tint val="75000"/>
                  </a:prstClr>
                </a:solidFill>
              </a:rPr>
              <a:pPr/>
              <a:t>1/23/2024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94CF906-7962-4B21-86C0-768919C6FEA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787499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81"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81"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D76786C-9A71-4956-86D1-E1D5B56627F2}" type="datetimeFigureOut">
              <a:rPr lang="en-US">
                <a:solidFill>
                  <a:prstClr val="black">
                    <a:tint val="75000"/>
                  </a:prstClr>
                </a:solidFill>
              </a:rPr>
              <a:pPr/>
              <a:t>1/23/2024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94CF906-7962-4B21-86C0-768919C6FEA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90664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D76786C-9A71-4956-86D1-E1D5B56627F2}" type="datetimeFigureOut">
              <a:rPr lang="en-US">
                <a:solidFill>
                  <a:prstClr val="black">
                    <a:tint val="75000"/>
                  </a:prstClr>
                </a:solidFill>
              </a:rPr>
              <a:pPr/>
              <a:t>1/23/2024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94CF906-7962-4B21-86C0-768919C6FEA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025644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76786C-9A71-4956-86D1-E1D5B56627F2}" type="datetimeFigureOut">
              <a:rPr lang="en-US">
                <a:solidFill>
                  <a:prstClr val="black">
                    <a:tint val="75000"/>
                  </a:prstClr>
                </a:solidFill>
              </a:rPr>
              <a:pPr/>
              <a:t>1/23/2024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94CF906-7962-4B21-86C0-768919C6FEA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343130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7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76786C-9A71-4956-86D1-E1D5B56627F2}" type="datetimeFigureOut">
              <a:rPr lang="en-US">
                <a:solidFill>
                  <a:prstClr val="black">
                    <a:tint val="75000"/>
                  </a:prstClr>
                </a:solidFill>
              </a:rPr>
              <a:pPr/>
              <a:t>1/23/2024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94CF906-7962-4B21-86C0-768919C6FEA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023509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76786C-9A71-4956-86D1-E1D5B56627F2}" type="datetimeFigureOut">
              <a:rPr lang="en-US">
                <a:solidFill>
                  <a:prstClr val="black">
                    <a:tint val="75000"/>
                  </a:prstClr>
                </a:solidFill>
              </a:rPr>
              <a:pPr/>
              <a:t>1/23/2024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94CF906-7962-4B21-86C0-768919C6FEA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774575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76786C-9A71-4956-86D1-E1D5B56627F2}" type="datetimeFigureOut">
              <a:rPr lang="en-US">
                <a:solidFill>
                  <a:prstClr val="black">
                    <a:tint val="75000"/>
                  </a:prstClr>
                </a:solidFill>
              </a:rPr>
              <a:pPr/>
              <a:t>1/23/2024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4CF906-7962-4B21-86C0-768919C6FEA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842685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5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5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76786C-9A71-4956-86D1-E1D5B56627F2}" type="datetimeFigureOut">
              <a:rPr lang="en-US">
                <a:solidFill>
                  <a:prstClr val="black">
                    <a:tint val="75000"/>
                  </a:prstClr>
                </a:solidFill>
              </a:rPr>
              <a:pPr/>
              <a:t>1/23/2024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4CF906-7962-4B21-86C0-768919C6FEA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164721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D76786C-9A71-4956-86D1-E1D5B56627F2}" type="datetimeFigureOut">
              <a:rPr lang="en-US" smtClean="0">
                <a:solidFill>
                  <a:prstClr val="black">
                    <a:tint val="75000"/>
                  </a:prstClr>
                </a:solidFill>
              </a:rPr>
              <a:pPr/>
              <a:t>1/23/2024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4CF906-7962-4B21-86C0-768919C6FE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935370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76786C-9A71-4956-86D1-E1D5B56627F2}" type="datetimeFigureOut">
              <a:rPr lang="en-US" smtClean="0">
                <a:solidFill>
                  <a:prstClr val="black">
                    <a:tint val="75000"/>
                  </a:prstClr>
                </a:solidFill>
              </a:rPr>
              <a:pPr/>
              <a:t>1/23/2024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4CF906-7962-4B21-86C0-768919C6FE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71199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C57A-A6D2-4528-A27E-5ED034B0F6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EEF171-E20E-4AD8-813C-5875F04671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20C361-70A8-4F0F-9251-EE9F26B8989E}"/>
              </a:ext>
            </a:extLst>
          </p:cNvPr>
          <p:cNvSpPr>
            <a:spLocks noGrp="1"/>
          </p:cNvSpPr>
          <p:nvPr>
            <p:ph type="dt" sz="half" idx="10"/>
          </p:nvPr>
        </p:nvSpPr>
        <p:spPr/>
        <p:txBody>
          <a:bodyPr/>
          <a:lstStyle/>
          <a:p>
            <a:fld id="{81D1B318-237C-4B8D-AB3D-AA6F00534237}" type="datetimeFigureOut">
              <a:rPr lang="en-US" smtClean="0"/>
              <a:t>1/23/2024</a:t>
            </a:fld>
            <a:endParaRPr lang="en-US"/>
          </a:p>
        </p:txBody>
      </p:sp>
      <p:sp>
        <p:nvSpPr>
          <p:cNvPr id="5" name="Footer Placeholder 4">
            <a:extLst>
              <a:ext uri="{FF2B5EF4-FFF2-40B4-BE49-F238E27FC236}">
                <a16:creationId xmlns:a16="http://schemas.microsoft.com/office/drawing/2014/main" id="{D9F63909-88BA-49CC-B35F-8A4F0DBE3F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EE2F43-BC39-4762-81A7-B64240CB53BD}"/>
              </a:ext>
            </a:extLst>
          </p:cNvPr>
          <p:cNvSpPr>
            <a:spLocks noGrp="1"/>
          </p:cNvSpPr>
          <p:nvPr>
            <p:ph type="sldNum" sz="quarter" idx="12"/>
          </p:nvPr>
        </p:nvSpPr>
        <p:spPr/>
        <p:txBody>
          <a:bodyPr/>
          <a:lstStyle/>
          <a:p>
            <a:fld id="{CDF8EA54-B860-4220-BD07-5EEB717B5211}" type="slidenum">
              <a:rPr lang="en-US" smtClean="0"/>
              <a:t>‹#›</a:t>
            </a:fld>
            <a:endParaRPr lang="en-US"/>
          </a:p>
        </p:txBody>
      </p:sp>
    </p:spTree>
    <p:extLst>
      <p:ext uri="{BB962C8B-B14F-4D97-AF65-F5344CB8AC3E}">
        <p14:creationId xmlns:p14="http://schemas.microsoft.com/office/powerpoint/2010/main" val="26378789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23" y="4800750"/>
            <a:ext cx="7315200" cy="566739"/>
          </a:xfrm>
        </p:spPr>
        <p:txBody>
          <a:bodyPr anchor="b"/>
          <a:lstStyle>
            <a:lvl1pPr algn="l">
              <a:defRPr sz="27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723" y="612775"/>
            <a:ext cx="7315200" cy="4114800"/>
          </a:xfrm>
        </p:spPr>
        <p:txBody>
          <a:bodyPr/>
          <a:lstStyle>
            <a:lvl1pPr marL="0" indent="0">
              <a:buNone/>
              <a:defRPr sz="4300"/>
            </a:lvl1pPr>
            <a:lvl2pPr marL="603540" indent="0">
              <a:buNone/>
              <a:defRPr sz="3700"/>
            </a:lvl2pPr>
            <a:lvl3pPr marL="1207080" indent="0">
              <a:buNone/>
              <a:defRPr sz="3200"/>
            </a:lvl3pPr>
            <a:lvl4pPr marL="1810618" indent="0">
              <a:buNone/>
              <a:defRPr sz="2700"/>
            </a:lvl4pPr>
            <a:lvl5pPr marL="2414165" indent="0">
              <a:buNone/>
              <a:defRPr sz="2700"/>
            </a:lvl5pPr>
            <a:lvl6pPr marL="3017680" indent="0">
              <a:buNone/>
              <a:defRPr sz="2700"/>
            </a:lvl6pPr>
            <a:lvl7pPr marL="3621245" indent="0">
              <a:buNone/>
              <a:defRPr sz="2700"/>
            </a:lvl7pPr>
            <a:lvl8pPr marL="4224785" indent="0">
              <a:buNone/>
              <a:defRPr sz="2700"/>
            </a:lvl8pPr>
            <a:lvl9pPr marL="4828339" indent="0">
              <a:buNone/>
              <a:defRPr sz="2700"/>
            </a:lvl9pPr>
          </a:lstStyle>
          <a:p>
            <a:endParaRPr lang="zh-CN" altLang="en-US"/>
          </a:p>
        </p:txBody>
      </p:sp>
      <p:sp>
        <p:nvSpPr>
          <p:cNvPr id="4" name="文本占位符 3"/>
          <p:cNvSpPr>
            <a:spLocks noGrp="1"/>
          </p:cNvSpPr>
          <p:nvPr>
            <p:ph type="body" sz="half" idx="2"/>
          </p:nvPr>
        </p:nvSpPr>
        <p:spPr>
          <a:xfrm>
            <a:off x="2389723" y="5367585"/>
            <a:ext cx="7315200" cy="804863"/>
          </a:xfrm>
        </p:spPr>
        <p:txBody>
          <a:bodyPr/>
          <a:lstStyle>
            <a:lvl1pPr marL="0" indent="0">
              <a:buNone/>
              <a:defRPr sz="1900"/>
            </a:lvl1pPr>
            <a:lvl2pPr marL="603540" indent="0">
              <a:buNone/>
              <a:defRPr sz="1600"/>
            </a:lvl2pPr>
            <a:lvl3pPr marL="1207080" indent="0">
              <a:buNone/>
              <a:defRPr sz="1300"/>
            </a:lvl3pPr>
            <a:lvl4pPr marL="1810618" indent="0">
              <a:buNone/>
              <a:defRPr sz="1200"/>
            </a:lvl4pPr>
            <a:lvl5pPr marL="2414165" indent="0">
              <a:buNone/>
              <a:defRPr sz="1200"/>
            </a:lvl5pPr>
            <a:lvl6pPr marL="3017680" indent="0">
              <a:buNone/>
              <a:defRPr sz="1200"/>
            </a:lvl6pPr>
            <a:lvl7pPr marL="3621245" indent="0">
              <a:buNone/>
              <a:defRPr sz="1200"/>
            </a:lvl7pPr>
            <a:lvl8pPr marL="4224785" indent="0">
              <a:buNone/>
              <a:defRPr sz="1200"/>
            </a:lvl8pPr>
            <a:lvl9pPr marL="4828339" indent="0">
              <a:buNone/>
              <a:defRPr sz="12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pPr defTabSz="1207080"/>
            <a:fld id="{5B7FB242-887E-4FBD-BBF2-BE5F9D1D0288}" type="datetimeFigureOut">
              <a:rPr lang="zh-CN" altLang="en-US" smtClean="0">
                <a:solidFill>
                  <a:prstClr val="black">
                    <a:tint val="75000"/>
                  </a:prstClr>
                </a:solidFill>
              </a:rPr>
              <a:pPr defTabSz="1207080"/>
              <a:t>2024/1/23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1207080"/>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1207080"/>
            <a:fld id="{A2FDD889-5730-4C0B-93DE-013744909241}" type="slidenum">
              <a:rPr lang="zh-CN" altLang="en-US" smtClean="0">
                <a:solidFill>
                  <a:prstClr val="black">
                    <a:tint val="75000"/>
                  </a:prstClr>
                </a:solidFill>
              </a:rPr>
              <a:pPr defTabSz="1207080"/>
              <a:t>‹#›</a:t>
            </a:fld>
            <a:endParaRPr lang="zh-CN" altLang="en-US">
              <a:solidFill>
                <a:prstClr val="black">
                  <a:tint val="75000"/>
                </a:prstClr>
              </a:solidFill>
            </a:endParaRPr>
          </a:p>
        </p:txBody>
      </p:sp>
    </p:spTree>
    <p:extLst>
      <p:ext uri="{BB962C8B-B14F-4D97-AF65-F5344CB8AC3E}">
        <p14:creationId xmlns:p14="http://schemas.microsoft.com/office/powerpoint/2010/main" val="1223173897"/>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D76786C-9A71-4956-86D1-E1D5B56627F2}" type="datetimeFigureOut">
              <a:rPr lang="en-US" smtClean="0">
                <a:solidFill>
                  <a:prstClr val="black">
                    <a:tint val="75000"/>
                  </a:prstClr>
                </a:solidFill>
              </a:rPr>
              <a:pPr/>
              <a:t>1/23/2024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4CF906-7962-4B21-86C0-768919C6FE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085889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D76786C-9A71-4956-86D1-E1D5B56627F2}" type="datetimeFigureOut">
              <a:rPr lang="en-US" smtClean="0">
                <a:solidFill>
                  <a:prstClr val="black">
                    <a:tint val="75000"/>
                  </a:prstClr>
                </a:solidFill>
              </a:rPr>
              <a:pPr/>
              <a:t>1/23/2024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94CF906-7962-4B21-86C0-768919C6FE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275983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D76786C-9A71-4956-86D1-E1D5B56627F2}" type="datetimeFigureOut">
              <a:rPr lang="en-US" smtClean="0">
                <a:solidFill>
                  <a:prstClr val="black">
                    <a:tint val="75000"/>
                  </a:prstClr>
                </a:solidFill>
              </a:rPr>
              <a:pPr/>
              <a:t>1/23/2024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94CF906-7962-4B21-86C0-768919C6FE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512270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D76786C-9A71-4956-86D1-E1D5B56627F2}" type="datetimeFigureOut">
              <a:rPr lang="en-US" smtClean="0">
                <a:solidFill>
                  <a:prstClr val="black">
                    <a:tint val="75000"/>
                  </a:prstClr>
                </a:solidFill>
              </a:rPr>
              <a:pPr/>
              <a:t>1/23/2024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94CF906-7962-4B21-86C0-768919C6FE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894358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76786C-9A71-4956-86D1-E1D5B56627F2}" type="datetimeFigureOut">
              <a:rPr lang="en-US" smtClean="0">
                <a:solidFill>
                  <a:prstClr val="black">
                    <a:tint val="75000"/>
                  </a:prstClr>
                </a:solidFill>
              </a:rPr>
              <a:pPr/>
              <a:t>1/23/2024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94CF906-7962-4B21-86C0-768919C6FE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847682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76786C-9A71-4956-86D1-E1D5B56627F2}" type="datetimeFigureOut">
              <a:rPr lang="en-US" smtClean="0">
                <a:solidFill>
                  <a:prstClr val="black">
                    <a:tint val="75000"/>
                  </a:prstClr>
                </a:solidFill>
              </a:rPr>
              <a:pPr/>
              <a:t>1/23/2024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94CF906-7962-4B21-86C0-768919C6FE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814288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76786C-9A71-4956-86D1-E1D5B56627F2}" type="datetimeFigureOut">
              <a:rPr lang="en-US" smtClean="0">
                <a:solidFill>
                  <a:prstClr val="black">
                    <a:tint val="75000"/>
                  </a:prstClr>
                </a:solidFill>
              </a:rPr>
              <a:pPr/>
              <a:t>1/23/2024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94CF906-7962-4B21-86C0-768919C6FE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14423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76786C-9A71-4956-86D1-E1D5B56627F2}" type="datetimeFigureOut">
              <a:rPr lang="en-US" smtClean="0">
                <a:solidFill>
                  <a:prstClr val="black">
                    <a:tint val="75000"/>
                  </a:prstClr>
                </a:solidFill>
              </a:rPr>
              <a:pPr/>
              <a:t>1/23/2024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4CF906-7962-4B21-86C0-768919C6FE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554202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76786C-9A71-4956-86D1-E1D5B56627F2}" type="datetimeFigureOut">
              <a:rPr lang="en-US" smtClean="0">
                <a:solidFill>
                  <a:prstClr val="black">
                    <a:tint val="75000"/>
                  </a:prstClr>
                </a:solidFill>
              </a:rPr>
              <a:pPr/>
              <a:t>1/23/2024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4CF906-7962-4B21-86C0-768919C6FE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75601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defTabSz="1207080"/>
            <a:fld id="{5B7FB242-887E-4FBD-BBF2-BE5F9D1D0288}" type="datetimeFigureOut">
              <a:rPr lang="zh-CN" altLang="en-US" smtClean="0">
                <a:solidFill>
                  <a:prstClr val="black">
                    <a:tint val="75000"/>
                  </a:prstClr>
                </a:solidFill>
              </a:rPr>
              <a:pPr defTabSz="1207080"/>
              <a:t>2024/1/23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1207080"/>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1207080"/>
            <a:fld id="{A2FDD889-5730-4C0B-93DE-013744909241}" type="slidenum">
              <a:rPr lang="zh-CN" altLang="en-US" smtClean="0">
                <a:solidFill>
                  <a:prstClr val="black">
                    <a:tint val="75000"/>
                  </a:prstClr>
                </a:solidFill>
              </a:rPr>
              <a:pPr defTabSz="1207080"/>
              <a:t>‹#›</a:t>
            </a:fld>
            <a:endParaRPr lang="zh-CN" altLang="en-US">
              <a:solidFill>
                <a:prstClr val="black">
                  <a:tint val="75000"/>
                </a:prstClr>
              </a:solidFill>
            </a:endParaRPr>
          </a:p>
        </p:txBody>
      </p:sp>
    </p:spTree>
    <p:extLst>
      <p:ext uri="{BB962C8B-B14F-4D97-AF65-F5344CB8AC3E}">
        <p14:creationId xmlns:p14="http://schemas.microsoft.com/office/powerpoint/2010/main" val="940773245"/>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11" y="206540"/>
            <a:ext cx="2743200" cy="4387851"/>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31" y="206540"/>
            <a:ext cx="8026400" cy="4387851"/>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defTabSz="1207080"/>
            <a:fld id="{5B7FB242-887E-4FBD-BBF2-BE5F9D1D0288}" type="datetimeFigureOut">
              <a:rPr lang="zh-CN" altLang="en-US" smtClean="0">
                <a:solidFill>
                  <a:prstClr val="black">
                    <a:tint val="75000"/>
                  </a:prstClr>
                </a:solidFill>
              </a:rPr>
              <a:pPr defTabSz="1207080"/>
              <a:t>2024/1/23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1207080"/>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1207080"/>
            <a:fld id="{A2FDD889-5730-4C0B-93DE-013744909241}" type="slidenum">
              <a:rPr lang="zh-CN" altLang="en-US" smtClean="0">
                <a:solidFill>
                  <a:prstClr val="black">
                    <a:tint val="75000"/>
                  </a:prstClr>
                </a:solidFill>
              </a:rPr>
              <a:pPr defTabSz="1207080"/>
              <a:t>‹#›</a:t>
            </a:fld>
            <a:endParaRPr lang="zh-CN" altLang="en-US">
              <a:solidFill>
                <a:prstClr val="black">
                  <a:tint val="75000"/>
                </a:prstClr>
              </a:solidFill>
            </a:endParaRPr>
          </a:p>
        </p:txBody>
      </p:sp>
    </p:spTree>
    <p:extLst>
      <p:ext uri="{BB962C8B-B14F-4D97-AF65-F5344CB8AC3E}">
        <p14:creationId xmlns:p14="http://schemas.microsoft.com/office/powerpoint/2010/main" val="3328681776"/>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78" y="1122364"/>
            <a:ext cx="10363201"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78" y="3602087"/>
            <a:ext cx="9144001" cy="1655763"/>
          </a:xfrm>
        </p:spPr>
        <p:txBody>
          <a:bodyPr/>
          <a:lstStyle>
            <a:lvl1pPr marL="0" indent="0" algn="ctr">
              <a:buNone/>
              <a:defRPr sz="2400"/>
            </a:lvl1pPr>
            <a:lvl2pPr marL="455904" indent="0" algn="ctr">
              <a:buNone/>
              <a:defRPr sz="2000"/>
            </a:lvl2pPr>
            <a:lvl3pPr marL="911839" indent="0" algn="ctr">
              <a:buNone/>
              <a:defRPr sz="1900"/>
            </a:lvl3pPr>
            <a:lvl4pPr marL="1367758" indent="0" algn="ctr">
              <a:buNone/>
              <a:defRPr sz="1600"/>
            </a:lvl4pPr>
            <a:lvl5pPr marL="1823685" indent="0" algn="ctr">
              <a:buNone/>
              <a:defRPr sz="1600"/>
            </a:lvl5pPr>
            <a:lvl6pPr marL="2279618" indent="0" algn="ctr">
              <a:buNone/>
              <a:defRPr sz="1600"/>
            </a:lvl6pPr>
            <a:lvl7pPr marL="2735524" indent="0" algn="ctr">
              <a:buNone/>
              <a:defRPr sz="1600"/>
            </a:lvl7pPr>
            <a:lvl8pPr marL="3191427" indent="0" algn="ctr">
              <a:buNone/>
              <a:defRPr sz="1600"/>
            </a:lvl8pPr>
            <a:lvl9pPr marL="3647333"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defTabSz="911839"/>
            <a:fld id="{0DA2CC75-8280-4D50-8556-C2874ADEF926}" type="datetimeFigureOut">
              <a:rPr lang="zh-CN" altLang="en-US" smtClean="0">
                <a:solidFill>
                  <a:prstClr val="black">
                    <a:tint val="75000"/>
                  </a:prstClr>
                </a:solidFill>
              </a:rPr>
              <a:pPr defTabSz="911839"/>
              <a:t>2024/1/23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1839"/>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1839"/>
            <a:fld id="{6E190E77-D57C-49F8-ADC2-FB99C50EBC2E}" type="slidenum">
              <a:rPr lang="zh-CN" altLang="en-US" smtClean="0">
                <a:solidFill>
                  <a:prstClr val="black">
                    <a:tint val="75000"/>
                  </a:prstClr>
                </a:solidFill>
              </a:rPr>
              <a:pPr defTabSz="911839"/>
              <a:t>‹#›</a:t>
            </a:fld>
            <a:endParaRPr lang="zh-CN" altLang="en-US">
              <a:solidFill>
                <a:prstClr val="black">
                  <a:tint val="75000"/>
                </a:prstClr>
              </a:solidFill>
            </a:endParaRPr>
          </a:p>
        </p:txBody>
      </p:sp>
    </p:spTree>
    <p:extLst>
      <p:ext uri="{BB962C8B-B14F-4D97-AF65-F5344CB8AC3E}">
        <p14:creationId xmlns:p14="http://schemas.microsoft.com/office/powerpoint/2010/main" val="4052153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911839"/>
            <a:fld id="{0DA2CC75-8280-4D50-8556-C2874ADEF926}" type="datetimeFigureOut">
              <a:rPr lang="zh-CN" altLang="en-US" smtClean="0">
                <a:solidFill>
                  <a:prstClr val="black">
                    <a:tint val="75000"/>
                  </a:prstClr>
                </a:solidFill>
              </a:rPr>
              <a:pPr defTabSz="911839"/>
              <a:t>2024/1/23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1839"/>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1839"/>
            <a:fld id="{6E190E77-D57C-49F8-ADC2-FB99C50EBC2E}" type="slidenum">
              <a:rPr lang="zh-CN" altLang="en-US" smtClean="0">
                <a:solidFill>
                  <a:prstClr val="black">
                    <a:tint val="75000"/>
                  </a:prstClr>
                </a:solidFill>
              </a:rPr>
              <a:pPr defTabSz="911839"/>
              <a:t>‹#›</a:t>
            </a:fld>
            <a:endParaRPr lang="zh-CN" altLang="en-US">
              <a:solidFill>
                <a:prstClr val="black">
                  <a:tint val="75000"/>
                </a:prstClr>
              </a:solidFill>
            </a:endParaRPr>
          </a:p>
        </p:txBody>
      </p:sp>
    </p:spTree>
    <p:extLst>
      <p:ext uri="{BB962C8B-B14F-4D97-AF65-F5344CB8AC3E}">
        <p14:creationId xmlns:p14="http://schemas.microsoft.com/office/powerpoint/2010/main" val="40595663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925"/>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1" y="4589597"/>
            <a:ext cx="10515600" cy="1500187"/>
          </a:xfrm>
        </p:spPr>
        <p:txBody>
          <a:bodyPr/>
          <a:lstStyle>
            <a:lvl1pPr marL="0" indent="0">
              <a:buNone/>
              <a:defRPr sz="2400">
                <a:solidFill>
                  <a:schemeClr val="tx1"/>
                </a:solidFill>
              </a:defRPr>
            </a:lvl1pPr>
            <a:lvl2pPr marL="455904" indent="0">
              <a:buNone/>
              <a:defRPr sz="2000">
                <a:solidFill>
                  <a:schemeClr val="tx1">
                    <a:tint val="75000"/>
                  </a:schemeClr>
                </a:solidFill>
              </a:defRPr>
            </a:lvl2pPr>
            <a:lvl3pPr marL="911839" indent="0">
              <a:buNone/>
              <a:defRPr sz="1900">
                <a:solidFill>
                  <a:schemeClr val="tx1">
                    <a:tint val="75000"/>
                  </a:schemeClr>
                </a:solidFill>
              </a:defRPr>
            </a:lvl3pPr>
            <a:lvl4pPr marL="1367758" indent="0">
              <a:buNone/>
              <a:defRPr sz="1600">
                <a:solidFill>
                  <a:schemeClr val="tx1">
                    <a:tint val="75000"/>
                  </a:schemeClr>
                </a:solidFill>
              </a:defRPr>
            </a:lvl4pPr>
            <a:lvl5pPr marL="1823685" indent="0">
              <a:buNone/>
              <a:defRPr sz="1600">
                <a:solidFill>
                  <a:schemeClr val="tx1">
                    <a:tint val="75000"/>
                  </a:schemeClr>
                </a:solidFill>
              </a:defRPr>
            </a:lvl5pPr>
            <a:lvl6pPr marL="2279618" indent="0">
              <a:buNone/>
              <a:defRPr sz="1600">
                <a:solidFill>
                  <a:schemeClr val="tx1">
                    <a:tint val="75000"/>
                  </a:schemeClr>
                </a:solidFill>
              </a:defRPr>
            </a:lvl6pPr>
            <a:lvl7pPr marL="2735524" indent="0">
              <a:buNone/>
              <a:defRPr sz="1600">
                <a:solidFill>
                  <a:schemeClr val="tx1">
                    <a:tint val="75000"/>
                  </a:schemeClr>
                </a:solidFill>
              </a:defRPr>
            </a:lvl7pPr>
            <a:lvl8pPr marL="3191427" indent="0">
              <a:buNone/>
              <a:defRPr sz="1600">
                <a:solidFill>
                  <a:schemeClr val="tx1">
                    <a:tint val="75000"/>
                  </a:schemeClr>
                </a:solidFill>
              </a:defRPr>
            </a:lvl8pPr>
            <a:lvl9pPr marL="3647333"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911839"/>
            <a:fld id="{0DA2CC75-8280-4D50-8556-C2874ADEF926}" type="datetimeFigureOut">
              <a:rPr lang="zh-CN" altLang="en-US" smtClean="0">
                <a:solidFill>
                  <a:prstClr val="black">
                    <a:tint val="75000"/>
                  </a:prstClr>
                </a:solidFill>
              </a:rPr>
              <a:pPr defTabSz="911839"/>
              <a:t>2024/1/23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1839"/>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1839"/>
            <a:fld id="{6E190E77-D57C-49F8-ADC2-FB99C50EBC2E}" type="slidenum">
              <a:rPr lang="zh-CN" altLang="en-US" smtClean="0">
                <a:solidFill>
                  <a:prstClr val="black">
                    <a:tint val="75000"/>
                  </a:prstClr>
                </a:solidFill>
              </a:rPr>
              <a:pPr defTabSz="911839"/>
              <a:t>‹#›</a:t>
            </a:fld>
            <a:endParaRPr lang="zh-CN" altLang="en-US">
              <a:solidFill>
                <a:prstClr val="black">
                  <a:tint val="75000"/>
                </a:prstClr>
              </a:solidFill>
            </a:endParaRPr>
          </a:p>
        </p:txBody>
      </p:sp>
    </p:spTree>
    <p:extLst>
      <p:ext uri="{BB962C8B-B14F-4D97-AF65-F5344CB8AC3E}">
        <p14:creationId xmlns:p14="http://schemas.microsoft.com/office/powerpoint/2010/main" val="30926947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5" y="1825625"/>
            <a:ext cx="5181600" cy="435133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23" y="1825625"/>
            <a:ext cx="5181600" cy="435133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defTabSz="911839"/>
            <a:fld id="{0DA2CC75-8280-4D50-8556-C2874ADEF926}" type="datetimeFigureOut">
              <a:rPr lang="zh-CN" altLang="en-US" smtClean="0">
                <a:solidFill>
                  <a:prstClr val="black">
                    <a:tint val="75000"/>
                  </a:prstClr>
                </a:solidFill>
              </a:rPr>
              <a:pPr defTabSz="911839"/>
              <a:t>2024/1/23</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1839"/>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1839"/>
            <a:fld id="{6E190E77-D57C-49F8-ADC2-FB99C50EBC2E}" type="slidenum">
              <a:rPr lang="zh-CN" altLang="en-US" smtClean="0">
                <a:solidFill>
                  <a:prstClr val="black">
                    <a:tint val="75000"/>
                  </a:prstClr>
                </a:solidFill>
              </a:rPr>
              <a:pPr defTabSz="911839"/>
              <a:t>‹#›</a:t>
            </a:fld>
            <a:endParaRPr lang="zh-CN" altLang="en-US">
              <a:solidFill>
                <a:prstClr val="black">
                  <a:tint val="75000"/>
                </a:prstClr>
              </a:solidFill>
            </a:endParaRPr>
          </a:p>
        </p:txBody>
      </p:sp>
    </p:spTree>
    <p:extLst>
      <p:ext uri="{BB962C8B-B14F-4D97-AF65-F5344CB8AC3E}">
        <p14:creationId xmlns:p14="http://schemas.microsoft.com/office/powerpoint/2010/main" val="14462632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41"/>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825" y="1681164"/>
            <a:ext cx="5157787" cy="823912"/>
          </a:xfrm>
        </p:spPr>
        <p:txBody>
          <a:bodyPr anchor="b"/>
          <a:lstStyle>
            <a:lvl1pPr marL="0" indent="0">
              <a:buNone/>
              <a:defRPr sz="2400" b="1"/>
            </a:lvl1pPr>
            <a:lvl2pPr marL="455904" indent="0">
              <a:buNone/>
              <a:defRPr sz="2000" b="1"/>
            </a:lvl2pPr>
            <a:lvl3pPr marL="911839" indent="0">
              <a:buNone/>
              <a:defRPr sz="1900" b="1"/>
            </a:lvl3pPr>
            <a:lvl4pPr marL="1367758" indent="0">
              <a:buNone/>
              <a:defRPr sz="1600" b="1"/>
            </a:lvl4pPr>
            <a:lvl5pPr marL="1823685" indent="0">
              <a:buNone/>
              <a:defRPr sz="1600" b="1"/>
            </a:lvl5pPr>
            <a:lvl6pPr marL="2279618" indent="0">
              <a:buNone/>
              <a:defRPr sz="1600" b="1"/>
            </a:lvl6pPr>
            <a:lvl7pPr marL="2735524" indent="0">
              <a:buNone/>
              <a:defRPr sz="1600" b="1"/>
            </a:lvl7pPr>
            <a:lvl8pPr marL="3191427" indent="0">
              <a:buNone/>
              <a:defRPr sz="1600" b="1"/>
            </a:lvl8pPr>
            <a:lvl9pPr marL="3647333"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825" y="250509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10" y="1681164"/>
            <a:ext cx="5183188" cy="823912"/>
          </a:xfrm>
        </p:spPr>
        <p:txBody>
          <a:bodyPr anchor="b"/>
          <a:lstStyle>
            <a:lvl1pPr marL="0" indent="0">
              <a:buNone/>
              <a:defRPr sz="2400" b="1"/>
            </a:lvl1pPr>
            <a:lvl2pPr marL="455904" indent="0">
              <a:buNone/>
              <a:defRPr sz="2000" b="1"/>
            </a:lvl2pPr>
            <a:lvl3pPr marL="911839" indent="0">
              <a:buNone/>
              <a:defRPr sz="1900" b="1"/>
            </a:lvl3pPr>
            <a:lvl4pPr marL="1367758" indent="0">
              <a:buNone/>
              <a:defRPr sz="1600" b="1"/>
            </a:lvl4pPr>
            <a:lvl5pPr marL="1823685" indent="0">
              <a:buNone/>
              <a:defRPr sz="1600" b="1"/>
            </a:lvl5pPr>
            <a:lvl6pPr marL="2279618" indent="0">
              <a:buNone/>
              <a:defRPr sz="1600" b="1"/>
            </a:lvl6pPr>
            <a:lvl7pPr marL="2735524" indent="0">
              <a:buNone/>
              <a:defRPr sz="1600" b="1"/>
            </a:lvl7pPr>
            <a:lvl8pPr marL="3191427" indent="0">
              <a:buNone/>
              <a:defRPr sz="1600" b="1"/>
            </a:lvl8pPr>
            <a:lvl9pPr marL="3647333"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10" y="250509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defTabSz="911839"/>
            <a:fld id="{0DA2CC75-8280-4D50-8556-C2874ADEF926}" type="datetimeFigureOut">
              <a:rPr lang="zh-CN" altLang="en-US" smtClean="0">
                <a:solidFill>
                  <a:prstClr val="black">
                    <a:tint val="75000"/>
                  </a:prstClr>
                </a:solidFill>
              </a:rPr>
              <a:pPr defTabSz="911839"/>
              <a:t>2024/1/23</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1839"/>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1839"/>
            <a:fld id="{6E190E77-D57C-49F8-ADC2-FB99C50EBC2E}" type="slidenum">
              <a:rPr lang="zh-CN" altLang="en-US" smtClean="0">
                <a:solidFill>
                  <a:prstClr val="black">
                    <a:tint val="75000"/>
                  </a:prstClr>
                </a:solidFill>
              </a:rPr>
              <a:pPr defTabSz="911839"/>
              <a:t>‹#›</a:t>
            </a:fld>
            <a:endParaRPr lang="zh-CN" altLang="en-US">
              <a:solidFill>
                <a:prstClr val="black">
                  <a:tint val="75000"/>
                </a:prstClr>
              </a:solidFill>
            </a:endParaRPr>
          </a:p>
        </p:txBody>
      </p:sp>
    </p:spTree>
    <p:extLst>
      <p:ext uri="{BB962C8B-B14F-4D97-AF65-F5344CB8AC3E}">
        <p14:creationId xmlns:p14="http://schemas.microsoft.com/office/powerpoint/2010/main" val="23180527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defTabSz="911839"/>
            <a:fld id="{0DA2CC75-8280-4D50-8556-C2874ADEF926}" type="datetimeFigureOut">
              <a:rPr lang="zh-CN" altLang="en-US" smtClean="0">
                <a:solidFill>
                  <a:prstClr val="black">
                    <a:tint val="75000"/>
                  </a:prstClr>
                </a:solidFill>
              </a:rPr>
              <a:pPr defTabSz="911839"/>
              <a:t>2024/1/23</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1839"/>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1839"/>
            <a:fld id="{6E190E77-D57C-49F8-ADC2-FB99C50EBC2E}" type="slidenum">
              <a:rPr lang="zh-CN" altLang="en-US" smtClean="0">
                <a:solidFill>
                  <a:prstClr val="black">
                    <a:tint val="75000"/>
                  </a:prstClr>
                </a:solidFill>
              </a:rPr>
              <a:pPr defTabSz="911839"/>
              <a:t>‹#›</a:t>
            </a:fld>
            <a:endParaRPr lang="zh-CN" altLang="en-US">
              <a:solidFill>
                <a:prstClr val="black">
                  <a:tint val="75000"/>
                </a:prstClr>
              </a:solidFill>
            </a:endParaRPr>
          </a:p>
        </p:txBody>
      </p:sp>
    </p:spTree>
    <p:extLst>
      <p:ext uri="{BB962C8B-B14F-4D97-AF65-F5344CB8AC3E}">
        <p14:creationId xmlns:p14="http://schemas.microsoft.com/office/powerpoint/2010/main" val="40277357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1839"/>
            <a:fld id="{0DA2CC75-8280-4D50-8556-C2874ADEF926}" type="datetimeFigureOut">
              <a:rPr lang="zh-CN" altLang="en-US" smtClean="0">
                <a:solidFill>
                  <a:prstClr val="black">
                    <a:tint val="75000"/>
                  </a:prstClr>
                </a:solidFill>
              </a:rPr>
              <a:pPr defTabSz="911839"/>
              <a:t>2024/1/23</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1839"/>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1839"/>
            <a:fld id="{6E190E77-D57C-49F8-ADC2-FB99C50EBC2E}" type="slidenum">
              <a:rPr lang="zh-CN" altLang="en-US" smtClean="0">
                <a:solidFill>
                  <a:prstClr val="black">
                    <a:tint val="75000"/>
                  </a:prstClr>
                </a:solidFill>
              </a:rPr>
              <a:pPr defTabSz="911839"/>
              <a:t>‹#›</a:t>
            </a:fld>
            <a:endParaRPr lang="zh-CN" altLang="en-US">
              <a:solidFill>
                <a:prstClr val="black">
                  <a:tint val="75000"/>
                </a:prstClr>
              </a:solidFill>
            </a:endParaRPr>
          </a:p>
        </p:txBody>
      </p:sp>
    </p:spTree>
    <p:extLst>
      <p:ext uri="{BB962C8B-B14F-4D97-AF65-F5344CB8AC3E}">
        <p14:creationId xmlns:p14="http://schemas.microsoft.com/office/powerpoint/2010/main" val="37387935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A126A-32F0-4504-A961-CAA6D6C5F10F}"/>
              </a:ext>
            </a:extLst>
          </p:cNvPr>
          <p:cNvSpPr>
            <a:spLocks noGrp="1"/>
          </p:cNvSpPr>
          <p:nvPr>
            <p:ph type="title"/>
          </p:nvPr>
        </p:nvSpPr>
        <p:spPr>
          <a:xfrm>
            <a:off x="831851" y="1709796"/>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FC22C3D-2FFF-4BA9-8003-3B9989B0127A}"/>
              </a:ext>
            </a:extLst>
          </p:cNvPr>
          <p:cNvSpPr>
            <a:spLocks noGrp="1"/>
          </p:cNvSpPr>
          <p:nvPr>
            <p:ph type="body" idx="1"/>
          </p:nvPr>
        </p:nvSpPr>
        <p:spPr>
          <a:xfrm>
            <a:off x="831851" y="4589521"/>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279A69-750B-446F-8ECA-9830C398F87F}"/>
              </a:ext>
            </a:extLst>
          </p:cNvPr>
          <p:cNvSpPr>
            <a:spLocks noGrp="1"/>
          </p:cNvSpPr>
          <p:nvPr>
            <p:ph type="dt" sz="half" idx="10"/>
          </p:nvPr>
        </p:nvSpPr>
        <p:spPr/>
        <p:txBody>
          <a:bodyPr/>
          <a:lstStyle/>
          <a:p>
            <a:fld id="{81D1B318-237C-4B8D-AB3D-AA6F00534237}" type="datetimeFigureOut">
              <a:rPr lang="en-US" smtClean="0"/>
              <a:t>1/23/2024</a:t>
            </a:fld>
            <a:endParaRPr lang="en-US"/>
          </a:p>
        </p:txBody>
      </p:sp>
      <p:sp>
        <p:nvSpPr>
          <p:cNvPr id="5" name="Footer Placeholder 4">
            <a:extLst>
              <a:ext uri="{FF2B5EF4-FFF2-40B4-BE49-F238E27FC236}">
                <a16:creationId xmlns:a16="http://schemas.microsoft.com/office/drawing/2014/main" id="{4F53711B-421B-4CC4-8FDA-BD0FB27703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045BE3-F318-47C9-9EDE-701C05D57406}"/>
              </a:ext>
            </a:extLst>
          </p:cNvPr>
          <p:cNvSpPr>
            <a:spLocks noGrp="1"/>
          </p:cNvSpPr>
          <p:nvPr>
            <p:ph type="sldNum" sz="quarter" idx="12"/>
          </p:nvPr>
        </p:nvSpPr>
        <p:spPr/>
        <p:txBody>
          <a:bodyPr/>
          <a:lstStyle/>
          <a:p>
            <a:fld id="{CDF8EA54-B860-4220-BD07-5EEB717B5211}" type="slidenum">
              <a:rPr lang="en-US" smtClean="0"/>
              <a:t>‹#›</a:t>
            </a:fld>
            <a:endParaRPr lang="en-US"/>
          </a:p>
        </p:txBody>
      </p:sp>
    </p:spTree>
    <p:extLst>
      <p:ext uri="{BB962C8B-B14F-4D97-AF65-F5344CB8AC3E}">
        <p14:creationId xmlns:p14="http://schemas.microsoft.com/office/powerpoint/2010/main" val="29414687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20"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60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820" y="2057424"/>
            <a:ext cx="3932237" cy="3811588"/>
          </a:xfrm>
        </p:spPr>
        <p:txBody>
          <a:bodyPr/>
          <a:lstStyle>
            <a:lvl1pPr marL="0" indent="0">
              <a:buNone/>
              <a:defRPr sz="1600"/>
            </a:lvl1pPr>
            <a:lvl2pPr marL="455904" indent="0">
              <a:buNone/>
              <a:defRPr sz="1500"/>
            </a:lvl2pPr>
            <a:lvl3pPr marL="911839" indent="0">
              <a:buNone/>
              <a:defRPr sz="1200"/>
            </a:lvl3pPr>
            <a:lvl4pPr marL="1367758" indent="0">
              <a:buNone/>
              <a:defRPr sz="1100"/>
            </a:lvl4pPr>
            <a:lvl5pPr marL="1823685" indent="0">
              <a:buNone/>
              <a:defRPr sz="1100"/>
            </a:lvl5pPr>
            <a:lvl6pPr marL="2279618" indent="0">
              <a:buNone/>
              <a:defRPr sz="1100"/>
            </a:lvl6pPr>
            <a:lvl7pPr marL="2735524" indent="0">
              <a:buNone/>
              <a:defRPr sz="1100"/>
            </a:lvl7pPr>
            <a:lvl8pPr marL="3191427" indent="0">
              <a:buNone/>
              <a:defRPr sz="1100"/>
            </a:lvl8pPr>
            <a:lvl9pPr marL="3647333" indent="0">
              <a:buNone/>
              <a:defRPr sz="1100"/>
            </a:lvl9pPr>
          </a:lstStyle>
          <a:p>
            <a:pPr lvl="0"/>
            <a:r>
              <a:rPr lang="en-US" smtClean="0"/>
              <a:t>Edit Master text styles</a:t>
            </a:r>
          </a:p>
        </p:txBody>
      </p:sp>
      <p:sp>
        <p:nvSpPr>
          <p:cNvPr id="5" name="Date Placeholder 4"/>
          <p:cNvSpPr>
            <a:spLocks noGrp="1"/>
          </p:cNvSpPr>
          <p:nvPr>
            <p:ph type="dt" sz="half" idx="10"/>
          </p:nvPr>
        </p:nvSpPr>
        <p:spPr/>
        <p:txBody>
          <a:bodyPr/>
          <a:lstStyle/>
          <a:p>
            <a:pPr defTabSz="911839"/>
            <a:fld id="{0DA2CC75-8280-4D50-8556-C2874ADEF926}" type="datetimeFigureOut">
              <a:rPr lang="zh-CN" altLang="en-US" smtClean="0">
                <a:solidFill>
                  <a:prstClr val="black">
                    <a:tint val="75000"/>
                  </a:prstClr>
                </a:solidFill>
              </a:rPr>
              <a:pPr defTabSz="911839"/>
              <a:t>2024/1/23</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1839"/>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1839"/>
            <a:fld id="{6E190E77-D57C-49F8-ADC2-FB99C50EBC2E}" type="slidenum">
              <a:rPr lang="zh-CN" altLang="en-US" smtClean="0">
                <a:solidFill>
                  <a:prstClr val="black">
                    <a:tint val="75000"/>
                  </a:prstClr>
                </a:solidFill>
              </a:rPr>
              <a:pPr defTabSz="911839"/>
              <a:t>‹#›</a:t>
            </a:fld>
            <a:endParaRPr lang="zh-CN" altLang="en-US">
              <a:solidFill>
                <a:prstClr val="black">
                  <a:tint val="75000"/>
                </a:prstClr>
              </a:solidFill>
            </a:endParaRPr>
          </a:p>
        </p:txBody>
      </p:sp>
    </p:spTree>
    <p:extLst>
      <p:ext uri="{BB962C8B-B14F-4D97-AF65-F5344CB8AC3E}">
        <p14:creationId xmlns:p14="http://schemas.microsoft.com/office/powerpoint/2010/main" val="5317272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20"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609"/>
            <a:ext cx="6172200" cy="4873625"/>
          </a:xfrm>
        </p:spPr>
        <p:txBody>
          <a:bodyPr anchor="t"/>
          <a:lstStyle>
            <a:lvl1pPr marL="0" indent="0">
              <a:buNone/>
              <a:defRPr sz="3200"/>
            </a:lvl1pPr>
            <a:lvl2pPr marL="455904" indent="0">
              <a:buNone/>
              <a:defRPr sz="2800"/>
            </a:lvl2pPr>
            <a:lvl3pPr marL="911839" indent="0">
              <a:buNone/>
              <a:defRPr sz="2400"/>
            </a:lvl3pPr>
            <a:lvl4pPr marL="1367758" indent="0">
              <a:buNone/>
              <a:defRPr sz="2000"/>
            </a:lvl4pPr>
            <a:lvl5pPr marL="1823685" indent="0">
              <a:buNone/>
              <a:defRPr sz="2000"/>
            </a:lvl5pPr>
            <a:lvl6pPr marL="2279618" indent="0">
              <a:buNone/>
              <a:defRPr sz="2000"/>
            </a:lvl6pPr>
            <a:lvl7pPr marL="2735524" indent="0">
              <a:buNone/>
              <a:defRPr sz="2000"/>
            </a:lvl7pPr>
            <a:lvl8pPr marL="3191427" indent="0">
              <a:buNone/>
              <a:defRPr sz="2000"/>
            </a:lvl8pPr>
            <a:lvl9pPr marL="3647333"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820" y="2057424"/>
            <a:ext cx="3932237" cy="3811588"/>
          </a:xfrm>
        </p:spPr>
        <p:txBody>
          <a:bodyPr/>
          <a:lstStyle>
            <a:lvl1pPr marL="0" indent="0">
              <a:buNone/>
              <a:defRPr sz="1600"/>
            </a:lvl1pPr>
            <a:lvl2pPr marL="455904" indent="0">
              <a:buNone/>
              <a:defRPr sz="1500"/>
            </a:lvl2pPr>
            <a:lvl3pPr marL="911839" indent="0">
              <a:buNone/>
              <a:defRPr sz="1200"/>
            </a:lvl3pPr>
            <a:lvl4pPr marL="1367758" indent="0">
              <a:buNone/>
              <a:defRPr sz="1100"/>
            </a:lvl4pPr>
            <a:lvl5pPr marL="1823685" indent="0">
              <a:buNone/>
              <a:defRPr sz="1100"/>
            </a:lvl5pPr>
            <a:lvl6pPr marL="2279618" indent="0">
              <a:buNone/>
              <a:defRPr sz="1100"/>
            </a:lvl6pPr>
            <a:lvl7pPr marL="2735524" indent="0">
              <a:buNone/>
              <a:defRPr sz="1100"/>
            </a:lvl7pPr>
            <a:lvl8pPr marL="3191427" indent="0">
              <a:buNone/>
              <a:defRPr sz="1100"/>
            </a:lvl8pPr>
            <a:lvl9pPr marL="3647333" indent="0">
              <a:buNone/>
              <a:defRPr sz="1100"/>
            </a:lvl9pPr>
          </a:lstStyle>
          <a:p>
            <a:pPr lvl="0"/>
            <a:r>
              <a:rPr lang="en-US" smtClean="0"/>
              <a:t>Edit Master text styles</a:t>
            </a:r>
          </a:p>
        </p:txBody>
      </p:sp>
      <p:sp>
        <p:nvSpPr>
          <p:cNvPr id="5" name="Date Placeholder 4"/>
          <p:cNvSpPr>
            <a:spLocks noGrp="1"/>
          </p:cNvSpPr>
          <p:nvPr>
            <p:ph type="dt" sz="half" idx="10"/>
          </p:nvPr>
        </p:nvSpPr>
        <p:spPr/>
        <p:txBody>
          <a:bodyPr/>
          <a:lstStyle/>
          <a:p>
            <a:pPr defTabSz="911839"/>
            <a:fld id="{0DA2CC75-8280-4D50-8556-C2874ADEF926}" type="datetimeFigureOut">
              <a:rPr lang="zh-CN" altLang="en-US" smtClean="0">
                <a:solidFill>
                  <a:prstClr val="black">
                    <a:tint val="75000"/>
                  </a:prstClr>
                </a:solidFill>
              </a:rPr>
              <a:pPr defTabSz="911839"/>
              <a:t>2024/1/23</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1839"/>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1839"/>
            <a:fld id="{6E190E77-D57C-49F8-ADC2-FB99C50EBC2E}" type="slidenum">
              <a:rPr lang="zh-CN" altLang="en-US" smtClean="0">
                <a:solidFill>
                  <a:prstClr val="black">
                    <a:tint val="75000"/>
                  </a:prstClr>
                </a:solidFill>
              </a:rPr>
              <a:pPr defTabSz="911839"/>
              <a:t>‹#›</a:t>
            </a:fld>
            <a:endParaRPr lang="zh-CN" altLang="en-US">
              <a:solidFill>
                <a:prstClr val="black">
                  <a:tint val="75000"/>
                </a:prstClr>
              </a:solidFill>
            </a:endParaRPr>
          </a:p>
        </p:txBody>
      </p:sp>
    </p:spTree>
    <p:extLst>
      <p:ext uri="{BB962C8B-B14F-4D97-AF65-F5344CB8AC3E}">
        <p14:creationId xmlns:p14="http://schemas.microsoft.com/office/powerpoint/2010/main" val="27293686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911839"/>
            <a:fld id="{0DA2CC75-8280-4D50-8556-C2874ADEF926}" type="datetimeFigureOut">
              <a:rPr lang="zh-CN" altLang="en-US" smtClean="0">
                <a:solidFill>
                  <a:prstClr val="black">
                    <a:tint val="75000"/>
                  </a:prstClr>
                </a:solidFill>
              </a:rPr>
              <a:pPr defTabSz="911839"/>
              <a:t>2024/1/23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1839"/>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1839"/>
            <a:fld id="{6E190E77-D57C-49F8-ADC2-FB99C50EBC2E}" type="slidenum">
              <a:rPr lang="zh-CN" altLang="en-US" smtClean="0">
                <a:solidFill>
                  <a:prstClr val="black">
                    <a:tint val="75000"/>
                  </a:prstClr>
                </a:solidFill>
              </a:rPr>
              <a:pPr defTabSz="911839"/>
              <a:t>‹#›</a:t>
            </a:fld>
            <a:endParaRPr lang="zh-CN" altLang="en-US">
              <a:solidFill>
                <a:prstClr val="black">
                  <a:tint val="75000"/>
                </a:prstClr>
              </a:solidFill>
            </a:endParaRPr>
          </a:p>
        </p:txBody>
      </p:sp>
    </p:spTree>
    <p:extLst>
      <p:ext uri="{BB962C8B-B14F-4D97-AF65-F5344CB8AC3E}">
        <p14:creationId xmlns:p14="http://schemas.microsoft.com/office/powerpoint/2010/main" val="15060025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7" y="365214"/>
            <a:ext cx="2628900" cy="581183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23" y="365214"/>
            <a:ext cx="7734300" cy="581183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911839"/>
            <a:fld id="{0DA2CC75-8280-4D50-8556-C2874ADEF926}" type="datetimeFigureOut">
              <a:rPr lang="zh-CN" altLang="en-US" smtClean="0">
                <a:solidFill>
                  <a:prstClr val="black">
                    <a:tint val="75000"/>
                  </a:prstClr>
                </a:solidFill>
              </a:rPr>
              <a:pPr defTabSz="911839"/>
              <a:t>2024/1/23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1839"/>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1839"/>
            <a:fld id="{6E190E77-D57C-49F8-ADC2-FB99C50EBC2E}" type="slidenum">
              <a:rPr lang="zh-CN" altLang="en-US" smtClean="0">
                <a:solidFill>
                  <a:prstClr val="black">
                    <a:tint val="75000"/>
                  </a:prstClr>
                </a:solidFill>
              </a:rPr>
              <a:pPr defTabSz="911839"/>
              <a:t>‹#›</a:t>
            </a:fld>
            <a:endParaRPr lang="zh-CN" altLang="en-US">
              <a:solidFill>
                <a:prstClr val="black">
                  <a:tint val="75000"/>
                </a:prstClr>
              </a:solidFill>
            </a:endParaRPr>
          </a:p>
        </p:txBody>
      </p:sp>
    </p:spTree>
    <p:extLst>
      <p:ext uri="{BB962C8B-B14F-4D97-AF65-F5344CB8AC3E}">
        <p14:creationId xmlns:p14="http://schemas.microsoft.com/office/powerpoint/2010/main" val="42715353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78" y="1122364"/>
            <a:ext cx="10363201"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78" y="3602087"/>
            <a:ext cx="9144001" cy="1655763"/>
          </a:xfrm>
        </p:spPr>
        <p:txBody>
          <a:bodyPr/>
          <a:lstStyle>
            <a:lvl1pPr marL="0" indent="0" algn="ctr">
              <a:buNone/>
              <a:defRPr sz="2400"/>
            </a:lvl1pPr>
            <a:lvl2pPr marL="456065" indent="0" algn="ctr">
              <a:buNone/>
              <a:defRPr sz="2000"/>
            </a:lvl2pPr>
            <a:lvl3pPr marL="912162" indent="0" algn="ctr">
              <a:buNone/>
              <a:defRPr sz="1900"/>
            </a:lvl3pPr>
            <a:lvl4pPr marL="1368241" indent="0" algn="ctr">
              <a:buNone/>
              <a:defRPr sz="1600"/>
            </a:lvl4pPr>
            <a:lvl5pPr marL="1824326" indent="0" algn="ctr">
              <a:buNone/>
              <a:defRPr sz="1600"/>
            </a:lvl5pPr>
            <a:lvl6pPr marL="2280418" indent="0" algn="ctr">
              <a:buNone/>
              <a:defRPr sz="1600"/>
            </a:lvl6pPr>
            <a:lvl7pPr marL="2736483" indent="0" algn="ctr">
              <a:buNone/>
              <a:defRPr sz="1600"/>
            </a:lvl7pPr>
            <a:lvl8pPr marL="3192550" indent="0" algn="ctr">
              <a:buNone/>
              <a:defRPr sz="1600"/>
            </a:lvl8pPr>
            <a:lvl9pPr marL="3648617"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defTabSz="456065"/>
            <a:fld id="{0DA2CC75-8280-4D50-8556-C2874ADEF926}" type="datetimeFigureOut">
              <a:rPr lang="zh-CN" altLang="en-US" smtClean="0">
                <a:solidFill>
                  <a:prstClr val="black">
                    <a:tint val="75000"/>
                  </a:prstClr>
                </a:solidFill>
              </a:rPr>
              <a:pPr defTabSz="456065"/>
              <a:t>2024/1/23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6065"/>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6065"/>
            <a:fld id="{6E190E77-D57C-49F8-ADC2-FB99C50EBC2E}" type="slidenum">
              <a:rPr lang="zh-CN" altLang="en-US" smtClean="0">
                <a:solidFill>
                  <a:prstClr val="black">
                    <a:tint val="75000"/>
                  </a:prstClr>
                </a:solidFill>
              </a:rPr>
              <a:pPr defTabSz="456065"/>
              <a:t>‹#›</a:t>
            </a:fld>
            <a:endParaRPr lang="zh-CN" altLang="en-US">
              <a:solidFill>
                <a:prstClr val="black">
                  <a:tint val="75000"/>
                </a:prstClr>
              </a:solidFill>
            </a:endParaRPr>
          </a:p>
        </p:txBody>
      </p:sp>
    </p:spTree>
    <p:extLst>
      <p:ext uri="{BB962C8B-B14F-4D97-AF65-F5344CB8AC3E}">
        <p14:creationId xmlns:p14="http://schemas.microsoft.com/office/powerpoint/2010/main" val="40788030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456065"/>
            <a:fld id="{0DA2CC75-8280-4D50-8556-C2874ADEF926}" type="datetimeFigureOut">
              <a:rPr lang="zh-CN" altLang="en-US" smtClean="0">
                <a:solidFill>
                  <a:prstClr val="black">
                    <a:tint val="75000"/>
                  </a:prstClr>
                </a:solidFill>
              </a:rPr>
              <a:pPr defTabSz="456065"/>
              <a:t>2024/1/23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6065"/>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6065"/>
            <a:fld id="{6E190E77-D57C-49F8-ADC2-FB99C50EBC2E}" type="slidenum">
              <a:rPr lang="zh-CN" altLang="en-US" smtClean="0">
                <a:solidFill>
                  <a:prstClr val="black">
                    <a:tint val="75000"/>
                  </a:prstClr>
                </a:solidFill>
              </a:rPr>
              <a:pPr defTabSz="456065"/>
              <a:t>‹#›</a:t>
            </a:fld>
            <a:endParaRPr lang="zh-CN" altLang="en-US">
              <a:solidFill>
                <a:prstClr val="black">
                  <a:tint val="75000"/>
                </a:prstClr>
              </a:solidFill>
            </a:endParaRPr>
          </a:p>
        </p:txBody>
      </p:sp>
    </p:spTree>
    <p:extLst>
      <p:ext uri="{BB962C8B-B14F-4D97-AF65-F5344CB8AC3E}">
        <p14:creationId xmlns:p14="http://schemas.microsoft.com/office/powerpoint/2010/main" val="37017967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921"/>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1" y="4589597"/>
            <a:ext cx="10515600" cy="1500187"/>
          </a:xfrm>
        </p:spPr>
        <p:txBody>
          <a:bodyPr/>
          <a:lstStyle>
            <a:lvl1pPr marL="0" indent="0">
              <a:buNone/>
              <a:defRPr sz="2400">
                <a:solidFill>
                  <a:schemeClr val="tx1"/>
                </a:solidFill>
              </a:defRPr>
            </a:lvl1pPr>
            <a:lvl2pPr marL="456065" indent="0">
              <a:buNone/>
              <a:defRPr sz="2000">
                <a:solidFill>
                  <a:schemeClr val="tx1">
                    <a:tint val="75000"/>
                  </a:schemeClr>
                </a:solidFill>
              </a:defRPr>
            </a:lvl2pPr>
            <a:lvl3pPr marL="912162" indent="0">
              <a:buNone/>
              <a:defRPr sz="1900">
                <a:solidFill>
                  <a:schemeClr val="tx1">
                    <a:tint val="75000"/>
                  </a:schemeClr>
                </a:solidFill>
              </a:defRPr>
            </a:lvl3pPr>
            <a:lvl4pPr marL="1368241" indent="0">
              <a:buNone/>
              <a:defRPr sz="1600">
                <a:solidFill>
                  <a:schemeClr val="tx1">
                    <a:tint val="75000"/>
                  </a:schemeClr>
                </a:solidFill>
              </a:defRPr>
            </a:lvl4pPr>
            <a:lvl5pPr marL="1824326" indent="0">
              <a:buNone/>
              <a:defRPr sz="1600">
                <a:solidFill>
                  <a:schemeClr val="tx1">
                    <a:tint val="75000"/>
                  </a:schemeClr>
                </a:solidFill>
              </a:defRPr>
            </a:lvl5pPr>
            <a:lvl6pPr marL="2280418" indent="0">
              <a:buNone/>
              <a:defRPr sz="1600">
                <a:solidFill>
                  <a:schemeClr val="tx1">
                    <a:tint val="75000"/>
                  </a:schemeClr>
                </a:solidFill>
              </a:defRPr>
            </a:lvl6pPr>
            <a:lvl7pPr marL="2736483" indent="0">
              <a:buNone/>
              <a:defRPr sz="1600">
                <a:solidFill>
                  <a:schemeClr val="tx1">
                    <a:tint val="75000"/>
                  </a:schemeClr>
                </a:solidFill>
              </a:defRPr>
            </a:lvl7pPr>
            <a:lvl8pPr marL="3192550" indent="0">
              <a:buNone/>
              <a:defRPr sz="1600">
                <a:solidFill>
                  <a:schemeClr val="tx1">
                    <a:tint val="75000"/>
                  </a:schemeClr>
                </a:solidFill>
              </a:defRPr>
            </a:lvl8pPr>
            <a:lvl9pPr marL="3648617"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456065"/>
            <a:fld id="{0DA2CC75-8280-4D50-8556-C2874ADEF926}" type="datetimeFigureOut">
              <a:rPr lang="zh-CN" altLang="en-US" smtClean="0">
                <a:solidFill>
                  <a:prstClr val="black">
                    <a:tint val="75000"/>
                  </a:prstClr>
                </a:solidFill>
              </a:rPr>
              <a:pPr defTabSz="456065"/>
              <a:t>2024/1/23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6065"/>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6065"/>
            <a:fld id="{6E190E77-D57C-49F8-ADC2-FB99C50EBC2E}" type="slidenum">
              <a:rPr lang="zh-CN" altLang="en-US" smtClean="0">
                <a:solidFill>
                  <a:prstClr val="black">
                    <a:tint val="75000"/>
                  </a:prstClr>
                </a:solidFill>
              </a:rPr>
              <a:pPr defTabSz="456065"/>
              <a:t>‹#›</a:t>
            </a:fld>
            <a:endParaRPr lang="zh-CN" altLang="en-US">
              <a:solidFill>
                <a:prstClr val="black">
                  <a:tint val="75000"/>
                </a:prstClr>
              </a:solidFill>
            </a:endParaRPr>
          </a:p>
        </p:txBody>
      </p:sp>
    </p:spTree>
    <p:extLst>
      <p:ext uri="{BB962C8B-B14F-4D97-AF65-F5344CB8AC3E}">
        <p14:creationId xmlns:p14="http://schemas.microsoft.com/office/powerpoint/2010/main" val="16547802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5" y="1825625"/>
            <a:ext cx="5181600" cy="435133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16" y="1825625"/>
            <a:ext cx="5181600" cy="435133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defTabSz="456065"/>
            <a:fld id="{0DA2CC75-8280-4D50-8556-C2874ADEF926}" type="datetimeFigureOut">
              <a:rPr lang="zh-CN" altLang="en-US" smtClean="0">
                <a:solidFill>
                  <a:prstClr val="black">
                    <a:tint val="75000"/>
                  </a:prstClr>
                </a:solidFill>
              </a:rPr>
              <a:pPr defTabSz="456065"/>
              <a:t>2024/1/23</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456065"/>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6065"/>
            <a:fld id="{6E190E77-D57C-49F8-ADC2-FB99C50EBC2E}" type="slidenum">
              <a:rPr lang="zh-CN" altLang="en-US" smtClean="0">
                <a:solidFill>
                  <a:prstClr val="black">
                    <a:tint val="75000"/>
                  </a:prstClr>
                </a:solidFill>
              </a:rPr>
              <a:pPr defTabSz="456065"/>
              <a:t>‹#›</a:t>
            </a:fld>
            <a:endParaRPr lang="zh-CN" altLang="en-US">
              <a:solidFill>
                <a:prstClr val="black">
                  <a:tint val="75000"/>
                </a:prstClr>
              </a:solidFill>
            </a:endParaRPr>
          </a:p>
        </p:txBody>
      </p:sp>
    </p:spTree>
    <p:extLst>
      <p:ext uri="{BB962C8B-B14F-4D97-AF65-F5344CB8AC3E}">
        <p14:creationId xmlns:p14="http://schemas.microsoft.com/office/powerpoint/2010/main" val="13752353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41"/>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817" y="1681164"/>
            <a:ext cx="5157787" cy="823912"/>
          </a:xfrm>
        </p:spPr>
        <p:txBody>
          <a:bodyPr anchor="b"/>
          <a:lstStyle>
            <a:lvl1pPr marL="0" indent="0">
              <a:buNone/>
              <a:defRPr sz="2400" b="1"/>
            </a:lvl1pPr>
            <a:lvl2pPr marL="456065" indent="0">
              <a:buNone/>
              <a:defRPr sz="2000" b="1"/>
            </a:lvl2pPr>
            <a:lvl3pPr marL="912162" indent="0">
              <a:buNone/>
              <a:defRPr sz="1900" b="1"/>
            </a:lvl3pPr>
            <a:lvl4pPr marL="1368241" indent="0">
              <a:buNone/>
              <a:defRPr sz="1600" b="1"/>
            </a:lvl4pPr>
            <a:lvl5pPr marL="1824326" indent="0">
              <a:buNone/>
              <a:defRPr sz="1600" b="1"/>
            </a:lvl5pPr>
            <a:lvl6pPr marL="2280418" indent="0">
              <a:buNone/>
              <a:defRPr sz="1600" b="1"/>
            </a:lvl6pPr>
            <a:lvl7pPr marL="2736483" indent="0">
              <a:buNone/>
              <a:defRPr sz="1600" b="1"/>
            </a:lvl7pPr>
            <a:lvl8pPr marL="3192550" indent="0">
              <a:buNone/>
              <a:defRPr sz="1600" b="1"/>
            </a:lvl8pPr>
            <a:lvl9pPr marL="3648617"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817" y="2505091"/>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10" y="1681164"/>
            <a:ext cx="5183188" cy="823912"/>
          </a:xfrm>
        </p:spPr>
        <p:txBody>
          <a:bodyPr anchor="b"/>
          <a:lstStyle>
            <a:lvl1pPr marL="0" indent="0">
              <a:buNone/>
              <a:defRPr sz="2400" b="1"/>
            </a:lvl1pPr>
            <a:lvl2pPr marL="456065" indent="0">
              <a:buNone/>
              <a:defRPr sz="2000" b="1"/>
            </a:lvl2pPr>
            <a:lvl3pPr marL="912162" indent="0">
              <a:buNone/>
              <a:defRPr sz="1900" b="1"/>
            </a:lvl3pPr>
            <a:lvl4pPr marL="1368241" indent="0">
              <a:buNone/>
              <a:defRPr sz="1600" b="1"/>
            </a:lvl4pPr>
            <a:lvl5pPr marL="1824326" indent="0">
              <a:buNone/>
              <a:defRPr sz="1600" b="1"/>
            </a:lvl5pPr>
            <a:lvl6pPr marL="2280418" indent="0">
              <a:buNone/>
              <a:defRPr sz="1600" b="1"/>
            </a:lvl6pPr>
            <a:lvl7pPr marL="2736483" indent="0">
              <a:buNone/>
              <a:defRPr sz="1600" b="1"/>
            </a:lvl7pPr>
            <a:lvl8pPr marL="3192550" indent="0">
              <a:buNone/>
              <a:defRPr sz="1600" b="1"/>
            </a:lvl8pPr>
            <a:lvl9pPr marL="3648617"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10" y="2505091"/>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defTabSz="456065"/>
            <a:fld id="{0DA2CC75-8280-4D50-8556-C2874ADEF926}" type="datetimeFigureOut">
              <a:rPr lang="zh-CN" altLang="en-US" smtClean="0">
                <a:solidFill>
                  <a:prstClr val="black">
                    <a:tint val="75000"/>
                  </a:prstClr>
                </a:solidFill>
              </a:rPr>
              <a:pPr defTabSz="456065"/>
              <a:t>2024/1/23</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pPr defTabSz="456065"/>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456065"/>
            <a:fld id="{6E190E77-D57C-49F8-ADC2-FB99C50EBC2E}" type="slidenum">
              <a:rPr lang="zh-CN" altLang="en-US" smtClean="0">
                <a:solidFill>
                  <a:prstClr val="black">
                    <a:tint val="75000"/>
                  </a:prstClr>
                </a:solidFill>
              </a:rPr>
              <a:pPr defTabSz="456065"/>
              <a:t>‹#›</a:t>
            </a:fld>
            <a:endParaRPr lang="zh-CN" altLang="en-US">
              <a:solidFill>
                <a:prstClr val="black">
                  <a:tint val="75000"/>
                </a:prstClr>
              </a:solidFill>
            </a:endParaRPr>
          </a:p>
        </p:txBody>
      </p:sp>
    </p:spTree>
    <p:extLst>
      <p:ext uri="{BB962C8B-B14F-4D97-AF65-F5344CB8AC3E}">
        <p14:creationId xmlns:p14="http://schemas.microsoft.com/office/powerpoint/2010/main" val="2506692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defTabSz="456065"/>
            <a:fld id="{0DA2CC75-8280-4D50-8556-C2874ADEF926}" type="datetimeFigureOut">
              <a:rPr lang="zh-CN" altLang="en-US" smtClean="0">
                <a:solidFill>
                  <a:prstClr val="black">
                    <a:tint val="75000"/>
                  </a:prstClr>
                </a:solidFill>
              </a:rPr>
              <a:pPr defTabSz="456065"/>
              <a:t>2024/1/23</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pPr defTabSz="456065"/>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456065"/>
            <a:fld id="{6E190E77-D57C-49F8-ADC2-FB99C50EBC2E}" type="slidenum">
              <a:rPr lang="zh-CN" altLang="en-US" smtClean="0">
                <a:solidFill>
                  <a:prstClr val="black">
                    <a:tint val="75000"/>
                  </a:prstClr>
                </a:solidFill>
              </a:rPr>
              <a:pPr defTabSz="456065"/>
              <a:t>‹#›</a:t>
            </a:fld>
            <a:endParaRPr lang="zh-CN" altLang="en-US">
              <a:solidFill>
                <a:prstClr val="black">
                  <a:tint val="75000"/>
                </a:prstClr>
              </a:solidFill>
            </a:endParaRPr>
          </a:p>
        </p:txBody>
      </p:sp>
    </p:spTree>
    <p:extLst>
      <p:ext uri="{BB962C8B-B14F-4D97-AF65-F5344CB8AC3E}">
        <p14:creationId xmlns:p14="http://schemas.microsoft.com/office/powerpoint/2010/main" val="3732466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8D2F8-6D2A-477C-8587-C11488F47E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EF1AB4-011C-45CB-8334-B395638C1265}"/>
              </a:ext>
            </a:extLst>
          </p:cNvPr>
          <p:cNvSpPr>
            <a:spLocks noGrp="1"/>
          </p:cNvSpPr>
          <p:nvPr>
            <p:ph sz="half" idx="1"/>
          </p:nvPr>
        </p:nvSpPr>
        <p:spPr>
          <a:xfrm>
            <a:off x="838205"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8DF207A-E3FF-4E20-8E42-D06A7DF426C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B4287C6-0009-49A5-BC05-DFC3C7D0EBDF}"/>
              </a:ext>
            </a:extLst>
          </p:cNvPr>
          <p:cNvSpPr>
            <a:spLocks noGrp="1"/>
          </p:cNvSpPr>
          <p:nvPr>
            <p:ph type="dt" sz="half" idx="10"/>
          </p:nvPr>
        </p:nvSpPr>
        <p:spPr/>
        <p:txBody>
          <a:bodyPr/>
          <a:lstStyle/>
          <a:p>
            <a:fld id="{81D1B318-237C-4B8D-AB3D-AA6F00534237}" type="datetimeFigureOut">
              <a:rPr lang="en-US" smtClean="0"/>
              <a:t>1/23/2024</a:t>
            </a:fld>
            <a:endParaRPr lang="en-US"/>
          </a:p>
        </p:txBody>
      </p:sp>
      <p:sp>
        <p:nvSpPr>
          <p:cNvPr id="6" name="Footer Placeholder 5">
            <a:extLst>
              <a:ext uri="{FF2B5EF4-FFF2-40B4-BE49-F238E27FC236}">
                <a16:creationId xmlns:a16="http://schemas.microsoft.com/office/drawing/2014/main" id="{A720F788-E95B-4A2E-859A-5E39BFE66F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6F24B6-5C62-4611-8D1B-5A0CBF90182C}"/>
              </a:ext>
            </a:extLst>
          </p:cNvPr>
          <p:cNvSpPr>
            <a:spLocks noGrp="1"/>
          </p:cNvSpPr>
          <p:nvPr>
            <p:ph type="sldNum" sz="quarter" idx="12"/>
          </p:nvPr>
        </p:nvSpPr>
        <p:spPr/>
        <p:txBody>
          <a:bodyPr/>
          <a:lstStyle/>
          <a:p>
            <a:fld id="{CDF8EA54-B860-4220-BD07-5EEB717B5211}" type="slidenum">
              <a:rPr lang="en-US" smtClean="0"/>
              <a:t>‹#›</a:t>
            </a:fld>
            <a:endParaRPr lang="en-US"/>
          </a:p>
        </p:txBody>
      </p:sp>
    </p:spTree>
    <p:extLst>
      <p:ext uri="{BB962C8B-B14F-4D97-AF65-F5344CB8AC3E}">
        <p14:creationId xmlns:p14="http://schemas.microsoft.com/office/powerpoint/2010/main" val="37622276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6065"/>
            <a:fld id="{0DA2CC75-8280-4D50-8556-C2874ADEF926}" type="datetimeFigureOut">
              <a:rPr lang="zh-CN" altLang="en-US" smtClean="0">
                <a:solidFill>
                  <a:prstClr val="black">
                    <a:tint val="75000"/>
                  </a:prstClr>
                </a:solidFill>
              </a:rPr>
              <a:pPr defTabSz="456065"/>
              <a:t>2024/1/23</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pPr defTabSz="456065"/>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456065"/>
            <a:fld id="{6E190E77-D57C-49F8-ADC2-FB99C50EBC2E}" type="slidenum">
              <a:rPr lang="zh-CN" altLang="en-US" smtClean="0">
                <a:solidFill>
                  <a:prstClr val="black">
                    <a:tint val="75000"/>
                  </a:prstClr>
                </a:solidFill>
              </a:rPr>
              <a:pPr defTabSz="456065"/>
              <a:t>‹#›</a:t>
            </a:fld>
            <a:endParaRPr lang="zh-CN" altLang="en-US">
              <a:solidFill>
                <a:prstClr val="black">
                  <a:tint val="75000"/>
                </a:prstClr>
              </a:solidFill>
            </a:endParaRPr>
          </a:p>
        </p:txBody>
      </p:sp>
    </p:spTree>
    <p:extLst>
      <p:ext uri="{BB962C8B-B14F-4D97-AF65-F5344CB8AC3E}">
        <p14:creationId xmlns:p14="http://schemas.microsoft.com/office/powerpoint/2010/main" val="5446361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16"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60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816" y="2057421"/>
            <a:ext cx="3932237" cy="3811588"/>
          </a:xfrm>
        </p:spPr>
        <p:txBody>
          <a:bodyPr/>
          <a:lstStyle>
            <a:lvl1pPr marL="0" indent="0">
              <a:buNone/>
              <a:defRPr sz="1600"/>
            </a:lvl1pPr>
            <a:lvl2pPr marL="456065" indent="0">
              <a:buNone/>
              <a:defRPr sz="1500"/>
            </a:lvl2pPr>
            <a:lvl3pPr marL="912162" indent="0">
              <a:buNone/>
              <a:defRPr sz="1200"/>
            </a:lvl3pPr>
            <a:lvl4pPr marL="1368241" indent="0">
              <a:buNone/>
              <a:defRPr sz="1100"/>
            </a:lvl4pPr>
            <a:lvl5pPr marL="1824326" indent="0">
              <a:buNone/>
              <a:defRPr sz="1100"/>
            </a:lvl5pPr>
            <a:lvl6pPr marL="2280418" indent="0">
              <a:buNone/>
              <a:defRPr sz="1100"/>
            </a:lvl6pPr>
            <a:lvl7pPr marL="2736483" indent="0">
              <a:buNone/>
              <a:defRPr sz="1100"/>
            </a:lvl7pPr>
            <a:lvl8pPr marL="3192550" indent="0">
              <a:buNone/>
              <a:defRPr sz="1100"/>
            </a:lvl8pPr>
            <a:lvl9pPr marL="3648617" indent="0">
              <a:buNone/>
              <a:defRPr sz="1100"/>
            </a:lvl9pPr>
          </a:lstStyle>
          <a:p>
            <a:pPr lvl="0"/>
            <a:r>
              <a:rPr lang="en-US" smtClean="0"/>
              <a:t>Edit Master text styles</a:t>
            </a:r>
          </a:p>
        </p:txBody>
      </p:sp>
      <p:sp>
        <p:nvSpPr>
          <p:cNvPr id="5" name="Date Placeholder 4"/>
          <p:cNvSpPr>
            <a:spLocks noGrp="1"/>
          </p:cNvSpPr>
          <p:nvPr>
            <p:ph type="dt" sz="half" idx="10"/>
          </p:nvPr>
        </p:nvSpPr>
        <p:spPr/>
        <p:txBody>
          <a:bodyPr/>
          <a:lstStyle/>
          <a:p>
            <a:pPr defTabSz="456065"/>
            <a:fld id="{0DA2CC75-8280-4D50-8556-C2874ADEF926}" type="datetimeFigureOut">
              <a:rPr lang="zh-CN" altLang="en-US" smtClean="0">
                <a:solidFill>
                  <a:prstClr val="black">
                    <a:tint val="75000"/>
                  </a:prstClr>
                </a:solidFill>
              </a:rPr>
              <a:pPr defTabSz="456065"/>
              <a:t>2024/1/23</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456065"/>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6065"/>
            <a:fld id="{6E190E77-D57C-49F8-ADC2-FB99C50EBC2E}" type="slidenum">
              <a:rPr lang="zh-CN" altLang="en-US" smtClean="0">
                <a:solidFill>
                  <a:prstClr val="black">
                    <a:tint val="75000"/>
                  </a:prstClr>
                </a:solidFill>
              </a:rPr>
              <a:pPr defTabSz="456065"/>
              <a:t>‹#›</a:t>
            </a:fld>
            <a:endParaRPr lang="zh-CN" altLang="en-US">
              <a:solidFill>
                <a:prstClr val="black">
                  <a:tint val="75000"/>
                </a:prstClr>
              </a:solidFill>
            </a:endParaRPr>
          </a:p>
        </p:txBody>
      </p:sp>
    </p:spTree>
    <p:extLst>
      <p:ext uri="{BB962C8B-B14F-4D97-AF65-F5344CB8AC3E}">
        <p14:creationId xmlns:p14="http://schemas.microsoft.com/office/powerpoint/2010/main" val="17102197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16"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608"/>
            <a:ext cx="6172200" cy="4873625"/>
          </a:xfrm>
        </p:spPr>
        <p:txBody>
          <a:bodyPr anchor="t"/>
          <a:lstStyle>
            <a:lvl1pPr marL="0" indent="0">
              <a:buNone/>
              <a:defRPr sz="3200"/>
            </a:lvl1pPr>
            <a:lvl2pPr marL="456065" indent="0">
              <a:buNone/>
              <a:defRPr sz="2800"/>
            </a:lvl2pPr>
            <a:lvl3pPr marL="912162" indent="0">
              <a:buNone/>
              <a:defRPr sz="2400"/>
            </a:lvl3pPr>
            <a:lvl4pPr marL="1368241" indent="0">
              <a:buNone/>
              <a:defRPr sz="2000"/>
            </a:lvl4pPr>
            <a:lvl5pPr marL="1824326" indent="0">
              <a:buNone/>
              <a:defRPr sz="2000"/>
            </a:lvl5pPr>
            <a:lvl6pPr marL="2280418" indent="0">
              <a:buNone/>
              <a:defRPr sz="2000"/>
            </a:lvl6pPr>
            <a:lvl7pPr marL="2736483" indent="0">
              <a:buNone/>
              <a:defRPr sz="2000"/>
            </a:lvl7pPr>
            <a:lvl8pPr marL="3192550" indent="0">
              <a:buNone/>
              <a:defRPr sz="2000"/>
            </a:lvl8pPr>
            <a:lvl9pPr marL="3648617"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816" y="2057421"/>
            <a:ext cx="3932237" cy="3811588"/>
          </a:xfrm>
        </p:spPr>
        <p:txBody>
          <a:bodyPr/>
          <a:lstStyle>
            <a:lvl1pPr marL="0" indent="0">
              <a:buNone/>
              <a:defRPr sz="1600"/>
            </a:lvl1pPr>
            <a:lvl2pPr marL="456065" indent="0">
              <a:buNone/>
              <a:defRPr sz="1500"/>
            </a:lvl2pPr>
            <a:lvl3pPr marL="912162" indent="0">
              <a:buNone/>
              <a:defRPr sz="1200"/>
            </a:lvl3pPr>
            <a:lvl4pPr marL="1368241" indent="0">
              <a:buNone/>
              <a:defRPr sz="1100"/>
            </a:lvl4pPr>
            <a:lvl5pPr marL="1824326" indent="0">
              <a:buNone/>
              <a:defRPr sz="1100"/>
            </a:lvl5pPr>
            <a:lvl6pPr marL="2280418" indent="0">
              <a:buNone/>
              <a:defRPr sz="1100"/>
            </a:lvl6pPr>
            <a:lvl7pPr marL="2736483" indent="0">
              <a:buNone/>
              <a:defRPr sz="1100"/>
            </a:lvl7pPr>
            <a:lvl8pPr marL="3192550" indent="0">
              <a:buNone/>
              <a:defRPr sz="1100"/>
            </a:lvl8pPr>
            <a:lvl9pPr marL="3648617" indent="0">
              <a:buNone/>
              <a:defRPr sz="1100"/>
            </a:lvl9pPr>
          </a:lstStyle>
          <a:p>
            <a:pPr lvl="0"/>
            <a:r>
              <a:rPr lang="en-US" smtClean="0"/>
              <a:t>Edit Master text styles</a:t>
            </a:r>
          </a:p>
        </p:txBody>
      </p:sp>
      <p:sp>
        <p:nvSpPr>
          <p:cNvPr id="5" name="Date Placeholder 4"/>
          <p:cNvSpPr>
            <a:spLocks noGrp="1"/>
          </p:cNvSpPr>
          <p:nvPr>
            <p:ph type="dt" sz="half" idx="10"/>
          </p:nvPr>
        </p:nvSpPr>
        <p:spPr/>
        <p:txBody>
          <a:bodyPr/>
          <a:lstStyle/>
          <a:p>
            <a:pPr defTabSz="456065"/>
            <a:fld id="{0DA2CC75-8280-4D50-8556-C2874ADEF926}" type="datetimeFigureOut">
              <a:rPr lang="zh-CN" altLang="en-US" smtClean="0">
                <a:solidFill>
                  <a:prstClr val="black">
                    <a:tint val="75000"/>
                  </a:prstClr>
                </a:solidFill>
              </a:rPr>
              <a:pPr defTabSz="456065"/>
              <a:t>2024/1/23</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456065"/>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6065"/>
            <a:fld id="{6E190E77-D57C-49F8-ADC2-FB99C50EBC2E}" type="slidenum">
              <a:rPr lang="zh-CN" altLang="en-US" smtClean="0">
                <a:solidFill>
                  <a:prstClr val="black">
                    <a:tint val="75000"/>
                  </a:prstClr>
                </a:solidFill>
              </a:rPr>
              <a:pPr defTabSz="456065"/>
              <a:t>‹#›</a:t>
            </a:fld>
            <a:endParaRPr lang="zh-CN" altLang="en-US">
              <a:solidFill>
                <a:prstClr val="black">
                  <a:tint val="75000"/>
                </a:prstClr>
              </a:solidFill>
            </a:endParaRPr>
          </a:p>
        </p:txBody>
      </p:sp>
    </p:spTree>
    <p:extLst>
      <p:ext uri="{BB962C8B-B14F-4D97-AF65-F5344CB8AC3E}">
        <p14:creationId xmlns:p14="http://schemas.microsoft.com/office/powerpoint/2010/main" val="26360367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456065"/>
            <a:fld id="{0DA2CC75-8280-4D50-8556-C2874ADEF926}" type="datetimeFigureOut">
              <a:rPr lang="zh-CN" altLang="en-US" smtClean="0">
                <a:solidFill>
                  <a:prstClr val="black">
                    <a:tint val="75000"/>
                  </a:prstClr>
                </a:solidFill>
              </a:rPr>
              <a:pPr defTabSz="456065"/>
              <a:t>2024/1/23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6065"/>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6065"/>
            <a:fld id="{6E190E77-D57C-49F8-ADC2-FB99C50EBC2E}" type="slidenum">
              <a:rPr lang="zh-CN" altLang="en-US" smtClean="0">
                <a:solidFill>
                  <a:prstClr val="black">
                    <a:tint val="75000"/>
                  </a:prstClr>
                </a:solidFill>
              </a:rPr>
              <a:pPr defTabSz="456065"/>
              <a:t>‹#›</a:t>
            </a:fld>
            <a:endParaRPr lang="zh-CN" altLang="en-US">
              <a:solidFill>
                <a:prstClr val="black">
                  <a:tint val="75000"/>
                </a:prstClr>
              </a:solidFill>
            </a:endParaRPr>
          </a:p>
        </p:txBody>
      </p:sp>
    </p:spTree>
    <p:extLst>
      <p:ext uri="{BB962C8B-B14F-4D97-AF65-F5344CB8AC3E}">
        <p14:creationId xmlns:p14="http://schemas.microsoft.com/office/powerpoint/2010/main" val="33138514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7" y="365214"/>
            <a:ext cx="2628900" cy="581183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19" y="365214"/>
            <a:ext cx="7734300" cy="581183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456065"/>
            <a:fld id="{0DA2CC75-8280-4D50-8556-C2874ADEF926}" type="datetimeFigureOut">
              <a:rPr lang="zh-CN" altLang="en-US" smtClean="0">
                <a:solidFill>
                  <a:prstClr val="black">
                    <a:tint val="75000"/>
                  </a:prstClr>
                </a:solidFill>
              </a:rPr>
              <a:pPr defTabSz="456065"/>
              <a:t>2024/1/23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6065"/>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6065"/>
            <a:fld id="{6E190E77-D57C-49F8-ADC2-FB99C50EBC2E}" type="slidenum">
              <a:rPr lang="zh-CN" altLang="en-US" smtClean="0">
                <a:solidFill>
                  <a:prstClr val="black">
                    <a:tint val="75000"/>
                  </a:prstClr>
                </a:solidFill>
              </a:rPr>
              <a:pPr defTabSz="456065"/>
              <a:t>‹#›</a:t>
            </a:fld>
            <a:endParaRPr lang="zh-CN" altLang="en-US">
              <a:solidFill>
                <a:prstClr val="black">
                  <a:tint val="75000"/>
                </a:prstClr>
              </a:solidFill>
            </a:endParaRPr>
          </a:p>
        </p:txBody>
      </p:sp>
    </p:spTree>
    <p:extLst>
      <p:ext uri="{BB962C8B-B14F-4D97-AF65-F5344CB8AC3E}">
        <p14:creationId xmlns:p14="http://schemas.microsoft.com/office/powerpoint/2010/main" val="22566493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email"/>
          <a:stretch>
            <a:fillRect/>
          </a:stretch>
        </p:blipFill>
        <p:spPr>
          <a:xfrm>
            <a:off x="5" y="782"/>
            <a:ext cx="12192000" cy="6856443"/>
          </a:xfrm>
          <a:prstGeom prst="rect">
            <a:avLst/>
          </a:prstGeom>
        </p:spPr>
      </p:pic>
    </p:spTree>
    <p:extLst>
      <p:ext uri="{BB962C8B-B14F-4D97-AF65-F5344CB8AC3E}">
        <p14:creationId xmlns:p14="http://schemas.microsoft.com/office/powerpoint/2010/main" val="283093496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1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email"/>
          <a:stretch>
            <a:fillRect/>
          </a:stretch>
        </p:blipFill>
        <p:spPr>
          <a:xfrm>
            <a:off x="990" y="33"/>
            <a:ext cx="12190035" cy="6857999"/>
          </a:xfrm>
          <a:prstGeom prst="rect">
            <a:avLst/>
          </a:prstGeom>
        </p:spPr>
      </p:pic>
      <p:sp>
        <p:nvSpPr>
          <p:cNvPr id="5" name="矩形 4"/>
          <p:cNvSpPr/>
          <p:nvPr userDrawn="1"/>
        </p:nvSpPr>
        <p:spPr bwMode="auto">
          <a:xfrm>
            <a:off x="1067" y="3429128"/>
            <a:ext cx="5180700" cy="3351765"/>
          </a:xfrm>
          <a:prstGeom prst="rect">
            <a:avLst/>
          </a:prstGeom>
          <a:blipFill dpi="0" rotWithShape="1">
            <a:blip r:embed="rId3">
              <a:alphaModFix amt="34000"/>
            </a:blip>
            <a:srcRect/>
            <a:stretch>
              <a:fillRect/>
            </a:stretch>
          </a:blipFill>
          <a:ln w="15875" cap="flat" cmpd="sng" algn="ctr">
            <a:noFill/>
            <a:prstDash val="solid"/>
            <a:round/>
            <a:headEnd type="none" w="med" len="med"/>
            <a:tailEnd type="none" w="med" len="med"/>
          </a:ln>
          <a:effectLst/>
        </p:spPr>
        <p:txBody>
          <a:bodyPr vert="horz" wrap="none" lIns="121726" tIns="60861" rIns="121726" bIns="60861" numCol="1" rtlCol="0" anchor="ctr" anchorCtr="0" compatLnSpc="1"/>
          <a:lstStyle/>
          <a:p>
            <a:pPr algn="ctr" defTabSz="1064749" fontAlgn="base">
              <a:spcBef>
                <a:spcPct val="0"/>
              </a:spcBef>
              <a:spcAft>
                <a:spcPct val="0"/>
              </a:spcAft>
            </a:pPr>
            <a:endParaRPr lang="zh-CN" altLang="en-US" sz="2000" b="1">
              <a:solidFill>
                <a:srgbClr val="335338"/>
              </a:solidFill>
              <a:ea typeface="黑体" panose="02010609060101010101" pitchFamily="49" charset="-122"/>
            </a:endParaRPr>
          </a:p>
        </p:txBody>
      </p:sp>
      <p:sp>
        <p:nvSpPr>
          <p:cNvPr id="6" name="矩形 5"/>
          <p:cNvSpPr/>
          <p:nvPr userDrawn="1"/>
        </p:nvSpPr>
        <p:spPr bwMode="auto">
          <a:xfrm>
            <a:off x="993" y="133"/>
            <a:ext cx="10241979" cy="2616451"/>
          </a:xfrm>
          <a:prstGeom prst="rect">
            <a:avLst/>
          </a:prstGeom>
          <a:blipFill dpi="0" rotWithShape="1">
            <a:blip r:embed="rId4" cstate="email">
              <a:alphaModFix amt="13000"/>
            </a:blip>
            <a:srcRect/>
            <a:stretch>
              <a:fillRect l="-548" t="-11646"/>
            </a:stretch>
          </a:blipFill>
          <a:ln w="15875" cap="flat" cmpd="sng" algn="ctr">
            <a:noFill/>
            <a:prstDash val="solid"/>
            <a:round/>
            <a:headEnd type="none" w="med" len="med"/>
            <a:tailEnd type="none" w="med" len="med"/>
          </a:ln>
          <a:effectLst/>
        </p:spPr>
        <p:txBody>
          <a:bodyPr vert="horz" wrap="none" lIns="121726" tIns="60861" rIns="121726" bIns="60861" numCol="1" rtlCol="0" anchor="ctr" anchorCtr="0" compatLnSpc="1"/>
          <a:lstStyle/>
          <a:p>
            <a:pPr algn="ctr" defTabSz="1064749" fontAlgn="base">
              <a:spcBef>
                <a:spcPct val="0"/>
              </a:spcBef>
              <a:spcAft>
                <a:spcPct val="0"/>
              </a:spcAft>
            </a:pPr>
            <a:endParaRPr lang="zh-CN" altLang="en-US" sz="2000" b="1">
              <a:solidFill>
                <a:srgbClr val="335338"/>
              </a:solidFill>
              <a:ea typeface="黑体" panose="02010609060101010101" pitchFamily="49" charset="-122"/>
            </a:endParaRPr>
          </a:p>
        </p:txBody>
      </p:sp>
      <p:sp>
        <p:nvSpPr>
          <p:cNvPr id="7" name="矩形 6"/>
          <p:cNvSpPr/>
          <p:nvPr userDrawn="1"/>
        </p:nvSpPr>
        <p:spPr bwMode="auto">
          <a:xfrm>
            <a:off x="712255" y="991478"/>
            <a:ext cx="7517095" cy="3250197"/>
          </a:xfrm>
          <a:prstGeom prst="rect">
            <a:avLst/>
          </a:prstGeom>
          <a:blipFill dpi="0" rotWithShape="1">
            <a:blip r:embed="rId5">
              <a:alphaModFix amt="40000"/>
            </a:blip>
            <a:srcRect/>
            <a:stretch>
              <a:fillRect/>
            </a:stretch>
          </a:blipFill>
          <a:ln w="15875" cap="flat" cmpd="sng" algn="ctr">
            <a:noFill/>
            <a:prstDash val="solid"/>
            <a:round/>
            <a:headEnd type="none" w="med" len="med"/>
            <a:tailEnd type="none" w="med" len="med"/>
          </a:ln>
          <a:effectLst/>
        </p:spPr>
        <p:txBody>
          <a:bodyPr vert="horz" wrap="none" lIns="121726" tIns="60861" rIns="121726" bIns="60861" numCol="1" rtlCol="0" anchor="ctr" anchorCtr="0" compatLnSpc="1"/>
          <a:lstStyle/>
          <a:p>
            <a:pPr algn="ctr" defTabSz="1064749" fontAlgn="base">
              <a:spcBef>
                <a:spcPct val="0"/>
              </a:spcBef>
              <a:spcAft>
                <a:spcPct val="0"/>
              </a:spcAft>
            </a:pPr>
            <a:endParaRPr lang="zh-CN" altLang="en-US" sz="2000" b="1">
              <a:solidFill>
                <a:srgbClr val="335338"/>
              </a:solidFill>
              <a:ea typeface="黑体" panose="02010609060101010101" pitchFamily="49" charset="-122"/>
            </a:endParaRPr>
          </a:p>
        </p:txBody>
      </p:sp>
      <p:pic>
        <p:nvPicPr>
          <p:cNvPr id="3" name="Picture 107" descr="白色透明直角模板"/>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83" y="686687"/>
            <a:ext cx="12192000" cy="6195687"/>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7"/>
          <p:cNvPicPr>
            <a:picLocks noChangeAspect="1"/>
          </p:cNvPicPr>
          <p:nvPr userDrawn="1"/>
        </p:nvPicPr>
        <p:blipFill rotWithShape="1">
          <a:blip r:embed="rId7" cstate="print">
            <a:extLst>
              <a:ext uri="{28A0092B-C50C-407E-A947-70E740481C1C}">
                <a14:useLocalDpi xmlns:a14="http://schemas.microsoft.com/office/drawing/2010/main" val="0"/>
              </a:ext>
            </a:extLst>
          </a:blip>
          <a:srcRect b="28883"/>
          <a:stretch>
            <a:fillRect/>
          </a:stretch>
        </p:blipFill>
        <p:spPr>
          <a:xfrm>
            <a:off x="9646" y="0"/>
            <a:ext cx="2857263" cy="1066800"/>
          </a:xfrm>
          <a:prstGeom prst="rect">
            <a:avLst/>
          </a:prstGeom>
        </p:spPr>
      </p:pic>
      <p:pic>
        <p:nvPicPr>
          <p:cNvPr id="14" name="图片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43118" y="208379"/>
            <a:ext cx="595023" cy="707280"/>
          </a:xfrm>
          <a:prstGeom prst="rect">
            <a:avLst/>
          </a:prstGeom>
        </p:spPr>
      </p:pic>
      <p:pic>
        <p:nvPicPr>
          <p:cNvPr id="15" name="图片 1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H="1">
            <a:off x="183420" y="128"/>
            <a:ext cx="940541" cy="673971"/>
          </a:xfrm>
          <a:prstGeom prst="rect">
            <a:avLst/>
          </a:prstGeom>
        </p:spPr>
      </p:pic>
    </p:spTree>
    <p:extLst>
      <p:ext uri="{BB962C8B-B14F-4D97-AF65-F5344CB8AC3E}">
        <p14:creationId xmlns:p14="http://schemas.microsoft.com/office/powerpoint/2010/main" val="2013866584"/>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509" y="275247"/>
            <a:ext cx="10973011" cy="1142647"/>
          </a:xfrm>
          <a:prstGeom prst="rect">
            <a:avLst/>
          </a:prstGeom>
        </p:spPr>
        <p:txBody>
          <a:bodyPr lIns="91327" tIns="45686" rIns="91327" bIns="45686"/>
          <a:lstStyle/>
          <a:p>
            <a:r>
              <a:rPr lang="zh-CN" altLang="en-US"/>
              <a:t>单击此处编辑母版标题样式</a:t>
            </a:r>
          </a:p>
        </p:txBody>
      </p:sp>
      <p:sp>
        <p:nvSpPr>
          <p:cNvPr id="3" name="内容占位符 2"/>
          <p:cNvSpPr>
            <a:spLocks noGrp="1"/>
          </p:cNvSpPr>
          <p:nvPr>
            <p:ph idx="1"/>
          </p:nvPr>
        </p:nvSpPr>
        <p:spPr>
          <a:xfrm>
            <a:off x="609509" y="1599757"/>
            <a:ext cx="10973011" cy="4526153"/>
          </a:xfrm>
          <a:prstGeom prst="rect">
            <a:avLst/>
          </a:prstGeom>
        </p:spPr>
        <p:txBody>
          <a:bodyPr lIns="91327" tIns="45686" rIns="91327" bIns="4568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48102663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2919" y="4407659"/>
            <a:ext cx="10363516" cy="1360596"/>
          </a:xfrm>
          <a:prstGeom prst="rect">
            <a:avLst/>
          </a:prstGeom>
        </p:spPr>
        <p:txBody>
          <a:bodyPr lIns="91327" tIns="45686" rIns="91327" bIns="45686" anchor="t"/>
          <a:lstStyle>
            <a:lvl1pPr algn="l">
              <a:defRPr sz="5300" b="1" cap="all"/>
            </a:lvl1pPr>
          </a:lstStyle>
          <a:p>
            <a:r>
              <a:rPr lang="zh-CN" altLang="en-US"/>
              <a:t>单击此处编辑母版标题样式</a:t>
            </a:r>
          </a:p>
        </p:txBody>
      </p:sp>
      <p:sp>
        <p:nvSpPr>
          <p:cNvPr id="3" name="文本占位符 2"/>
          <p:cNvSpPr>
            <a:spLocks noGrp="1"/>
          </p:cNvSpPr>
          <p:nvPr>
            <p:ph type="body" idx="1"/>
          </p:nvPr>
        </p:nvSpPr>
        <p:spPr>
          <a:xfrm>
            <a:off x="962919" y="2907436"/>
            <a:ext cx="10363516" cy="1500255"/>
          </a:xfrm>
          <a:prstGeom prst="rect">
            <a:avLst/>
          </a:prstGeom>
        </p:spPr>
        <p:txBody>
          <a:bodyPr lIns="91327" tIns="45686" rIns="91327" bIns="45686" anchor="b"/>
          <a:lstStyle>
            <a:lvl1pPr marL="0" indent="0">
              <a:buNone/>
              <a:defRPr sz="2700"/>
            </a:lvl1pPr>
            <a:lvl2pPr marL="608773" indent="0">
              <a:buNone/>
              <a:defRPr sz="2400"/>
            </a:lvl2pPr>
            <a:lvl3pPr marL="1216954" indent="0">
              <a:buNone/>
              <a:defRPr sz="2100"/>
            </a:lvl3pPr>
            <a:lvl4pPr marL="1825744" indent="0">
              <a:buNone/>
              <a:defRPr sz="1900"/>
            </a:lvl4pPr>
            <a:lvl5pPr marL="2434545" indent="0">
              <a:buNone/>
              <a:defRPr sz="1900"/>
            </a:lvl5pPr>
            <a:lvl6pPr marL="3042684" indent="0">
              <a:buNone/>
              <a:defRPr sz="1900"/>
            </a:lvl6pPr>
            <a:lvl7pPr marL="3651455" indent="0">
              <a:buNone/>
              <a:defRPr sz="1900"/>
            </a:lvl7pPr>
            <a:lvl8pPr marL="4260258" indent="0">
              <a:buNone/>
              <a:defRPr sz="1900"/>
            </a:lvl8pPr>
            <a:lvl9pPr marL="4869048" indent="0">
              <a:buNone/>
              <a:defRPr sz="1900"/>
            </a:lvl9pPr>
          </a:lstStyle>
          <a:p>
            <a:pPr lvl="0"/>
            <a:r>
              <a:rPr lang="zh-CN" altLang="en-US"/>
              <a:t>单击此处编辑母版文本样式</a:t>
            </a:r>
          </a:p>
        </p:txBody>
      </p:sp>
    </p:spTree>
    <p:extLst>
      <p:ext uri="{BB962C8B-B14F-4D97-AF65-F5344CB8AC3E}">
        <p14:creationId xmlns:p14="http://schemas.microsoft.com/office/powerpoint/2010/main" val="57542881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509" y="275247"/>
            <a:ext cx="10973011" cy="1142647"/>
          </a:xfrm>
          <a:prstGeom prst="rect">
            <a:avLst/>
          </a:prstGeom>
        </p:spPr>
        <p:txBody>
          <a:bodyPr lIns="91327" tIns="45686" rIns="91327" bIns="45686"/>
          <a:lstStyle/>
          <a:p>
            <a:r>
              <a:rPr lang="zh-CN" altLang="en-US"/>
              <a:t>单击此处编辑母版标题样式</a:t>
            </a:r>
          </a:p>
        </p:txBody>
      </p:sp>
      <p:sp>
        <p:nvSpPr>
          <p:cNvPr id="3" name="内容占位符 2"/>
          <p:cNvSpPr>
            <a:spLocks noGrp="1"/>
          </p:cNvSpPr>
          <p:nvPr>
            <p:ph sz="half" idx="1"/>
          </p:nvPr>
        </p:nvSpPr>
        <p:spPr>
          <a:xfrm>
            <a:off x="609612" y="1599757"/>
            <a:ext cx="5383865" cy="4526153"/>
          </a:xfrm>
          <a:prstGeom prst="rect">
            <a:avLst/>
          </a:prstGeom>
        </p:spPr>
        <p:txBody>
          <a:bodyPr lIns="91327" tIns="45686" rIns="91327" bIns="45686"/>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6641" y="1599757"/>
            <a:ext cx="5385983" cy="4526153"/>
          </a:xfrm>
          <a:prstGeom prst="rect">
            <a:avLst/>
          </a:prstGeom>
        </p:spPr>
        <p:txBody>
          <a:bodyPr lIns="91327" tIns="45686" rIns="91327" bIns="45686"/>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40929178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06A7F-F115-4A5B-A101-E8D411CFF7E2}"/>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9F6960A-BBEE-4933-8BBF-33FF3045D66F}"/>
              </a:ext>
            </a:extLst>
          </p:cNvPr>
          <p:cNvSpPr>
            <a:spLocks noGrp="1"/>
          </p:cNvSpPr>
          <p:nvPr>
            <p:ph type="body" idx="1"/>
          </p:nvPr>
        </p:nvSpPr>
        <p:spPr>
          <a:xfrm>
            <a:off x="839797"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8E2BE9E-5641-43D6-8ED8-119F77494079}"/>
              </a:ext>
            </a:extLst>
          </p:cNvPr>
          <p:cNvSpPr>
            <a:spLocks noGrp="1"/>
          </p:cNvSpPr>
          <p:nvPr>
            <p:ph sz="half" idx="2"/>
          </p:nvPr>
        </p:nvSpPr>
        <p:spPr>
          <a:xfrm>
            <a:off x="839797"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610F9C3-E87C-4577-86B0-FCBB988733B6}"/>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9E9828-0409-4A5A-BAAD-B929B361D572}"/>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7EA458A-5BD3-4230-82BC-C28A20CE7C85}"/>
              </a:ext>
            </a:extLst>
          </p:cNvPr>
          <p:cNvSpPr>
            <a:spLocks noGrp="1"/>
          </p:cNvSpPr>
          <p:nvPr>
            <p:ph type="dt" sz="half" idx="10"/>
          </p:nvPr>
        </p:nvSpPr>
        <p:spPr/>
        <p:txBody>
          <a:bodyPr/>
          <a:lstStyle/>
          <a:p>
            <a:fld id="{81D1B318-237C-4B8D-AB3D-AA6F00534237}" type="datetimeFigureOut">
              <a:rPr lang="en-US" smtClean="0"/>
              <a:t>1/23/2024</a:t>
            </a:fld>
            <a:endParaRPr lang="en-US"/>
          </a:p>
        </p:txBody>
      </p:sp>
      <p:sp>
        <p:nvSpPr>
          <p:cNvPr id="8" name="Footer Placeholder 7">
            <a:extLst>
              <a:ext uri="{FF2B5EF4-FFF2-40B4-BE49-F238E27FC236}">
                <a16:creationId xmlns:a16="http://schemas.microsoft.com/office/drawing/2014/main" id="{5ADBD19D-B48B-440F-A7D2-F49BA34D3A3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8C1255E-DA48-4F2E-99C7-CDFC370B8E71}"/>
              </a:ext>
            </a:extLst>
          </p:cNvPr>
          <p:cNvSpPr>
            <a:spLocks noGrp="1"/>
          </p:cNvSpPr>
          <p:nvPr>
            <p:ph type="sldNum" sz="quarter" idx="12"/>
          </p:nvPr>
        </p:nvSpPr>
        <p:spPr/>
        <p:txBody>
          <a:bodyPr/>
          <a:lstStyle/>
          <a:p>
            <a:fld id="{CDF8EA54-B860-4220-BD07-5EEB717B5211}" type="slidenum">
              <a:rPr lang="en-US" smtClean="0"/>
              <a:t>‹#›</a:t>
            </a:fld>
            <a:endParaRPr lang="en-US"/>
          </a:p>
        </p:txBody>
      </p:sp>
    </p:spTree>
    <p:extLst>
      <p:ext uri="{BB962C8B-B14F-4D97-AF65-F5344CB8AC3E}">
        <p14:creationId xmlns:p14="http://schemas.microsoft.com/office/powerpoint/2010/main" val="38802920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509" y="275247"/>
            <a:ext cx="10973011" cy="1142647"/>
          </a:xfrm>
          <a:prstGeom prst="rect">
            <a:avLst/>
          </a:prstGeom>
        </p:spPr>
        <p:txBody>
          <a:bodyPr lIns="91327" tIns="45686" rIns="91327" bIns="45686"/>
          <a:lstStyle>
            <a:lvl1pPr>
              <a:defRPr/>
            </a:lvl1pPr>
          </a:lstStyle>
          <a:p>
            <a:r>
              <a:rPr lang="zh-CN" altLang="en-US"/>
              <a:t>单击此处编辑母版标题样式</a:t>
            </a:r>
          </a:p>
        </p:txBody>
      </p:sp>
      <p:sp>
        <p:nvSpPr>
          <p:cNvPr id="3" name="文本占位符 2"/>
          <p:cNvSpPr>
            <a:spLocks noGrp="1"/>
          </p:cNvSpPr>
          <p:nvPr>
            <p:ph type="body" idx="1"/>
          </p:nvPr>
        </p:nvSpPr>
        <p:spPr>
          <a:xfrm>
            <a:off x="609604" y="1534133"/>
            <a:ext cx="5385983" cy="641151"/>
          </a:xfrm>
          <a:prstGeom prst="rect">
            <a:avLst/>
          </a:prstGeom>
        </p:spPr>
        <p:txBody>
          <a:bodyPr lIns="91327" tIns="45686" rIns="91327" bIns="45686" anchor="b"/>
          <a:lstStyle>
            <a:lvl1pPr marL="0" indent="0">
              <a:buNone/>
              <a:defRPr sz="3200" b="1"/>
            </a:lvl1pPr>
            <a:lvl2pPr marL="608773" indent="0">
              <a:buNone/>
              <a:defRPr sz="2700" b="1"/>
            </a:lvl2pPr>
            <a:lvl3pPr marL="1216954" indent="0">
              <a:buNone/>
              <a:defRPr sz="2400" b="1"/>
            </a:lvl3pPr>
            <a:lvl4pPr marL="1825744" indent="0">
              <a:buNone/>
              <a:defRPr sz="2100" b="1"/>
            </a:lvl4pPr>
            <a:lvl5pPr marL="2434545" indent="0">
              <a:buNone/>
              <a:defRPr sz="2100" b="1"/>
            </a:lvl5pPr>
            <a:lvl6pPr marL="3042684" indent="0">
              <a:buNone/>
              <a:defRPr sz="2100" b="1"/>
            </a:lvl6pPr>
            <a:lvl7pPr marL="3651455" indent="0">
              <a:buNone/>
              <a:defRPr sz="2100" b="1"/>
            </a:lvl7pPr>
            <a:lvl8pPr marL="4260258" indent="0">
              <a:buNone/>
              <a:defRPr sz="2100" b="1"/>
            </a:lvl8pPr>
            <a:lvl9pPr marL="4869048" indent="0">
              <a:buNone/>
              <a:defRPr sz="2100" b="1"/>
            </a:lvl9pPr>
          </a:lstStyle>
          <a:p>
            <a:pPr lvl="0"/>
            <a:r>
              <a:rPr lang="zh-CN" altLang="en-US"/>
              <a:t>单击此处编辑母版文本样式</a:t>
            </a:r>
          </a:p>
        </p:txBody>
      </p:sp>
      <p:sp>
        <p:nvSpPr>
          <p:cNvPr id="4" name="内容占位符 3"/>
          <p:cNvSpPr>
            <a:spLocks noGrp="1"/>
          </p:cNvSpPr>
          <p:nvPr>
            <p:ph sz="half" idx="2"/>
          </p:nvPr>
        </p:nvSpPr>
        <p:spPr>
          <a:xfrm>
            <a:off x="609604" y="2175307"/>
            <a:ext cx="5385983" cy="3950599"/>
          </a:xfrm>
          <a:prstGeom prst="rect">
            <a:avLst/>
          </a:prstGeom>
        </p:spPr>
        <p:txBody>
          <a:bodyPr lIns="91327" tIns="45686" rIns="91327" bIns="45686"/>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4525" y="1534133"/>
            <a:ext cx="5388097" cy="641151"/>
          </a:xfrm>
          <a:prstGeom prst="rect">
            <a:avLst/>
          </a:prstGeom>
        </p:spPr>
        <p:txBody>
          <a:bodyPr lIns="91327" tIns="45686" rIns="91327" bIns="45686" anchor="b"/>
          <a:lstStyle>
            <a:lvl1pPr marL="0" indent="0">
              <a:buNone/>
              <a:defRPr sz="3200" b="1"/>
            </a:lvl1pPr>
            <a:lvl2pPr marL="608773" indent="0">
              <a:buNone/>
              <a:defRPr sz="2700" b="1"/>
            </a:lvl2pPr>
            <a:lvl3pPr marL="1216954" indent="0">
              <a:buNone/>
              <a:defRPr sz="2400" b="1"/>
            </a:lvl3pPr>
            <a:lvl4pPr marL="1825744" indent="0">
              <a:buNone/>
              <a:defRPr sz="2100" b="1"/>
            </a:lvl4pPr>
            <a:lvl5pPr marL="2434545" indent="0">
              <a:buNone/>
              <a:defRPr sz="2100" b="1"/>
            </a:lvl5pPr>
            <a:lvl6pPr marL="3042684" indent="0">
              <a:buNone/>
              <a:defRPr sz="2100" b="1"/>
            </a:lvl6pPr>
            <a:lvl7pPr marL="3651455" indent="0">
              <a:buNone/>
              <a:defRPr sz="2100" b="1"/>
            </a:lvl7pPr>
            <a:lvl8pPr marL="4260258" indent="0">
              <a:buNone/>
              <a:defRPr sz="2100" b="1"/>
            </a:lvl8pPr>
            <a:lvl9pPr marL="4869048" indent="0">
              <a:buNone/>
              <a:defRPr sz="2100" b="1"/>
            </a:lvl9pPr>
          </a:lstStyle>
          <a:p>
            <a:pPr lvl="0"/>
            <a:r>
              <a:rPr lang="zh-CN" altLang="en-US"/>
              <a:t>单击此处编辑母版文本样式</a:t>
            </a:r>
          </a:p>
        </p:txBody>
      </p:sp>
      <p:sp>
        <p:nvSpPr>
          <p:cNvPr id="6" name="内容占位符 5"/>
          <p:cNvSpPr>
            <a:spLocks noGrp="1"/>
          </p:cNvSpPr>
          <p:nvPr>
            <p:ph sz="quarter" idx="4"/>
          </p:nvPr>
        </p:nvSpPr>
        <p:spPr>
          <a:xfrm>
            <a:off x="6194525" y="2175307"/>
            <a:ext cx="5388097" cy="3950599"/>
          </a:xfrm>
          <a:prstGeom prst="rect">
            <a:avLst/>
          </a:prstGeom>
        </p:spPr>
        <p:txBody>
          <a:bodyPr lIns="91327" tIns="45686" rIns="91327" bIns="45686"/>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63506104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509" y="275247"/>
            <a:ext cx="10973011" cy="1142647"/>
          </a:xfrm>
          <a:prstGeom prst="rect">
            <a:avLst/>
          </a:prstGeom>
        </p:spPr>
        <p:txBody>
          <a:bodyPr lIns="91327" tIns="45686" rIns="91327" bIns="45686"/>
          <a:lstStyle/>
          <a:p>
            <a:r>
              <a:rPr lang="zh-CN" altLang="en-US"/>
              <a:t>单击此处编辑母版标题样式</a:t>
            </a:r>
          </a:p>
        </p:txBody>
      </p:sp>
    </p:spTree>
    <p:extLst>
      <p:ext uri="{BB962C8B-B14F-4D97-AF65-F5344CB8AC3E}">
        <p14:creationId xmlns:p14="http://schemas.microsoft.com/office/powerpoint/2010/main" val="235058837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614103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495" y="273101"/>
            <a:ext cx="4010388" cy="1161691"/>
          </a:xfrm>
          <a:prstGeom prst="rect">
            <a:avLst/>
          </a:prstGeom>
        </p:spPr>
        <p:txBody>
          <a:bodyPr lIns="91327" tIns="45686" rIns="91327" bIns="45686" anchor="b"/>
          <a:lstStyle>
            <a:lvl1pPr algn="l">
              <a:defRPr sz="2700" b="1"/>
            </a:lvl1pPr>
          </a:lstStyle>
          <a:p>
            <a:r>
              <a:rPr lang="zh-CN" altLang="en-US"/>
              <a:t>单击此处编辑母版标题样式</a:t>
            </a:r>
          </a:p>
        </p:txBody>
      </p:sp>
      <p:sp>
        <p:nvSpPr>
          <p:cNvPr id="3" name="内容占位符 2"/>
          <p:cNvSpPr>
            <a:spLocks noGrp="1"/>
          </p:cNvSpPr>
          <p:nvPr>
            <p:ph idx="1"/>
          </p:nvPr>
        </p:nvSpPr>
        <p:spPr>
          <a:xfrm>
            <a:off x="4765912" y="273100"/>
            <a:ext cx="6816600" cy="5852893"/>
          </a:xfrm>
          <a:prstGeom prst="rect">
            <a:avLst/>
          </a:prstGeom>
        </p:spPr>
        <p:txBody>
          <a:bodyPr lIns="91327" tIns="45686" rIns="91327" bIns="45686"/>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495" y="1434669"/>
            <a:ext cx="4010388" cy="4691203"/>
          </a:xfrm>
          <a:prstGeom prst="rect">
            <a:avLst/>
          </a:prstGeom>
        </p:spPr>
        <p:txBody>
          <a:bodyPr lIns="91327" tIns="45686" rIns="91327" bIns="45686"/>
          <a:lstStyle>
            <a:lvl1pPr marL="0" indent="0">
              <a:buNone/>
              <a:defRPr sz="1900"/>
            </a:lvl1pPr>
            <a:lvl2pPr marL="608773" indent="0">
              <a:buNone/>
              <a:defRPr sz="1600"/>
            </a:lvl2pPr>
            <a:lvl3pPr marL="1216954" indent="0">
              <a:buNone/>
              <a:defRPr sz="1300"/>
            </a:lvl3pPr>
            <a:lvl4pPr marL="1825744" indent="0">
              <a:buNone/>
              <a:defRPr sz="1200"/>
            </a:lvl4pPr>
            <a:lvl5pPr marL="2434545" indent="0">
              <a:buNone/>
              <a:defRPr sz="1200"/>
            </a:lvl5pPr>
            <a:lvl6pPr marL="3042684" indent="0">
              <a:buNone/>
              <a:defRPr sz="1200"/>
            </a:lvl6pPr>
            <a:lvl7pPr marL="3651455" indent="0">
              <a:buNone/>
              <a:defRPr sz="1200"/>
            </a:lvl7pPr>
            <a:lvl8pPr marL="4260258" indent="0">
              <a:buNone/>
              <a:defRPr sz="1200"/>
            </a:lvl8pPr>
            <a:lvl9pPr marL="4869048" indent="0">
              <a:buNone/>
              <a:defRPr sz="1200"/>
            </a:lvl9pPr>
          </a:lstStyle>
          <a:p>
            <a:pPr lvl="0"/>
            <a:r>
              <a:rPr lang="zh-CN" altLang="en-US"/>
              <a:t>单击此处编辑母版文本样式</a:t>
            </a:r>
          </a:p>
        </p:txBody>
      </p:sp>
    </p:spTree>
    <p:extLst>
      <p:ext uri="{BB962C8B-B14F-4D97-AF65-F5344CB8AC3E}">
        <p14:creationId xmlns:p14="http://schemas.microsoft.com/office/powerpoint/2010/main" val="135616869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308" y="4801237"/>
            <a:ext cx="7316045" cy="567092"/>
          </a:xfrm>
          <a:prstGeom prst="rect">
            <a:avLst/>
          </a:prstGeom>
        </p:spPr>
        <p:txBody>
          <a:bodyPr lIns="91327" tIns="45686" rIns="91327" bIns="45686" anchor="b"/>
          <a:lstStyle>
            <a:lvl1pPr algn="l">
              <a:defRPr sz="2700" b="1"/>
            </a:lvl1pPr>
          </a:lstStyle>
          <a:p>
            <a:r>
              <a:rPr lang="zh-CN" altLang="en-US"/>
              <a:t>单击此处编辑母版标题样式</a:t>
            </a:r>
          </a:p>
        </p:txBody>
      </p:sp>
      <p:sp>
        <p:nvSpPr>
          <p:cNvPr id="3" name="图片占位符 2"/>
          <p:cNvSpPr>
            <a:spLocks noGrp="1"/>
          </p:cNvSpPr>
          <p:nvPr>
            <p:ph type="pic" idx="1"/>
          </p:nvPr>
        </p:nvSpPr>
        <p:spPr>
          <a:xfrm>
            <a:off x="2389308" y="613697"/>
            <a:ext cx="7316045" cy="4113531"/>
          </a:xfrm>
          <a:prstGeom prst="rect">
            <a:avLst/>
          </a:prstGeom>
        </p:spPr>
        <p:txBody>
          <a:bodyPr lIns="91327" tIns="45686" rIns="91327" bIns="45686"/>
          <a:lstStyle>
            <a:lvl1pPr marL="0" indent="0">
              <a:buNone/>
              <a:defRPr sz="4300"/>
            </a:lvl1pPr>
            <a:lvl2pPr marL="608773" indent="0">
              <a:buNone/>
              <a:defRPr sz="3700"/>
            </a:lvl2pPr>
            <a:lvl3pPr marL="1216954" indent="0">
              <a:buNone/>
              <a:defRPr sz="3200"/>
            </a:lvl3pPr>
            <a:lvl4pPr marL="1825744" indent="0">
              <a:buNone/>
              <a:defRPr sz="2700"/>
            </a:lvl4pPr>
            <a:lvl5pPr marL="2434545" indent="0">
              <a:buNone/>
              <a:defRPr sz="2700"/>
            </a:lvl5pPr>
            <a:lvl6pPr marL="3042684" indent="0">
              <a:buNone/>
              <a:defRPr sz="2700"/>
            </a:lvl6pPr>
            <a:lvl7pPr marL="3651455" indent="0">
              <a:buNone/>
              <a:defRPr sz="2700"/>
            </a:lvl7pPr>
            <a:lvl8pPr marL="4260258" indent="0">
              <a:buNone/>
              <a:defRPr sz="2700"/>
            </a:lvl8pPr>
            <a:lvl9pPr marL="4869048" indent="0">
              <a:buNone/>
              <a:defRPr sz="2700"/>
            </a:lvl9pPr>
          </a:lstStyle>
          <a:p>
            <a:endParaRPr lang="zh-CN" altLang="en-US"/>
          </a:p>
        </p:txBody>
      </p:sp>
      <p:sp>
        <p:nvSpPr>
          <p:cNvPr id="4" name="文本占位符 3"/>
          <p:cNvSpPr>
            <a:spLocks noGrp="1"/>
          </p:cNvSpPr>
          <p:nvPr>
            <p:ph type="body" sz="half" idx="2"/>
          </p:nvPr>
        </p:nvSpPr>
        <p:spPr>
          <a:xfrm>
            <a:off x="2389308" y="5368460"/>
            <a:ext cx="7316045" cy="804085"/>
          </a:xfrm>
          <a:prstGeom prst="rect">
            <a:avLst/>
          </a:prstGeom>
        </p:spPr>
        <p:txBody>
          <a:bodyPr lIns="91327" tIns="45686" rIns="91327" bIns="45686"/>
          <a:lstStyle>
            <a:lvl1pPr marL="0" indent="0">
              <a:buNone/>
              <a:defRPr sz="1900"/>
            </a:lvl1pPr>
            <a:lvl2pPr marL="608773" indent="0">
              <a:buNone/>
              <a:defRPr sz="1600"/>
            </a:lvl2pPr>
            <a:lvl3pPr marL="1216954" indent="0">
              <a:buNone/>
              <a:defRPr sz="1300"/>
            </a:lvl3pPr>
            <a:lvl4pPr marL="1825744" indent="0">
              <a:buNone/>
              <a:defRPr sz="1200"/>
            </a:lvl4pPr>
            <a:lvl5pPr marL="2434545" indent="0">
              <a:buNone/>
              <a:defRPr sz="1200"/>
            </a:lvl5pPr>
            <a:lvl6pPr marL="3042684" indent="0">
              <a:buNone/>
              <a:defRPr sz="1200"/>
            </a:lvl6pPr>
            <a:lvl7pPr marL="3651455" indent="0">
              <a:buNone/>
              <a:defRPr sz="1200"/>
            </a:lvl7pPr>
            <a:lvl8pPr marL="4260258" indent="0">
              <a:buNone/>
              <a:defRPr sz="1200"/>
            </a:lvl8pPr>
            <a:lvl9pPr marL="4869048" indent="0">
              <a:buNone/>
              <a:defRPr sz="1200"/>
            </a:lvl9pPr>
          </a:lstStyle>
          <a:p>
            <a:pPr lvl="0"/>
            <a:r>
              <a:rPr lang="zh-CN" altLang="en-US"/>
              <a:t>单击此处编辑母版文本样式</a:t>
            </a:r>
          </a:p>
        </p:txBody>
      </p:sp>
    </p:spTree>
    <p:extLst>
      <p:ext uri="{BB962C8B-B14F-4D97-AF65-F5344CB8AC3E}">
        <p14:creationId xmlns:p14="http://schemas.microsoft.com/office/powerpoint/2010/main" val="422936014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509" y="275247"/>
            <a:ext cx="10973011" cy="1142647"/>
          </a:xfrm>
          <a:prstGeom prst="rect">
            <a:avLst/>
          </a:prstGeom>
        </p:spPr>
        <p:txBody>
          <a:bodyPr lIns="91327" tIns="45686" rIns="91327" bIns="45686"/>
          <a:lstStyle/>
          <a:p>
            <a:r>
              <a:rPr lang="zh-CN" altLang="en-US"/>
              <a:t>单击此处编辑母版标题样式</a:t>
            </a:r>
          </a:p>
        </p:txBody>
      </p:sp>
      <p:sp>
        <p:nvSpPr>
          <p:cNvPr id="3" name="竖排文字占位符 2"/>
          <p:cNvSpPr>
            <a:spLocks noGrp="1"/>
          </p:cNvSpPr>
          <p:nvPr>
            <p:ph type="body" orient="vert" idx="1"/>
          </p:nvPr>
        </p:nvSpPr>
        <p:spPr>
          <a:xfrm>
            <a:off x="609509" y="1599757"/>
            <a:ext cx="10973011" cy="4526153"/>
          </a:xfrm>
          <a:prstGeom prst="rect">
            <a:avLst/>
          </a:prstGeom>
        </p:spPr>
        <p:txBody>
          <a:bodyPr vert="eaVert" lIns="91327" tIns="45686" rIns="91327" bIns="4568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71100006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783" y="275137"/>
            <a:ext cx="2742724" cy="5850779"/>
          </a:xfrm>
          <a:prstGeom prst="rect">
            <a:avLst/>
          </a:prstGeom>
        </p:spPr>
        <p:txBody>
          <a:bodyPr vert="eaVert" lIns="91327" tIns="45686" rIns="91327" bIns="45686"/>
          <a:lstStyle/>
          <a:p>
            <a:r>
              <a:rPr lang="zh-CN" altLang="en-US"/>
              <a:t>单击此处编辑母版标题样式</a:t>
            </a:r>
          </a:p>
        </p:txBody>
      </p:sp>
      <p:sp>
        <p:nvSpPr>
          <p:cNvPr id="3" name="竖排文字占位符 2"/>
          <p:cNvSpPr>
            <a:spLocks noGrp="1"/>
          </p:cNvSpPr>
          <p:nvPr>
            <p:ph type="body" orient="vert" idx="1"/>
          </p:nvPr>
        </p:nvSpPr>
        <p:spPr>
          <a:xfrm>
            <a:off x="609505" y="275137"/>
            <a:ext cx="8027123" cy="5850779"/>
          </a:xfrm>
          <a:prstGeom prst="rect">
            <a:avLst/>
          </a:prstGeom>
        </p:spPr>
        <p:txBody>
          <a:bodyPr vert="eaVert" lIns="91327" tIns="45686" rIns="91327" bIns="4568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16785844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CB2931F4-194C-4DD9-9505-42FC048612EF}" type="datetimeFigureOut">
              <a:rPr lang="zh-CN" altLang="en-US" smtClean="0">
                <a:solidFill>
                  <a:prstClr val="black">
                    <a:tint val="75000"/>
                  </a:prstClr>
                </a:solidFill>
              </a:rPr>
              <a:pPr/>
              <a:t>2024/1/23</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2FAB2A2D-5054-49A2-BEE4-C9F6B6DAB1E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49626393"/>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2F129-90FF-4ADA-94A2-CDCEF553300F}"/>
              </a:ext>
            </a:extLst>
          </p:cNvPr>
          <p:cNvSpPr>
            <a:spLocks noGrp="1"/>
          </p:cNvSpPr>
          <p:nvPr>
            <p:ph type="ctrTitle"/>
          </p:nvPr>
        </p:nvSpPr>
        <p:spPr>
          <a:xfrm>
            <a:off x="1524008"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7DB60E8-E50A-4E3F-8DE7-6DA702B78A1C}"/>
              </a:ext>
            </a:extLst>
          </p:cNvPr>
          <p:cNvSpPr>
            <a:spLocks noGrp="1"/>
          </p:cNvSpPr>
          <p:nvPr>
            <p:ph type="subTitle" idx="1"/>
          </p:nvPr>
        </p:nvSpPr>
        <p:spPr>
          <a:xfrm>
            <a:off x="1524008"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136C152-481F-4A03-9437-E6E65AB1D967}"/>
              </a:ext>
            </a:extLst>
          </p:cNvPr>
          <p:cNvSpPr>
            <a:spLocks noGrp="1"/>
          </p:cNvSpPr>
          <p:nvPr>
            <p:ph type="dt" sz="half" idx="10"/>
          </p:nvPr>
        </p:nvSpPr>
        <p:spPr/>
        <p:txBody>
          <a:bodyPr/>
          <a:lstStyle/>
          <a:p>
            <a:fld id="{37084BB6-B2DE-437E-9D9D-EB5352C0EC36}" type="datetimeFigureOut">
              <a:rPr lang="en-US" smtClean="0">
                <a:solidFill>
                  <a:prstClr val="black">
                    <a:tint val="75000"/>
                  </a:prstClr>
                </a:solidFill>
              </a:rPr>
              <a:pPr/>
              <a:t>1/23/2024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DCC40E8-0DA8-42C3-B0B6-DE0904F46A8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7F6C3AC-82B1-487D-BB5F-6B5D471A050A}"/>
              </a:ext>
            </a:extLst>
          </p:cNvPr>
          <p:cNvSpPr>
            <a:spLocks noGrp="1"/>
          </p:cNvSpPr>
          <p:nvPr>
            <p:ph type="sldNum" sz="quarter" idx="12"/>
          </p:nvPr>
        </p:nvSpPr>
        <p:spPr/>
        <p:txBody>
          <a:bodyPr/>
          <a:lstStyle/>
          <a:p>
            <a:fld id="{EA05F18B-C4B8-46B5-8C68-56B73CF91C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186140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A09E0-5B13-4AF1-9043-4909F788FF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55E395-1BDB-4D6B-B9CB-BD020D531F7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7F7379-4ED8-4764-919B-8DB61A04F406}"/>
              </a:ext>
            </a:extLst>
          </p:cNvPr>
          <p:cNvSpPr>
            <a:spLocks noGrp="1"/>
          </p:cNvSpPr>
          <p:nvPr>
            <p:ph type="dt" sz="half" idx="10"/>
          </p:nvPr>
        </p:nvSpPr>
        <p:spPr/>
        <p:txBody>
          <a:bodyPr/>
          <a:lstStyle/>
          <a:p>
            <a:fld id="{37084BB6-B2DE-437E-9D9D-EB5352C0EC36}" type="datetimeFigureOut">
              <a:rPr lang="en-US" smtClean="0">
                <a:solidFill>
                  <a:prstClr val="black">
                    <a:tint val="75000"/>
                  </a:prstClr>
                </a:solidFill>
              </a:rPr>
              <a:pPr/>
              <a:t>1/23/2024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4AAB636-E17B-4920-AE8F-39925D0759D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7B320DD-672E-4C7C-8306-FBF8985806F8}"/>
              </a:ext>
            </a:extLst>
          </p:cNvPr>
          <p:cNvSpPr>
            <a:spLocks noGrp="1"/>
          </p:cNvSpPr>
          <p:nvPr>
            <p:ph type="sldNum" sz="quarter" idx="12"/>
          </p:nvPr>
        </p:nvSpPr>
        <p:spPr/>
        <p:txBody>
          <a:bodyPr/>
          <a:lstStyle/>
          <a:p>
            <a:fld id="{EA05F18B-C4B8-46B5-8C68-56B73CF91C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8920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A42B1-A48D-4E59-83FA-004C4CE8B4C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F98C5F7-D2C5-4F8B-9189-228981DE4D4C}"/>
              </a:ext>
            </a:extLst>
          </p:cNvPr>
          <p:cNvSpPr>
            <a:spLocks noGrp="1"/>
          </p:cNvSpPr>
          <p:nvPr>
            <p:ph type="dt" sz="half" idx="10"/>
          </p:nvPr>
        </p:nvSpPr>
        <p:spPr/>
        <p:txBody>
          <a:bodyPr/>
          <a:lstStyle/>
          <a:p>
            <a:fld id="{81D1B318-237C-4B8D-AB3D-AA6F00534237}" type="datetimeFigureOut">
              <a:rPr lang="en-US" smtClean="0"/>
              <a:t>1/23/2024</a:t>
            </a:fld>
            <a:endParaRPr lang="en-US"/>
          </a:p>
        </p:txBody>
      </p:sp>
      <p:sp>
        <p:nvSpPr>
          <p:cNvPr id="4" name="Footer Placeholder 3">
            <a:extLst>
              <a:ext uri="{FF2B5EF4-FFF2-40B4-BE49-F238E27FC236}">
                <a16:creationId xmlns:a16="http://schemas.microsoft.com/office/drawing/2014/main" id="{61A92BD4-4819-4D61-8698-A3366D24A9C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F96264-B125-4E56-AD12-B32187CBE609}"/>
              </a:ext>
            </a:extLst>
          </p:cNvPr>
          <p:cNvSpPr>
            <a:spLocks noGrp="1"/>
          </p:cNvSpPr>
          <p:nvPr>
            <p:ph type="sldNum" sz="quarter" idx="12"/>
          </p:nvPr>
        </p:nvSpPr>
        <p:spPr/>
        <p:txBody>
          <a:bodyPr/>
          <a:lstStyle/>
          <a:p>
            <a:fld id="{CDF8EA54-B860-4220-BD07-5EEB717B5211}" type="slidenum">
              <a:rPr lang="en-US" smtClean="0"/>
              <a:t>‹#›</a:t>
            </a:fld>
            <a:endParaRPr lang="en-US"/>
          </a:p>
        </p:txBody>
      </p:sp>
    </p:spTree>
    <p:extLst>
      <p:ext uri="{BB962C8B-B14F-4D97-AF65-F5344CB8AC3E}">
        <p14:creationId xmlns:p14="http://schemas.microsoft.com/office/powerpoint/2010/main" val="36796045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1DBC2-D00C-49ED-91B5-CEC46212C776}"/>
              </a:ext>
            </a:extLst>
          </p:cNvPr>
          <p:cNvSpPr>
            <a:spLocks noGrp="1"/>
          </p:cNvSpPr>
          <p:nvPr>
            <p:ph type="title"/>
          </p:nvPr>
        </p:nvSpPr>
        <p:spPr>
          <a:xfrm>
            <a:off x="831857" y="170981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C2FA47C-8844-4976-941C-310347EEF34F}"/>
              </a:ext>
            </a:extLst>
          </p:cNvPr>
          <p:cNvSpPr>
            <a:spLocks noGrp="1"/>
          </p:cNvSpPr>
          <p:nvPr>
            <p:ph type="body" idx="1"/>
          </p:nvPr>
        </p:nvSpPr>
        <p:spPr>
          <a:xfrm>
            <a:off x="831857" y="458953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11DBBBB-AA5A-43A6-95E2-CA1CC5DBD8F9}"/>
              </a:ext>
            </a:extLst>
          </p:cNvPr>
          <p:cNvSpPr>
            <a:spLocks noGrp="1"/>
          </p:cNvSpPr>
          <p:nvPr>
            <p:ph type="dt" sz="half" idx="10"/>
          </p:nvPr>
        </p:nvSpPr>
        <p:spPr/>
        <p:txBody>
          <a:bodyPr/>
          <a:lstStyle/>
          <a:p>
            <a:fld id="{37084BB6-B2DE-437E-9D9D-EB5352C0EC36}" type="datetimeFigureOut">
              <a:rPr lang="en-US" smtClean="0">
                <a:solidFill>
                  <a:prstClr val="black">
                    <a:tint val="75000"/>
                  </a:prstClr>
                </a:solidFill>
              </a:rPr>
              <a:pPr/>
              <a:t>1/23/2024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D55BED3-CA2B-47DC-AA0B-F1B294751D1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665BAD4-9331-4E2C-BCBB-F9D88C519AE1}"/>
              </a:ext>
            </a:extLst>
          </p:cNvPr>
          <p:cNvSpPr>
            <a:spLocks noGrp="1"/>
          </p:cNvSpPr>
          <p:nvPr>
            <p:ph type="sldNum" sz="quarter" idx="12"/>
          </p:nvPr>
        </p:nvSpPr>
        <p:spPr/>
        <p:txBody>
          <a:bodyPr/>
          <a:lstStyle/>
          <a:p>
            <a:fld id="{EA05F18B-C4B8-46B5-8C68-56B73CF91C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56350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99B3F-1C80-4C45-BB1E-90CE559E17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638D5A-7841-4F56-8C21-26BFE559D80C}"/>
              </a:ext>
            </a:extLst>
          </p:cNvPr>
          <p:cNvSpPr>
            <a:spLocks noGrp="1"/>
          </p:cNvSpPr>
          <p:nvPr>
            <p:ph sz="half" idx="1"/>
          </p:nvPr>
        </p:nvSpPr>
        <p:spPr>
          <a:xfrm>
            <a:off x="838215"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E30F4B-1225-475F-A7A7-56F73044F74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950CB3-C0D9-4F40-A5FD-42F7E5481143}"/>
              </a:ext>
            </a:extLst>
          </p:cNvPr>
          <p:cNvSpPr>
            <a:spLocks noGrp="1"/>
          </p:cNvSpPr>
          <p:nvPr>
            <p:ph type="dt" sz="half" idx="10"/>
          </p:nvPr>
        </p:nvSpPr>
        <p:spPr/>
        <p:txBody>
          <a:bodyPr/>
          <a:lstStyle/>
          <a:p>
            <a:fld id="{37084BB6-B2DE-437E-9D9D-EB5352C0EC36}" type="datetimeFigureOut">
              <a:rPr lang="en-US" smtClean="0">
                <a:solidFill>
                  <a:prstClr val="black">
                    <a:tint val="75000"/>
                  </a:prstClr>
                </a:solidFill>
              </a:rPr>
              <a:pPr/>
              <a:t>1/23/2024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FEE7E79-A2DD-41F2-99B0-C97390663090}"/>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EF0F8266-90A3-4FA6-9DFC-A38B77F635EE}"/>
              </a:ext>
            </a:extLst>
          </p:cNvPr>
          <p:cNvSpPr>
            <a:spLocks noGrp="1"/>
          </p:cNvSpPr>
          <p:nvPr>
            <p:ph type="sldNum" sz="quarter" idx="12"/>
          </p:nvPr>
        </p:nvSpPr>
        <p:spPr/>
        <p:txBody>
          <a:bodyPr/>
          <a:lstStyle/>
          <a:p>
            <a:fld id="{EA05F18B-C4B8-46B5-8C68-56B73CF91C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415635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3B7E4-2452-4ED7-8B9B-2E40A80A0802}"/>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8FE3C08-0FF0-46B7-A3DE-D4BB3E355371}"/>
              </a:ext>
            </a:extLst>
          </p:cNvPr>
          <p:cNvSpPr>
            <a:spLocks noGrp="1"/>
          </p:cNvSpPr>
          <p:nvPr>
            <p:ph type="body" idx="1"/>
          </p:nvPr>
        </p:nvSpPr>
        <p:spPr>
          <a:xfrm>
            <a:off x="839805"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517F0E-8081-4430-ABDF-F65E7EA2719B}"/>
              </a:ext>
            </a:extLst>
          </p:cNvPr>
          <p:cNvSpPr>
            <a:spLocks noGrp="1"/>
          </p:cNvSpPr>
          <p:nvPr>
            <p:ph sz="half" idx="2"/>
          </p:nvPr>
        </p:nvSpPr>
        <p:spPr>
          <a:xfrm>
            <a:off x="839805"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1EB69E1-0BAA-44E8-85C5-17ECE8800852}"/>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F305E8-BE40-4715-BB97-EFA7255EDA0B}"/>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30D0EC4-2D7E-4FF8-87E4-7F53C396C395}"/>
              </a:ext>
            </a:extLst>
          </p:cNvPr>
          <p:cNvSpPr>
            <a:spLocks noGrp="1"/>
          </p:cNvSpPr>
          <p:nvPr>
            <p:ph type="dt" sz="half" idx="10"/>
          </p:nvPr>
        </p:nvSpPr>
        <p:spPr/>
        <p:txBody>
          <a:bodyPr/>
          <a:lstStyle/>
          <a:p>
            <a:fld id="{37084BB6-B2DE-437E-9D9D-EB5352C0EC36}" type="datetimeFigureOut">
              <a:rPr lang="en-US" smtClean="0">
                <a:solidFill>
                  <a:prstClr val="black">
                    <a:tint val="75000"/>
                  </a:prstClr>
                </a:solidFill>
              </a:rPr>
              <a:pPr/>
              <a:t>1/23/2024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28064591-DF8F-4668-A38A-53D818C541C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C76EEB9C-08D7-4720-A16F-C6639FC09D04}"/>
              </a:ext>
            </a:extLst>
          </p:cNvPr>
          <p:cNvSpPr>
            <a:spLocks noGrp="1"/>
          </p:cNvSpPr>
          <p:nvPr>
            <p:ph type="sldNum" sz="quarter" idx="12"/>
          </p:nvPr>
        </p:nvSpPr>
        <p:spPr/>
        <p:txBody>
          <a:bodyPr/>
          <a:lstStyle/>
          <a:p>
            <a:fld id="{EA05F18B-C4B8-46B5-8C68-56B73CF91C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440298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45687-CD34-4180-88A2-82C25321F48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90FC129-A615-41B3-9096-91ACFC55E241}"/>
              </a:ext>
            </a:extLst>
          </p:cNvPr>
          <p:cNvSpPr>
            <a:spLocks noGrp="1"/>
          </p:cNvSpPr>
          <p:nvPr>
            <p:ph type="dt" sz="half" idx="10"/>
          </p:nvPr>
        </p:nvSpPr>
        <p:spPr/>
        <p:txBody>
          <a:bodyPr/>
          <a:lstStyle/>
          <a:p>
            <a:fld id="{37084BB6-B2DE-437E-9D9D-EB5352C0EC36}" type="datetimeFigureOut">
              <a:rPr lang="en-US" smtClean="0">
                <a:solidFill>
                  <a:prstClr val="black">
                    <a:tint val="75000"/>
                  </a:prstClr>
                </a:solidFill>
              </a:rPr>
              <a:pPr/>
              <a:t>1/23/2024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917F5ED7-5E09-4094-B9D5-40900AE96B28}"/>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2EBBCDE6-0BC8-4BE5-9C51-56B65C67D696}"/>
              </a:ext>
            </a:extLst>
          </p:cNvPr>
          <p:cNvSpPr>
            <a:spLocks noGrp="1"/>
          </p:cNvSpPr>
          <p:nvPr>
            <p:ph type="sldNum" sz="quarter" idx="12"/>
          </p:nvPr>
        </p:nvSpPr>
        <p:spPr/>
        <p:txBody>
          <a:bodyPr/>
          <a:lstStyle/>
          <a:p>
            <a:fld id="{EA05F18B-C4B8-46B5-8C68-56B73CF91C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801687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9D04B3-6995-4FA2-8A50-2BC4BA10FE43}"/>
              </a:ext>
            </a:extLst>
          </p:cNvPr>
          <p:cNvSpPr>
            <a:spLocks noGrp="1"/>
          </p:cNvSpPr>
          <p:nvPr>
            <p:ph type="dt" sz="half" idx="10"/>
          </p:nvPr>
        </p:nvSpPr>
        <p:spPr/>
        <p:txBody>
          <a:bodyPr/>
          <a:lstStyle/>
          <a:p>
            <a:fld id="{37084BB6-B2DE-437E-9D9D-EB5352C0EC36}" type="datetimeFigureOut">
              <a:rPr lang="en-US" smtClean="0">
                <a:solidFill>
                  <a:prstClr val="black">
                    <a:tint val="75000"/>
                  </a:prstClr>
                </a:solidFill>
              </a:rPr>
              <a:pPr/>
              <a:t>1/23/2024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350A70B7-2D5F-46E9-875F-E79C10E99807}"/>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5D4A25AA-4104-4E4A-A3D4-9ACBC95FE414}"/>
              </a:ext>
            </a:extLst>
          </p:cNvPr>
          <p:cNvSpPr>
            <a:spLocks noGrp="1"/>
          </p:cNvSpPr>
          <p:nvPr>
            <p:ph type="sldNum" sz="quarter" idx="12"/>
          </p:nvPr>
        </p:nvSpPr>
        <p:spPr/>
        <p:txBody>
          <a:bodyPr/>
          <a:lstStyle/>
          <a:p>
            <a:fld id="{EA05F18B-C4B8-46B5-8C68-56B73CF91C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92174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D6C0C-D32A-4F84-B0B3-F2C668F24BBE}"/>
              </a:ext>
            </a:extLst>
          </p:cNvPr>
          <p:cNvSpPr>
            <a:spLocks noGrp="1"/>
          </p:cNvSpPr>
          <p:nvPr>
            <p:ph type="title"/>
          </p:nvPr>
        </p:nvSpPr>
        <p:spPr>
          <a:xfrm>
            <a:off x="839804"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98DB60-57E8-4760-A905-FAE26B492B69}"/>
              </a:ext>
            </a:extLst>
          </p:cNvPr>
          <p:cNvSpPr>
            <a:spLocks noGrp="1"/>
          </p:cNvSpPr>
          <p:nvPr>
            <p:ph idx="1"/>
          </p:nvPr>
        </p:nvSpPr>
        <p:spPr>
          <a:xfrm>
            <a:off x="5183195" y="98749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13EE6F7-94F2-4FE0-9B5E-6D38171CCCFF}"/>
              </a:ext>
            </a:extLst>
          </p:cNvPr>
          <p:cNvSpPr>
            <a:spLocks noGrp="1"/>
          </p:cNvSpPr>
          <p:nvPr>
            <p:ph type="body" sz="half" idx="2"/>
          </p:nvPr>
        </p:nvSpPr>
        <p:spPr>
          <a:xfrm>
            <a:off x="839804"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19B945-359C-4D18-816B-1FEE30434B8B}"/>
              </a:ext>
            </a:extLst>
          </p:cNvPr>
          <p:cNvSpPr>
            <a:spLocks noGrp="1"/>
          </p:cNvSpPr>
          <p:nvPr>
            <p:ph type="dt" sz="half" idx="10"/>
          </p:nvPr>
        </p:nvSpPr>
        <p:spPr/>
        <p:txBody>
          <a:bodyPr/>
          <a:lstStyle/>
          <a:p>
            <a:fld id="{37084BB6-B2DE-437E-9D9D-EB5352C0EC36}" type="datetimeFigureOut">
              <a:rPr lang="en-US" smtClean="0">
                <a:solidFill>
                  <a:prstClr val="black">
                    <a:tint val="75000"/>
                  </a:prstClr>
                </a:solidFill>
              </a:rPr>
              <a:pPr/>
              <a:t>1/23/2024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912714AE-0D85-4D73-A53E-695D1308C085}"/>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A4D5542-95F7-4313-A897-29D307F65993}"/>
              </a:ext>
            </a:extLst>
          </p:cNvPr>
          <p:cNvSpPr>
            <a:spLocks noGrp="1"/>
          </p:cNvSpPr>
          <p:nvPr>
            <p:ph type="sldNum" sz="quarter" idx="12"/>
          </p:nvPr>
        </p:nvSpPr>
        <p:spPr/>
        <p:txBody>
          <a:bodyPr/>
          <a:lstStyle/>
          <a:p>
            <a:fld id="{EA05F18B-C4B8-46B5-8C68-56B73CF91C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53539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829C2-58CB-4F8F-9EC9-AF03FD94865F}"/>
              </a:ext>
            </a:extLst>
          </p:cNvPr>
          <p:cNvSpPr>
            <a:spLocks noGrp="1"/>
          </p:cNvSpPr>
          <p:nvPr>
            <p:ph type="title"/>
          </p:nvPr>
        </p:nvSpPr>
        <p:spPr>
          <a:xfrm>
            <a:off x="839804"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F584F3A-F544-43DE-A09F-E4ED0CB10BA5}"/>
              </a:ext>
            </a:extLst>
          </p:cNvPr>
          <p:cNvSpPr>
            <a:spLocks noGrp="1"/>
          </p:cNvSpPr>
          <p:nvPr>
            <p:ph type="pic" idx="1"/>
          </p:nvPr>
        </p:nvSpPr>
        <p:spPr>
          <a:xfrm>
            <a:off x="5183195" y="98749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446C6DE-FA30-4B41-898C-484A4A37682D}"/>
              </a:ext>
            </a:extLst>
          </p:cNvPr>
          <p:cNvSpPr>
            <a:spLocks noGrp="1"/>
          </p:cNvSpPr>
          <p:nvPr>
            <p:ph type="body" sz="half" idx="2"/>
          </p:nvPr>
        </p:nvSpPr>
        <p:spPr>
          <a:xfrm>
            <a:off x="839804"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676153-BA8A-4BBA-9949-155A14217B0C}"/>
              </a:ext>
            </a:extLst>
          </p:cNvPr>
          <p:cNvSpPr>
            <a:spLocks noGrp="1"/>
          </p:cNvSpPr>
          <p:nvPr>
            <p:ph type="dt" sz="half" idx="10"/>
          </p:nvPr>
        </p:nvSpPr>
        <p:spPr/>
        <p:txBody>
          <a:bodyPr/>
          <a:lstStyle/>
          <a:p>
            <a:fld id="{37084BB6-B2DE-437E-9D9D-EB5352C0EC36}" type="datetimeFigureOut">
              <a:rPr lang="en-US" smtClean="0">
                <a:solidFill>
                  <a:prstClr val="black">
                    <a:tint val="75000"/>
                  </a:prstClr>
                </a:solidFill>
              </a:rPr>
              <a:pPr/>
              <a:t>1/23/2024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80DF939C-0BEA-4A43-A241-856BDD0772E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F4B2F75-4F98-483D-B406-D6BECD0438B3}"/>
              </a:ext>
            </a:extLst>
          </p:cNvPr>
          <p:cNvSpPr>
            <a:spLocks noGrp="1"/>
          </p:cNvSpPr>
          <p:nvPr>
            <p:ph type="sldNum" sz="quarter" idx="12"/>
          </p:nvPr>
        </p:nvSpPr>
        <p:spPr/>
        <p:txBody>
          <a:bodyPr/>
          <a:lstStyle/>
          <a:p>
            <a:fld id="{EA05F18B-C4B8-46B5-8C68-56B73CF91C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32448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29BFA-19C0-45A0-8F31-D00C747AD0A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084C848-7F9E-48BA-A087-12DD686D58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1382BC-525E-4BD5-8EE2-0767AFC3B98A}"/>
              </a:ext>
            </a:extLst>
          </p:cNvPr>
          <p:cNvSpPr>
            <a:spLocks noGrp="1"/>
          </p:cNvSpPr>
          <p:nvPr>
            <p:ph type="dt" sz="half" idx="10"/>
          </p:nvPr>
        </p:nvSpPr>
        <p:spPr/>
        <p:txBody>
          <a:bodyPr/>
          <a:lstStyle/>
          <a:p>
            <a:fld id="{37084BB6-B2DE-437E-9D9D-EB5352C0EC36}" type="datetimeFigureOut">
              <a:rPr lang="en-US" smtClean="0">
                <a:solidFill>
                  <a:prstClr val="black">
                    <a:tint val="75000"/>
                  </a:prstClr>
                </a:solidFill>
              </a:rPr>
              <a:pPr/>
              <a:t>1/23/2024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3313517-C97F-4DED-87F6-A477E850F8E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1A8AFCD-8EB7-4E89-9483-D3C2239D404A}"/>
              </a:ext>
            </a:extLst>
          </p:cNvPr>
          <p:cNvSpPr>
            <a:spLocks noGrp="1"/>
          </p:cNvSpPr>
          <p:nvPr>
            <p:ph type="sldNum" sz="quarter" idx="12"/>
          </p:nvPr>
        </p:nvSpPr>
        <p:spPr/>
        <p:txBody>
          <a:bodyPr/>
          <a:lstStyle/>
          <a:p>
            <a:fld id="{EA05F18B-C4B8-46B5-8C68-56B73CF91C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18865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6FB53A-9F17-42C4-BB39-0D9725405135}"/>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762A8B0-01FF-4A8E-B113-4819253112B4}"/>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19713C-F0D9-48AB-96B0-BDE279F4DDB2}"/>
              </a:ext>
            </a:extLst>
          </p:cNvPr>
          <p:cNvSpPr>
            <a:spLocks noGrp="1"/>
          </p:cNvSpPr>
          <p:nvPr>
            <p:ph type="dt" sz="half" idx="10"/>
          </p:nvPr>
        </p:nvSpPr>
        <p:spPr/>
        <p:txBody>
          <a:bodyPr/>
          <a:lstStyle/>
          <a:p>
            <a:fld id="{37084BB6-B2DE-437E-9D9D-EB5352C0EC36}" type="datetimeFigureOut">
              <a:rPr lang="en-US" smtClean="0">
                <a:solidFill>
                  <a:prstClr val="black">
                    <a:tint val="75000"/>
                  </a:prstClr>
                </a:solidFill>
              </a:rPr>
              <a:pPr/>
              <a:t>1/23/2024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8892071-94F3-49E9-A3F1-EFFDCE9AE49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296D22C-55D5-4EE2-A84D-5EB19DF3C339}"/>
              </a:ext>
            </a:extLst>
          </p:cNvPr>
          <p:cNvSpPr>
            <a:spLocks noGrp="1"/>
          </p:cNvSpPr>
          <p:nvPr>
            <p:ph type="sldNum" sz="quarter" idx="12"/>
          </p:nvPr>
        </p:nvSpPr>
        <p:spPr/>
        <p:txBody>
          <a:bodyPr/>
          <a:lstStyle/>
          <a:p>
            <a:fld id="{EA05F18B-C4B8-46B5-8C68-56B73CF91C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99996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527388" y="6492947"/>
            <a:ext cx="2844800" cy="365125"/>
          </a:xfrm>
          <a:prstGeom prst="rect">
            <a:avLst/>
          </a:prstGeom>
        </p:spPr>
        <p:txBody>
          <a:bodyPr/>
          <a:lstStyle/>
          <a:p>
            <a:fld id="{CF8F6668-2E51-422E-B119-8531E00EBE05}" type="datetime1">
              <a:rPr lang="zh-CN" altLang="en-US" smtClean="0">
                <a:solidFill>
                  <a:prstClr val="black">
                    <a:tint val="75000"/>
                  </a:prstClr>
                </a:solidFill>
              </a:rPr>
              <a:pPr/>
              <a:t>2024/1/23</a:t>
            </a:fld>
            <a:endParaRPr lang="zh-CN" altLang="en-US">
              <a:solidFill>
                <a:prstClr val="black">
                  <a:tint val="75000"/>
                </a:prstClr>
              </a:solidFill>
            </a:endParaRPr>
          </a:p>
        </p:txBody>
      </p:sp>
      <p:sp>
        <p:nvSpPr>
          <p:cNvPr id="5" name="页脚占位符 4"/>
          <p:cNvSpPr>
            <a:spLocks noGrp="1"/>
          </p:cNvSpPr>
          <p:nvPr>
            <p:ph type="ftr" sz="quarter" idx="11"/>
          </p:nvPr>
        </p:nvSpPr>
        <p:spPr>
          <a:xfrm>
            <a:off x="4165608" y="6356423"/>
            <a:ext cx="3860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11245641" y="6501414"/>
            <a:ext cx="485529" cy="365125"/>
          </a:xfrm>
          <a:prstGeom prst="rect">
            <a:avLst/>
          </a:prstGeom>
        </p:spPr>
        <p:txBody>
          <a:bodyPr/>
          <a:lstStyle/>
          <a:p>
            <a:fld id="{FB851DA4-9CCF-4E60-BC8E-8CAEAF5A4C6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82320919"/>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38D348-DFEA-4518-AB87-8282CFE5F5FF}"/>
              </a:ext>
            </a:extLst>
          </p:cNvPr>
          <p:cNvSpPr>
            <a:spLocks noGrp="1"/>
          </p:cNvSpPr>
          <p:nvPr>
            <p:ph type="dt" sz="half" idx="10"/>
          </p:nvPr>
        </p:nvSpPr>
        <p:spPr/>
        <p:txBody>
          <a:bodyPr/>
          <a:lstStyle/>
          <a:p>
            <a:fld id="{81D1B318-237C-4B8D-AB3D-AA6F00534237}" type="datetimeFigureOut">
              <a:rPr lang="en-US" smtClean="0"/>
              <a:t>1/23/2024</a:t>
            </a:fld>
            <a:endParaRPr lang="en-US"/>
          </a:p>
        </p:txBody>
      </p:sp>
      <p:sp>
        <p:nvSpPr>
          <p:cNvPr id="3" name="Footer Placeholder 2">
            <a:extLst>
              <a:ext uri="{FF2B5EF4-FFF2-40B4-BE49-F238E27FC236}">
                <a16:creationId xmlns:a16="http://schemas.microsoft.com/office/drawing/2014/main" id="{55EC39C1-A55D-4A10-8774-473C73488E1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CDE9DA7-7BC4-42A0-8318-249EE8E617DF}"/>
              </a:ext>
            </a:extLst>
          </p:cNvPr>
          <p:cNvSpPr>
            <a:spLocks noGrp="1"/>
          </p:cNvSpPr>
          <p:nvPr>
            <p:ph type="sldNum" sz="quarter" idx="12"/>
          </p:nvPr>
        </p:nvSpPr>
        <p:spPr/>
        <p:txBody>
          <a:bodyPr/>
          <a:lstStyle/>
          <a:p>
            <a:fld id="{CDF8EA54-B860-4220-BD07-5EEB717B5211}" type="slidenum">
              <a:rPr lang="en-US" smtClean="0"/>
              <a:t>‹#›</a:t>
            </a:fld>
            <a:endParaRPr lang="en-US"/>
          </a:p>
        </p:txBody>
      </p:sp>
    </p:spTree>
    <p:extLst>
      <p:ext uri="{BB962C8B-B14F-4D97-AF65-F5344CB8AC3E}">
        <p14:creationId xmlns:p14="http://schemas.microsoft.com/office/powerpoint/2010/main" val="409819616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94965" y="1619409"/>
            <a:ext cx="7874939" cy="111699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89817" y="2953019"/>
            <a:ext cx="6485243" cy="1331713"/>
          </a:xfrm>
        </p:spPr>
        <p:txBody>
          <a:bodyPr/>
          <a:lstStyle>
            <a:lvl1pPr marL="0" indent="0" algn="ctr">
              <a:buNone/>
              <a:defRPr>
                <a:solidFill>
                  <a:schemeClr val="tx1">
                    <a:tint val="75000"/>
                  </a:schemeClr>
                </a:solidFill>
              </a:defRPr>
            </a:lvl1pPr>
            <a:lvl2pPr marL="455144" indent="0" algn="ctr">
              <a:buNone/>
              <a:defRPr>
                <a:solidFill>
                  <a:schemeClr val="tx1">
                    <a:tint val="75000"/>
                  </a:schemeClr>
                </a:solidFill>
              </a:defRPr>
            </a:lvl2pPr>
            <a:lvl3pPr marL="910321" indent="0" algn="ctr">
              <a:buNone/>
              <a:defRPr>
                <a:solidFill>
                  <a:schemeClr val="tx1">
                    <a:tint val="75000"/>
                  </a:schemeClr>
                </a:solidFill>
              </a:defRPr>
            </a:lvl3pPr>
            <a:lvl4pPr marL="1365496" indent="0" algn="ctr">
              <a:buNone/>
              <a:defRPr>
                <a:solidFill>
                  <a:schemeClr val="tx1">
                    <a:tint val="75000"/>
                  </a:schemeClr>
                </a:solidFill>
              </a:defRPr>
            </a:lvl4pPr>
            <a:lvl5pPr marL="1820641" indent="0" algn="ctr">
              <a:buNone/>
              <a:defRPr>
                <a:solidFill>
                  <a:schemeClr val="tx1">
                    <a:tint val="75000"/>
                  </a:schemeClr>
                </a:solidFill>
              </a:defRPr>
            </a:lvl5pPr>
            <a:lvl6pPr marL="2275823" indent="0" algn="ctr">
              <a:buNone/>
              <a:defRPr>
                <a:solidFill>
                  <a:schemeClr val="tx1">
                    <a:tint val="75000"/>
                  </a:schemeClr>
                </a:solidFill>
              </a:defRPr>
            </a:lvl6pPr>
            <a:lvl7pPr marL="2730949" indent="0" algn="ctr">
              <a:buNone/>
              <a:defRPr>
                <a:solidFill>
                  <a:schemeClr val="tx1">
                    <a:tint val="75000"/>
                  </a:schemeClr>
                </a:solidFill>
              </a:defRPr>
            </a:lvl7pPr>
            <a:lvl8pPr marL="3186088" indent="0" algn="ctr">
              <a:buNone/>
              <a:defRPr>
                <a:solidFill>
                  <a:schemeClr val="tx1">
                    <a:tint val="75000"/>
                  </a:schemeClr>
                </a:solidFill>
              </a:defRPr>
            </a:lvl8pPr>
            <a:lvl9pPr marL="364123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446D2C4-F5B2-4BAF-AAAA-E5719FEE0C0C}" type="datetimeFigureOut">
              <a:rPr lang="en-US" smtClean="0">
                <a:solidFill>
                  <a:prstClr val="black">
                    <a:tint val="75000"/>
                  </a:prstClr>
                </a:solidFill>
              </a:rPr>
              <a:pPr/>
              <a:t>1/23/2024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180077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46D2C4-F5B2-4BAF-AAAA-E5719FEE0C0C}" type="datetimeFigureOut">
              <a:rPr lang="en-US" smtClean="0">
                <a:solidFill>
                  <a:prstClr val="black">
                    <a:tint val="75000"/>
                  </a:prstClr>
                </a:solidFill>
              </a:rPr>
              <a:pPr/>
              <a:t>1/23/2024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0224032"/>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1881" y="3348595"/>
            <a:ext cx="7874939" cy="1034972"/>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31881" y="2209007"/>
            <a:ext cx="7874939" cy="1139917"/>
          </a:xfrm>
        </p:spPr>
        <p:txBody>
          <a:bodyPr anchor="b"/>
          <a:lstStyle>
            <a:lvl1pPr marL="0" indent="0">
              <a:buNone/>
              <a:defRPr sz="2000">
                <a:solidFill>
                  <a:schemeClr val="tx1">
                    <a:tint val="75000"/>
                  </a:schemeClr>
                </a:solidFill>
              </a:defRPr>
            </a:lvl1pPr>
            <a:lvl2pPr marL="455144" indent="0">
              <a:buNone/>
              <a:defRPr sz="1900">
                <a:solidFill>
                  <a:schemeClr val="tx1">
                    <a:tint val="75000"/>
                  </a:schemeClr>
                </a:solidFill>
              </a:defRPr>
            </a:lvl2pPr>
            <a:lvl3pPr marL="910321" indent="0">
              <a:buNone/>
              <a:defRPr sz="1600">
                <a:solidFill>
                  <a:schemeClr val="tx1">
                    <a:tint val="75000"/>
                  </a:schemeClr>
                </a:solidFill>
              </a:defRPr>
            </a:lvl3pPr>
            <a:lvl4pPr marL="1365496" indent="0">
              <a:buNone/>
              <a:defRPr sz="1500">
                <a:solidFill>
                  <a:schemeClr val="tx1">
                    <a:tint val="75000"/>
                  </a:schemeClr>
                </a:solidFill>
              </a:defRPr>
            </a:lvl4pPr>
            <a:lvl5pPr marL="1820641" indent="0">
              <a:buNone/>
              <a:defRPr sz="1500">
                <a:solidFill>
                  <a:schemeClr val="tx1">
                    <a:tint val="75000"/>
                  </a:schemeClr>
                </a:solidFill>
              </a:defRPr>
            </a:lvl5pPr>
            <a:lvl6pPr marL="2275823" indent="0">
              <a:buNone/>
              <a:defRPr sz="1500">
                <a:solidFill>
                  <a:schemeClr val="tx1">
                    <a:tint val="75000"/>
                  </a:schemeClr>
                </a:solidFill>
              </a:defRPr>
            </a:lvl6pPr>
            <a:lvl7pPr marL="2730949" indent="0">
              <a:buNone/>
              <a:defRPr sz="1500">
                <a:solidFill>
                  <a:schemeClr val="tx1">
                    <a:tint val="75000"/>
                  </a:schemeClr>
                </a:solidFill>
              </a:defRPr>
            </a:lvl7pPr>
            <a:lvl8pPr marL="3186088" indent="0">
              <a:buNone/>
              <a:defRPr sz="1500">
                <a:solidFill>
                  <a:schemeClr val="tx1">
                    <a:tint val="75000"/>
                  </a:schemeClr>
                </a:solidFill>
              </a:defRPr>
            </a:lvl8pPr>
            <a:lvl9pPr marL="3641235" indent="0">
              <a:buNone/>
              <a:defRPr sz="15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446D2C4-F5B2-4BAF-AAAA-E5719FEE0C0C}" type="datetimeFigureOut">
              <a:rPr lang="en-US" smtClean="0">
                <a:solidFill>
                  <a:prstClr val="black">
                    <a:tint val="75000"/>
                  </a:prstClr>
                </a:solidFill>
              </a:rPr>
              <a:pPr/>
              <a:t>1/23/2024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521159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232" y="1215915"/>
            <a:ext cx="4091880" cy="3439052"/>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09521" y="1215915"/>
            <a:ext cx="4091880" cy="3439052"/>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446D2C4-F5B2-4BAF-AAAA-E5719FEE0C0C}" type="datetimeFigureOut">
              <a:rPr lang="en-US" smtClean="0">
                <a:solidFill>
                  <a:prstClr val="black">
                    <a:tint val="75000"/>
                  </a:prstClr>
                </a:solidFill>
              </a:rPr>
              <a:pPr/>
              <a:t>1/23/2024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274240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63284" y="1166459"/>
            <a:ext cx="4093488" cy="486124"/>
          </a:xfrm>
        </p:spPr>
        <p:txBody>
          <a:bodyPr anchor="b"/>
          <a:lstStyle>
            <a:lvl1pPr marL="0" indent="0">
              <a:buNone/>
              <a:defRPr sz="2400" b="1"/>
            </a:lvl1pPr>
            <a:lvl2pPr marL="455144" indent="0">
              <a:buNone/>
              <a:defRPr sz="2000" b="1"/>
            </a:lvl2pPr>
            <a:lvl3pPr marL="910321" indent="0">
              <a:buNone/>
              <a:defRPr sz="1900" b="1"/>
            </a:lvl3pPr>
            <a:lvl4pPr marL="1365496" indent="0">
              <a:buNone/>
              <a:defRPr sz="1600" b="1"/>
            </a:lvl4pPr>
            <a:lvl5pPr marL="1820641" indent="0">
              <a:buNone/>
              <a:defRPr sz="1600" b="1"/>
            </a:lvl5pPr>
            <a:lvl6pPr marL="2275823" indent="0">
              <a:buNone/>
              <a:defRPr sz="1600" b="1"/>
            </a:lvl6pPr>
            <a:lvl7pPr marL="2730949" indent="0">
              <a:buNone/>
              <a:defRPr sz="1600" b="1"/>
            </a:lvl7pPr>
            <a:lvl8pPr marL="3186088" indent="0">
              <a:buNone/>
              <a:defRPr sz="1600" b="1"/>
            </a:lvl8pPr>
            <a:lvl9pPr marL="364123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63284" y="1653048"/>
            <a:ext cx="4093488" cy="3002385"/>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706319" y="1166459"/>
            <a:ext cx="4095096" cy="486124"/>
          </a:xfrm>
        </p:spPr>
        <p:txBody>
          <a:bodyPr anchor="b"/>
          <a:lstStyle>
            <a:lvl1pPr marL="0" indent="0">
              <a:buNone/>
              <a:defRPr sz="2400" b="1"/>
            </a:lvl1pPr>
            <a:lvl2pPr marL="455144" indent="0">
              <a:buNone/>
              <a:defRPr sz="2000" b="1"/>
            </a:lvl2pPr>
            <a:lvl3pPr marL="910321" indent="0">
              <a:buNone/>
              <a:defRPr sz="1900" b="1"/>
            </a:lvl3pPr>
            <a:lvl4pPr marL="1365496" indent="0">
              <a:buNone/>
              <a:defRPr sz="1600" b="1"/>
            </a:lvl4pPr>
            <a:lvl5pPr marL="1820641" indent="0">
              <a:buNone/>
              <a:defRPr sz="1600" b="1"/>
            </a:lvl5pPr>
            <a:lvl6pPr marL="2275823" indent="0">
              <a:buNone/>
              <a:defRPr sz="1600" b="1"/>
            </a:lvl6pPr>
            <a:lvl7pPr marL="2730949" indent="0">
              <a:buNone/>
              <a:defRPr sz="1600" b="1"/>
            </a:lvl7pPr>
            <a:lvl8pPr marL="3186088" indent="0">
              <a:buNone/>
              <a:defRPr sz="1600" b="1"/>
            </a:lvl8pPr>
            <a:lvl9pPr marL="364123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06319" y="1653048"/>
            <a:ext cx="4095096" cy="3002385"/>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446D2C4-F5B2-4BAF-AAAA-E5719FEE0C0C}" type="datetimeFigureOut">
              <a:rPr lang="en-US" smtClean="0">
                <a:solidFill>
                  <a:prstClr val="black">
                    <a:tint val="75000"/>
                  </a:prstClr>
                </a:solidFill>
              </a:rPr>
              <a:pPr/>
              <a:t>1/23/2024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27380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446D2C4-F5B2-4BAF-AAAA-E5719FEE0C0C}" type="datetimeFigureOut">
              <a:rPr lang="en-US" smtClean="0">
                <a:solidFill>
                  <a:prstClr val="black">
                    <a:tint val="75000"/>
                  </a:prstClr>
                </a:solidFill>
              </a:rPr>
              <a:pPr/>
              <a:t>1/23/2024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709928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46D2C4-F5B2-4BAF-AAAA-E5719FEE0C0C}" type="datetimeFigureOut">
              <a:rPr lang="en-US" smtClean="0">
                <a:solidFill>
                  <a:prstClr val="black">
                    <a:tint val="75000"/>
                  </a:prstClr>
                </a:solidFill>
              </a:rPr>
              <a:pPr/>
              <a:t>1/23/2024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795690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3389" y="207477"/>
            <a:ext cx="3048003" cy="882984"/>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622371" y="207491"/>
            <a:ext cx="5179188" cy="44474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3389" y="1090551"/>
            <a:ext cx="3048003" cy="3564504"/>
          </a:xfrm>
        </p:spPr>
        <p:txBody>
          <a:bodyPr/>
          <a:lstStyle>
            <a:lvl1pPr marL="0" indent="0">
              <a:buNone/>
              <a:defRPr sz="1500"/>
            </a:lvl1pPr>
            <a:lvl2pPr marL="455144" indent="0">
              <a:buNone/>
              <a:defRPr sz="1200"/>
            </a:lvl2pPr>
            <a:lvl3pPr marL="910321" indent="0">
              <a:buNone/>
              <a:defRPr sz="1100"/>
            </a:lvl3pPr>
            <a:lvl4pPr marL="1365496" indent="0">
              <a:buNone/>
              <a:defRPr sz="900"/>
            </a:lvl4pPr>
            <a:lvl5pPr marL="1820641" indent="0">
              <a:buNone/>
              <a:defRPr sz="900"/>
            </a:lvl5pPr>
            <a:lvl6pPr marL="2275823" indent="0">
              <a:buNone/>
              <a:defRPr sz="900"/>
            </a:lvl6pPr>
            <a:lvl7pPr marL="2730949" indent="0">
              <a:buNone/>
              <a:defRPr sz="900"/>
            </a:lvl7pPr>
            <a:lvl8pPr marL="3186088" indent="0">
              <a:buNone/>
              <a:defRPr sz="900"/>
            </a:lvl8pPr>
            <a:lvl9pPr marL="364123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46D2C4-F5B2-4BAF-AAAA-E5719FEE0C0C}" type="datetimeFigureOut">
              <a:rPr lang="en-US" smtClean="0">
                <a:solidFill>
                  <a:prstClr val="black">
                    <a:tint val="75000"/>
                  </a:prstClr>
                </a:solidFill>
              </a:rPr>
              <a:pPr/>
              <a:t>1/23/2024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973139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16007" y="3647739"/>
            <a:ext cx="5558780" cy="430636"/>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816007" y="465664"/>
            <a:ext cx="5558780" cy="3126631"/>
          </a:xfrm>
        </p:spPr>
        <p:txBody>
          <a:bodyPr/>
          <a:lstStyle>
            <a:lvl1pPr marL="0" indent="0">
              <a:buNone/>
              <a:defRPr sz="3200"/>
            </a:lvl1pPr>
            <a:lvl2pPr marL="455144" indent="0">
              <a:buNone/>
              <a:defRPr sz="2800"/>
            </a:lvl2pPr>
            <a:lvl3pPr marL="910321" indent="0">
              <a:buNone/>
              <a:defRPr sz="2400"/>
            </a:lvl3pPr>
            <a:lvl4pPr marL="1365496" indent="0">
              <a:buNone/>
              <a:defRPr sz="2000"/>
            </a:lvl4pPr>
            <a:lvl5pPr marL="1820641" indent="0">
              <a:buNone/>
              <a:defRPr sz="2000"/>
            </a:lvl5pPr>
            <a:lvl6pPr marL="2275823" indent="0">
              <a:buNone/>
              <a:defRPr sz="2000"/>
            </a:lvl6pPr>
            <a:lvl7pPr marL="2730949" indent="0">
              <a:buNone/>
              <a:defRPr sz="2000"/>
            </a:lvl7pPr>
            <a:lvl8pPr marL="3186088" indent="0">
              <a:buNone/>
              <a:defRPr sz="2000"/>
            </a:lvl8pPr>
            <a:lvl9pPr marL="3641235" indent="0">
              <a:buNone/>
              <a:defRPr sz="2000"/>
            </a:lvl9pPr>
          </a:lstStyle>
          <a:p>
            <a:endParaRPr lang="en-US"/>
          </a:p>
        </p:txBody>
      </p:sp>
      <p:sp>
        <p:nvSpPr>
          <p:cNvPr id="4" name="Text Placeholder 3"/>
          <p:cNvSpPr>
            <a:spLocks noGrp="1"/>
          </p:cNvSpPr>
          <p:nvPr>
            <p:ph type="body" sz="half" idx="2"/>
          </p:nvPr>
        </p:nvSpPr>
        <p:spPr>
          <a:xfrm>
            <a:off x="1816007" y="4078977"/>
            <a:ext cx="5558780" cy="611575"/>
          </a:xfrm>
        </p:spPr>
        <p:txBody>
          <a:bodyPr/>
          <a:lstStyle>
            <a:lvl1pPr marL="0" indent="0">
              <a:buNone/>
              <a:defRPr sz="1500"/>
            </a:lvl1pPr>
            <a:lvl2pPr marL="455144" indent="0">
              <a:buNone/>
              <a:defRPr sz="1200"/>
            </a:lvl2pPr>
            <a:lvl3pPr marL="910321" indent="0">
              <a:buNone/>
              <a:defRPr sz="1100"/>
            </a:lvl3pPr>
            <a:lvl4pPr marL="1365496" indent="0">
              <a:buNone/>
              <a:defRPr sz="900"/>
            </a:lvl4pPr>
            <a:lvl5pPr marL="1820641" indent="0">
              <a:buNone/>
              <a:defRPr sz="900"/>
            </a:lvl5pPr>
            <a:lvl6pPr marL="2275823" indent="0">
              <a:buNone/>
              <a:defRPr sz="900"/>
            </a:lvl6pPr>
            <a:lvl7pPr marL="2730949" indent="0">
              <a:buNone/>
              <a:defRPr sz="900"/>
            </a:lvl7pPr>
            <a:lvl8pPr marL="3186088" indent="0">
              <a:buNone/>
              <a:defRPr sz="900"/>
            </a:lvl8pPr>
            <a:lvl9pPr marL="364123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46D2C4-F5B2-4BAF-AAAA-E5719FEE0C0C}" type="datetimeFigureOut">
              <a:rPr lang="en-US" smtClean="0">
                <a:solidFill>
                  <a:prstClr val="black">
                    <a:tint val="75000"/>
                  </a:prstClr>
                </a:solidFill>
              </a:rPr>
              <a:pPr/>
              <a:t>1/23/2024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479988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46D2C4-F5B2-4BAF-AAAA-E5719FEE0C0C}" type="datetimeFigureOut">
              <a:rPr lang="en-US" smtClean="0">
                <a:solidFill>
                  <a:prstClr val="black">
                    <a:tint val="75000"/>
                  </a:prstClr>
                </a:solidFill>
              </a:rPr>
              <a:pPr/>
              <a:t>1/23/2024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57731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B4487-15E1-4E48-83CB-44E8FAC612F0}"/>
              </a:ext>
            </a:extLst>
          </p:cNvPr>
          <p:cNvSpPr>
            <a:spLocks noGrp="1"/>
          </p:cNvSpPr>
          <p:nvPr>
            <p:ph type="title"/>
          </p:nvPr>
        </p:nvSpPr>
        <p:spPr>
          <a:xfrm>
            <a:off x="839796"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0A98E23-B013-42DC-8FFA-3FC17FCC6BFA}"/>
              </a:ext>
            </a:extLst>
          </p:cNvPr>
          <p:cNvSpPr>
            <a:spLocks noGrp="1"/>
          </p:cNvSpPr>
          <p:nvPr>
            <p:ph idx="1"/>
          </p:nvPr>
        </p:nvSpPr>
        <p:spPr>
          <a:xfrm>
            <a:off x="5183188" y="987483"/>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96E7ECC-080D-4791-825C-8933470982DB}"/>
              </a:ext>
            </a:extLst>
          </p:cNvPr>
          <p:cNvSpPr>
            <a:spLocks noGrp="1"/>
          </p:cNvSpPr>
          <p:nvPr>
            <p:ph type="body" sz="half" idx="2"/>
          </p:nvPr>
        </p:nvSpPr>
        <p:spPr>
          <a:xfrm>
            <a:off x="839796"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DCE428-578D-4535-8363-08DF675AAFD2}"/>
              </a:ext>
            </a:extLst>
          </p:cNvPr>
          <p:cNvSpPr>
            <a:spLocks noGrp="1"/>
          </p:cNvSpPr>
          <p:nvPr>
            <p:ph type="dt" sz="half" idx="10"/>
          </p:nvPr>
        </p:nvSpPr>
        <p:spPr/>
        <p:txBody>
          <a:bodyPr/>
          <a:lstStyle/>
          <a:p>
            <a:fld id="{81D1B318-237C-4B8D-AB3D-AA6F00534237}" type="datetimeFigureOut">
              <a:rPr lang="en-US" smtClean="0"/>
              <a:t>1/23/2024</a:t>
            </a:fld>
            <a:endParaRPr lang="en-US"/>
          </a:p>
        </p:txBody>
      </p:sp>
      <p:sp>
        <p:nvSpPr>
          <p:cNvPr id="6" name="Footer Placeholder 5">
            <a:extLst>
              <a:ext uri="{FF2B5EF4-FFF2-40B4-BE49-F238E27FC236}">
                <a16:creationId xmlns:a16="http://schemas.microsoft.com/office/drawing/2014/main" id="{FC4448F7-64AD-436B-BD38-659B0C6CC8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140023-4D7B-491F-9C38-400C5CFF748A}"/>
              </a:ext>
            </a:extLst>
          </p:cNvPr>
          <p:cNvSpPr>
            <a:spLocks noGrp="1"/>
          </p:cNvSpPr>
          <p:nvPr>
            <p:ph type="sldNum" sz="quarter" idx="12"/>
          </p:nvPr>
        </p:nvSpPr>
        <p:spPr/>
        <p:txBody>
          <a:bodyPr/>
          <a:lstStyle/>
          <a:p>
            <a:fld id="{CDF8EA54-B860-4220-BD07-5EEB717B5211}" type="slidenum">
              <a:rPr lang="en-US" smtClean="0"/>
              <a:t>‹#›</a:t>
            </a:fld>
            <a:endParaRPr lang="en-US"/>
          </a:p>
        </p:txBody>
      </p:sp>
    </p:spTree>
    <p:extLst>
      <p:ext uri="{BB962C8B-B14F-4D97-AF65-F5344CB8AC3E}">
        <p14:creationId xmlns:p14="http://schemas.microsoft.com/office/powerpoint/2010/main" val="62395459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17049" y="209148"/>
            <a:ext cx="2084543" cy="444628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63488" y="209148"/>
            <a:ext cx="6099217" cy="444628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46D2C4-F5B2-4BAF-AAAA-E5719FEE0C0C}" type="datetimeFigureOut">
              <a:rPr lang="en-US" smtClean="0">
                <a:solidFill>
                  <a:prstClr val="black">
                    <a:tint val="75000"/>
                  </a:prstClr>
                </a:solidFill>
              </a:rPr>
              <a:pPr/>
              <a:t>1/23/2024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811167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658715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51" y="1122363"/>
            <a:ext cx="10363201"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51" y="3602038"/>
            <a:ext cx="9144001" cy="1655762"/>
          </a:xfrm>
        </p:spPr>
        <p:txBody>
          <a:bodyPr/>
          <a:lstStyle>
            <a:lvl1pPr marL="0" indent="0" algn="ctr">
              <a:buNone/>
              <a:defRPr sz="2400"/>
            </a:lvl1pPr>
            <a:lvl2pPr marL="456204" indent="0" algn="ctr">
              <a:buNone/>
              <a:defRPr sz="2000"/>
            </a:lvl2pPr>
            <a:lvl3pPr marL="912409" indent="0" algn="ctr">
              <a:buNone/>
              <a:defRPr sz="1800"/>
            </a:lvl3pPr>
            <a:lvl4pPr marL="1368613" indent="0" algn="ctr">
              <a:buNone/>
              <a:defRPr sz="1600"/>
            </a:lvl4pPr>
            <a:lvl5pPr marL="1824822" indent="0" algn="ctr">
              <a:buNone/>
              <a:defRPr sz="1600"/>
            </a:lvl5pPr>
            <a:lvl6pPr marL="2281023" indent="0" algn="ctr">
              <a:buNone/>
              <a:defRPr sz="1600"/>
            </a:lvl6pPr>
            <a:lvl7pPr marL="2737228" indent="0" algn="ctr">
              <a:buNone/>
              <a:defRPr sz="1600"/>
            </a:lvl7pPr>
            <a:lvl8pPr marL="3193433" indent="0" algn="ctr">
              <a:buNone/>
              <a:defRPr sz="1600"/>
            </a:lvl8pPr>
            <a:lvl9pPr marL="3649638"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defTabSz="912409"/>
            <a:fld id="{0DA2CC75-8280-4D50-8556-C2874ADEF926}" type="datetimeFigureOut">
              <a:rPr lang="zh-CN" altLang="en-US" smtClean="0">
                <a:solidFill>
                  <a:prstClr val="black">
                    <a:tint val="75000"/>
                  </a:prstClr>
                </a:solidFill>
              </a:rPr>
              <a:pPr defTabSz="912409"/>
              <a:t>2024/1/23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2409"/>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2409"/>
            <a:fld id="{6E190E77-D57C-49F8-ADC2-FB99C50EBC2E}" type="slidenum">
              <a:rPr lang="zh-CN" altLang="en-US" smtClean="0">
                <a:solidFill>
                  <a:prstClr val="black">
                    <a:tint val="75000"/>
                  </a:prstClr>
                </a:solidFill>
              </a:rPr>
              <a:pPr defTabSz="912409"/>
              <a:t>‹#›</a:t>
            </a:fld>
            <a:endParaRPr lang="zh-CN" altLang="en-US">
              <a:solidFill>
                <a:prstClr val="black">
                  <a:tint val="75000"/>
                </a:prstClr>
              </a:solidFill>
            </a:endParaRPr>
          </a:p>
        </p:txBody>
      </p:sp>
    </p:spTree>
    <p:extLst>
      <p:ext uri="{BB962C8B-B14F-4D97-AF65-F5344CB8AC3E}">
        <p14:creationId xmlns:p14="http://schemas.microsoft.com/office/powerpoint/2010/main" val="280076243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912409"/>
            <a:fld id="{0DA2CC75-8280-4D50-8556-C2874ADEF926}" type="datetimeFigureOut">
              <a:rPr lang="zh-CN" altLang="en-US" smtClean="0">
                <a:solidFill>
                  <a:prstClr val="black">
                    <a:tint val="75000"/>
                  </a:prstClr>
                </a:solidFill>
              </a:rPr>
              <a:pPr defTabSz="912409"/>
              <a:t>2024/1/23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2409"/>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2409"/>
            <a:fld id="{6E190E77-D57C-49F8-ADC2-FB99C50EBC2E}" type="slidenum">
              <a:rPr lang="zh-CN" altLang="en-US" smtClean="0">
                <a:solidFill>
                  <a:prstClr val="black">
                    <a:tint val="75000"/>
                  </a:prstClr>
                </a:solidFill>
              </a:rPr>
              <a:pPr defTabSz="912409"/>
              <a:t>‹#›</a:t>
            </a:fld>
            <a:endParaRPr lang="zh-CN" altLang="en-US">
              <a:solidFill>
                <a:prstClr val="black">
                  <a:tint val="75000"/>
                </a:prstClr>
              </a:solidFill>
            </a:endParaRPr>
          </a:p>
        </p:txBody>
      </p:sp>
    </p:spTree>
    <p:extLst>
      <p:ext uri="{BB962C8B-B14F-4D97-AF65-F5344CB8AC3E}">
        <p14:creationId xmlns:p14="http://schemas.microsoft.com/office/powerpoint/2010/main" val="76817584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80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1" y="4589503"/>
            <a:ext cx="10515600" cy="1500187"/>
          </a:xfrm>
        </p:spPr>
        <p:txBody>
          <a:bodyPr/>
          <a:lstStyle>
            <a:lvl1pPr marL="0" indent="0">
              <a:buNone/>
              <a:defRPr sz="2400">
                <a:solidFill>
                  <a:schemeClr val="tx1"/>
                </a:solidFill>
              </a:defRPr>
            </a:lvl1pPr>
            <a:lvl2pPr marL="456204" indent="0">
              <a:buNone/>
              <a:defRPr sz="2000">
                <a:solidFill>
                  <a:schemeClr val="tx1">
                    <a:tint val="75000"/>
                  </a:schemeClr>
                </a:solidFill>
              </a:defRPr>
            </a:lvl2pPr>
            <a:lvl3pPr marL="912409" indent="0">
              <a:buNone/>
              <a:defRPr sz="1800">
                <a:solidFill>
                  <a:schemeClr val="tx1">
                    <a:tint val="75000"/>
                  </a:schemeClr>
                </a:solidFill>
              </a:defRPr>
            </a:lvl3pPr>
            <a:lvl4pPr marL="1368613" indent="0">
              <a:buNone/>
              <a:defRPr sz="1600">
                <a:solidFill>
                  <a:schemeClr val="tx1">
                    <a:tint val="75000"/>
                  </a:schemeClr>
                </a:solidFill>
              </a:defRPr>
            </a:lvl4pPr>
            <a:lvl5pPr marL="1824822" indent="0">
              <a:buNone/>
              <a:defRPr sz="1600">
                <a:solidFill>
                  <a:schemeClr val="tx1">
                    <a:tint val="75000"/>
                  </a:schemeClr>
                </a:solidFill>
              </a:defRPr>
            </a:lvl5pPr>
            <a:lvl6pPr marL="2281023" indent="0">
              <a:buNone/>
              <a:defRPr sz="1600">
                <a:solidFill>
                  <a:schemeClr val="tx1">
                    <a:tint val="75000"/>
                  </a:schemeClr>
                </a:solidFill>
              </a:defRPr>
            </a:lvl6pPr>
            <a:lvl7pPr marL="2737228" indent="0">
              <a:buNone/>
              <a:defRPr sz="1600">
                <a:solidFill>
                  <a:schemeClr val="tx1">
                    <a:tint val="75000"/>
                  </a:schemeClr>
                </a:solidFill>
              </a:defRPr>
            </a:lvl7pPr>
            <a:lvl8pPr marL="3193433" indent="0">
              <a:buNone/>
              <a:defRPr sz="1600">
                <a:solidFill>
                  <a:schemeClr val="tx1">
                    <a:tint val="75000"/>
                  </a:schemeClr>
                </a:solidFill>
              </a:defRPr>
            </a:lvl8pPr>
            <a:lvl9pPr marL="3649638"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912409"/>
            <a:fld id="{0DA2CC75-8280-4D50-8556-C2874ADEF926}" type="datetimeFigureOut">
              <a:rPr lang="zh-CN" altLang="en-US" smtClean="0">
                <a:solidFill>
                  <a:prstClr val="black">
                    <a:tint val="75000"/>
                  </a:prstClr>
                </a:solidFill>
              </a:rPr>
              <a:pPr defTabSz="912409"/>
              <a:t>2024/1/23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2409"/>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2409"/>
            <a:fld id="{6E190E77-D57C-49F8-ADC2-FB99C50EBC2E}" type="slidenum">
              <a:rPr lang="zh-CN" altLang="en-US" smtClean="0">
                <a:solidFill>
                  <a:prstClr val="black">
                    <a:tint val="75000"/>
                  </a:prstClr>
                </a:solidFill>
              </a:rPr>
              <a:pPr defTabSz="912409"/>
              <a:t>‹#›</a:t>
            </a:fld>
            <a:endParaRPr lang="zh-CN" altLang="en-US">
              <a:solidFill>
                <a:prstClr val="black">
                  <a:tint val="75000"/>
                </a:prstClr>
              </a:solidFill>
            </a:endParaRPr>
          </a:p>
        </p:txBody>
      </p:sp>
    </p:spTree>
    <p:extLst>
      <p:ext uri="{BB962C8B-B14F-4D97-AF65-F5344CB8AC3E}">
        <p14:creationId xmlns:p14="http://schemas.microsoft.com/office/powerpoint/2010/main" val="336303055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31"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defTabSz="912409"/>
            <a:fld id="{0DA2CC75-8280-4D50-8556-C2874ADEF926}" type="datetimeFigureOut">
              <a:rPr lang="zh-CN" altLang="en-US" smtClean="0">
                <a:solidFill>
                  <a:prstClr val="black">
                    <a:tint val="75000"/>
                  </a:prstClr>
                </a:solidFill>
              </a:rPr>
              <a:pPr defTabSz="912409"/>
              <a:t>2024/1/23</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2409"/>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2409"/>
            <a:fld id="{6E190E77-D57C-49F8-ADC2-FB99C50EBC2E}" type="slidenum">
              <a:rPr lang="zh-CN" altLang="en-US" smtClean="0">
                <a:solidFill>
                  <a:prstClr val="black">
                    <a:tint val="75000"/>
                  </a:prstClr>
                </a:solidFill>
              </a:rPr>
              <a:pPr defTabSz="912409"/>
              <a:t>‹#›</a:t>
            </a:fld>
            <a:endParaRPr lang="zh-CN" altLang="en-US">
              <a:solidFill>
                <a:prstClr val="black">
                  <a:tint val="75000"/>
                </a:prstClr>
              </a:solidFill>
            </a:endParaRPr>
          </a:p>
        </p:txBody>
      </p:sp>
    </p:spTree>
    <p:extLst>
      <p:ext uri="{BB962C8B-B14F-4D97-AF65-F5344CB8AC3E}">
        <p14:creationId xmlns:p14="http://schemas.microsoft.com/office/powerpoint/2010/main" val="154937861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821" y="1681163"/>
            <a:ext cx="5157787" cy="823912"/>
          </a:xfrm>
        </p:spPr>
        <p:txBody>
          <a:bodyPr anchor="b"/>
          <a:lstStyle>
            <a:lvl1pPr marL="0" indent="0">
              <a:buNone/>
              <a:defRPr sz="2400" b="1"/>
            </a:lvl1pPr>
            <a:lvl2pPr marL="456204" indent="0">
              <a:buNone/>
              <a:defRPr sz="2000" b="1"/>
            </a:lvl2pPr>
            <a:lvl3pPr marL="912409" indent="0">
              <a:buNone/>
              <a:defRPr sz="1800" b="1"/>
            </a:lvl3pPr>
            <a:lvl4pPr marL="1368613" indent="0">
              <a:buNone/>
              <a:defRPr sz="1600" b="1"/>
            </a:lvl4pPr>
            <a:lvl5pPr marL="1824822" indent="0">
              <a:buNone/>
              <a:defRPr sz="1600" b="1"/>
            </a:lvl5pPr>
            <a:lvl6pPr marL="2281023" indent="0">
              <a:buNone/>
              <a:defRPr sz="1600" b="1"/>
            </a:lvl6pPr>
            <a:lvl7pPr marL="2737228" indent="0">
              <a:buNone/>
              <a:defRPr sz="1600" b="1"/>
            </a:lvl7pPr>
            <a:lvl8pPr marL="3193433" indent="0">
              <a:buNone/>
              <a:defRPr sz="1600" b="1"/>
            </a:lvl8pPr>
            <a:lvl9pPr marL="3649638"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821" y="2505092"/>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10" y="1681163"/>
            <a:ext cx="5183188" cy="823912"/>
          </a:xfrm>
        </p:spPr>
        <p:txBody>
          <a:bodyPr anchor="b"/>
          <a:lstStyle>
            <a:lvl1pPr marL="0" indent="0">
              <a:buNone/>
              <a:defRPr sz="2400" b="1"/>
            </a:lvl1pPr>
            <a:lvl2pPr marL="456204" indent="0">
              <a:buNone/>
              <a:defRPr sz="2000" b="1"/>
            </a:lvl2pPr>
            <a:lvl3pPr marL="912409" indent="0">
              <a:buNone/>
              <a:defRPr sz="1800" b="1"/>
            </a:lvl3pPr>
            <a:lvl4pPr marL="1368613" indent="0">
              <a:buNone/>
              <a:defRPr sz="1600" b="1"/>
            </a:lvl4pPr>
            <a:lvl5pPr marL="1824822" indent="0">
              <a:buNone/>
              <a:defRPr sz="1600" b="1"/>
            </a:lvl5pPr>
            <a:lvl6pPr marL="2281023" indent="0">
              <a:buNone/>
              <a:defRPr sz="1600" b="1"/>
            </a:lvl6pPr>
            <a:lvl7pPr marL="2737228" indent="0">
              <a:buNone/>
              <a:defRPr sz="1600" b="1"/>
            </a:lvl7pPr>
            <a:lvl8pPr marL="3193433" indent="0">
              <a:buNone/>
              <a:defRPr sz="1600" b="1"/>
            </a:lvl8pPr>
            <a:lvl9pPr marL="3649638"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10" y="2505092"/>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defTabSz="912409"/>
            <a:fld id="{0DA2CC75-8280-4D50-8556-C2874ADEF926}" type="datetimeFigureOut">
              <a:rPr lang="zh-CN" altLang="en-US" smtClean="0">
                <a:solidFill>
                  <a:prstClr val="black">
                    <a:tint val="75000"/>
                  </a:prstClr>
                </a:solidFill>
              </a:rPr>
              <a:pPr defTabSz="912409"/>
              <a:t>2024/1/23</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2409"/>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2409"/>
            <a:fld id="{6E190E77-D57C-49F8-ADC2-FB99C50EBC2E}" type="slidenum">
              <a:rPr lang="zh-CN" altLang="en-US" smtClean="0">
                <a:solidFill>
                  <a:prstClr val="black">
                    <a:tint val="75000"/>
                  </a:prstClr>
                </a:solidFill>
              </a:rPr>
              <a:pPr defTabSz="912409"/>
              <a:t>‹#›</a:t>
            </a:fld>
            <a:endParaRPr lang="zh-CN" altLang="en-US">
              <a:solidFill>
                <a:prstClr val="black">
                  <a:tint val="75000"/>
                </a:prstClr>
              </a:solidFill>
            </a:endParaRPr>
          </a:p>
        </p:txBody>
      </p:sp>
    </p:spTree>
    <p:extLst>
      <p:ext uri="{BB962C8B-B14F-4D97-AF65-F5344CB8AC3E}">
        <p14:creationId xmlns:p14="http://schemas.microsoft.com/office/powerpoint/2010/main" val="110808620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defTabSz="912409"/>
            <a:fld id="{0DA2CC75-8280-4D50-8556-C2874ADEF926}" type="datetimeFigureOut">
              <a:rPr lang="zh-CN" altLang="en-US" smtClean="0">
                <a:solidFill>
                  <a:prstClr val="black">
                    <a:tint val="75000"/>
                  </a:prstClr>
                </a:solidFill>
              </a:rPr>
              <a:pPr defTabSz="912409"/>
              <a:t>2024/1/23</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2409"/>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2409"/>
            <a:fld id="{6E190E77-D57C-49F8-ADC2-FB99C50EBC2E}" type="slidenum">
              <a:rPr lang="zh-CN" altLang="en-US" smtClean="0">
                <a:solidFill>
                  <a:prstClr val="black">
                    <a:tint val="75000"/>
                  </a:prstClr>
                </a:solidFill>
              </a:rPr>
              <a:pPr defTabSz="912409"/>
              <a:t>‹#›</a:t>
            </a:fld>
            <a:endParaRPr lang="zh-CN" altLang="en-US">
              <a:solidFill>
                <a:prstClr val="black">
                  <a:tint val="75000"/>
                </a:prstClr>
              </a:solidFill>
            </a:endParaRPr>
          </a:p>
        </p:txBody>
      </p:sp>
    </p:spTree>
    <p:extLst>
      <p:ext uri="{BB962C8B-B14F-4D97-AF65-F5344CB8AC3E}">
        <p14:creationId xmlns:p14="http://schemas.microsoft.com/office/powerpoint/2010/main" val="276951167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2409"/>
            <a:fld id="{0DA2CC75-8280-4D50-8556-C2874ADEF926}" type="datetimeFigureOut">
              <a:rPr lang="zh-CN" altLang="en-US" smtClean="0">
                <a:solidFill>
                  <a:prstClr val="black">
                    <a:tint val="75000"/>
                  </a:prstClr>
                </a:solidFill>
              </a:rPr>
              <a:pPr defTabSz="912409"/>
              <a:t>2024/1/23</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2409"/>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2409"/>
            <a:fld id="{6E190E77-D57C-49F8-ADC2-FB99C50EBC2E}" type="slidenum">
              <a:rPr lang="zh-CN" altLang="en-US" smtClean="0">
                <a:solidFill>
                  <a:prstClr val="black">
                    <a:tint val="75000"/>
                  </a:prstClr>
                </a:solidFill>
              </a:rPr>
              <a:pPr defTabSz="912409"/>
              <a:t>‹#›</a:t>
            </a:fld>
            <a:endParaRPr lang="zh-CN" altLang="en-US">
              <a:solidFill>
                <a:prstClr val="black">
                  <a:tint val="75000"/>
                </a:prstClr>
              </a:solidFill>
            </a:endParaRPr>
          </a:p>
        </p:txBody>
      </p:sp>
    </p:spTree>
    <p:extLst>
      <p:ext uri="{BB962C8B-B14F-4D97-AF65-F5344CB8AC3E}">
        <p14:creationId xmlns:p14="http://schemas.microsoft.com/office/powerpoint/2010/main" val="3629690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0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8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808" y="2057421"/>
            <a:ext cx="3932237" cy="3811588"/>
          </a:xfrm>
        </p:spPr>
        <p:txBody>
          <a:bodyPr/>
          <a:lstStyle>
            <a:lvl1pPr marL="0" indent="0">
              <a:buNone/>
              <a:defRPr sz="1600"/>
            </a:lvl1pPr>
            <a:lvl2pPr marL="456204" indent="0">
              <a:buNone/>
              <a:defRPr sz="1400"/>
            </a:lvl2pPr>
            <a:lvl3pPr marL="912409" indent="0">
              <a:buNone/>
              <a:defRPr sz="1200"/>
            </a:lvl3pPr>
            <a:lvl4pPr marL="1368613" indent="0">
              <a:buNone/>
              <a:defRPr sz="1000"/>
            </a:lvl4pPr>
            <a:lvl5pPr marL="1824822" indent="0">
              <a:buNone/>
              <a:defRPr sz="1000"/>
            </a:lvl5pPr>
            <a:lvl6pPr marL="2281023" indent="0">
              <a:buNone/>
              <a:defRPr sz="1000"/>
            </a:lvl6pPr>
            <a:lvl7pPr marL="2737228" indent="0">
              <a:buNone/>
              <a:defRPr sz="1000"/>
            </a:lvl7pPr>
            <a:lvl8pPr marL="3193433" indent="0">
              <a:buNone/>
              <a:defRPr sz="1000"/>
            </a:lvl8pPr>
            <a:lvl9pPr marL="3649638"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defTabSz="912409"/>
            <a:fld id="{0DA2CC75-8280-4D50-8556-C2874ADEF926}" type="datetimeFigureOut">
              <a:rPr lang="zh-CN" altLang="en-US" smtClean="0">
                <a:solidFill>
                  <a:prstClr val="black">
                    <a:tint val="75000"/>
                  </a:prstClr>
                </a:solidFill>
              </a:rPr>
              <a:pPr defTabSz="912409"/>
              <a:t>2024/1/23</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2409"/>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2409"/>
            <a:fld id="{6E190E77-D57C-49F8-ADC2-FB99C50EBC2E}" type="slidenum">
              <a:rPr lang="zh-CN" altLang="en-US" smtClean="0">
                <a:solidFill>
                  <a:prstClr val="black">
                    <a:tint val="75000"/>
                  </a:prstClr>
                </a:solidFill>
              </a:rPr>
              <a:pPr defTabSz="912409"/>
              <a:t>‹#›</a:t>
            </a:fld>
            <a:endParaRPr lang="zh-CN" altLang="en-US">
              <a:solidFill>
                <a:prstClr val="black">
                  <a:tint val="75000"/>
                </a:prstClr>
              </a:solidFill>
            </a:endParaRPr>
          </a:p>
        </p:txBody>
      </p:sp>
    </p:spTree>
    <p:extLst>
      <p:ext uri="{BB962C8B-B14F-4D97-AF65-F5344CB8AC3E}">
        <p14:creationId xmlns:p14="http://schemas.microsoft.com/office/powerpoint/2010/main" val="16832211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E6FD0-BB95-477A-BAF3-A95785153A81}"/>
              </a:ext>
            </a:extLst>
          </p:cNvPr>
          <p:cNvSpPr>
            <a:spLocks noGrp="1"/>
          </p:cNvSpPr>
          <p:nvPr>
            <p:ph type="title"/>
          </p:nvPr>
        </p:nvSpPr>
        <p:spPr>
          <a:xfrm>
            <a:off x="839796"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68F9D2E-0A4A-455A-849A-0D2D4DF4AF04}"/>
              </a:ext>
            </a:extLst>
          </p:cNvPr>
          <p:cNvSpPr>
            <a:spLocks noGrp="1"/>
          </p:cNvSpPr>
          <p:nvPr>
            <p:ph type="pic" idx="1"/>
          </p:nvPr>
        </p:nvSpPr>
        <p:spPr>
          <a:xfrm>
            <a:off x="5183188" y="987483"/>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52E6928-9E04-4997-823D-B45D3AE5F328}"/>
              </a:ext>
            </a:extLst>
          </p:cNvPr>
          <p:cNvSpPr>
            <a:spLocks noGrp="1"/>
          </p:cNvSpPr>
          <p:nvPr>
            <p:ph type="body" sz="half" idx="2"/>
          </p:nvPr>
        </p:nvSpPr>
        <p:spPr>
          <a:xfrm>
            <a:off x="839796"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A3658D-F85B-459C-8B24-1D04C37B5475}"/>
              </a:ext>
            </a:extLst>
          </p:cNvPr>
          <p:cNvSpPr>
            <a:spLocks noGrp="1"/>
          </p:cNvSpPr>
          <p:nvPr>
            <p:ph type="dt" sz="half" idx="10"/>
          </p:nvPr>
        </p:nvSpPr>
        <p:spPr/>
        <p:txBody>
          <a:bodyPr/>
          <a:lstStyle/>
          <a:p>
            <a:fld id="{81D1B318-237C-4B8D-AB3D-AA6F00534237}" type="datetimeFigureOut">
              <a:rPr lang="en-US" smtClean="0"/>
              <a:t>1/23/2024</a:t>
            </a:fld>
            <a:endParaRPr lang="en-US"/>
          </a:p>
        </p:txBody>
      </p:sp>
      <p:sp>
        <p:nvSpPr>
          <p:cNvPr id="6" name="Footer Placeholder 5">
            <a:extLst>
              <a:ext uri="{FF2B5EF4-FFF2-40B4-BE49-F238E27FC236}">
                <a16:creationId xmlns:a16="http://schemas.microsoft.com/office/drawing/2014/main" id="{B6C63843-E684-486A-97DE-C334B4A934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380D46-6309-44DF-B229-9FF51BDE976E}"/>
              </a:ext>
            </a:extLst>
          </p:cNvPr>
          <p:cNvSpPr>
            <a:spLocks noGrp="1"/>
          </p:cNvSpPr>
          <p:nvPr>
            <p:ph type="sldNum" sz="quarter" idx="12"/>
          </p:nvPr>
        </p:nvSpPr>
        <p:spPr/>
        <p:txBody>
          <a:bodyPr/>
          <a:lstStyle/>
          <a:p>
            <a:fld id="{CDF8EA54-B860-4220-BD07-5EEB717B5211}" type="slidenum">
              <a:rPr lang="en-US" smtClean="0"/>
              <a:t>‹#›</a:t>
            </a:fld>
            <a:endParaRPr lang="en-US"/>
          </a:p>
        </p:txBody>
      </p:sp>
    </p:spTree>
    <p:extLst>
      <p:ext uri="{BB962C8B-B14F-4D97-AF65-F5344CB8AC3E}">
        <p14:creationId xmlns:p14="http://schemas.microsoft.com/office/powerpoint/2010/main" val="256030156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0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81"/>
            <a:ext cx="6172200" cy="4873625"/>
          </a:xfrm>
        </p:spPr>
        <p:txBody>
          <a:bodyPr anchor="t"/>
          <a:lstStyle>
            <a:lvl1pPr marL="0" indent="0">
              <a:buNone/>
              <a:defRPr sz="3200"/>
            </a:lvl1pPr>
            <a:lvl2pPr marL="456204" indent="0">
              <a:buNone/>
              <a:defRPr sz="2800"/>
            </a:lvl2pPr>
            <a:lvl3pPr marL="912409" indent="0">
              <a:buNone/>
              <a:defRPr sz="2400"/>
            </a:lvl3pPr>
            <a:lvl4pPr marL="1368613" indent="0">
              <a:buNone/>
              <a:defRPr sz="2000"/>
            </a:lvl4pPr>
            <a:lvl5pPr marL="1824822" indent="0">
              <a:buNone/>
              <a:defRPr sz="2000"/>
            </a:lvl5pPr>
            <a:lvl6pPr marL="2281023" indent="0">
              <a:buNone/>
              <a:defRPr sz="2000"/>
            </a:lvl6pPr>
            <a:lvl7pPr marL="2737228" indent="0">
              <a:buNone/>
              <a:defRPr sz="2000"/>
            </a:lvl7pPr>
            <a:lvl8pPr marL="3193433" indent="0">
              <a:buNone/>
              <a:defRPr sz="2000"/>
            </a:lvl8pPr>
            <a:lvl9pPr marL="3649638"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808" y="2057421"/>
            <a:ext cx="3932237" cy="3811588"/>
          </a:xfrm>
        </p:spPr>
        <p:txBody>
          <a:bodyPr/>
          <a:lstStyle>
            <a:lvl1pPr marL="0" indent="0">
              <a:buNone/>
              <a:defRPr sz="1600"/>
            </a:lvl1pPr>
            <a:lvl2pPr marL="456204" indent="0">
              <a:buNone/>
              <a:defRPr sz="1400"/>
            </a:lvl2pPr>
            <a:lvl3pPr marL="912409" indent="0">
              <a:buNone/>
              <a:defRPr sz="1200"/>
            </a:lvl3pPr>
            <a:lvl4pPr marL="1368613" indent="0">
              <a:buNone/>
              <a:defRPr sz="1000"/>
            </a:lvl4pPr>
            <a:lvl5pPr marL="1824822" indent="0">
              <a:buNone/>
              <a:defRPr sz="1000"/>
            </a:lvl5pPr>
            <a:lvl6pPr marL="2281023" indent="0">
              <a:buNone/>
              <a:defRPr sz="1000"/>
            </a:lvl6pPr>
            <a:lvl7pPr marL="2737228" indent="0">
              <a:buNone/>
              <a:defRPr sz="1000"/>
            </a:lvl7pPr>
            <a:lvl8pPr marL="3193433" indent="0">
              <a:buNone/>
              <a:defRPr sz="1000"/>
            </a:lvl8pPr>
            <a:lvl9pPr marL="3649638"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defTabSz="912409"/>
            <a:fld id="{0DA2CC75-8280-4D50-8556-C2874ADEF926}" type="datetimeFigureOut">
              <a:rPr lang="zh-CN" altLang="en-US" smtClean="0">
                <a:solidFill>
                  <a:prstClr val="black">
                    <a:tint val="75000"/>
                  </a:prstClr>
                </a:solidFill>
              </a:rPr>
              <a:pPr defTabSz="912409"/>
              <a:t>2024/1/23</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2409"/>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2409"/>
            <a:fld id="{6E190E77-D57C-49F8-ADC2-FB99C50EBC2E}" type="slidenum">
              <a:rPr lang="zh-CN" altLang="en-US" smtClean="0">
                <a:solidFill>
                  <a:prstClr val="black">
                    <a:tint val="75000"/>
                  </a:prstClr>
                </a:solidFill>
              </a:rPr>
              <a:pPr defTabSz="912409"/>
              <a:t>‹#›</a:t>
            </a:fld>
            <a:endParaRPr lang="zh-CN" altLang="en-US">
              <a:solidFill>
                <a:prstClr val="black">
                  <a:tint val="75000"/>
                </a:prstClr>
              </a:solidFill>
            </a:endParaRPr>
          </a:p>
        </p:txBody>
      </p:sp>
    </p:spTree>
    <p:extLst>
      <p:ext uri="{BB962C8B-B14F-4D97-AF65-F5344CB8AC3E}">
        <p14:creationId xmlns:p14="http://schemas.microsoft.com/office/powerpoint/2010/main" val="231924357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912409"/>
            <a:fld id="{0DA2CC75-8280-4D50-8556-C2874ADEF926}" type="datetimeFigureOut">
              <a:rPr lang="zh-CN" altLang="en-US" smtClean="0">
                <a:solidFill>
                  <a:prstClr val="black">
                    <a:tint val="75000"/>
                  </a:prstClr>
                </a:solidFill>
              </a:rPr>
              <a:pPr defTabSz="912409"/>
              <a:t>2024/1/23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2409"/>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2409"/>
            <a:fld id="{6E190E77-D57C-49F8-ADC2-FB99C50EBC2E}" type="slidenum">
              <a:rPr lang="zh-CN" altLang="en-US" smtClean="0">
                <a:solidFill>
                  <a:prstClr val="black">
                    <a:tint val="75000"/>
                  </a:prstClr>
                </a:solidFill>
              </a:rPr>
              <a:pPr defTabSz="912409"/>
              <a:t>‹#›</a:t>
            </a:fld>
            <a:endParaRPr lang="zh-CN" altLang="en-US">
              <a:solidFill>
                <a:prstClr val="black">
                  <a:tint val="75000"/>
                </a:prstClr>
              </a:solidFill>
            </a:endParaRPr>
          </a:p>
        </p:txBody>
      </p:sp>
    </p:spTree>
    <p:extLst>
      <p:ext uri="{BB962C8B-B14F-4D97-AF65-F5344CB8AC3E}">
        <p14:creationId xmlns:p14="http://schemas.microsoft.com/office/powerpoint/2010/main" val="229134765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35"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912409"/>
            <a:fld id="{0DA2CC75-8280-4D50-8556-C2874ADEF926}" type="datetimeFigureOut">
              <a:rPr lang="zh-CN" altLang="en-US" smtClean="0">
                <a:solidFill>
                  <a:prstClr val="black">
                    <a:tint val="75000"/>
                  </a:prstClr>
                </a:solidFill>
              </a:rPr>
              <a:pPr defTabSz="912409"/>
              <a:t>2024/1/23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2409"/>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2409"/>
            <a:fld id="{6E190E77-D57C-49F8-ADC2-FB99C50EBC2E}" type="slidenum">
              <a:rPr lang="zh-CN" altLang="en-US" smtClean="0">
                <a:solidFill>
                  <a:prstClr val="black">
                    <a:tint val="75000"/>
                  </a:prstClr>
                </a:solidFill>
              </a:rPr>
              <a:pPr defTabSz="912409"/>
              <a:t>‹#›</a:t>
            </a:fld>
            <a:endParaRPr lang="zh-CN" altLang="en-US">
              <a:solidFill>
                <a:prstClr val="black">
                  <a:tint val="75000"/>
                </a:prstClr>
              </a:solidFill>
            </a:endParaRPr>
          </a:p>
        </p:txBody>
      </p:sp>
    </p:spTree>
    <p:extLst>
      <p:ext uri="{BB962C8B-B14F-4D97-AF65-F5344CB8AC3E}">
        <p14:creationId xmlns:p14="http://schemas.microsoft.com/office/powerpoint/2010/main" val="204124504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30" y="2130491"/>
            <a:ext cx="10363199"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50" y="3886204"/>
            <a:ext cx="8534401" cy="1752600"/>
          </a:xfrm>
        </p:spPr>
        <p:txBody>
          <a:bodyPr/>
          <a:lstStyle>
            <a:lvl1pPr marL="0" indent="0" algn="ctr">
              <a:buNone/>
              <a:defRPr>
                <a:solidFill>
                  <a:schemeClr val="tx1">
                    <a:tint val="75000"/>
                  </a:schemeClr>
                </a:solidFill>
              </a:defRPr>
            </a:lvl1pPr>
            <a:lvl2pPr marL="646597" indent="0" algn="ctr">
              <a:buNone/>
              <a:defRPr>
                <a:solidFill>
                  <a:schemeClr val="tx1">
                    <a:tint val="75000"/>
                  </a:schemeClr>
                </a:solidFill>
              </a:defRPr>
            </a:lvl2pPr>
            <a:lvl3pPr marL="1293198" indent="0" algn="ctr">
              <a:buNone/>
              <a:defRPr>
                <a:solidFill>
                  <a:schemeClr val="tx1">
                    <a:tint val="75000"/>
                  </a:schemeClr>
                </a:solidFill>
              </a:defRPr>
            </a:lvl3pPr>
            <a:lvl4pPr marL="1939794" indent="0" algn="ctr">
              <a:buNone/>
              <a:defRPr>
                <a:solidFill>
                  <a:schemeClr val="tx1">
                    <a:tint val="75000"/>
                  </a:schemeClr>
                </a:solidFill>
              </a:defRPr>
            </a:lvl4pPr>
            <a:lvl5pPr marL="2586393" indent="0" algn="ctr">
              <a:buNone/>
              <a:defRPr>
                <a:solidFill>
                  <a:schemeClr val="tx1">
                    <a:tint val="75000"/>
                  </a:schemeClr>
                </a:solidFill>
              </a:defRPr>
            </a:lvl5pPr>
            <a:lvl6pPr marL="3232987" indent="0" algn="ctr">
              <a:buNone/>
              <a:defRPr>
                <a:solidFill>
                  <a:schemeClr val="tx1">
                    <a:tint val="75000"/>
                  </a:schemeClr>
                </a:solidFill>
              </a:defRPr>
            </a:lvl6pPr>
            <a:lvl7pPr marL="3879590" indent="0" algn="ctr">
              <a:buNone/>
              <a:defRPr>
                <a:solidFill>
                  <a:schemeClr val="tx1">
                    <a:tint val="75000"/>
                  </a:schemeClr>
                </a:solidFill>
              </a:defRPr>
            </a:lvl7pPr>
            <a:lvl8pPr marL="4526186" indent="0" algn="ctr">
              <a:buNone/>
              <a:defRPr>
                <a:solidFill>
                  <a:schemeClr val="tx1">
                    <a:tint val="75000"/>
                  </a:schemeClr>
                </a:solidFill>
              </a:defRPr>
            </a:lvl8pPr>
            <a:lvl9pPr marL="517278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1/23/2024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649479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1/23/2024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282820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116" y="4406920"/>
            <a:ext cx="10363199" cy="1362076"/>
          </a:xfrm>
        </p:spPr>
        <p:txBody>
          <a:bodyPr anchor="t"/>
          <a:lstStyle>
            <a:lvl1pPr algn="l">
              <a:defRPr sz="5700" b="1" cap="all"/>
            </a:lvl1pPr>
          </a:lstStyle>
          <a:p>
            <a:r>
              <a:rPr lang="en-US" smtClean="0"/>
              <a:t>Click to edit Master title style</a:t>
            </a:r>
            <a:endParaRPr lang="en-US"/>
          </a:p>
        </p:txBody>
      </p:sp>
      <p:sp>
        <p:nvSpPr>
          <p:cNvPr id="3" name="Text Placeholder 2"/>
          <p:cNvSpPr>
            <a:spLocks noGrp="1"/>
          </p:cNvSpPr>
          <p:nvPr>
            <p:ph type="body" idx="1"/>
          </p:nvPr>
        </p:nvSpPr>
        <p:spPr>
          <a:xfrm>
            <a:off x="963116" y="2906741"/>
            <a:ext cx="10363199" cy="1500187"/>
          </a:xfrm>
        </p:spPr>
        <p:txBody>
          <a:bodyPr anchor="b"/>
          <a:lstStyle>
            <a:lvl1pPr marL="0" indent="0">
              <a:buNone/>
              <a:defRPr sz="2800">
                <a:solidFill>
                  <a:schemeClr val="tx1">
                    <a:tint val="75000"/>
                  </a:schemeClr>
                </a:solidFill>
              </a:defRPr>
            </a:lvl1pPr>
            <a:lvl2pPr marL="646597" indent="0">
              <a:buNone/>
              <a:defRPr sz="2600">
                <a:solidFill>
                  <a:schemeClr val="tx1">
                    <a:tint val="75000"/>
                  </a:schemeClr>
                </a:solidFill>
              </a:defRPr>
            </a:lvl2pPr>
            <a:lvl3pPr marL="1293198" indent="0">
              <a:buNone/>
              <a:defRPr sz="2300">
                <a:solidFill>
                  <a:schemeClr val="tx1">
                    <a:tint val="75000"/>
                  </a:schemeClr>
                </a:solidFill>
              </a:defRPr>
            </a:lvl3pPr>
            <a:lvl4pPr marL="1939794" indent="0">
              <a:buNone/>
              <a:defRPr sz="2000">
                <a:solidFill>
                  <a:schemeClr val="tx1">
                    <a:tint val="75000"/>
                  </a:schemeClr>
                </a:solidFill>
              </a:defRPr>
            </a:lvl4pPr>
            <a:lvl5pPr marL="2586393" indent="0">
              <a:buNone/>
              <a:defRPr sz="2000">
                <a:solidFill>
                  <a:schemeClr val="tx1">
                    <a:tint val="75000"/>
                  </a:schemeClr>
                </a:solidFill>
              </a:defRPr>
            </a:lvl5pPr>
            <a:lvl6pPr marL="3232987" indent="0">
              <a:buNone/>
              <a:defRPr sz="2000">
                <a:solidFill>
                  <a:schemeClr val="tx1">
                    <a:tint val="75000"/>
                  </a:schemeClr>
                </a:solidFill>
              </a:defRPr>
            </a:lvl6pPr>
            <a:lvl7pPr marL="3879590" indent="0">
              <a:buNone/>
              <a:defRPr sz="2000">
                <a:solidFill>
                  <a:schemeClr val="tx1">
                    <a:tint val="75000"/>
                  </a:schemeClr>
                </a:solidFill>
              </a:defRPr>
            </a:lvl7pPr>
            <a:lvl8pPr marL="4526186" indent="0">
              <a:buNone/>
              <a:defRPr sz="2000">
                <a:solidFill>
                  <a:schemeClr val="tx1">
                    <a:tint val="75000"/>
                  </a:schemeClr>
                </a:solidFill>
              </a:defRPr>
            </a:lvl8pPr>
            <a:lvl9pPr marL="5172784" indent="0">
              <a:buNone/>
              <a:defRPr sz="2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1/23/2024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299092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27" y="1600235"/>
            <a:ext cx="5384799" cy="4525963"/>
          </a:xfrm>
        </p:spPr>
        <p:txBody>
          <a:bodyPr/>
          <a:lstStyle>
            <a:lvl1pPr>
              <a:defRPr sz="38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49" y="1600235"/>
            <a:ext cx="5384799" cy="4525963"/>
          </a:xfrm>
        </p:spPr>
        <p:txBody>
          <a:bodyPr/>
          <a:lstStyle>
            <a:lvl1pPr>
              <a:defRPr sz="38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57B077D-680E-4F7B-B169-2CB385BA6FD9}" type="datetimeFigureOut">
              <a:rPr lang="en-US" smtClean="0">
                <a:solidFill>
                  <a:prstClr val="black">
                    <a:tint val="75000"/>
                  </a:prstClr>
                </a:solidFill>
              </a:rPr>
              <a:pPr/>
              <a:t>1/23/2024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14912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29" y="1535116"/>
            <a:ext cx="5386919" cy="639762"/>
          </a:xfrm>
        </p:spPr>
        <p:txBody>
          <a:bodyPr anchor="b"/>
          <a:lstStyle>
            <a:lvl1pPr marL="0" indent="0">
              <a:buNone/>
              <a:defRPr sz="3400" b="1"/>
            </a:lvl1pPr>
            <a:lvl2pPr marL="646597" indent="0">
              <a:buNone/>
              <a:defRPr sz="2800" b="1"/>
            </a:lvl2pPr>
            <a:lvl3pPr marL="1293198" indent="0">
              <a:buNone/>
              <a:defRPr sz="2600" b="1"/>
            </a:lvl3pPr>
            <a:lvl4pPr marL="1939794" indent="0">
              <a:buNone/>
              <a:defRPr sz="2300" b="1"/>
            </a:lvl4pPr>
            <a:lvl5pPr marL="2586393" indent="0">
              <a:buNone/>
              <a:defRPr sz="2300" b="1"/>
            </a:lvl5pPr>
            <a:lvl6pPr marL="3232987" indent="0">
              <a:buNone/>
              <a:defRPr sz="2300" b="1"/>
            </a:lvl6pPr>
            <a:lvl7pPr marL="3879590" indent="0">
              <a:buNone/>
              <a:defRPr sz="2300" b="1"/>
            </a:lvl7pPr>
            <a:lvl8pPr marL="4526186" indent="0">
              <a:buNone/>
              <a:defRPr sz="2300" b="1"/>
            </a:lvl8pPr>
            <a:lvl9pPr marL="5172784"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609629" y="2174875"/>
            <a:ext cx="5386919" cy="3951288"/>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21" y="1535116"/>
            <a:ext cx="5389033" cy="639762"/>
          </a:xfrm>
        </p:spPr>
        <p:txBody>
          <a:bodyPr anchor="b"/>
          <a:lstStyle>
            <a:lvl1pPr marL="0" indent="0">
              <a:buNone/>
              <a:defRPr sz="3400" b="1"/>
            </a:lvl1pPr>
            <a:lvl2pPr marL="646597" indent="0">
              <a:buNone/>
              <a:defRPr sz="2800" b="1"/>
            </a:lvl2pPr>
            <a:lvl3pPr marL="1293198" indent="0">
              <a:buNone/>
              <a:defRPr sz="2600" b="1"/>
            </a:lvl3pPr>
            <a:lvl4pPr marL="1939794" indent="0">
              <a:buNone/>
              <a:defRPr sz="2300" b="1"/>
            </a:lvl4pPr>
            <a:lvl5pPr marL="2586393" indent="0">
              <a:buNone/>
              <a:defRPr sz="2300" b="1"/>
            </a:lvl5pPr>
            <a:lvl6pPr marL="3232987" indent="0">
              <a:buNone/>
              <a:defRPr sz="2300" b="1"/>
            </a:lvl6pPr>
            <a:lvl7pPr marL="3879590" indent="0">
              <a:buNone/>
              <a:defRPr sz="2300" b="1"/>
            </a:lvl7pPr>
            <a:lvl8pPr marL="4526186" indent="0">
              <a:buNone/>
              <a:defRPr sz="2300" b="1"/>
            </a:lvl8pPr>
            <a:lvl9pPr marL="5172784"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6193421" y="2174875"/>
            <a:ext cx="5389033" cy="3951288"/>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57B077D-680E-4F7B-B169-2CB385BA6FD9}" type="datetimeFigureOut">
              <a:rPr lang="en-US" smtClean="0">
                <a:solidFill>
                  <a:prstClr val="black">
                    <a:tint val="75000"/>
                  </a:prstClr>
                </a:solidFill>
              </a:rPr>
              <a:pPr/>
              <a:t>1/23/2024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201563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57B077D-680E-4F7B-B169-2CB385BA6FD9}" type="datetimeFigureOut">
              <a:rPr lang="en-US" smtClean="0">
                <a:solidFill>
                  <a:prstClr val="black">
                    <a:tint val="75000"/>
                  </a:prstClr>
                </a:solidFill>
              </a:rPr>
              <a:pPr/>
              <a:t>1/23/2024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092239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7B077D-680E-4F7B-B169-2CB385BA6FD9}" type="datetimeFigureOut">
              <a:rPr lang="en-US" smtClean="0">
                <a:solidFill>
                  <a:prstClr val="black">
                    <a:tint val="75000"/>
                  </a:prstClr>
                </a:solidFill>
              </a:rPr>
              <a:pPr/>
              <a:t>1/23/2024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8818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10.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106.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image" Target="../media/image12.jpeg"/><Relationship Id="rId5" Type="http://schemas.openxmlformats.org/officeDocument/2006/relationships/theme" Target="../theme/theme11.xml"/><Relationship Id="rId4" Type="http://schemas.openxmlformats.org/officeDocument/2006/relationships/slideLayout" Target="../slideLayouts/slideLayout10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12.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13.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7.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theme" Target="../theme/theme14.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theme" Target="../theme/theme15.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0.xml"/><Relationship Id="rId13" Type="http://schemas.openxmlformats.org/officeDocument/2006/relationships/theme" Target="../theme/theme16.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slideLayout" Target="../slideLayouts/slideLayout164.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2.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theme" Target="../theme/theme17.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3.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theme" Target="../theme/theme18.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4.xml"/><Relationship Id="rId3" Type="http://schemas.openxmlformats.org/officeDocument/2006/relationships/slideLayout" Target="../slideLayouts/slideLayout189.xml"/><Relationship Id="rId7" Type="http://schemas.openxmlformats.org/officeDocument/2006/relationships/slideLayout" Target="../slideLayouts/slideLayout193.xml"/><Relationship Id="rId12" Type="http://schemas.openxmlformats.org/officeDocument/2006/relationships/theme" Target="../theme/theme19.xml"/><Relationship Id="rId2" Type="http://schemas.openxmlformats.org/officeDocument/2006/relationships/slideLayout" Target="../slideLayouts/slideLayout188.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5" Type="http://schemas.openxmlformats.org/officeDocument/2006/relationships/slideLayout" Target="../slideLayouts/slideLayout191.xml"/><Relationship Id="rId10" Type="http://schemas.openxmlformats.org/officeDocument/2006/relationships/slideLayout" Target="../slideLayouts/slideLayout196.xml"/><Relationship Id="rId4" Type="http://schemas.openxmlformats.org/officeDocument/2006/relationships/slideLayout" Target="../slideLayouts/slideLayout190.xml"/><Relationship Id="rId9" Type="http://schemas.openxmlformats.org/officeDocument/2006/relationships/slideLayout" Target="../slideLayouts/slideLayout19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5.xml"/><Relationship Id="rId3" Type="http://schemas.openxmlformats.org/officeDocument/2006/relationships/slideLayout" Target="../slideLayouts/slideLayout200.xml"/><Relationship Id="rId7" Type="http://schemas.openxmlformats.org/officeDocument/2006/relationships/slideLayout" Target="../slideLayouts/slideLayout204.xml"/><Relationship Id="rId12" Type="http://schemas.openxmlformats.org/officeDocument/2006/relationships/theme" Target="../theme/theme20.xml"/><Relationship Id="rId2" Type="http://schemas.openxmlformats.org/officeDocument/2006/relationships/slideLayout" Target="../slideLayouts/slideLayout199.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5" Type="http://schemas.openxmlformats.org/officeDocument/2006/relationships/slideLayout" Target="../slideLayouts/slideLayout202.xml"/><Relationship Id="rId10" Type="http://schemas.openxmlformats.org/officeDocument/2006/relationships/slideLayout" Target="../slideLayouts/slideLayout207.xml"/><Relationship Id="rId4" Type="http://schemas.openxmlformats.org/officeDocument/2006/relationships/slideLayout" Target="../slideLayouts/slideLayout201.xml"/><Relationship Id="rId9" Type="http://schemas.openxmlformats.org/officeDocument/2006/relationships/slideLayout" Target="../slideLayouts/slideLayout20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theme" Target="../theme/theme6.xml"/><Relationship Id="rId1" Type="http://schemas.openxmlformats.org/officeDocument/2006/relationships/slideLayout" Target="../slideLayouts/slideLayout57.xml"/><Relationship Id="rId4" Type="http://schemas.openxmlformats.org/officeDocument/2006/relationships/image" Target="../media/image11.jp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7.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theme" Target="../theme/theme8.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9.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BF8BFE-C8BD-4057-B15E-4F1594E6139F}"/>
              </a:ext>
            </a:extLst>
          </p:cNvPr>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A2C71D4-6537-46A0-BF7B-6B9482DAD915}"/>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729C4B-DAE3-456A-B282-AA5EC5DCE7E9}"/>
              </a:ext>
            </a:extLst>
          </p:cNvPr>
          <p:cNvSpPr>
            <a:spLocks noGrp="1"/>
          </p:cNvSpPr>
          <p:nvPr>
            <p:ph type="dt" sz="half" idx="2"/>
          </p:nvPr>
        </p:nvSpPr>
        <p:spPr>
          <a:xfrm>
            <a:off x="838200" y="6356408"/>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D1B318-237C-4B8D-AB3D-AA6F00534237}" type="datetimeFigureOut">
              <a:rPr lang="en-US" smtClean="0"/>
              <a:t>1/23/2024</a:t>
            </a:fld>
            <a:endParaRPr lang="en-US"/>
          </a:p>
        </p:txBody>
      </p:sp>
      <p:sp>
        <p:nvSpPr>
          <p:cNvPr id="5" name="Footer Placeholder 4">
            <a:extLst>
              <a:ext uri="{FF2B5EF4-FFF2-40B4-BE49-F238E27FC236}">
                <a16:creationId xmlns:a16="http://schemas.microsoft.com/office/drawing/2014/main" id="{78317A3F-738A-4D51-AFDB-D4FB68F08F59}"/>
              </a:ext>
            </a:extLst>
          </p:cNvPr>
          <p:cNvSpPr>
            <a:spLocks noGrp="1"/>
          </p:cNvSpPr>
          <p:nvPr>
            <p:ph type="ftr" sz="quarter" idx="3"/>
          </p:nvPr>
        </p:nvSpPr>
        <p:spPr>
          <a:xfrm>
            <a:off x="4038601" y="6356408"/>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53BDF19-47C0-419E-9852-019786DDD06B}"/>
              </a:ext>
            </a:extLst>
          </p:cNvPr>
          <p:cNvSpPr>
            <a:spLocks noGrp="1"/>
          </p:cNvSpPr>
          <p:nvPr>
            <p:ph type="sldNum" sz="quarter" idx="4"/>
          </p:nvPr>
        </p:nvSpPr>
        <p:spPr>
          <a:xfrm>
            <a:off x="8610600" y="635640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F8EA54-B860-4220-BD07-5EEB717B5211}" type="slidenum">
              <a:rPr lang="en-US" smtClean="0"/>
              <a:t>‹#›</a:t>
            </a:fld>
            <a:endParaRPr lang="en-US"/>
          </a:p>
        </p:txBody>
      </p:sp>
    </p:spTree>
    <p:extLst>
      <p:ext uri="{BB962C8B-B14F-4D97-AF65-F5344CB8AC3E}">
        <p14:creationId xmlns:p14="http://schemas.microsoft.com/office/powerpoint/2010/main" val="15863367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49" y="274664"/>
            <a:ext cx="10972801" cy="1143000"/>
          </a:xfrm>
          <a:prstGeom prst="rect">
            <a:avLst/>
          </a:prstGeom>
        </p:spPr>
        <p:txBody>
          <a:bodyPr vert="horz" lIns="96732" tIns="48367" rIns="96732" bIns="48367"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49" y="1600235"/>
            <a:ext cx="10972801" cy="4525963"/>
          </a:xfrm>
          <a:prstGeom prst="rect">
            <a:avLst/>
          </a:prstGeom>
        </p:spPr>
        <p:txBody>
          <a:bodyPr vert="horz" lIns="96732" tIns="48367" rIns="96732" bIns="4836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39" y="6356391"/>
            <a:ext cx="2844801" cy="365125"/>
          </a:xfrm>
          <a:prstGeom prst="rect">
            <a:avLst/>
          </a:prstGeom>
        </p:spPr>
        <p:txBody>
          <a:bodyPr vert="horz" lIns="96732" tIns="48367" rIns="96732" bIns="48367" rtlCol="0" anchor="ctr"/>
          <a:lstStyle>
            <a:lvl1pPr algn="l">
              <a:defRPr sz="1800">
                <a:solidFill>
                  <a:schemeClr val="tx1">
                    <a:tint val="75000"/>
                  </a:schemeClr>
                </a:solidFill>
              </a:defRPr>
            </a:lvl1pPr>
          </a:lstStyle>
          <a:p>
            <a:pPr defTabSz="967309"/>
            <a:fld id="{057B077D-680E-4F7B-B169-2CB385BA6FD9}" type="datetimeFigureOut">
              <a:rPr lang="en-US" smtClean="0">
                <a:solidFill>
                  <a:prstClr val="black">
                    <a:tint val="75000"/>
                  </a:prstClr>
                </a:solidFill>
              </a:rPr>
              <a:pPr defTabSz="967309"/>
              <a:t>1/23/2024</a:t>
            </a:fld>
            <a:endParaRPr lang="en-US">
              <a:solidFill>
                <a:prstClr val="black">
                  <a:tint val="75000"/>
                </a:prstClr>
              </a:solidFill>
            </a:endParaRPr>
          </a:p>
        </p:txBody>
      </p:sp>
      <p:sp>
        <p:nvSpPr>
          <p:cNvPr id="5" name="Footer Placeholder 4"/>
          <p:cNvSpPr>
            <a:spLocks noGrp="1"/>
          </p:cNvSpPr>
          <p:nvPr>
            <p:ph type="ftr" sz="quarter" idx="3"/>
          </p:nvPr>
        </p:nvSpPr>
        <p:spPr>
          <a:xfrm>
            <a:off x="4165649" y="6356391"/>
            <a:ext cx="3860801" cy="365125"/>
          </a:xfrm>
          <a:prstGeom prst="rect">
            <a:avLst/>
          </a:prstGeom>
        </p:spPr>
        <p:txBody>
          <a:bodyPr vert="horz" lIns="96732" tIns="48367" rIns="96732" bIns="48367" rtlCol="0" anchor="ctr"/>
          <a:lstStyle>
            <a:lvl1pPr algn="ctr">
              <a:defRPr sz="1800">
                <a:solidFill>
                  <a:schemeClr val="tx1">
                    <a:tint val="75000"/>
                  </a:schemeClr>
                </a:solidFill>
              </a:defRPr>
            </a:lvl1pPr>
          </a:lstStyle>
          <a:p>
            <a:pPr defTabSz="967309"/>
            <a:endParaRPr lang="en-US">
              <a:solidFill>
                <a:prstClr val="black">
                  <a:tint val="75000"/>
                </a:prstClr>
              </a:solidFill>
            </a:endParaRPr>
          </a:p>
        </p:txBody>
      </p:sp>
      <p:sp>
        <p:nvSpPr>
          <p:cNvPr id="6" name="Slide Number Placeholder 5"/>
          <p:cNvSpPr>
            <a:spLocks noGrp="1"/>
          </p:cNvSpPr>
          <p:nvPr>
            <p:ph type="sldNum" sz="quarter" idx="4"/>
          </p:nvPr>
        </p:nvSpPr>
        <p:spPr>
          <a:xfrm>
            <a:off x="8737652" y="6356391"/>
            <a:ext cx="2844801" cy="365125"/>
          </a:xfrm>
          <a:prstGeom prst="rect">
            <a:avLst/>
          </a:prstGeom>
        </p:spPr>
        <p:txBody>
          <a:bodyPr vert="horz" lIns="96732" tIns="48367" rIns="96732" bIns="48367" rtlCol="0" anchor="ctr"/>
          <a:lstStyle>
            <a:lvl1pPr algn="r">
              <a:defRPr sz="1800">
                <a:solidFill>
                  <a:schemeClr val="tx1">
                    <a:tint val="75000"/>
                  </a:schemeClr>
                </a:solidFill>
              </a:defRPr>
            </a:lvl1pPr>
          </a:lstStyle>
          <a:p>
            <a:pPr defTabSz="967309"/>
            <a:fld id="{CE0FCA04-DE5B-49D2-BA5F-4F38980E4C56}" type="slidenum">
              <a:rPr lang="en-US" smtClean="0">
                <a:solidFill>
                  <a:prstClr val="black">
                    <a:tint val="75000"/>
                  </a:prstClr>
                </a:solidFill>
              </a:rPr>
              <a:pPr defTabSz="967309"/>
              <a:t>‹#›</a:t>
            </a:fld>
            <a:endParaRPr lang="en-US">
              <a:solidFill>
                <a:prstClr val="black">
                  <a:tint val="75000"/>
                </a:prstClr>
              </a:solidFill>
            </a:endParaRPr>
          </a:p>
        </p:txBody>
      </p:sp>
    </p:spTree>
    <p:extLst>
      <p:ext uri="{BB962C8B-B14F-4D97-AF65-F5344CB8AC3E}">
        <p14:creationId xmlns:p14="http://schemas.microsoft.com/office/powerpoint/2010/main" val="3261418360"/>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Lst>
  <p:txStyles>
    <p:titleStyle>
      <a:lvl1pPr algn="ctr" defTabSz="1293198" rtl="0" eaLnBrk="1" latinLnBrk="0" hangingPunct="1">
        <a:spcBef>
          <a:spcPct val="0"/>
        </a:spcBef>
        <a:buNone/>
        <a:defRPr sz="6200" kern="1200">
          <a:solidFill>
            <a:schemeClr val="tx1"/>
          </a:solidFill>
          <a:latin typeface="+mj-lt"/>
          <a:ea typeface="+mj-ea"/>
          <a:cs typeface="+mj-cs"/>
        </a:defRPr>
      </a:lvl1pPr>
    </p:titleStyle>
    <p:bodyStyle>
      <a:lvl1pPr marL="484948" indent="-484948" algn="l" defTabSz="1293198" rtl="0" eaLnBrk="1" latinLnBrk="0" hangingPunct="1">
        <a:spcBef>
          <a:spcPct val="20000"/>
        </a:spcBef>
        <a:buFont typeface="Arial" pitchFamily="34" charset="0"/>
        <a:buChar char="•"/>
        <a:defRPr sz="4500" kern="1200">
          <a:solidFill>
            <a:schemeClr val="tx1"/>
          </a:solidFill>
          <a:latin typeface="+mn-lt"/>
          <a:ea typeface="+mn-ea"/>
          <a:cs typeface="+mn-cs"/>
        </a:defRPr>
      </a:lvl1pPr>
      <a:lvl2pPr marL="1050721" indent="-404123" algn="l" defTabSz="1293198"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616494" indent="-323300" algn="l" defTabSz="1293198"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63092" indent="-323300" algn="l" defTabSz="1293198"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909689" indent="-323300" algn="l" defTabSz="1293198"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56288" indent="-323300" algn="l" defTabSz="1293198"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02888" indent="-323300" algn="l" defTabSz="1293198"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49485" indent="-323300" algn="l" defTabSz="1293198"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96093" indent="-323300" algn="l" defTabSz="1293198"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293198" rtl="0" eaLnBrk="1" latinLnBrk="0" hangingPunct="1">
        <a:defRPr sz="2600" kern="1200">
          <a:solidFill>
            <a:schemeClr val="tx1"/>
          </a:solidFill>
          <a:latin typeface="+mn-lt"/>
          <a:ea typeface="+mn-ea"/>
          <a:cs typeface="+mn-cs"/>
        </a:defRPr>
      </a:lvl1pPr>
      <a:lvl2pPr marL="646597" algn="l" defTabSz="1293198" rtl="0" eaLnBrk="1" latinLnBrk="0" hangingPunct="1">
        <a:defRPr sz="2600" kern="1200">
          <a:solidFill>
            <a:schemeClr val="tx1"/>
          </a:solidFill>
          <a:latin typeface="+mn-lt"/>
          <a:ea typeface="+mn-ea"/>
          <a:cs typeface="+mn-cs"/>
        </a:defRPr>
      </a:lvl2pPr>
      <a:lvl3pPr marL="1293198" algn="l" defTabSz="1293198" rtl="0" eaLnBrk="1" latinLnBrk="0" hangingPunct="1">
        <a:defRPr sz="2600" kern="1200">
          <a:solidFill>
            <a:schemeClr val="tx1"/>
          </a:solidFill>
          <a:latin typeface="+mn-lt"/>
          <a:ea typeface="+mn-ea"/>
          <a:cs typeface="+mn-cs"/>
        </a:defRPr>
      </a:lvl3pPr>
      <a:lvl4pPr marL="1939794" algn="l" defTabSz="1293198" rtl="0" eaLnBrk="1" latinLnBrk="0" hangingPunct="1">
        <a:defRPr sz="2600" kern="1200">
          <a:solidFill>
            <a:schemeClr val="tx1"/>
          </a:solidFill>
          <a:latin typeface="+mn-lt"/>
          <a:ea typeface="+mn-ea"/>
          <a:cs typeface="+mn-cs"/>
        </a:defRPr>
      </a:lvl4pPr>
      <a:lvl5pPr marL="2586393" algn="l" defTabSz="1293198" rtl="0" eaLnBrk="1" latinLnBrk="0" hangingPunct="1">
        <a:defRPr sz="2600" kern="1200">
          <a:solidFill>
            <a:schemeClr val="tx1"/>
          </a:solidFill>
          <a:latin typeface="+mn-lt"/>
          <a:ea typeface="+mn-ea"/>
          <a:cs typeface="+mn-cs"/>
        </a:defRPr>
      </a:lvl5pPr>
      <a:lvl6pPr marL="3232987" algn="l" defTabSz="1293198" rtl="0" eaLnBrk="1" latinLnBrk="0" hangingPunct="1">
        <a:defRPr sz="2600" kern="1200">
          <a:solidFill>
            <a:schemeClr val="tx1"/>
          </a:solidFill>
          <a:latin typeface="+mn-lt"/>
          <a:ea typeface="+mn-ea"/>
          <a:cs typeface="+mn-cs"/>
        </a:defRPr>
      </a:lvl6pPr>
      <a:lvl7pPr marL="3879590" algn="l" defTabSz="1293198" rtl="0" eaLnBrk="1" latinLnBrk="0" hangingPunct="1">
        <a:defRPr sz="2600" kern="1200">
          <a:solidFill>
            <a:schemeClr val="tx1"/>
          </a:solidFill>
          <a:latin typeface="+mn-lt"/>
          <a:ea typeface="+mn-ea"/>
          <a:cs typeface="+mn-cs"/>
        </a:defRPr>
      </a:lvl7pPr>
      <a:lvl8pPr marL="4526186" algn="l" defTabSz="1293198" rtl="0" eaLnBrk="1" latinLnBrk="0" hangingPunct="1">
        <a:defRPr sz="2600" kern="1200">
          <a:solidFill>
            <a:schemeClr val="tx1"/>
          </a:solidFill>
          <a:latin typeface="+mn-lt"/>
          <a:ea typeface="+mn-ea"/>
          <a:cs typeface="+mn-cs"/>
        </a:defRPr>
      </a:lvl8pPr>
      <a:lvl9pPr marL="5172784" algn="l" defTabSz="1293198" rtl="0" eaLnBrk="1" latinLnBrk="0" hangingPunct="1">
        <a:defRPr sz="26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29" y="274638"/>
            <a:ext cx="10972801" cy="1143000"/>
          </a:xfrm>
          <a:prstGeom prst="rect">
            <a:avLst/>
          </a:prstGeom>
        </p:spPr>
        <p:txBody>
          <a:bodyPr vert="horz" lIns="91440" tIns="45720" rIns="91440" bIns="45720" rtlCol="0" anchor="ctr">
            <a:normAutofit/>
          </a:bodyPr>
          <a:lstStyle/>
          <a:p>
            <a:r>
              <a:rPr lang="en-US" smtClean="0"/>
              <a:t>Click to edit Master title style</a:t>
            </a:r>
            <a:endParaRPr lang="vi-VN"/>
          </a:p>
        </p:txBody>
      </p:sp>
    </p:spTree>
    <p:extLst>
      <p:ext uri="{BB962C8B-B14F-4D97-AF65-F5344CB8AC3E}">
        <p14:creationId xmlns:p14="http://schemas.microsoft.com/office/powerpoint/2010/main" val="3013104152"/>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Lst>
  <p:transition/>
  <p:txStyles>
    <p:titleStyle>
      <a:lvl1pPr algn="l" rtl="0" eaLnBrk="0" fontAlgn="base" hangingPunct="0">
        <a:lnSpc>
          <a:spcPct val="90000"/>
        </a:lnSpc>
        <a:spcBef>
          <a:spcPct val="0"/>
        </a:spcBef>
        <a:spcAft>
          <a:spcPct val="0"/>
        </a:spcAft>
        <a:defRPr sz="4400" b="0" i="0" u="none"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BF8BFE-C8BD-4057-B15E-4F1594E6139F}"/>
              </a:ext>
            </a:extLst>
          </p:cNvPr>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A2C71D4-6537-46A0-BF7B-6B9482DAD915}"/>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729C4B-DAE3-456A-B282-AA5EC5DCE7E9}"/>
              </a:ext>
            </a:extLst>
          </p:cNvPr>
          <p:cNvSpPr>
            <a:spLocks noGrp="1"/>
          </p:cNvSpPr>
          <p:nvPr>
            <p:ph type="dt" sz="half" idx="2"/>
          </p:nvPr>
        </p:nvSpPr>
        <p:spPr>
          <a:xfrm>
            <a:off x="838200" y="6356408"/>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D1B318-237C-4B8D-AB3D-AA6F00534237}" type="datetimeFigureOut">
              <a:rPr lang="en-US" smtClean="0">
                <a:solidFill>
                  <a:prstClr val="black">
                    <a:tint val="75000"/>
                  </a:prstClr>
                </a:solidFill>
              </a:rPr>
              <a:pPr/>
              <a:t>1/23/2024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8317A3F-738A-4D51-AFDB-D4FB68F08F59}"/>
              </a:ext>
            </a:extLst>
          </p:cNvPr>
          <p:cNvSpPr>
            <a:spLocks noGrp="1"/>
          </p:cNvSpPr>
          <p:nvPr>
            <p:ph type="ftr" sz="quarter" idx="3"/>
          </p:nvPr>
        </p:nvSpPr>
        <p:spPr>
          <a:xfrm>
            <a:off x="4038601" y="6356408"/>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53BDF19-47C0-419E-9852-019786DDD06B}"/>
              </a:ext>
            </a:extLst>
          </p:cNvPr>
          <p:cNvSpPr>
            <a:spLocks noGrp="1"/>
          </p:cNvSpPr>
          <p:nvPr>
            <p:ph type="sldNum" sz="quarter" idx="4"/>
          </p:nvPr>
        </p:nvSpPr>
        <p:spPr>
          <a:xfrm>
            <a:off x="8610600" y="635640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7552760"/>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78" y="274652"/>
            <a:ext cx="10972801" cy="1143000"/>
          </a:xfrm>
          <a:prstGeom prst="rect">
            <a:avLst/>
          </a:prstGeom>
        </p:spPr>
        <p:txBody>
          <a:bodyPr vert="horz" lIns="96695" tIns="48341" rIns="96695" bIns="48341"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78" y="1600217"/>
            <a:ext cx="10972801" cy="4525963"/>
          </a:xfrm>
          <a:prstGeom prst="rect">
            <a:avLst/>
          </a:prstGeom>
        </p:spPr>
        <p:txBody>
          <a:bodyPr vert="horz" lIns="96695" tIns="48341" rIns="96695" bIns="4834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70" y="6356478"/>
            <a:ext cx="2844801" cy="365125"/>
          </a:xfrm>
          <a:prstGeom prst="rect">
            <a:avLst/>
          </a:prstGeom>
        </p:spPr>
        <p:txBody>
          <a:bodyPr vert="horz" lIns="96695" tIns="48341" rIns="96695" bIns="48341" rtlCol="0" anchor="ctr"/>
          <a:lstStyle>
            <a:lvl1pPr algn="l">
              <a:defRPr sz="1900">
                <a:solidFill>
                  <a:schemeClr val="tx1">
                    <a:tint val="75000"/>
                  </a:schemeClr>
                </a:solidFill>
              </a:defRPr>
            </a:lvl1pPr>
          </a:lstStyle>
          <a:p>
            <a:pPr defTabSz="966871"/>
            <a:fld id="{057B077D-680E-4F7B-B169-2CB385BA6FD9}" type="datetimeFigureOut">
              <a:rPr lang="en-US" smtClean="0">
                <a:solidFill>
                  <a:prstClr val="black">
                    <a:tint val="75000"/>
                  </a:prstClr>
                </a:solidFill>
              </a:rPr>
              <a:pPr defTabSz="966871"/>
              <a:t>1/23/2024</a:t>
            </a:fld>
            <a:endParaRPr lang="en-US">
              <a:solidFill>
                <a:prstClr val="black">
                  <a:tint val="75000"/>
                </a:prstClr>
              </a:solidFill>
            </a:endParaRPr>
          </a:p>
        </p:txBody>
      </p:sp>
      <p:sp>
        <p:nvSpPr>
          <p:cNvPr id="5" name="Footer Placeholder 4"/>
          <p:cNvSpPr>
            <a:spLocks noGrp="1"/>
          </p:cNvSpPr>
          <p:nvPr>
            <p:ph type="ftr" sz="quarter" idx="3"/>
          </p:nvPr>
        </p:nvSpPr>
        <p:spPr>
          <a:xfrm>
            <a:off x="4165682" y="6356478"/>
            <a:ext cx="3860801" cy="365125"/>
          </a:xfrm>
          <a:prstGeom prst="rect">
            <a:avLst/>
          </a:prstGeom>
        </p:spPr>
        <p:txBody>
          <a:bodyPr vert="horz" lIns="96695" tIns="48341" rIns="96695" bIns="48341" rtlCol="0" anchor="ctr"/>
          <a:lstStyle>
            <a:lvl1pPr algn="ctr">
              <a:defRPr sz="1900">
                <a:solidFill>
                  <a:schemeClr val="tx1">
                    <a:tint val="75000"/>
                  </a:schemeClr>
                </a:solidFill>
              </a:defRPr>
            </a:lvl1pPr>
          </a:lstStyle>
          <a:p>
            <a:pPr defTabSz="966871"/>
            <a:endParaRPr lang="en-US">
              <a:solidFill>
                <a:prstClr val="black">
                  <a:tint val="75000"/>
                </a:prstClr>
              </a:solidFill>
            </a:endParaRPr>
          </a:p>
        </p:txBody>
      </p:sp>
      <p:sp>
        <p:nvSpPr>
          <p:cNvPr id="6" name="Slide Number Placeholder 5"/>
          <p:cNvSpPr>
            <a:spLocks noGrp="1"/>
          </p:cNvSpPr>
          <p:nvPr>
            <p:ph type="sldNum" sz="quarter" idx="4"/>
          </p:nvPr>
        </p:nvSpPr>
        <p:spPr>
          <a:xfrm>
            <a:off x="8737732" y="6356478"/>
            <a:ext cx="2844801" cy="365125"/>
          </a:xfrm>
          <a:prstGeom prst="rect">
            <a:avLst/>
          </a:prstGeom>
        </p:spPr>
        <p:txBody>
          <a:bodyPr vert="horz" lIns="96695" tIns="48341" rIns="96695" bIns="48341" rtlCol="0" anchor="ctr"/>
          <a:lstStyle>
            <a:lvl1pPr algn="r">
              <a:defRPr sz="1900">
                <a:solidFill>
                  <a:schemeClr val="tx1">
                    <a:tint val="75000"/>
                  </a:schemeClr>
                </a:solidFill>
              </a:defRPr>
            </a:lvl1pPr>
          </a:lstStyle>
          <a:p>
            <a:pPr defTabSz="966871"/>
            <a:fld id="{CE0FCA04-DE5B-49D2-BA5F-4F38980E4C56}" type="slidenum">
              <a:rPr lang="en-US" smtClean="0">
                <a:solidFill>
                  <a:prstClr val="black">
                    <a:tint val="75000"/>
                  </a:prstClr>
                </a:solidFill>
              </a:rPr>
              <a:pPr defTabSz="966871"/>
              <a:t>‹#›</a:t>
            </a:fld>
            <a:endParaRPr lang="en-US">
              <a:solidFill>
                <a:prstClr val="black">
                  <a:tint val="75000"/>
                </a:prstClr>
              </a:solidFill>
            </a:endParaRPr>
          </a:p>
        </p:txBody>
      </p:sp>
    </p:spTree>
    <p:extLst>
      <p:ext uri="{BB962C8B-B14F-4D97-AF65-F5344CB8AC3E}">
        <p14:creationId xmlns:p14="http://schemas.microsoft.com/office/powerpoint/2010/main" val="3340640509"/>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Lst>
  <p:txStyles>
    <p:titleStyle>
      <a:lvl1pPr algn="ctr" defTabSz="1292614" rtl="0" eaLnBrk="1" latinLnBrk="0" hangingPunct="1">
        <a:spcBef>
          <a:spcPct val="0"/>
        </a:spcBef>
        <a:buNone/>
        <a:defRPr sz="6300" kern="1200">
          <a:solidFill>
            <a:schemeClr val="tx1"/>
          </a:solidFill>
          <a:latin typeface="+mj-lt"/>
          <a:ea typeface="+mj-ea"/>
          <a:cs typeface="+mj-cs"/>
        </a:defRPr>
      </a:lvl1pPr>
    </p:titleStyle>
    <p:bodyStyle>
      <a:lvl1pPr marL="484731" indent="-484731" algn="l" defTabSz="1292614" rtl="0" eaLnBrk="1" latinLnBrk="0" hangingPunct="1">
        <a:spcBef>
          <a:spcPct val="20000"/>
        </a:spcBef>
        <a:buFont typeface="Arial" pitchFamily="34" charset="0"/>
        <a:buChar char="•"/>
        <a:defRPr sz="4500" kern="1200">
          <a:solidFill>
            <a:schemeClr val="tx1"/>
          </a:solidFill>
          <a:latin typeface="+mn-lt"/>
          <a:ea typeface="+mn-ea"/>
          <a:cs typeface="+mn-cs"/>
        </a:defRPr>
      </a:lvl1pPr>
      <a:lvl2pPr marL="1050247" indent="-403942" algn="l" defTabSz="1292614" rtl="0" eaLnBrk="1" latinLnBrk="0" hangingPunct="1">
        <a:spcBef>
          <a:spcPct val="20000"/>
        </a:spcBef>
        <a:buFont typeface="Arial" pitchFamily="34" charset="0"/>
        <a:buChar char="–"/>
        <a:defRPr sz="3900" kern="1200">
          <a:solidFill>
            <a:schemeClr val="tx1"/>
          </a:solidFill>
          <a:latin typeface="+mn-lt"/>
          <a:ea typeface="+mn-ea"/>
          <a:cs typeface="+mn-cs"/>
        </a:defRPr>
      </a:lvl2pPr>
      <a:lvl3pPr marL="1615764" indent="-323155" algn="l" defTabSz="1292614" rtl="0" eaLnBrk="1" latinLnBrk="0" hangingPunct="1">
        <a:spcBef>
          <a:spcPct val="20000"/>
        </a:spcBef>
        <a:buFont typeface="Arial" pitchFamily="34" charset="0"/>
        <a:buChar char="•"/>
        <a:defRPr sz="3500" kern="1200">
          <a:solidFill>
            <a:schemeClr val="tx1"/>
          </a:solidFill>
          <a:latin typeface="+mn-lt"/>
          <a:ea typeface="+mn-ea"/>
          <a:cs typeface="+mn-cs"/>
        </a:defRPr>
      </a:lvl3pPr>
      <a:lvl4pPr marL="2262077" indent="-323155" algn="l" defTabSz="1292614"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908385" indent="-323155" algn="l" defTabSz="1292614"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54690" indent="-323155" algn="l" defTabSz="1292614"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00994" indent="-323155" algn="l" defTabSz="1292614"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47269" indent="-323155" algn="l" defTabSz="1292614"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93577" indent="-323155" algn="l" defTabSz="1292614"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292614" rtl="0" eaLnBrk="1" latinLnBrk="0" hangingPunct="1">
        <a:defRPr sz="2700" kern="1200">
          <a:solidFill>
            <a:schemeClr val="tx1"/>
          </a:solidFill>
          <a:latin typeface="+mn-lt"/>
          <a:ea typeface="+mn-ea"/>
          <a:cs typeface="+mn-cs"/>
        </a:defRPr>
      </a:lvl1pPr>
      <a:lvl2pPr marL="646308" algn="l" defTabSz="1292614" rtl="0" eaLnBrk="1" latinLnBrk="0" hangingPunct="1">
        <a:defRPr sz="2700" kern="1200">
          <a:solidFill>
            <a:schemeClr val="tx1"/>
          </a:solidFill>
          <a:latin typeface="+mn-lt"/>
          <a:ea typeface="+mn-ea"/>
          <a:cs typeface="+mn-cs"/>
        </a:defRPr>
      </a:lvl2pPr>
      <a:lvl3pPr marL="1292614" algn="l" defTabSz="1292614" rtl="0" eaLnBrk="1" latinLnBrk="0" hangingPunct="1">
        <a:defRPr sz="2700" kern="1200">
          <a:solidFill>
            <a:schemeClr val="tx1"/>
          </a:solidFill>
          <a:latin typeface="+mn-lt"/>
          <a:ea typeface="+mn-ea"/>
          <a:cs typeface="+mn-cs"/>
        </a:defRPr>
      </a:lvl3pPr>
      <a:lvl4pPr marL="1938922" algn="l" defTabSz="1292614" rtl="0" eaLnBrk="1" latinLnBrk="0" hangingPunct="1">
        <a:defRPr sz="2700" kern="1200">
          <a:solidFill>
            <a:schemeClr val="tx1"/>
          </a:solidFill>
          <a:latin typeface="+mn-lt"/>
          <a:ea typeface="+mn-ea"/>
          <a:cs typeface="+mn-cs"/>
        </a:defRPr>
      </a:lvl4pPr>
      <a:lvl5pPr marL="2585229" algn="l" defTabSz="1292614" rtl="0" eaLnBrk="1" latinLnBrk="0" hangingPunct="1">
        <a:defRPr sz="2700" kern="1200">
          <a:solidFill>
            <a:schemeClr val="tx1"/>
          </a:solidFill>
          <a:latin typeface="+mn-lt"/>
          <a:ea typeface="+mn-ea"/>
          <a:cs typeface="+mn-cs"/>
        </a:defRPr>
      </a:lvl5pPr>
      <a:lvl6pPr marL="3231538" algn="l" defTabSz="1292614" rtl="0" eaLnBrk="1" latinLnBrk="0" hangingPunct="1">
        <a:defRPr sz="2700" kern="1200">
          <a:solidFill>
            <a:schemeClr val="tx1"/>
          </a:solidFill>
          <a:latin typeface="+mn-lt"/>
          <a:ea typeface="+mn-ea"/>
          <a:cs typeface="+mn-cs"/>
        </a:defRPr>
      </a:lvl6pPr>
      <a:lvl7pPr marL="3877842" algn="l" defTabSz="1292614" rtl="0" eaLnBrk="1" latinLnBrk="0" hangingPunct="1">
        <a:defRPr sz="2700" kern="1200">
          <a:solidFill>
            <a:schemeClr val="tx1"/>
          </a:solidFill>
          <a:latin typeface="+mn-lt"/>
          <a:ea typeface="+mn-ea"/>
          <a:cs typeface="+mn-cs"/>
        </a:defRPr>
      </a:lvl7pPr>
      <a:lvl8pPr marL="4524116" algn="l" defTabSz="1292614" rtl="0" eaLnBrk="1" latinLnBrk="0" hangingPunct="1">
        <a:defRPr sz="2700" kern="1200">
          <a:solidFill>
            <a:schemeClr val="tx1"/>
          </a:solidFill>
          <a:latin typeface="+mn-lt"/>
          <a:ea typeface="+mn-ea"/>
          <a:cs typeface="+mn-cs"/>
        </a:defRPr>
      </a:lvl8pPr>
      <a:lvl9pPr marL="5170425" algn="l" defTabSz="1292614" rtl="0" eaLnBrk="1" latinLnBrk="0" hangingPunct="1">
        <a:defRPr sz="27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826" y="274681"/>
            <a:ext cx="10972801" cy="1143000"/>
          </a:xfrm>
          <a:prstGeom prst="rect">
            <a:avLst/>
          </a:prstGeom>
        </p:spPr>
        <p:txBody>
          <a:bodyPr vert="horz" lIns="96093" tIns="48033" rIns="96093" bIns="48033"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826" y="1600256"/>
            <a:ext cx="10972801" cy="4525963"/>
          </a:xfrm>
          <a:prstGeom prst="rect">
            <a:avLst/>
          </a:prstGeom>
        </p:spPr>
        <p:txBody>
          <a:bodyPr vert="horz" lIns="96093" tIns="48033" rIns="96093" bIns="4803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11" y="6356538"/>
            <a:ext cx="2844800" cy="365125"/>
          </a:xfrm>
          <a:prstGeom prst="rect">
            <a:avLst/>
          </a:prstGeom>
        </p:spPr>
        <p:txBody>
          <a:bodyPr vert="horz" lIns="96093" tIns="48033" rIns="96093" bIns="48033" rtlCol="0" anchor="ctr"/>
          <a:lstStyle>
            <a:lvl1pPr algn="l">
              <a:defRPr sz="1700">
                <a:solidFill>
                  <a:schemeClr val="tx1">
                    <a:tint val="75000"/>
                  </a:schemeClr>
                </a:solidFill>
              </a:defRPr>
            </a:lvl1pPr>
          </a:lstStyle>
          <a:p>
            <a:pPr defTabSz="960697"/>
            <a:fld id="{057B077D-680E-4F7B-B169-2CB385BA6FD9}" type="datetimeFigureOut">
              <a:rPr lang="en-US" smtClean="0">
                <a:solidFill>
                  <a:prstClr val="black">
                    <a:tint val="75000"/>
                  </a:prstClr>
                </a:solidFill>
              </a:rPr>
              <a:pPr defTabSz="960697"/>
              <a:t>1/23/2024</a:t>
            </a:fld>
            <a:endParaRPr lang="en-US">
              <a:solidFill>
                <a:prstClr val="black">
                  <a:tint val="75000"/>
                </a:prstClr>
              </a:solidFill>
            </a:endParaRPr>
          </a:p>
        </p:txBody>
      </p:sp>
      <p:sp>
        <p:nvSpPr>
          <p:cNvPr id="5" name="Footer Placeholder 4"/>
          <p:cNvSpPr>
            <a:spLocks noGrp="1"/>
          </p:cNvSpPr>
          <p:nvPr>
            <p:ph type="ftr" sz="quarter" idx="3"/>
          </p:nvPr>
        </p:nvSpPr>
        <p:spPr>
          <a:xfrm>
            <a:off x="4165726" y="6356538"/>
            <a:ext cx="3860801" cy="365125"/>
          </a:xfrm>
          <a:prstGeom prst="rect">
            <a:avLst/>
          </a:prstGeom>
        </p:spPr>
        <p:txBody>
          <a:bodyPr vert="horz" lIns="96093" tIns="48033" rIns="96093" bIns="48033" rtlCol="0" anchor="ctr"/>
          <a:lstStyle>
            <a:lvl1pPr algn="ctr">
              <a:defRPr sz="1700">
                <a:solidFill>
                  <a:schemeClr val="tx1">
                    <a:tint val="75000"/>
                  </a:schemeClr>
                </a:solidFill>
              </a:defRPr>
            </a:lvl1pPr>
          </a:lstStyle>
          <a:p>
            <a:pPr defTabSz="960697"/>
            <a:endParaRPr lang="en-US">
              <a:solidFill>
                <a:prstClr val="black">
                  <a:tint val="75000"/>
                </a:prstClr>
              </a:solidFill>
            </a:endParaRPr>
          </a:p>
        </p:txBody>
      </p:sp>
      <p:sp>
        <p:nvSpPr>
          <p:cNvPr id="6" name="Slide Number Placeholder 5"/>
          <p:cNvSpPr>
            <a:spLocks noGrp="1"/>
          </p:cNvSpPr>
          <p:nvPr>
            <p:ph type="sldNum" sz="quarter" idx="4"/>
          </p:nvPr>
        </p:nvSpPr>
        <p:spPr>
          <a:xfrm>
            <a:off x="8737613" y="6356538"/>
            <a:ext cx="2844800" cy="365125"/>
          </a:xfrm>
          <a:prstGeom prst="rect">
            <a:avLst/>
          </a:prstGeom>
        </p:spPr>
        <p:txBody>
          <a:bodyPr vert="horz" lIns="96093" tIns="48033" rIns="96093" bIns="48033" rtlCol="0" anchor="ctr"/>
          <a:lstStyle>
            <a:lvl1pPr algn="r">
              <a:defRPr sz="1700">
                <a:solidFill>
                  <a:schemeClr val="tx1">
                    <a:tint val="75000"/>
                  </a:schemeClr>
                </a:solidFill>
              </a:defRPr>
            </a:lvl1pPr>
          </a:lstStyle>
          <a:p>
            <a:pPr defTabSz="960697"/>
            <a:fld id="{CE0FCA04-DE5B-49D2-BA5F-4F38980E4C56}" type="slidenum">
              <a:rPr lang="en-US" smtClean="0">
                <a:solidFill>
                  <a:prstClr val="black">
                    <a:tint val="75000"/>
                  </a:prstClr>
                </a:solidFill>
              </a:rPr>
              <a:pPr defTabSz="960697"/>
              <a:t>‹#›</a:t>
            </a:fld>
            <a:endParaRPr lang="en-US">
              <a:solidFill>
                <a:prstClr val="black">
                  <a:tint val="75000"/>
                </a:prstClr>
              </a:solidFill>
            </a:endParaRPr>
          </a:p>
        </p:txBody>
      </p:sp>
    </p:spTree>
    <p:extLst>
      <p:ext uri="{BB962C8B-B14F-4D97-AF65-F5344CB8AC3E}">
        <p14:creationId xmlns:p14="http://schemas.microsoft.com/office/powerpoint/2010/main" val="3256336131"/>
      </p:ext>
    </p:extLst>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Lst>
  <p:txStyles>
    <p:titleStyle>
      <a:lvl1pPr algn="ctr" defTabSz="1284366" rtl="0" eaLnBrk="1" latinLnBrk="0" hangingPunct="1">
        <a:spcBef>
          <a:spcPct val="0"/>
        </a:spcBef>
        <a:buNone/>
        <a:defRPr sz="6100" kern="1200">
          <a:solidFill>
            <a:schemeClr val="tx1"/>
          </a:solidFill>
          <a:latin typeface="+mj-lt"/>
          <a:ea typeface="+mj-ea"/>
          <a:cs typeface="+mj-cs"/>
        </a:defRPr>
      </a:lvl1pPr>
    </p:titleStyle>
    <p:bodyStyle>
      <a:lvl1pPr marL="481632" indent="-481632" algn="l" defTabSz="1284366" rtl="0" eaLnBrk="1" latinLnBrk="0" hangingPunct="1">
        <a:spcBef>
          <a:spcPct val="20000"/>
        </a:spcBef>
        <a:buFont typeface="Arial" pitchFamily="34" charset="0"/>
        <a:buChar char="•"/>
        <a:defRPr sz="4500" kern="1200">
          <a:solidFill>
            <a:schemeClr val="tx1"/>
          </a:solidFill>
          <a:latin typeface="+mn-lt"/>
          <a:ea typeface="+mn-ea"/>
          <a:cs typeface="+mn-cs"/>
        </a:defRPr>
      </a:lvl1pPr>
      <a:lvl2pPr marL="1043536" indent="-401366" algn="l" defTabSz="1284366"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605442" indent="-321078" algn="l" defTabSz="1284366" rtl="0" eaLnBrk="1" latinLnBrk="0" hangingPunct="1">
        <a:spcBef>
          <a:spcPct val="20000"/>
        </a:spcBef>
        <a:buFont typeface="Arial" pitchFamily="34" charset="0"/>
        <a:buChar char="•"/>
        <a:defRPr sz="3300" kern="1200">
          <a:solidFill>
            <a:schemeClr val="tx1"/>
          </a:solidFill>
          <a:latin typeface="+mn-lt"/>
          <a:ea typeface="+mn-ea"/>
          <a:cs typeface="+mn-cs"/>
        </a:defRPr>
      </a:lvl3pPr>
      <a:lvl4pPr marL="2247633" indent="-321078" algn="l" defTabSz="1284366"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889821" indent="-321078" algn="l" defTabSz="1284366"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31985" indent="-321078" algn="l" defTabSz="1284366"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4170" indent="-321078" algn="l" defTabSz="1284366"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6354" indent="-321078" algn="l" defTabSz="1284366"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58542" indent="-321078" algn="l" defTabSz="1284366"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284366" rtl="0" eaLnBrk="1" latinLnBrk="0" hangingPunct="1">
        <a:defRPr sz="2500" kern="1200">
          <a:solidFill>
            <a:schemeClr val="tx1"/>
          </a:solidFill>
          <a:latin typeface="+mn-lt"/>
          <a:ea typeface="+mn-ea"/>
          <a:cs typeface="+mn-cs"/>
        </a:defRPr>
      </a:lvl1pPr>
      <a:lvl2pPr marL="642186" algn="l" defTabSz="1284366" rtl="0" eaLnBrk="1" latinLnBrk="0" hangingPunct="1">
        <a:defRPr sz="2500" kern="1200">
          <a:solidFill>
            <a:schemeClr val="tx1"/>
          </a:solidFill>
          <a:latin typeface="+mn-lt"/>
          <a:ea typeface="+mn-ea"/>
          <a:cs typeface="+mn-cs"/>
        </a:defRPr>
      </a:lvl2pPr>
      <a:lvl3pPr marL="1284366" algn="l" defTabSz="1284366" rtl="0" eaLnBrk="1" latinLnBrk="0" hangingPunct="1">
        <a:defRPr sz="2500" kern="1200">
          <a:solidFill>
            <a:schemeClr val="tx1"/>
          </a:solidFill>
          <a:latin typeface="+mn-lt"/>
          <a:ea typeface="+mn-ea"/>
          <a:cs typeface="+mn-cs"/>
        </a:defRPr>
      </a:lvl3pPr>
      <a:lvl4pPr marL="1926549" algn="l" defTabSz="1284366" rtl="0" eaLnBrk="1" latinLnBrk="0" hangingPunct="1">
        <a:defRPr sz="2500" kern="1200">
          <a:solidFill>
            <a:schemeClr val="tx1"/>
          </a:solidFill>
          <a:latin typeface="+mn-lt"/>
          <a:ea typeface="+mn-ea"/>
          <a:cs typeface="+mn-cs"/>
        </a:defRPr>
      </a:lvl4pPr>
      <a:lvl5pPr marL="2568734" algn="l" defTabSz="1284366" rtl="0" eaLnBrk="1" latinLnBrk="0" hangingPunct="1">
        <a:defRPr sz="2500" kern="1200">
          <a:solidFill>
            <a:schemeClr val="tx1"/>
          </a:solidFill>
          <a:latin typeface="+mn-lt"/>
          <a:ea typeface="+mn-ea"/>
          <a:cs typeface="+mn-cs"/>
        </a:defRPr>
      </a:lvl5pPr>
      <a:lvl6pPr marL="3210898" algn="l" defTabSz="1284366" rtl="0" eaLnBrk="1" latinLnBrk="0" hangingPunct="1">
        <a:defRPr sz="2500" kern="1200">
          <a:solidFill>
            <a:schemeClr val="tx1"/>
          </a:solidFill>
          <a:latin typeface="+mn-lt"/>
          <a:ea typeface="+mn-ea"/>
          <a:cs typeface="+mn-cs"/>
        </a:defRPr>
      </a:lvl6pPr>
      <a:lvl7pPr marL="3853084" algn="l" defTabSz="1284366" rtl="0" eaLnBrk="1" latinLnBrk="0" hangingPunct="1">
        <a:defRPr sz="2500" kern="1200">
          <a:solidFill>
            <a:schemeClr val="tx1"/>
          </a:solidFill>
          <a:latin typeface="+mn-lt"/>
          <a:ea typeface="+mn-ea"/>
          <a:cs typeface="+mn-cs"/>
        </a:defRPr>
      </a:lvl7pPr>
      <a:lvl8pPr marL="4495266" algn="l" defTabSz="1284366" rtl="0" eaLnBrk="1" latinLnBrk="0" hangingPunct="1">
        <a:defRPr sz="2500" kern="1200">
          <a:solidFill>
            <a:schemeClr val="tx1"/>
          </a:solidFill>
          <a:latin typeface="+mn-lt"/>
          <a:ea typeface="+mn-ea"/>
          <a:cs typeface="+mn-cs"/>
        </a:defRPr>
      </a:lvl8pPr>
      <a:lvl9pPr marL="5137445" algn="l" defTabSz="1284366" rtl="0" eaLnBrk="1" latinLnBrk="0" hangingPunct="1">
        <a:defRPr sz="25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409" y="206115"/>
            <a:ext cx="8231744" cy="857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40" tIns="34050" rIns="68040" bIns="3405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409" y="1200157"/>
            <a:ext cx="8231744"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40" tIns="34050" rIns="68040" bIns="340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319" y="4684069"/>
            <a:ext cx="2134156"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40" tIns="34050" rIns="68040" bIns="34050" numCol="1" anchor="t" anchorCtr="0" compatLnSpc="1">
            <a:prstTxWarp prst="textNoShape">
              <a:avLst/>
            </a:prstTxWarp>
          </a:bodyPr>
          <a:lstStyle>
            <a:lvl1pPr eaLnBrk="1" hangingPunct="1">
              <a:defRPr sz="1100"/>
            </a:lvl1pPr>
          </a:lstStyle>
          <a:p>
            <a:pPr defTabSz="680402" fontAlgn="base">
              <a:spcBef>
                <a:spcPct val="0"/>
              </a:spcBef>
              <a:spcAft>
                <a:spcPct val="0"/>
              </a:spcAft>
            </a:pPr>
            <a:endParaRPr lang="en-US" smtClean="0">
              <a:solidFill>
                <a:srgbClr val="000000"/>
              </a:solidFill>
              <a:cs typeface="Arial"/>
              <a:sym typeface="Arial"/>
            </a:endParaRPr>
          </a:p>
        </p:txBody>
      </p:sp>
      <p:sp>
        <p:nvSpPr>
          <p:cNvPr id="1029" name="Rectangle 5"/>
          <p:cNvSpPr>
            <a:spLocks noGrp="1" noChangeArrowheads="1"/>
          </p:cNvSpPr>
          <p:nvPr>
            <p:ph type="ftr" sz="quarter" idx="3"/>
          </p:nvPr>
        </p:nvSpPr>
        <p:spPr bwMode="auto">
          <a:xfrm>
            <a:off x="3125117" y="4684069"/>
            <a:ext cx="2896355"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40" tIns="34050" rIns="68040" bIns="34050" numCol="1" anchor="t" anchorCtr="0" compatLnSpc="1">
            <a:prstTxWarp prst="textNoShape">
              <a:avLst/>
            </a:prstTxWarp>
          </a:bodyPr>
          <a:lstStyle>
            <a:lvl1pPr algn="ctr" eaLnBrk="1" hangingPunct="1">
              <a:defRPr sz="1100"/>
            </a:lvl1pPr>
          </a:lstStyle>
          <a:p>
            <a:pPr defTabSz="680402" fontAlgn="base">
              <a:spcBef>
                <a:spcPct val="0"/>
              </a:spcBef>
              <a:spcAft>
                <a:spcPct val="0"/>
              </a:spcAft>
            </a:pPr>
            <a:endParaRPr lang="en-US" smtClean="0">
              <a:solidFill>
                <a:srgbClr val="000000"/>
              </a:solidFill>
              <a:cs typeface="Arial"/>
              <a:sym typeface="Arial"/>
            </a:endParaRPr>
          </a:p>
        </p:txBody>
      </p:sp>
      <p:sp>
        <p:nvSpPr>
          <p:cNvPr id="1030" name="Rectangle 6"/>
          <p:cNvSpPr>
            <a:spLocks noGrp="1" noChangeArrowheads="1"/>
          </p:cNvSpPr>
          <p:nvPr>
            <p:ph type="sldNum" sz="quarter" idx="4"/>
          </p:nvPr>
        </p:nvSpPr>
        <p:spPr bwMode="auto">
          <a:xfrm>
            <a:off x="6554983" y="4684069"/>
            <a:ext cx="2134156"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40" tIns="34050" rIns="68040" bIns="34050" numCol="1" anchor="t" anchorCtr="0" compatLnSpc="1">
            <a:prstTxWarp prst="textNoShape">
              <a:avLst/>
            </a:prstTxWarp>
          </a:bodyPr>
          <a:lstStyle>
            <a:lvl1pPr algn="r" eaLnBrk="1" hangingPunct="1">
              <a:defRPr sz="1100"/>
            </a:lvl1pPr>
          </a:lstStyle>
          <a:p>
            <a:pPr defTabSz="680402" fontAlgn="base">
              <a:spcBef>
                <a:spcPct val="0"/>
              </a:spcBef>
              <a:spcAft>
                <a:spcPct val="0"/>
              </a:spcAft>
            </a:pPr>
            <a:fld id="{8F16920F-CB97-41FB-B4FF-EE984BB0C14E}" type="slidenum">
              <a:rPr lang="en-US" smtClean="0">
                <a:solidFill>
                  <a:srgbClr val="000000"/>
                </a:solidFill>
                <a:cs typeface="Arial"/>
                <a:sym typeface="Arial"/>
              </a:rPr>
              <a:pPr defTabSz="680402" fontAlgn="base">
                <a:spcBef>
                  <a:spcPct val="0"/>
                </a:spcBef>
                <a:spcAft>
                  <a:spcPct val="0"/>
                </a:spcAft>
              </a:pPr>
              <a:t>‹#›</a:t>
            </a:fld>
            <a:endParaRPr lang="en-US" smtClean="0">
              <a:solidFill>
                <a:srgbClr val="000000"/>
              </a:solidFill>
              <a:cs typeface="Arial"/>
              <a:sym typeface="Arial"/>
            </a:endParaRPr>
          </a:p>
        </p:txBody>
      </p:sp>
    </p:spTree>
    <p:extLst>
      <p:ext uri="{BB962C8B-B14F-4D97-AF65-F5344CB8AC3E}">
        <p14:creationId xmlns:p14="http://schemas.microsoft.com/office/powerpoint/2010/main" val="906197005"/>
      </p:ext>
    </p:extLst>
  </p:cSld>
  <p:clrMap bg1="lt1" tx1="dk1" bg2="lt2" tx2="dk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 id="2147483945" r:id="rId6"/>
    <p:sldLayoutId id="2147483946" r:id="rId7"/>
    <p:sldLayoutId id="2147483947" r:id="rId8"/>
    <p:sldLayoutId id="2147483948" r:id="rId9"/>
    <p:sldLayoutId id="2147483949" r:id="rId10"/>
    <p:sldLayoutId id="2147483950" r:id="rId11"/>
    <p:sldLayoutId id="2147483951" r:id="rId12"/>
  </p:sldLayoutIdLst>
  <p:transition advTm="6645"/>
  <p:txStyles>
    <p:titleStyle>
      <a:lvl1pPr algn="ctr" rtl="0" fontAlgn="base">
        <a:spcBef>
          <a:spcPct val="0"/>
        </a:spcBef>
        <a:spcAft>
          <a:spcPct val="0"/>
        </a:spcAft>
        <a:defRPr sz="3300">
          <a:solidFill>
            <a:schemeClr val="tx2"/>
          </a:solidFill>
          <a:latin typeface="+mj-lt"/>
          <a:ea typeface="+mj-ea"/>
          <a:cs typeface="+mj-cs"/>
        </a:defRPr>
      </a:lvl1pPr>
      <a:lvl2pPr algn="ctr" rtl="0" fontAlgn="base">
        <a:spcBef>
          <a:spcPct val="0"/>
        </a:spcBef>
        <a:spcAft>
          <a:spcPct val="0"/>
        </a:spcAft>
        <a:defRPr sz="3300">
          <a:solidFill>
            <a:schemeClr val="tx2"/>
          </a:solidFill>
          <a:latin typeface="Arial" charset="0"/>
        </a:defRPr>
      </a:lvl2pPr>
      <a:lvl3pPr algn="ctr" rtl="0" fontAlgn="base">
        <a:spcBef>
          <a:spcPct val="0"/>
        </a:spcBef>
        <a:spcAft>
          <a:spcPct val="0"/>
        </a:spcAft>
        <a:defRPr sz="3300">
          <a:solidFill>
            <a:schemeClr val="tx2"/>
          </a:solidFill>
          <a:latin typeface="Arial" charset="0"/>
        </a:defRPr>
      </a:lvl3pPr>
      <a:lvl4pPr algn="ctr" rtl="0" fontAlgn="base">
        <a:spcBef>
          <a:spcPct val="0"/>
        </a:spcBef>
        <a:spcAft>
          <a:spcPct val="0"/>
        </a:spcAft>
        <a:defRPr sz="3300">
          <a:solidFill>
            <a:schemeClr val="tx2"/>
          </a:solidFill>
          <a:latin typeface="Arial" charset="0"/>
        </a:defRPr>
      </a:lvl4pPr>
      <a:lvl5pPr algn="ctr" rtl="0" fontAlgn="base">
        <a:spcBef>
          <a:spcPct val="0"/>
        </a:spcBef>
        <a:spcAft>
          <a:spcPct val="0"/>
        </a:spcAft>
        <a:defRPr sz="3300">
          <a:solidFill>
            <a:schemeClr val="tx2"/>
          </a:solidFill>
          <a:latin typeface="Arial" charset="0"/>
        </a:defRPr>
      </a:lvl5pPr>
      <a:lvl6pPr marL="340182" algn="ctr" rtl="0" fontAlgn="base">
        <a:spcBef>
          <a:spcPct val="0"/>
        </a:spcBef>
        <a:spcAft>
          <a:spcPct val="0"/>
        </a:spcAft>
        <a:defRPr sz="3300">
          <a:solidFill>
            <a:schemeClr val="tx2"/>
          </a:solidFill>
          <a:latin typeface="Arial" charset="0"/>
        </a:defRPr>
      </a:lvl6pPr>
      <a:lvl7pPr marL="680402" algn="ctr" rtl="0" fontAlgn="base">
        <a:spcBef>
          <a:spcPct val="0"/>
        </a:spcBef>
        <a:spcAft>
          <a:spcPct val="0"/>
        </a:spcAft>
        <a:defRPr sz="3300">
          <a:solidFill>
            <a:schemeClr val="tx2"/>
          </a:solidFill>
          <a:latin typeface="Arial" charset="0"/>
        </a:defRPr>
      </a:lvl7pPr>
      <a:lvl8pPr marL="1020582" algn="ctr" rtl="0" fontAlgn="base">
        <a:spcBef>
          <a:spcPct val="0"/>
        </a:spcBef>
        <a:spcAft>
          <a:spcPct val="0"/>
        </a:spcAft>
        <a:defRPr sz="3300">
          <a:solidFill>
            <a:schemeClr val="tx2"/>
          </a:solidFill>
          <a:latin typeface="Arial" charset="0"/>
        </a:defRPr>
      </a:lvl8pPr>
      <a:lvl9pPr marL="1360755" algn="ctr" rtl="0" fontAlgn="base">
        <a:spcBef>
          <a:spcPct val="0"/>
        </a:spcBef>
        <a:spcAft>
          <a:spcPct val="0"/>
        </a:spcAft>
        <a:defRPr sz="3300">
          <a:solidFill>
            <a:schemeClr val="tx2"/>
          </a:solidFill>
          <a:latin typeface="Arial" charset="0"/>
        </a:defRPr>
      </a:lvl9pPr>
    </p:titleStyle>
    <p:bodyStyle>
      <a:lvl1pPr marL="255152" indent="-255152" algn="l" rtl="0" fontAlgn="base">
        <a:spcBef>
          <a:spcPct val="20000"/>
        </a:spcBef>
        <a:spcAft>
          <a:spcPct val="0"/>
        </a:spcAft>
        <a:buChar char="•"/>
        <a:defRPr sz="2400">
          <a:solidFill>
            <a:schemeClr val="tx1"/>
          </a:solidFill>
          <a:latin typeface="+mn-lt"/>
          <a:ea typeface="+mn-ea"/>
          <a:cs typeface="+mn-cs"/>
        </a:defRPr>
      </a:lvl1pPr>
      <a:lvl2pPr marL="552806" indent="-212615" algn="l" rtl="0" fontAlgn="base">
        <a:spcBef>
          <a:spcPct val="20000"/>
        </a:spcBef>
        <a:spcAft>
          <a:spcPct val="0"/>
        </a:spcAft>
        <a:buChar char="–"/>
        <a:defRPr sz="2100">
          <a:solidFill>
            <a:schemeClr val="tx1"/>
          </a:solidFill>
          <a:latin typeface="+mn-lt"/>
        </a:defRPr>
      </a:lvl2pPr>
      <a:lvl3pPr marL="850447" indent="-170117" algn="l" rtl="0" fontAlgn="base">
        <a:spcBef>
          <a:spcPct val="20000"/>
        </a:spcBef>
        <a:spcAft>
          <a:spcPct val="0"/>
        </a:spcAft>
        <a:buChar char="•"/>
        <a:defRPr sz="1900">
          <a:solidFill>
            <a:schemeClr val="tx1"/>
          </a:solidFill>
          <a:latin typeface="+mn-lt"/>
        </a:defRPr>
      </a:lvl3pPr>
      <a:lvl4pPr marL="1190657" indent="-170117" algn="l" rtl="0" fontAlgn="base">
        <a:spcBef>
          <a:spcPct val="20000"/>
        </a:spcBef>
        <a:spcAft>
          <a:spcPct val="0"/>
        </a:spcAft>
        <a:buChar char="–"/>
        <a:defRPr sz="1500">
          <a:solidFill>
            <a:schemeClr val="tx1"/>
          </a:solidFill>
          <a:latin typeface="+mn-lt"/>
        </a:defRPr>
      </a:lvl4pPr>
      <a:lvl5pPr marL="1530848" indent="-170117" algn="l" rtl="0" fontAlgn="base">
        <a:spcBef>
          <a:spcPct val="20000"/>
        </a:spcBef>
        <a:spcAft>
          <a:spcPct val="0"/>
        </a:spcAft>
        <a:buChar char="»"/>
        <a:defRPr sz="1500">
          <a:solidFill>
            <a:schemeClr val="tx1"/>
          </a:solidFill>
          <a:latin typeface="+mn-lt"/>
        </a:defRPr>
      </a:lvl5pPr>
      <a:lvl6pPr marL="1871068" indent="-170117" algn="l" rtl="0" fontAlgn="base">
        <a:spcBef>
          <a:spcPct val="20000"/>
        </a:spcBef>
        <a:spcAft>
          <a:spcPct val="0"/>
        </a:spcAft>
        <a:buChar char="»"/>
        <a:defRPr sz="1500">
          <a:solidFill>
            <a:schemeClr val="tx1"/>
          </a:solidFill>
          <a:latin typeface="+mn-lt"/>
        </a:defRPr>
      </a:lvl6pPr>
      <a:lvl7pPr marL="2211179" indent="-170117" algn="l" rtl="0" fontAlgn="base">
        <a:spcBef>
          <a:spcPct val="20000"/>
        </a:spcBef>
        <a:spcAft>
          <a:spcPct val="0"/>
        </a:spcAft>
        <a:buChar char="»"/>
        <a:defRPr sz="1500">
          <a:solidFill>
            <a:schemeClr val="tx1"/>
          </a:solidFill>
          <a:latin typeface="+mn-lt"/>
        </a:defRPr>
      </a:lvl7pPr>
      <a:lvl8pPr marL="2551403" indent="-170117" algn="l" rtl="0" fontAlgn="base">
        <a:spcBef>
          <a:spcPct val="20000"/>
        </a:spcBef>
        <a:spcAft>
          <a:spcPct val="0"/>
        </a:spcAft>
        <a:buChar char="»"/>
        <a:defRPr sz="1500">
          <a:solidFill>
            <a:schemeClr val="tx1"/>
          </a:solidFill>
          <a:latin typeface="+mn-lt"/>
        </a:defRPr>
      </a:lvl8pPr>
      <a:lvl9pPr marL="2891617" indent="-170117" algn="l" rtl="0" fontAlgn="base">
        <a:spcBef>
          <a:spcPct val="20000"/>
        </a:spcBef>
        <a:spcAft>
          <a:spcPct val="0"/>
        </a:spcAft>
        <a:buChar char="»"/>
        <a:defRPr sz="1500">
          <a:solidFill>
            <a:schemeClr val="tx1"/>
          </a:solidFill>
          <a:latin typeface="+mn-lt"/>
        </a:defRPr>
      </a:lvl9pPr>
    </p:bodyStyle>
    <p:otherStyle>
      <a:defPPr>
        <a:defRPr lang="en-US"/>
      </a:defPPr>
      <a:lvl1pPr marL="0" algn="l" defTabSz="680402" rtl="0" eaLnBrk="1" latinLnBrk="0" hangingPunct="1">
        <a:defRPr sz="1500" kern="1200">
          <a:solidFill>
            <a:schemeClr val="tx1"/>
          </a:solidFill>
          <a:latin typeface="+mn-lt"/>
          <a:ea typeface="+mn-ea"/>
          <a:cs typeface="+mn-cs"/>
        </a:defRPr>
      </a:lvl1pPr>
      <a:lvl2pPr marL="340182" algn="l" defTabSz="680402" rtl="0" eaLnBrk="1" latinLnBrk="0" hangingPunct="1">
        <a:defRPr sz="1500" kern="1200">
          <a:solidFill>
            <a:schemeClr val="tx1"/>
          </a:solidFill>
          <a:latin typeface="+mn-lt"/>
          <a:ea typeface="+mn-ea"/>
          <a:cs typeface="+mn-cs"/>
        </a:defRPr>
      </a:lvl2pPr>
      <a:lvl3pPr marL="680402" algn="l" defTabSz="680402" rtl="0" eaLnBrk="1" latinLnBrk="0" hangingPunct="1">
        <a:defRPr sz="1500" kern="1200">
          <a:solidFill>
            <a:schemeClr val="tx1"/>
          </a:solidFill>
          <a:latin typeface="+mn-lt"/>
          <a:ea typeface="+mn-ea"/>
          <a:cs typeface="+mn-cs"/>
        </a:defRPr>
      </a:lvl3pPr>
      <a:lvl4pPr marL="1020582" algn="l" defTabSz="680402" rtl="0" eaLnBrk="1" latinLnBrk="0" hangingPunct="1">
        <a:defRPr sz="1500" kern="1200">
          <a:solidFill>
            <a:schemeClr val="tx1"/>
          </a:solidFill>
          <a:latin typeface="+mn-lt"/>
          <a:ea typeface="+mn-ea"/>
          <a:cs typeface="+mn-cs"/>
        </a:defRPr>
      </a:lvl4pPr>
      <a:lvl5pPr marL="1360755" algn="l" defTabSz="680402" rtl="0" eaLnBrk="1" latinLnBrk="0" hangingPunct="1">
        <a:defRPr sz="1500" kern="1200">
          <a:solidFill>
            <a:schemeClr val="tx1"/>
          </a:solidFill>
          <a:latin typeface="+mn-lt"/>
          <a:ea typeface="+mn-ea"/>
          <a:cs typeface="+mn-cs"/>
        </a:defRPr>
      </a:lvl5pPr>
      <a:lvl6pPr marL="1700924" algn="l" defTabSz="680402" rtl="0" eaLnBrk="1" latinLnBrk="0" hangingPunct="1">
        <a:defRPr sz="1500" kern="1200">
          <a:solidFill>
            <a:schemeClr val="tx1"/>
          </a:solidFill>
          <a:latin typeface="+mn-lt"/>
          <a:ea typeface="+mn-ea"/>
          <a:cs typeface="+mn-cs"/>
        </a:defRPr>
      </a:lvl6pPr>
      <a:lvl7pPr marL="2041142" algn="l" defTabSz="680402" rtl="0" eaLnBrk="1" latinLnBrk="0" hangingPunct="1">
        <a:defRPr sz="1500" kern="1200">
          <a:solidFill>
            <a:schemeClr val="tx1"/>
          </a:solidFill>
          <a:latin typeface="+mn-lt"/>
          <a:ea typeface="+mn-ea"/>
          <a:cs typeface="+mn-cs"/>
        </a:defRPr>
      </a:lvl7pPr>
      <a:lvl8pPr marL="2381308" algn="l" defTabSz="680402" rtl="0" eaLnBrk="1" latinLnBrk="0" hangingPunct="1">
        <a:defRPr sz="1500" kern="1200">
          <a:solidFill>
            <a:schemeClr val="tx1"/>
          </a:solidFill>
          <a:latin typeface="+mn-lt"/>
          <a:ea typeface="+mn-ea"/>
          <a:cs typeface="+mn-cs"/>
        </a:defRPr>
      </a:lvl8pPr>
      <a:lvl9pPr marL="2721496" algn="l" defTabSz="680402" rtl="0" eaLnBrk="1" latinLnBrk="0" hangingPunct="1">
        <a:defRPr sz="15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3174" y="5050633"/>
            <a:ext cx="4765676"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80"/>
            <a:endParaRPr lang="en-US" sz="1900">
              <a:solidFill>
                <a:srgbClr val="FFFFFF"/>
              </a:solidFill>
            </a:endParaRPr>
          </a:p>
        </p:txBody>
      </p:sp>
      <p:sp>
        <p:nvSpPr>
          <p:cNvPr id="8" name="Freeform 7"/>
          <p:cNvSpPr/>
          <p:nvPr/>
        </p:nvSpPr>
        <p:spPr>
          <a:xfrm>
            <a:off x="-3173" y="5051331"/>
            <a:ext cx="12195173"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80"/>
            <a:endParaRPr lang="en-US" sz="1900">
              <a:solidFill>
                <a:srgbClr val="FFFFFF"/>
              </a:solidFill>
            </a:endParaRPr>
          </a:p>
        </p:txBody>
      </p:sp>
      <p:sp>
        <p:nvSpPr>
          <p:cNvPr id="2" name="Title Placeholder 1"/>
          <p:cNvSpPr>
            <a:spLocks noGrp="1"/>
          </p:cNvSpPr>
          <p:nvPr>
            <p:ph type="title"/>
          </p:nvPr>
        </p:nvSpPr>
        <p:spPr>
          <a:xfrm>
            <a:off x="1097280" y="365760"/>
            <a:ext cx="10027920" cy="54864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100667"/>
            <a:ext cx="10027920" cy="357984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9140000">
            <a:off x="268224" y="5870448"/>
            <a:ext cx="2901696" cy="201168"/>
          </a:xfrm>
          <a:prstGeom prst="rect">
            <a:avLst/>
          </a:prstGeom>
        </p:spPr>
        <p:txBody>
          <a:bodyPr vert="horz" lIns="91440" tIns="45720" rIns="91440" bIns="45720" rtlCol="0" anchor="ctr"/>
          <a:lstStyle>
            <a:lvl1pPr algn="l">
              <a:defRPr sz="1200">
                <a:solidFill>
                  <a:srgbClr val="FFFFFF"/>
                </a:solidFill>
              </a:defRPr>
            </a:lvl1pPr>
          </a:lstStyle>
          <a:p>
            <a:pPr defTabSz="913680"/>
            <a:fld id="{81D1B318-237C-4B8D-AB3D-AA6F00534237}" type="datetimeFigureOut">
              <a:rPr lang="en-US" smtClean="0"/>
              <a:pPr defTabSz="913680"/>
              <a:t>1/23/2024</a:t>
            </a:fld>
            <a:endParaRPr lang="en-US"/>
          </a:p>
        </p:txBody>
      </p:sp>
      <p:sp>
        <p:nvSpPr>
          <p:cNvPr id="5" name="Footer Placeholder 4"/>
          <p:cNvSpPr>
            <a:spLocks noGrp="1"/>
          </p:cNvSpPr>
          <p:nvPr>
            <p:ph type="ftr" sz="quarter" idx="3"/>
          </p:nvPr>
        </p:nvSpPr>
        <p:spPr>
          <a:xfrm>
            <a:off x="4690019" y="6285122"/>
            <a:ext cx="6299200" cy="274320"/>
          </a:xfrm>
          <a:prstGeom prst="rect">
            <a:avLst/>
          </a:prstGeom>
        </p:spPr>
        <p:txBody>
          <a:bodyPr vert="horz" lIns="91440" tIns="45720" rIns="91440" bIns="45720" rtlCol="0" anchor="ctr"/>
          <a:lstStyle>
            <a:lvl1pPr algn="r">
              <a:defRPr sz="1000" cap="all" spc="200" baseline="0">
                <a:solidFill>
                  <a:srgbClr val="FFFFFF"/>
                </a:solidFill>
              </a:defRPr>
            </a:lvl1pPr>
          </a:lstStyle>
          <a:p>
            <a:pPr defTabSz="913680"/>
            <a:endParaRPr lang="en-US"/>
          </a:p>
        </p:txBody>
      </p:sp>
      <p:sp>
        <p:nvSpPr>
          <p:cNvPr id="6" name="Slide Number Placeholder 5"/>
          <p:cNvSpPr>
            <a:spLocks noGrp="1"/>
          </p:cNvSpPr>
          <p:nvPr>
            <p:ph type="sldNum" sz="quarter" idx="4"/>
          </p:nvPr>
        </p:nvSpPr>
        <p:spPr>
          <a:xfrm>
            <a:off x="11201384" y="6170822"/>
            <a:ext cx="67056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pPr defTabSz="913680"/>
            <a:fld id="{CDF8EA54-B860-4220-BD07-5EEB717B5211}" type="slidenum">
              <a:rPr lang="en-US" smtClean="0"/>
              <a:pPr defTabSz="913680"/>
              <a:t>‹#›</a:t>
            </a:fld>
            <a:endParaRPr lang="en-US"/>
          </a:p>
        </p:txBody>
      </p:sp>
    </p:spTree>
    <p:extLst>
      <p:ext uri="{BB962C8B-B14F-4D97-AF65-F5344CB8AC3E}">
        <p14:creationId xmlns:p14="http://schemas.microsoft.com/office/powerpoint/2010/main" val="419958985"/>
      </p:ext>
    </p:extLst>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 id="2147483964"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862" y="274681"/>
            <a:ext cx="10972801" cy="1143000"/>
          </a:xfrm>
          <a:prstGeom prst="rect">
            <a:avLst/>
          </a:prstGeom>
        </p:spPr>
        <p:txBody>
          <a:bodyPr vert="horz" lIns="96026" tIns="47991" rIns="96026" bIns="47991"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862" y="1600256"/>
            <a:ext cx="10972801" cy="4525963"/>
          </a:xfrm>
          <a:prstGeom prst="rect">
            <a:avLst/>
          </a:prstGeom>
        </p:spPr>
        <p:txBody>
          <a:bodyPr vert="horz" lIns="96026" tIns="47991" rIns="96026" bIns="4799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11" y="6356542"/>
            <a:ext cx="2844800" cy="365125"/>
          </a:xfrm>
          <a:prstGeom prst="rect">
            <a:avLst/>
          </a:prstGeom>
        </p:spPr>
        <p:txBody>
          <a:bodyPr vert="horz" lIns="96026" tIns="47991" rIns="96026" bIns="47991" rtlCol="0" anchor="ctr"/>
          <a:lstStyle>
            <a:lvl1pPr algn="l">
              <a:defRPr sz="1700">
                <a:solidFill>
                  <a:schemeClr val="tx1">
                    <a:tint val="75000"/>
                  </a:schemeClr>
                </a:solidFill>
              </a:defRPr>
            </a:lvl1pPr>
          </a:lstStyle>
          <a:p>
            <a:pPr defTabSz="959936"/>
            <a:fld id="{057B077D-680E-4F7B-B169-2CB385BA6FD9}" type="datetimeFigureOut">
              <a:rPr lang="en-US" smtClean="0">
                <a:solidFill>
                  <a:prstClr val="black">
                    <a:tint val="75000"/>
                  </a:prstClr>
                </a:solidFill>
              </a:rPr>
              <a:pPr defTabSz="959936"/>
              <a:t>1/23/2024</a:t>
            </a:fld>
            <a:endParaRPr lang="en-US">
              <a:solidFill>
                <a:prstClr val="black">
                  <a:tint val="75000"/>
                </a:prstClr>
              </a:solidFill>
            </a:endParaRPr>
          </a:p>
        </p:txBody>
      </p:sp>
      <p:sp>
        <p:nvSpPr>
          <p:cNvPr id="5" name="Footer Placeholder 4"/>
          <p:cNvSpPr>
            <a:spLocks noGrp="1"/>
          </p:cNvSpPr>
          <p:nvPr>
            <p:ph type="ftr" sz="quarter" idx="3"/>
          </p:nvPr>
        </p:nvSpPr>
        <p:spPr>
          <a:xfrm>
            <a:off x="4165764" y="6356542"/>
            <a:ext cx="3860801" cy="365125"/>
          </a:xfrm>
          <a:prstGeom prst="rect">
            <a:avLst/>
          </a:prstGeom>
        </p:spPr>
        <p:txBody>
          <a:bodyPr vert="horz" lIns="96026" tIns="47991" rIns="96026" bIns="47991" rtlCol="0" anchor="ctr"/>
          <a:lstStyle>
            <a:lvl1pPr algn="ctr">
              <a:defRPr sz="1700">
                <a:solidFill>
                  <a:schemeClr val="tx1">
                    <a:tint val="75000"/>
                  </a:schemeClr>
                </a:solidFill>
              </a:defRPr>
            </a:lvl1pPr>
          </a:lstStyle>
          <a:p>
            <a:pPr defTabSz="959936"/>
            <a:endParaRPr lang="en-US">
              <a:solidFill>
                <a:prstClr val="black">
                  <a:tint val="75000"/>
                </a:prstClr>
              </a:solidFill>
            </a:endParaRPr>
          </a:p>
        </p:txBody>
      </p:sp>
      <p:sp>
        <p:nvSpPr>
          <p:cNvPr id="6" name="Slide Number Placeholder 5"/>
          <p:cNvSpPr>
            <a:spLocks noGrp="1"/>
          </p:cNvSpPr>
          <p:nvPr>
            <p:ph type="sldNum" sz="quarter" idx="4"/>
          </p:nvPr>
        </p:nvSpPr>
        <p:spPr>
          <a:xfrm>
            <a:off x="8737613" y="6356542"/>
            <a:ext cx="2844800" cy="365125"/>
          </a:xfrm>
          <a:prstGeom prst="rect">
            <a:avLst/>
          </a:prstGeom>
        </p:spPr>
        <p:txBody>
          <a:bodyPr vert="horz" lIns="96026" tIns="47991" rIns="96026" bIns="47991" rtlCol="0" anchor="ctr"/>
          <a:lstStyle>
            <a:lvl1pPr algn="r">
              <a:defRPr sz="1700">
                <a:solidFill>
                  <a:schemeClr val="tx1">
                    <a:tint val="75000"/>
                  </a:schemeClr>
                </a:solidFill>
              </a:defRPr>
            </a:lvl1pPr>
          </a:lstStyle>
          <a:p>
            <a:pPr defTabSz="959936"/>
            <a:fld id="{CE0FCA04-DE5B-49D2-BA5F-4F38980E4C56}" type="slidenum">
              <a:rPr lang="en-US" smtClean="0">
                <a:solidFill>
                  <a:prstClr val="black">
                    <a:tint val="75000"/>
                  </a:prstClr>
                </a:solidFill>
              </a:rPr>
              <a:pPr defTabSz="959936"/>
              <a:t>‹#›</a:t>
            </a:fld>
            <a:endParaRPr lang="en-US">
              <a:solidFill>
                <a:prstClr val="black">
                  <a:tint val="75000"/>
                </a:prstClr>
              </a:solidFill>
            </a:endParaRPr>
          </a:p>
        </p:txBody>
      </p:sp>
    </p:spTree>
    <p:extLst>
      <p:ext uri="{BB962C8B-B14F-4D97-AF65-F5344CB8AC3E}">
        <p14:creationId xmlns:p14="http://schemas.microsoft.com/office/powerpoint/2010/main" val="1301613237"/>
      </p:ext>
    </p:extLst>
  </p:cSld>
  <p:clrMap bg1="lt1" tx1="dk1" bg2="lt2" tx2="dk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 id="2147483972" r:id="rId7"/>
    <p:sldLayoutId id="2147483973" r:id="rId8"/>
    <p:sldLayoutId id="2147483974" r:id="rId9"/>
    <p:sldLayoutId id="2147483975" r:id="rId10"/>
    <p:sldLayoutId id="2147483976" r:id="rId11"/>
  </p:sldLayoutIdLst>
  <p:txStyles>
    <p:titleStyle>
      <a:lvl1pPr algn="ctr" defTabSz="1283351" rtl="0" eaLnBrk="1" latinLnBrk="0" hangingPunct="1">
        <a:spcBef>
          <a:spcPct val="0"/>
        </a:spcBef>
        <a:buNone/>
        <a:defRPr sz="6100" kern="1200">
          <a:solidFill>
            <a:schemeClr val="tx1"/>
          </a:solidFill>
          <a:latin typeface="+mj-lt"/>
          <a:ea typeface="+mj-ea"/>
          <a:cs typeface="+mj-cs"/>
        </a:defRPr>
      </a:lvl1pPr>
    </p:titleStyle>
    <p:bodyStyle>
      <a:lvl1pPr marL="481252" indent="-481252" algn="l" defTabSz="1283351" rtl="0" eaLnBrk="1" latinLnBrk="0" hangingPunct="1">
        <a:spcBef>
          <a:spcPct val="20000"/>
        </a:spcBef>
        <a:buFont typeface="Arial" pitchFamily="34" charset="0"/>
        <a:buChar char="•"/>
        <a:defRPr sz="4500" kern="1200">
          <a:solidFill>
            <a:schemeClr val="tx1"/>
          </a:solidFill>
          <a:latin typeface="+mn-lt"/>
          <a:ea typeface="+mn-ea"/>
          <a:cs typeface="+mn-cs"/>
        </a:defRPr>
      </a:lvl1pPr>
      <a:lvl2pPr marL="1042711" indent="-401049" algn="l" defTabSz="1283351"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604175" indent="-320824" algn="l" defTabSz="1283351" rtl="0" eaLnBrk="1" latinLnBrk="0" hangingPunct="1">
        <a:spcBef>
          <a:spcPct val="20000"/>
        </a:spcBef>
        <a:buFont typeface="Arial" pitchFamily="34" charset="0"/>
        <a:buChar char="•"/>
        <a:defRPr sz="3300" kern="1200">
          <a:solidFill>
            <a:schemeClr val="tx1"/>
          </a:solidFill>
          <a:latin typeface="+mn-lt"/>
          <a:ea typeface="+mn-ea"/>
          <a:cs typeface="+mn-cs"/>
        </a:defRPr>
      </a:lvl3pPr>
      <a:lvl4pPr marL="2245857" indent="-320824" algn="l" defTabSz="1283351"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887537" indent="-320824" algn="l" defTabSz="1283351"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29193" indent="-320824" algn="l" defTabSz="1283351"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0870" indent="-320824" algn="l" defTabSz="1283351"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2548" indent="-320824" algn="l" defTabSz="1283351"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54229" indent="-320824" algn="l" defTabSz="1283351"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283351" rtl="0" eaLnBrk="1" latinLnBrk="0" hangingPunct="1">
        <a:defRPr sz="2500" kern="1200">
          <a:solidFill>
            <a:schemeClr val="tx1"/>
          </a:solidFill>
          <a:latin typeface="+mn-lt"/>
          <a:ea typeface="+mn-ea"/>
          <a:cs typeface="+mn-cs"/>
        </a:defRPr>
      </a:lvl1pPr>
      <a:lvl2pPr marL="641679" algn="l" defTabSz="1283351" rtl="0" eaLnBrk="1" latinLnBrk="0" hangingPunct="1">
        <a:defRPr sz="2500" kern="1200">
          <a:solidFill>
            <a:schemeClr val="tx1"/>
          </a:solidFill>
          <a:latin typeface="+mn-lt"/>
          <a:ea typeface="+mn-ea"/>
          <a:cs typeface="+mn-cs"/>
        </a:defRPr>
      </a:lvl2pPr>
      <a:lvl3pPr marL="1283351" algn="l" defTabSz="1283351" rtl="0" eaLnBrk="1" latinLnBrk="0" hangingPunct="1">
        <a:defRPr sz="2500" kern="1200">
          <a:solidFill>
            <a:schemeClr val="tx1"/>
          </a:solidFill>
          <a:latin typeface="+mn-lt"/>
          <a:ea typeface="+mn-ea"/>
          <a:cs typeface="+mn-cs"/>
        </a:defRPr>
      </a:lvl3pPr>
      <a:lvl4pPr marL="1925027" algn="l" defTabSz="1283351" rtl="0" eaLnBrk="1" latinLnBrk="0" hangingPunct="1">
        <a:defRPr sz="2500" kern="1200">
          <a:solidFill>
            <a:schemeClr val="tx1"/>
          </a:solidFill>
          <a:latin typeface="+mn-lt"/>
          <a:ea typeface="+mn-ea"/>
          <a:cs typeface="+mn-cs"/>
        </a:defRPr>
      </a:lvl4pPr>
      <a:lvl5pPr marL="2566704" algn="l" defTabSz="1283351" rtl="0" eaLnBrk="1" latinLnBrk="0" hangingPunct="1">
        <a:defRPr sz="2500" kern="1200">
          <a:solidFill>
            <a:schemeClr val="tx1"/>
          </a:solidFill>
          <a:latin typeface="+mn-lt"/>
          <a:ea typeface="+mn-ea"/>
          <a:cs typeface="+mn-cs"/>
        </a:defRPr>
      </a:lvl5pPr>
      <a:lvl6pPr marL="3208360" algn="l" defTabSz="1283351" rtl="0" eaLnBrk="1" latinLnBrk="0" hangingPunct="1">
        <a:defRPr sz="2500" kern="1200">
          <a:solidFill>
            <a:schemeClr val="tx1"/>
          </a:solidFill>
          <a:latin typeface="+mn-lt"/>
          <a:ea typeface="+mn-ea"/>
          <a:cs typeface="+mn-cs"/>
        </a:defRPr>
      </a:lvl6pPr>
      <a:lvl7pPr marL="3850038" algn="l" defTabSz="1283351" rtl="0" eaLnBrk="1" latinLnBrk="0" hangingPunct="1">
        <a:defRPr sz="2500" kern="1200">
          <a:solidFill>
            <a:schemeClr val="tx1"/>
          </a:solidFill>
          <a:latin typeface="+mn-lt"/>
          <a:ea typeface="+mn-ea"/>
          <a:cs typeface="+mn-cs"/>
        </a:defRPr>
      </a:lvl7pPr>
      <a:lvl8pPr marL="4491714" algn="l" defTabSz="1283351" rtl="0" eaLnBrk="1" latinLnBrk="0" hangingPunct="1">
        <a:defRPr sz="2500" kern="1200">
          <a:solidFill>
            <a:schemeClr val="tx1"/>
          </a:solidFill>
          <a:latin typeface="+mn-lt"/>
          <a:ea typeface="+mn-ea"/>
          <a:cs typeface="+mn-cs"/>
        </a:defRPr>
      </a:lvl8pPr>
      <a:lvl9pPr marL="5133385" algn="l" defTabSz="1283351" rtl="0" eaLnBrk="1" latinLnBrk="0" hangingPunct="1">
        <a:defRPr sz="25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121874" tIns="60937" rIns="121874" bIns="60937"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121874" tIns="60937" rIns="121874" bIns="6093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90"/>
            <a:ext cx="2844800" cy="365125"/>
          </a:xfrm>
          <a:prstGeom prst="rect">
            <a:avLst/>
          </a:prstGeom>
        </p:spPr>
        <p:txBody>
          <a:bodyPr vert="horz" lIns="121874" tIns="60937" rIns="121874" bIns="60937" rtlCol="0" anchor="ctr"/>
          <a:lstStyle>
            <a:lvl1pPr algn="l">
              <a:defRPr sz="1600">
                <a:solidFill>
                  <a:schemeClr val="tx1">
                    <a:tint val="75000"/>
                  </a:schemeClr>
                </a:solidFill>
              </a:defRPr>
            </a:lvl1pPr>
          </a:lstStyle>
          <a:p>
            <a:pPr defTabSz="1218704"/>
            <a:fld id="{4CEF851F-4C9B-4ED8-A706-7687066F5A2C}" type="datetimeFigureOut">
              <a:rPr lang="en-US" smtClean="0">
                <a:solidFill>
                  <a:prstClr val="black">
                    <a:tint val="75000"/>
                  </a:prstClr>
                </a:solidFill>
              </a:rPr>
              <a:pPr defTabSz="1218704"/>
              <a:t>1/23/2024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90"/>
            <a:ext cx="3860800" cy="365125"/>
          </a:xfrm>
          <a:prstGeom prst="rect">
            <a:avLst/>
          </a:prstGeom>
        </p:spPr>
        <p:txBody>
          <a:bodyPr vert="horz" lIns="121874" tIns="60937" rIns="121874" bIns="60937" rtlCol="0" anchor="ctr"/>
          <a:lstStyle>
            <a:lvl1pPr algn="ctr">
              <a:defRPr sz="1600">
                <a:solidFill>
                  <a:schemeClr val="tx1">
                    <a:tint val="75000"/>
                  </a:schemeClr>
                </a:solidFill>
              </a:defRPr>
            </a:lvl1pPr>
          </a:lstStyle>
          <a:p>
            <a:pPr defTabSz="1218704"/>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90"/>
            <a:ext cx="2844800" cy="365125"/>
          </a:xfrm>
          <a:prstGeom prst="rect">
            <a:avLst/>
          </a:prstGeom>
        </p:spPr>
        <p:txBody>
          <a:bodyPr vert="horz" lIns="121874" tIns="60937" rIns="121874" bIns="60937" rtlCol="0" anchor="ctr"/>
          <a:lstStyle>
            <a:lvl1pPr algn="r">
              <a:defRPr sz="1600">
                <a:solidFill>
                  <a:schemeClr val="tx1">
                    <a:tint val="75000"/>
                  </a:schemeClr>
                </a:solidFill>
              </a:defRPr>
            </a:lvl1pPr>
          </a:lstStyle>
          <a:p>
            <a:pPr defTabSz="1218704"/>
            <a:fld id="{46F2045C-80A1-433A-B3B9-3018D210B466}" type="slidenum">
              <a:rPr lang="en-US" smtClean="0">
                <a:solidFill>
                  <a:prstClr val="black">
                    <a:tint val="75000"/>
                  </a:prstClr>
                </a:solidFill>
              </a:rPr>
              <a:pPr defTabSz="1218704"/>
              <a:t>‹#›</a:t>
            </a:fld>
            <a:endParaRPr lang="en-US">
              <a:solidFill>
                <a:prstClr val="black">
                  <a:tint val="75000"/>
                </a:prstClr>
              </a:solidFill>
            </a:endParaRPr>
          </a:p>
        </p:txBody>
      </p:sp>
    </p:spTree>
    <p:extLst>
      <p:ext uri="{BB962C8B-B14F-4D97-AF65-F5344CB8AC3E}">
        <p14:creationId xmlns:p14="http://schemas.microsoft.com/office/powerpoint/2010/main" val="3882569672"/>
      </p:ext>
    </p:extLst>
  </p:cSld>
  <p:clrMap bg1="lt1" tx1="dk1" bg2="lt2" tx2="dk2" accent1="accent1" accent2="accent2" accent3="accent3" accent4="accent4" accent5="accent5" accent6="accent6" hlink="hlink" folHlink="folHlink"/>
  <p:sldLayoutIdLst>
    <p:sldLayoutId id="2147483990" r:id="rId1"/>
    <p:sldLayoutId id="2147483991" r:id="rId2"/>
    <p:sldLayoutId id="2147483992" r:id="rId3"/>
    <p:sldLayoutId id="2147483993" r:id="rId4"/>
    <p:sldLayoutId id="2147483994" r:id="rId5"/>
    <p:sldLayoutId id="2147483995" r:id="rId6"/>
    <p:sldLayoutId id="2147483996" r:id="rId7"/>
    <p:sldLayoutId id="2147483997" r:id="rId8"/>
    <p:sldLayoutId id="2147483998" r:id="rId9"/>
    <p:sldLayoutId id="2147483999" r:id="rId10"/>
    <p:sldLayoutId id="2147484000" r:id="rId11"/>
  </p:sldLayoutIdLst>
  <p:txStyles>
    <p:titleStyle>
      <a:lvl1pPr algn="ctr" defTabSz="1218704" rtl="0" eaLnBrk="1" latinLnBrk="0" hangingPunct="1">
        <a:spcBef>
          <a:spcPct val="0"/>
        </a:spcBef>
        <a:buNone/>
        <a:defRPr sz="5900" b="0" i="0" u="none" kern="1200">
          <a:solidFill>
            <a:schemeClr val="tx1"/>
          </a:solidFill>
          <a:latin typeface="+mj-lt"/>
          <a:ea typeface="+mj-ea"/>
          <a:cs typeface="+mj-cs"/>
        </a:defRPr>
      </a:lvl1pPr>
    </p:titleStyle>
    <p:bodyStyle>
      <a:lvl1pPr marL="457007" indent="-457007" algn="l" defTabSz="1218704"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201" indent="-380845" algn="l" defTabSz="1218704" rtl="0" eaLnBrk="1" latinLnBrk="0" hangingPunct="1">
        <a:spcBef>
          <a:spcPct val="20000"/>
        </a:spcBef>
        <a:buFont typeface="Arial" pitchFamily="34" charset="0"/>
        <a:buChar char="–"/>
        <a:defRPr sz="3700" b="0" i="0" u="none" kern="1200">
          <a:solidFill>
            <a:schemeClr val="tx1"/>
          </a:solidFill>
          <a:latin typeface="+mn-lt"/>
          <a:ea typeface="+mn-ea"/>
          <a:cs typeface="+mn-cs"/>
        </a:defRPr>
      </a:lvl2pPr>
      <a:lvl3pPr marL="1523375" indent="-304671" algn="l" defTabSz="1218704"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2724" indent="-304671" algn="l" defTabSz="1218704"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2078" indent="-304671" algn="l" defTabSz="1218704"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1423" indent="-304671" algn="l" defTabSz="1218704"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0777" indent="-304671" algn="l" defTabSz="1218704"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0126" indent="-304671" algn="l" defTabSz="1218704"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79475" indent="-304671" algn="l" defTabSz="1218704"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704" rtl="0" eaLnBrk="1" latinLnBrk="0" hangingPunct="1">
        <a:defRPr sz="2400" kern="1200">
          <a:solidFill>
            <a:schemeClr val="tx1"/>
          </a:solidFill>
          <a:latin typeface="+mn-lt"/>
          <a:ea typeface="+mn-ea"/>
          <a:cs typeface="+mn-cs"/>
        </a:defRPr>
      </a:lvl1pPr>
      <a:lvl2pPr marL="609343" algn="l" defTabSz="1218704" rtl="0" eaLnBrk="1" latinLnBrk="0" hangingPunct="1">
        <a:defRPr sz="2400" kern="1200">
          <a:solidFill>
            <a:schemeClr val="tx1"/>
          </a:solidFill>
          <a:latin typeface="+mn-lt"/>
          <a:ea typeface="+mn-ea"/>
          <a:cs typeface="+mn-cs"/>
        </a:defRPr>
      </a:lvl2pPr>
      <a:lvl3pPr marL="1218704" algn="l" defTabSz="1218704" rtl="0" eaLnBrk="1" latinLnBrk="0" hangingPunct="1">
        <a:defRPr sz="2400" kern="1200">
          <a:solidFill>
            <a:schemeClr val="tx1"/>
          </a:solidFill>
          <a:latin typeface="+mn-lt"/>
          <a:ea typeface="+mn-ea"/>
          <a:cs typeface="+mn-cs"/>
        </a:defRPr>
      </a:lvl3pPr>
      <a:lvl4pPr marL="1828053" algn="l" defTabSz="1218704" rtl="0" eaLnBrk="1" latinLnBrk="0" hangingPunct="1">
        <a:defRPr sz="2400" kern="1200">
          <a:solidFill>
            <a:schemeClr val="tx1"/>
          </a:solidFill>
          <a:latin typeface="+mn-lt"/>
          <a:ea typeface="+mn-ea"/>
          <a:cs typeface="+mn-cs"/>
        </a:defRPr>
      </a:lvl4pPr>
      <a:lvl5pPr marL="2437406" algn="l" defTabSz="1218704" rtl="0" eaLnBrk="1" latinLnBrk="0" hangingPunct="1">
        <a:defRPr sz="2400" kern="1200">
          <a:solidFill>
            <a:schemeClr val="tx1"/>
          </a:solidFill>
          <a:latin typeface="+mn-lt"/>
          <a:ea typeface="+mn-ea"/>
          <a:cs typeface="+mn-cs"/>
        </a:defRPr>
      </a:lvl5pPr>
      <a:lvl6pPr marL="3046750" algn="l" defTabSz="1218704" rtl="0" eaLnBrk="1" latinLnBrk="0" hangingPunct="1">
        <a:defRPr sz="2400" kern="1200">
          <a:solidFill>
            <a:schemeClr val="tx1"/>
          </a:solidFill>
          <a:latin typeface="+mn-lt"/>
          <a:ea typeface="+mn-ea"/>
          <a:cs typeface="+mn-cs"/>
        </a:defRPr>
      </a:lvl6pPr>
      <a:lvl7pPr marL="3656095" algn="l" defTabSz="1218704" rtl="0" eaLnBrk="1" latinLnBrk="0" hangingPunct="1">
        <a:defRPr sz="2400" kern="1200">
          <a:solidFill>
            <a:schemeClr val="tx1"/>
          </a:solidFill>
          <a:latin typeface="+mn-lt"/>
          <a:ea typeface="+mn-ea"/>
          <a:cs typeface="+mn-cs"/>
        </a:defRPr>
      </a:lvl7pPr>
      <a:lvl8pPr marL="4265448" algn="l" defTabSz="1218704" rtl="0" eaLnBrk="1" latinLnBrk="0" hangingPunct="1">
        <a:defRPr sz="2400" kern="1200">
          <a:solidFill>
            <a:schemeClr val="tx1"/>
          </a:solidFill>
          <a:latin typeface="+mn-lt"/>
          <a:ea typeface="+mn-ea"/>
          <a:cs typeface="+mn-cs"/>
        </a:defRPr>
      </a:lvl8pPr>
      <a:lvl9pPr marL="4874797" algn="l" defTabSz="1218704" rtl="0" eaLnBrk="1" latinLnBrk="0" hangingPunct="1">
        <a:defRPr sz="24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7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76786C-9A71-4956-86D1-E1D5B56627F2}" type="datetimeFigureOut">
              <a:rPr lang="en-US">
                <a:solidFill>
                  <a:prstClr val="black">
                    <a:tint val="75000"/>
                  </a:prstClr>
                </a:solidFill>
              </a:rPr>
              <a:pPr/>
              <a:t>1/23/2024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7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7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4CF906-7962-4B21-86C0-768919C6FEA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6444964"/>
      </p:ext>
    </p:extLst>
  </p:cSld>
  <p:clrMap bg1="lt1" tx1="dk1" bg2="lt2" tx2="dk2" accent1="accent1" accent2="accent2" accent3="accent3" accent4="accent4" accent5="accent5" accent6="accent6" hlink="hlink" folHlink="folHlink"/>
  <p:sldLayoutIdLst>
    <p:sldLayoutId id="2147484002" r:id="rId1"/>
    <p:sldLayoutId id="2147484003" r:id="rId2"/>
    <p:sldLayoutId id="2147484004" r:id="rId3"/>
    <p:sldLayoutId id="2147484005" r:id="rId4"/>
    <p:sldLayoutId id="2147484006" r:id="rId5"/>
    <p:sldLayoutId id="2147484007" r:id="rId6"/>
    <p:sldLayoutId id="2147484008" r:id="rId7"/>
    <p:sldLayoutId id="2147484009" r:id="rId8"/>
    <p:sldLayoutId id="2147484010" r:id="rId9"/>
    <p:sldLayoutId id="2147484011" r:id="rId10"/>
    <p:sldLayoutId id="214748401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45" y="274640"/>
            <a:ext cx="10972801" cy="1143000"/>
          </a:xfrm>
          <a:prstGeom prst="rect">
            <a:avLst/>
          </a:prstGeom>
        </p:spPr>
        <p:txBody>
          <a:bodyPr vert="horz" lIns="91724" tIns="45897" rIns="91724" bIns="45897"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45" y="1600255"/>
            <a:ext cx="10972801" cy="4525963"/>
          </a:xfrm>
          <a:prstGeom prst="rect">
            <a:avLst/>
          </a:prstGeom>
        </p:spPr>
        <p:txBody>
          <a:bodyPr vert="horz" lIns="91724" tIns="45897" rIns="91724" bIns="45897"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609600" y="6356471"/>
            <a:ext cx="2844800" cy="365125"/>
          </a:xfrm>
          <a:prstGeom prst="rect">
            <a:avLst/>
          </a:prstGeom>
        </p:spPr>
        <p:txBody>
          <a:bodyPr vert="horz" lIns="91724" tIns="45897" rIns="91724" bIns="45897" rtlCol="0" anchor="ctr"/>
          <a:lstStyle>
            <a:lvl1pPr algn="l">
              <a:defRPr sz="1600">
                <a:solidFill>
                  <a:schemeClr val="tx1">
                    <a:tint val="75000"/>
                  </a:schemeClr>
                </a:solidFill>
              </a:defRPr>
            </a:lvl1pPr>
          </a:lstStyle>
          <a:p>
            <a:pPr defTabSz="1207080"/>
            <a:fld id="{5B7FB242-887E-4FBD-BBF2-BE5F9D1D0288}" type="datetimeFigureOut">
              <a:rPr lang="zh-CN" altLang="en-US" smtClean="0">
                <a:solidFill>
                  <a:prstClr val="black">
                    <a:tint val="75000"/>
                  </a:prstClr>
                </a:solidFill>
              </a:rPr>
              <a:pPr defTabSz="1207080"/>
              <a:t>2024/1/23</a:t>
            </a:fld>
            <a:endParaRPr lang="zh-CN" altLang="en-US">
              <a:solidFill>
                <a:prstClr val="black">
                  <a:tint val="75000"/>
                </a:prstClr>
              </a:solidFill>
            </a:endParaRPr>
          </a:p>
        </p:txBody>
      </p:sp>
      <p:sp>
        <p:nvSpPr>
          <p:cNvPr id="5" name="页脚占位符 4"/>
          <p:cNvSpPr>
            <a:spLocks noGrp="1"/>
          </p:cNvSpPr>
          <p:nvPr>
            <p:ph type="ftr" sz="quarter" idx="3"/>
          </p:nvPr>
        </p:nvSpPr>
        <p:spPr>
          <a:xfrm>
            <a:off x="4165621" y="6356471"/>
            <a:ext cx="3860800" cy="365125"/>
          </a:xfrm>
          <a:prstGeom prst="rect">
            <a:avLst/>
          </a:prstGeom>
        </p:spPr>
        <p:txBody>
          <a:bodyPr vert="horz" lIns="91724" tIns="45897" rIns="91724" bIns="45897" rtlCol="0" anchor="ctr"/>
          <a:lstStyle>
            <a:lvl1pPr algn="ctr">
              <a:defRPr sz="1600">
                <a:solidFill>
                  <a:schemeClr val="tx1">
                    <a:tint val="75000"/>
                  </a:schemeClr>
                </a:solidFill>
              </a:defRPr>
            </a:lvl1pPr>
          </a:lstStyle>
          <a:p>
            <a:pPr defTabSz="1207080"/>
            <a:endParaRPr lang="zh-CN" altLang="en-US">
              <a:solidFill>
                <a:prstClr val="black">
                  <a:tint val="75000"/>
                </a:prstClr>
              </a:solidFill>
            </a:endParaRPr>
          </a:p>
        </p:txBody>
      </p:sp>
      <p:sp>
        <p:nvSpPr>
          <p:cNvPr id="6" name="灯片编号占位符 5"/>
          <p:cNvSpPr>
            <a:spLocks noGrp="1"/>
          </p:cNvSpPr>
          <p:nvPr>
            <p:ph type="sldNum" sz="quarter" idx="4"/>
          </p:nvPr>
        </p:nvSpPr>
        <p:spPr>
          <a:xfrm>
            <a:off x="8737605" y="6356471"/>
            <a:ext cx="2844800" cy="365125"/>
          </a:xfrm>
          <a:prstGeom prst="rect">
            <a:avLst/>
          </a:prstGeom>
        </p:spPr>
        <p:txBody>
          <a:bodyPr vert="horz" lIns="91724" tIns="45897" rIns="91724" bIns="45897" rtlCol="0" anchor="ctr"/>
          <a:lstStyle>
            <a:lvl1pPr algn="r">
              <a:defRPr sz="1600">
                <a:solidFill>
                  <a:schemeClr val="tx1">
                    <a:tint val="75000"/>
                  </a:schemeClr>
                </a:solidFill>
              </a:defRPr>
            </a:lvl1pPr>
          </a:lstStyle>
          <a:p>
            <a:pPr defTabSz="1207080"/>
            <a:fld id="{A2FDD889-5730-4C0B-93DE-013744909241}" type="slidenum">
              <a:rPr lang="zh-CN" altLang="en-US" smtClean="0">
                <a:solidFill>
                  <a:prstClr val="black">
                    <a:tint val="75000"/>
                  </a:prstClr>
                </a:solidFill>
              </a:rPr>
              <a:pPr defTabSz="1207080"/>
              <a:t>‹#›</a:t>
            </a:fld>
            <a:endParaRPr lang="zh-CN" altLang="en-US">
              <a:solidFill>
                <a:prstClr val="black">
                  <a:tint val="75000"/>
                </a:prstClr>
              </a:solidFill>
            </a:endParaRPr>
          </a:p>
        </p:txBody>
      </p:sp>
    </p:spTree>
    <p:extLst>
      <p:ext uri="{BB962C8B-B14F-4D97-AF65-F5344CB8AC3E}">
        <p14:creationId xmlns:p14="http://schemas.microsoft.com/office/powerpoint/2010/main" val="403895381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p14:dur="0" advTm="3000"/>
    </mc:Choice>
    <mc:Fallback xmlns="">
      <p:transition advTm="3000"/>
    </mc:Fallback>
  </mc:AlternateContent>
  <p:txStyles>
    <p:titleStyle>
      <a:lvl1pPr algn="ctr" defTabSz="1207080" rtl="0" eaLnBrk="1" latinLnBrk="0" hangingPunct="1">
        <a:spcBef>
          <a:spcPct val="0"/>
        </a:spcBef>
        <a:buNone/>
        <a:defRPr sz="5900" kern="1200">
          <a:solidFill>
            <a:schemeClr val="tx1"/>
          </a:solidFill>
          <a:latin typeface="+mj-lt"/>
          <a:ea typeface="+mj-ea"/>
          <a:cs typeface="+mj-cs"/>
        </a:defRPr>
      </a:lvl1pPr>
    </p:titleStyle>
    <p:bodyStyle>
      <a:lvl1pPr marL="452651" indent="-452651" algn="l" defTabSz="120708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80776" indent="-377231" algn="l" defTabSz="1207080"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08871" indent="-301763" algn="l" defTabSz="120708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12414" indent="-301763" algn="l" defTabSz="120708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15928" indent="-301763" algn="l" defTabSz="120708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19468" indent="-301763" algn="l" defTabSz="120708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23024" indent="-301763" algn="l" defTabSz="120708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26555" indent="-301763" algn="l" defTabSz="120708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30109" indent="-301763" algn="l" defTabSz="120708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zh-CN"/>
      </a:defPPr>
      <a:lvl1pPr marL="0" algn="l" defTabSz="1207080" rtl="0" eaLnBrk="1" latinLnBrk="0" hangingPunct="1">
        <a:defRPr sz="2400" kern="1200">
          <a:solidFill>
            <a:schemeClr val="tx1"/>
          </a:solidFill>
          <a:latin typeface="+mn-lt"/>
          <a:ea typeface="+mn-ea"/>
          <a:cs typeface="+mn-cs"/>
        </a:defRPr>
      </a:lvl1pPr>
      <a:lvl2pPr marL="603540" algn="l" defTabSz="1207080" rtl="0" eaLnBrk="1" latinLnBrk="0" hangingPunct="1">
        <a:defRPr sz="2400" kern="1200">
          <a:solidFill>
            <a:schemeClr val="tx1"/>
          </a:solidFill>
          <a:latin typeface="+mn-lt"/>
          <a:ea typeface="+mn-ea"/>
          <a:cs typeface="+mn-cs"/>
        </a:defRPr>
      </a:lvl2pPr>
      <a:lvl3pPr marL="1207080" algn="l" defTabSz="1207080" rtl="0" eaLnBrk="1" latinLnBrk="0" hangingPunct="1">
        <a:defRPr sz="2400" kern="1200">
          <a:solidFill>
            <a:schemeClr val="tx1"/>
          </a:solidFill>
          <a:latin typeface="+mn-lt"/>
          <a:ea typeface="+mn-ea"/>
          <a:cs typeface="+mn-cs"/>
        </a:defRPr>
      </a:lvl3pPr>
      <a:lvl4pPr marL="1810618" algn="l" defTabSz="1207080" rtl="0" eaLnBrk="1" latinLnBrk="0" hangingPunct="1">
        <a:defRPr sz="2400" kern="1200">
          <a:solidFill>
            <a:schemeClr val="tx1"/>
          </a:solidFill>
          <a:latin typeface="+mn-lt"/>
          <a:ea typeface="+mn-ea"/>
          <a:cs typeface="+mn-cs"/>
        </a:defRPr>
      </a:lvl4pPr>
      <a:lvl5pPr marL="2414165" algn="l" defTabSz="1207080" rtl="0" eaLnBrk="1" latinLnBrk="0" hangingPunct="1">
        <a:defRPr sz="2400" kern="1200">
          <a:solidFill>
            <a:schemeClr val="tx1"/>
          </a:solidFill>
          <a:latin typeface="+mn-lt"/>
          <a:ea typeface="+mn-ea"/>
          <a:cs typeface="+mn-cs"/>
        </a:defRPr>
      </a:lvl5pPr>
      <a:lvl6pPr marL="3017680" algn="l" defTabSz="1207080" rtl="0" eaLnBrk="1" latinLnBrk="0" hangingPunct="1">
        <a:defRPr sz="2400" kern="1200">
          <a:solidFill>
            <a:schemeClr val="tx1"/>
          </a:solidFill>
          <a:latin typeface="+mn-lt"/>
          <a:ea typeface="+mn-ea"/>
          <a:cs typeface="+mn-cs"/>
        </a:defRPr>
      </a:lvl6pPr>
      <a:lvl7pPr marL="3621245" algn="l" defTabSz="1207080" rtl="0" eaLnBrk="1" latinLnBrk="0" hangingPunct="1">
        <a:defRPr sz="2400" kern="1200">
          <a:solidFill>
            <a:schemeClr val="tx1"/>
          </a:solidFill>
          <a:latin typeface="+mn-lt"/>
          <a:ea typeface="+mn-ea"/>
          <a:cs typeface="+mn-cs"/>
        </a:defRPr>
      </a:lvl7pPr>
      <a:lvl8pPr marL="4224785" algn="l" defTabSz="1207080" rtl="0" eaLnBrk="1" latinLnBrk="0" hangingPunct="1">
        <a:defRPr sz="2400" kern="1200">
          <a:solidFill>
            <a:schemeClr val="tx1"/>
          </a:solidFill>
          <a:latin typeface="+mn-lt"/>
          <a:ea typeface="+mn-ea"/>
          <a:cs typeface="+mn-cs"/>
        </a:defRPr>
      </a:lvl8pPr>
      <a:lvl9pPr marL="4828339" algn="l" defTabSz="1207080" rtl="0" eaLnBrk="1" latinLnBrk="0" hangingPunct="1">
        <a:defRPr sz="24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76786C-9A71-4956-86D1-E1D5B56627F2}" type="datetimeFigureOut">
              <a:rPr lang="en-US" smtClean="0">
                <a:solidFill>
                  <a:prstClr val="black">
                    <a:tint val="75000"/>
                  </a:prstClr>
                </a:solidFill>
              </a:rPr>
              <a:pPr/>
              <a:t>1/23/2024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4CF906-7962-4B21-86C0-768919C6FE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8230197"/>
      </p:ext>
    </p:extLst>
  </p:cSld>
  <p:clrMap bg1="lt1" tx1="dk1" bg2="lt2" tx2="dk2" accent1="accent1" accent2="accent2" accent3="accent3" accent4="accent4" accent5="accent5" accent6="accent6" hlink="hlink" folHlink="folHlink"/>
  <p:sldLayoutIdLst>
    <p:sldLayoutId id="2147484014" r:id="rId1"/>
    <p:sldLayoutId id="2147484015" r:id="rId2"/>
    <p:sldLayoutId id="2147484016" r:id="rId3"/>
    <p:sldLayoutId id="2147484017" r:id="rId4"/>
    <p:sldLayoutId id="2147484018" r:id="rId5"/>
    <p:sldLayoutId id="2147484019" r:id="rId6"/>
    <p:sldLayoutId id="2147484020" r:id="rId7"/>
    <p:sldLayoutId id="2147484021" r:id="rId8"/>
    <p:sldLayoutId id="2147484022" r:id="rId9"/>
    <p:sldLayoutId id="2147484023" r:id="rId10"/>
    <p:sldLayoutId id="2147484024"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41"/>
            <a:ext cx="10515600" cy="1325563"/>
          </a:xfrm>
          <a:prstGeom prst="rect">
            <a:avLst/>
          </a:prstGeom>
        </p:spPr>
        <p:txBody>
          <a:bodyPr vert="horz" lIns="92392" tIns="46223" rIns="92392" bIns="46223"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1" y="1825625"/>
            <a:ext cx="10515600" cy="4351339"/>
          </a:xfrm>
          <a:prstGeom prst="rect">
            <a:avLst/>
          </a:prstGeom>
        </p:spPr>
        <p:txBody>
          <a:bodyPr vert="horz" lIns="92392" tIns="46223" rIns="92392" bIns="46223"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484"/>
            <a:ext cx="2743200" cy="365125"/>
          </a:xfrm>
          <a:prstGeom prst="rect">
            <a:avLst/>
          </a:prstGeom>
        </p:spPr>
        <p:txBody>
          <a:bodyPr vert="horz" lIns="92392" tIns="46223" rIns="92392" bIns="46223" rtlCol="0" anchor="ctr"/>
          <a:lstStyle>
            <a:lvl1pPr algn="l">
              <a:defRPr sz="1200">
                <a:solidFill>
                  <a:schemeClr val="tx1">
                    <a:tint val="75000"/>
                  </a:schemeClr>
                </a:solidFill>
              </a:defRPr>
            </a:lvl1pPr>
          </a:lstStyle>
          <a:p>
            <a:pPr defTabSz="911839"/>
            <a:fld id="{0DA2CC75-8280-4D50-8556-C2874ADEF926}" type="datetimeFigureOut">
              <a:rPr lang="zh-CN" altLang="en-US" smtClean="0">
                <a:solidFill>
                  <a:prstClr val="black">
                    <a:tint val="75000"/>
                  </a:prstClr>
                </a:solidFill>
              </a:rPr>
              <a:pPr defTabSz="911839"/>
              <a:t>2024/1/23</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1" y="6356484"/>
            <a:ext cx="4114800" cy="365125"/>
          </a:xfrm>
          <a:prstGeom prst="rect">
            <a:avLst/>
          </a:prstGeom>
        </p:spPr>
        <p:txBody>
          <a:bodyPr vert="horz" lIns="92392" tIns="46223" rIns="92392" bIns="46223" rtlCol="0" anchor="ctr"/>
          <a:lstStyle>
            <a:lvl1pPr algn="ctr">
              <a:defRPr sz="1200">
                <a:solidFill>
                  <a:schemeClr val="tx1">
                    <a:tint val="75000"/>
                  </a:schemeClr>
                </a:solidFill>
              </a:defRPr>
            </a:lvl1pPr>
          </a:lstStyle>
          <a:p>
            <a:pPr defTabSz="911839"/>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21" y="6356484"/>
            <a:ext cx="2743200" cy="365125"/>
          </a:xfrm>
          <a:prstGeom prst="rect">
            <a:avLst/>
          </a:prstGeom>
        </p:spPr>
        <p:txBody>
          <a:bodyPr vert="horz" lIns="92392" tIns="46223" rIns="92392" bIns="46223" rtlCol="0" anchor="ctr"/>
          <a:lstStyle>
            <a:lvl1pPr algn="r">
              <a:defRPr sz="1200">
                <a:solidFill>
                  <a:schemeClr val="tx1">
                    <a:tint val="75000"/>
                  </a:schemeClr>
                </a:solidFill>
              </a:defRPr>
            </a:lvl1pPr>
          </a:lstStyle>
          <a:p>
            <a:pPr defTabSz="911839"/>
            <a:fld id="{6E190E77-D57C-49F8-ADC2-FB99C50EBC2E}" type="slidenum">
              <a:rPr lang="zh-CN" altLang="en-US" smtClean="0">
                <a:solidFill>
                  <a:prstClr val="black">
                    <a:tint val="75000"/>
                  </a:prstClr>
                </a:solidFill>
              </a:rPr>
              <a:pPr defTabSz="911839"/>
              <a:t>‹#›</a:t>
            </a:fld>
            <a:endParaRPr lang="zh-CN" altLang="en-US">
              <a:solidFill>
                <a:prstClr val="black">
                  <a:tint val="75000"/>
                </a:prstClr>
              </a:solidFill>
            </a:endParaRPr>
          </a:p>
        </p:txBody>
      </p:sp>
    </p:spTree>
    <p:extLst>
      <p:ext uri="{BB962C8B-B14F-4D97-AF65-F5344CB8AC3E}">
        <p14:creationId xmlns:p14="http://schemas.microsoft.com/office/powerpoint/2010/main" val="4178750764"/>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l" defTabSz="91183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7967" indent="-227967" algn="l" defTabSz="91183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3904" indent="-227967" algn="l" defTabSz="911839" rtl="0" eaLnBrk="1" latinLnBrk="0" hangingPunct="1">
        <a:lnSpc>
          <a:spcPct val="90000"/>
        </a:lnSpc>
        <a:spcBef>
          <a:spcPts val="499"/>
        </a:spcBef>
        <a:buFont typeface="Arial" panose="020B0604020202020204" pitchFamily="34" charset="0"/>
        <a:buChar char="•"/>
        <a:defRPr sz="2400" kern="1200">
          <a:solidFill>
            <a:schemeClr val="tx1"/>
          </a:solidFill>
          <a:latin typeface="+mn-lt"/>
          <a:ea typeface="+mn-ea"/>
          <a:cs typeface="+mn-cs"/>
        </a:defRPr>
      </a:lvl2pPr>
      <a:lvl3pPr marL="1139810" indent="-227967" algn="l" defTabSz="911839"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595712" indent="-227967" algn="l" defTabSz="911839"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4pPr>
      <a:lvl5pPr marL="2051618" indent="-227967" algn="l" defTabSz="911839"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5pPr>
      <a:lvl6pPr marL="2507554" indent="-227967" algn="l" defTabSz="911839"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6pPr>
      <a:lvl7pPr marL="2963474" indent="-227967" algn="l" defTabSz="911839"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7pPr>
      <a:lvl8pPr marL="3419397" indent="-227967" algn="l" defTabSz="911839"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8pPr>
      <a:lvl9pPr marL="3875334" indent="-227967" algn="l" defTabSz="911839"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1839" rtl="0" eaLnBrk="1" latinLnBrk="0" hangingPunct="1">
        <a:defRPr sz="1900" kern="1200">
          <a:solidFill>
            <a:schemeClr val="tx1"/>
          </a:solidFill>
          <a:latin typeface="+mn-lt"/>
          <a:ea typeface="+mn-ea"/>
          <a:cs typeface="+mn-cs"/>
        </a:defRPr>
      </a:lvl1pPr>
      <a:lvl2pPr marL="455904" algn="l" defTabSz="911839" rtl="0" eaLnBrk="1" latinLnBrk="0" hangingPunct="1">
        <a:defRPr sz="1900" kern="1200">
          <a:solidFill>
            <a:schemeClr val="tx1"/>
          </a:solidFill>
          <a:latin typeface="+mn-lt"/>
          <a:ea typeface="+mn-ea"/>
          <a:cs typeface="+mn-cs"/>
        </a:defRPr>
      </a:lvl2pPr>
      <a:lvl3pPr marL="911839" algn="l" defTabSz="911839" rtl="0" eaLnBrk="1" latinLnBrk="0" hangingPunct="1">
        <a:defRPr sz="1900" kern="1200">
          <a:solidFill>
            <a:schemeClr val="tx1"/>
          </a:solidFill>
          <a:latin typeface="+mn-lt"/>
          <a:ea typeface="+mn-ea"/>
          <a:cs typeface="+mn-cs"/>
        </a:defRPr>
      </a:lvl3pPr>
      <a:lvl4pPr marL="1367758" algn="l" defTabSz="911839" rtl="0" eaLnBrk="1" latinLnBrk="0" hangingPunct="1">
        <a:defRPr sz="1900" kern="1200">
          <a:solidFill>
            <a:schemeClr val="tx1"/>
          </a:solidFill>
          <a:latin typeface="+mn-lt"/>
          <a:ea typeface="+mn-ea"/>
          <a:cs typeface="+mn-cs"/>
        </a:defRPr>
      </a:lvl4pPr>
      <a:lvl5pPr marL="1823685" algn="l" defTabSz="911839" rtl="0" eaLnBrk="1" latinLnBrk="0" hangingPunct="1">
        <a:defRPr sz="1900" kern="1200">
          <a:solidFill>
            <a:schemeClr val="tx1"/>
          </a:solidFill>
          <a:latin typeface="+mn-lt"/>
          <a:ea typeface="+mn-ea"/>
          <a:cs typeface="+mn-cs"/>
        </a:defRPr>
      </a:lvl5pPr>
      <a:lvl6pPr marL="2279618" algn="l" defTabSz="911839" rtl="0" eaLnBrk="1" latinLnBrk="0" hangingPunct="1">
        <a:defRPr sz="1900" kern="1200">
          <a:solidFill>
            <a:schemeClr val="tx1"/>
          </a:solidFill>
          <a:latin typeface="+mn-lt"/>
          <a:ea typeface="+mn-ea"/>
          <a:cs typeface="+mn-cs"/>
        </a:defRPr>
      </a:lvl6pPr>
      <a:lvl7pPr marL="2735524" algn="l" defTabSz="911839" rtl="0" eaLnBrk="1" latinLnBrk="0" hangingPunct="1">
        <a:defRPr sz="1900" kern="1200">
          <a:solidFill>
            <a:schemeClr val="tx1"/>
          </a:solidFill>
          <a:latin typeface="+mn-lt"/>
          <a:ea typeface="+mn-ea"/>
          <a:cs typeface="+mn-cs"/>
        </a:defRPr>
      </a:lvl7pPr>
      <a:lvl8pPr marL="3191427" algn="l" defTabSz="911839" rtl="0" eaLnBrk="1" latinLnBrk="0" hangingPunct="1">
        <a:defRPr sz="1900" kern="1200">
          <a:solidFill>
            <a:schemeClr val="tx1"/>
          </a:solidFill>
          <a:latin typeface="+mn-lt"/>
          <a:ea typeface="+mn-ea"/>
          <a:cs typeface="+mn-cs"/>
        </a:defRPr>
      </a:lvl8pPr>
      <a:lvl9pPr marL="3647333" algn="l" defTabSz="911839"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41"/>
            <a:ext cx="10515600" cy="1325563"/>
          </a:xfrm>
          <a:prstGeom prst="rect">
            <a:avLst/>
          </a:prstGeom>
        </p:spPr>
        <p:txBody>
          <a:bodyPr vert="horz" lIns="92427" tIns="46234" rIns="92427" bIns="46234"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1" y="1825625"/>
            <a:ext cx="10515600" cy="4351339"/>
          </a:xfrm>
          <a:prstGeom prst="rect">
            <a:avLst/>
          </a:prstGeom>
        </p:spPr>
        <p:txBody>
          <a:bodyPr vert="horz" lIns="92427" tIns="46234" rIns="92427" bIns="46234"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484"/>
            <a:ext cx="2743200" cy="365125"/>
          </a:xfrm>
          <a:prstGeom prst="rect">
            <a:avLst/>
          </a:prstGeom>
        </p:spPr>
        <p:txBody>
          <a:bodyPr vert="horz" lIns="92427" tIns="46234" rIns="92427" bIns="46234" rtlCol="0" anchor="ctr"/>
          <a:lstStyle>
            <a:lvl1pPr algn="l">
              <a:defRPr sz="1200">
                <a:solidFill>
                  <a:schemeClr val="tx1">
                    <a:tint val="75000"/>
                  </a:schemeClr>
                </a:solidFill>
              </a:defRPr>
            </a:lvl1pPr>
          </a:lstStyle>
          <a:p>
            <a:pPr defTabSz="456065"/>
            <a:fld id="{0DA2CC75-8280-4D50-8556-C2874ADEF926}" type="datetimeFigureOut">
              <a:rPr lang="zh-CN" altLang="en-US" smtClean="0">
                <a:solidFill>
                  <a:prstClr val="black">
                    <a:tint val="75000"/>
                  </a:prstClr>
                </a:solidFill>
              </a:rPr>
              <a:pPr defTabSz="456065"/>
              <a:t>2024/1/23</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1" y="6356484"/>
            <a:ext cx="4114800" cy="365125"/>
          </a:xfrm>
          <a:prstGeom prst="rect">
            <a:avLst/>
          </a:prstGeom>
        </p:spPr>
        <p:txBody>
          <a:bodyPr vert="horz" lIns="92427" tIns="46234" rIns="92427" bIns="46234" rtlCol="0" anchor="ctr"/>
          <a:lstStyle>
            <a:lvl1pPr algn="ctr">
              <a:defRPr sz="1200">
                <a:solidFill>
                  <a:schemeClr val="tx1">
                    <a:tint val="75000"/>
                  </a:schemeClr>
                </a:solidFill>
              </a:defRPr>
            </a:lvl1pPr>
          </a:lstStyle>
          <a:p>
            <a:pPr defTabSz="456065"/>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17" y="6356484"/>
            <a:ext cx="2743200" cy="365125"/>
          </a:xfrm>
          <a:prstGeom prst="rect">
            <a:avLst/>
          </a:prstGeom>
        </p:spPr>
        <p:txBody>
          <a:bodyPr vert="horz" lIns="92427" tIns="46234" rIns="92427" bIns="46234" rtlCol="0" anchor="ctr"/>
          <a:lstStyle>
            <a:lvl1pPr algn="r">
              <a:defRPr sz="1200">
                <a:solidFill>
                  <a:schemeClr val="tx1">
                    <a:tint val="75000"/>
                  </a:schemeClr>
                </a:solidFill>
              </a:defRPr>
            </a:lvl1pPr>
          </a:lstStyle>
          <a:p>
            <a:pPr defTabSz="456065"/>
            <a:fld id="{6E190E77-D57C-49F8-ADC2-FB99C50EBC2E}" type="slidenum">
              <a:rPr lang="zh-CN" altLang="en-US" smtClean="0">
                <a:solidFill>
                  <a:prstClr val="black">
                    <a:tint val="75000"/>
                  </a:prstClr>
                </a:solidFill>
              </a:rPr>
              <a:pPr defTabSz="456065"/>
              <a:t>‹#›</a:t>
            </a:fld>
            <a:endParaRPr lang="zh-CN" altLang="en-US">
              <a:solidFill>
                <a:prstClr val="black">
                  <a:tint val="75000"/>
                </a:prstClr>
              </a:solidFill>
            </a:endParaRPr>
          </a:p>
        </p:txBody>
      </p:sp>
    </p:spTree>
    <p:extLst>
      <p:ext uri="{BB962C8B-B14F-4D97-AF65-F5344CB8AC3E}">
        <p14:creationId xmlns:p14="http://schemas.microsoft.com/office/powerpoint/2010/main" val="3741207215"/>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txStyles>
    <p:titleStyle>
      <a:lvl1pPr algn="l" defTabSz="91216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047" indent="-228047" algn="l" defTabSz="91216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142" indent="-228047" algn="l" defTabSz="912162" rtl="0" eaLnBrk="1" latinLnBrk="0" hangingPunct="1">
        <a:lnSpc>
          <a:spcPct val="90000"/>
        </a:lnSpc>
        <a:spcBef>
          <a:spcPts val="499"/>
        </a:spcBef>
        <a:buFont typeface="Arial" panose="020B0604020202020204" pitchFamily="34" charset="0"/>
        <a:buChar char="•"/>
        <a:defRPr sz="2400" kern="1200">
          <a:solidFill>
            <a:schemeClr val="tx1"/>
          </a:solidFill>
          <a:latin typeface="+mn-lt"/>
          <a:ea typeface="+mn-ea"/>
          <a:cs typeface="+mn-cs"/>
        </a:defRPr>
      </a:lvl2pPr>
      <a:lvl3pPr marL="1140210" indent="-228047" algn="l" defTabSz="912162"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596273" indent="-228047" algn="l" defTabSz="912162"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4pPr>
      <a:lvl5pPr marL="2052338" indent="-228047" algn="l" defTabSz="912162"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5pPr>
      <a:lvl6pPr marL="2508437" indent="-228047" algn="l" defTabSz="912162"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6pPr>
      <a:lvl7pPr marL="2964516" indent="-228047" algn="l" defTabSz="912162"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7pPr>
      <a:lvl8pPr marL="3420598" indent="-228047" algn="l" defTabSz="912162"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8pPr>
      <a:lvl9pPr marL="3876694" indent="-228047" algn="l" defTabSz="912162"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2162" rtl="0" eaLnBrk="1" latinLnBrk="0" hangingPunct="1">
        <a:defRPr sz="1900" kern="1200">
          <a:solidFill>
            <a:schemeClr val="tx1"/>
          </a:solidFill>
          <a:latin typeface="+mn-lt"/>
          <a:ea typeface="+mn-ea"/>
          <a:cs typeface="+mn-cs"/>
        </a:defRPr>
      </a:lvl1pPr>
      <a:lvl2pPr marL="456065" algn="l" defTabSz="912162" rtl="0" eaLnBrk="1" latinLnBrk="0" hangingPunct="1">
        <a:defRPr sz="1900" kern="1200">
          <a:solidFill>
            <a:schemeClr val="tx1"/>
          </a:solidFill>
          <a:latin typeface="+mn-lt"/>
          <a:ea typeface="+mn-ea"/>
          <a:cs typeface="+mn-cs"/>
        </a:defRPr>
      </a:lvl2pPr>
      <a:lvl3pPr marL="912162" algn="l" defTabSz="912162" rtl="0" eaLnBrk="1" latinLnBrk="0" hangingPunct="1">
        <a:defRPr sz="1900" kern="1200">
          <a:solidFill>
            <a:schemeClr val="tx1"/>
          </a:solidFill>
          <a:latin typeface="+mn-lt"/>
          <a:ea typeface="+mn-ea"/>
          <a:cs typeface="+mn-cs"/>
        </a:defRPr>
      </a:lvl3pPr>
      <a:lvl4pPr marL="1368241" algn="l" defTabSz="912162" rtl="0" eaLnBrk="1" latinLnBrk="0" hangingPunct="1">
        <a:defRPr sz="1900" kern="1200">
          <a:solidFill>
            <a:schemeClr val="tx1"/>
          </a:solidFill>
          <a:latin typeface="+mn-lt"/>
          <a:ea typeface="+mn-ea"/>
          <a:cs typeface="+mn-cs"/>
        </a:defRPr>
      </a:lvl4pPr>
      <a:lvl5pPr marL="1824326" algn="l" defTabSz="912162" rtl="0" eaLnBrk="1" latinLnBrk="0" hangingPunct="1">
        <a:defRPr sz="1900" kern="1200">
          <a:solidFill>
            <a:schemeClr val="tx1"/>
          </a:solidFill>
          <a:latin typeface="+mn-lt"/>
          <a:ea typeface="+mn-ea"/>
          <a:cs typeface="+mn-cs"/>
        </a:defRPr>
      </a:lvl5pPr>
      <a:lvl6pPr marL="2280418" algn="l" defTabSz="912162" rtl="0" eaLnBrk="1" latinLnBrk="0" hangingPunct="1">
        <a:defRPr sz="1900" kern="1200">
          <a:solidFill>
            <a:schemeClr val="tx1"/>
          </a:solidFill>
          <a:latin typeface="+mn-lt"/>
          <a:ea typeface="+mn-ea"/>
          <a:cs typeface="+mn-cs"/>
        </a:defRPr>
      </a:lvl6pPr>
      <a:lvl7pPr marL="2736483" algn="l" defTabSz="912162" rtl="0" eaLnBrk="1" latinLnBrk="0" hangingPunct="1">
        <a:defRPr sz="1900" kern="1200">
          <a:solidFill>
            <a:schemeClr val="tx1"/>
          </a:solidFill>
          <a:latin typeface="+mn-lt"/>
          <a:ea typeface="+mn-ea"/>
          <a:cs typeface="+mn-cs"/>
        </a:defRPr>
      </a:lvl7pPr>
      <a:lvl8pPr marL="3192550" algn="l" defTabSz="912162" rtl="0" eaLnBrk="1" latinLnBrk="0" hangingPunct="1">
        <a:defRPr sz="1900" kern="1200">
          <a:solidFill>
            <a:schemeClr val="tx1"/>
          </a:solidFill>
          <a:latin typeface="+mn-lt"/>
          <a:ea typeface="+mn-ea"/>
          <a:cs typeface="+mn-cs"/>
        </a:defRPr>
      </a:lvl8pPr>
      <a:lvl9pPr marL="3648617" algn="l" defTabSz="912162" rtl="0" eaLnBrk="1" latinLnBrk="0" hangingPunct="1">
        <a:defRPr sz="1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4036373"/>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Lst>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par>
    </p:tnLst>
  </p:timing>
  <p:txStyles>
    <p:titleStyle>
      <a:lvl1pPr algn="ctr" defTabSz="1064749" rtl="0" fontAlgn="base">
        <a:spcBef>
          <a:spcPct val="0"/>
        </a:spcBef>
        <a:spcAft>
          <a:spcPct val="0"/>
        </a:spcAft>
        <a:defRPr sz="3600" b="1">
          <a:solidFill>
            <a:srgbClr val="FFFFFF"/>
          </a:solidFill>
          <a:latin typeface="+mj-lt"/>
          <a:ea typeface="+mj-ea"/>
          <a:cs typeface="+mj-cs"/>
        </a:defRPr>
      </a:lvl1pPr>
      <a:lvl2pPr algn="ctr" defTabSz="1064749" rtl="0" fontAlgn="base">
        <a:spcBef>
          <a:spcPct val="0"/>
        </a:spcBef>
        <a:spcAft>
          <a:spcPct val="0"/>
        </a:spcAft>
        <a:defRPr sz="3600" b="1">
          <a:solidFill>
            <a:srgbClr val="FFFFFF"/>
          </a:solidFill>
          <a:latin typeface="Verdana" panose="020B0604030504040204" pitchFamily="34" charset="0"/>
        </a:defRPr>
      </a:lvl2pPr>
      <a:lvl3pPr algn="ctr" defTabSz="1064749" rtl="0" fontAlgn="base">
        <a:spcBef>
          <a:spcPct val="0"/>
        </a:spcBef>
        <a:spcAft>
          <a:spcPct val="0"/>
        </a:spcAft>
        <a:defRPr sz="3600" b="1">
          <a:solidFill>
            <a:srgbClr val="FFFFFF"/>
          </a:solidFill>
          <a:latin typeface="Verdana" panose="020B0604030504040204" pitchFamily="34" charset="0"/>
        </a:defRPr>
      </a:lvl3pPr>
      <a:lvl4pPr algn="ctr" defTabSz="1064749" rtl="0" fontAlgn="base">
        <a:spcBef>
          <a:spcPct val="0"/>
        </a:spcBef>
        <a:spcAft>
          <a:spcPct val="0"/>
        </a:spcAft>
        <a:defRPr sz="3600" b="1">
          <a:solidFill>
            <a:srgbClr val="FFFFFF"/>
          </a:solidFill>
          <a:latin typeface="Verdana" panose="020B0604030504040204" pitchFamily="34" charset="0"/>
        </a:defRPr>
      </a:lvl4pPr>
      <a:lvl5pPr algn="ctr" defTabSz="1064749" rtl="0" fontAlgn="base">
        <a:spcBef>
          <a:spcPct val="0"/>
        </a:spcBef>
        <a:spcAft>
          <a:spcPct val="0"/>
        </a:spcAft>
        <a:defRPr sz="3600" b="1">
          <a:solidFill>
            <a:srgbClr val="FFFFFF"/>
          </a:solidFill>
          <a:latin typeface="Verdana" panose="020B0604030504040204" pitchFamily="34" charset="0"/>
        </a:defRPr>
      </a:lvl5pPr>
      <a:lvl6pPr marL="608773" algn="ctr" defTabSz="1064749" rtl="0" fontAlgn="base">
        <a:spcBef>
          <a:spcPct val="0"/>
        </a:spcBef>
        <a:spcAft>
          <a:spcPct val="0"/>
        </a:spcAft>
        <a:defRPr sz="3600" b="1">
          <a:solidFill>
            <a:srgbClr val="FFFFFF"/>
          </a:solidFill>
          <a:latin typeface="Verdana" panose="020B0604030504040204" pitchFamily="34" charset="0"/>
        </a:defRPr>
      </a:lvl6pPr>
      <a:lvl7pPr marL="1216954" algn="ctr" defTabSz="1064749" rtl="0" fontAlgn="base">
        <a:spcBef>
          <a:spcPct val="0"/>
        </a:spcBef>
        <a:spcAft>
          <a:spcPct val="0"/>
        </a:spcAft>
        <a:defRPr sz="3600" b="1">
          <a:solidFill>
            <a:srgbClr val="FFFFFF"/>
          </a:solidFill>
          <a:latin typeface="Verdana" panose="020B0604030504040204" pitchFamily="34" charset="0"/>
        </a:defRPr>
      </a:lvl7pPr>
      <a:lvl8pPr marL="1825744" algn="ctr" defTabSz="1064749" rtl="0" fontAlgn="base">
        <a:spcBef>
          <a:spcPct val="0"/>
        </a:spcBef>
        <a:spcAft>
          <a:spcPct val="0"/>
        </a:spcAft>
        <a:defRPr sz="3600" b="1">
          <a:solidFill>
            <a:srgbClr val="FFFFFF"/>
          </a:solidFill>
          <a:latin typeface="Verdana" panose="020B0604030504040204" pitchFamily="34" charset="0"/>
        </a:defRPr>
      </a:lvl8pPr>
      <a:lvl9pPr marL="2434545" algn="ctr" defTabSz="1064749" rtl="0" fontAlgn="base">
        <a:spcBef>
          <a:spcPct val="0"/>
        </a:spcBef>
        <a:spcAft>
          <a:spcPct val="0"/>
        </a:spcAft>
        <a:defRPr sz="3600" b="1">
          <a:solidFill>
            <a:srgbClr val="FFFFFF"/>
          </a:solidFill>
          <a:latin typeface="Verdana" panose="020B0604030504040204" pitchFamily="34" charset="0"/>
        </a:defRPr>
      </a:lvl9pPr>
    </p:titleStyle>
    <p:bodyStyle>
      <a:lvl1pPr marL="399519" indent="-399519" algn="l" defTabSz="1064749" rtl="0" fontAlgn="base">
        <a:spcBef>
          <a:spcPct val="20000"/>
        </a:spcBef>
        <a:spcAft>
          <a:spcPct val="0"/>
        </a:spcAft>
        <a:buClr>
          <a:schemeClr val="hlink"/>
        </a:buClr>
        <a:buFont typeface="Wingdings" panose="05000000000000000000" pitchFamily="2" charset="2"/>
        <a:defRPr sz="3200">
          <a:solidFill>
            <a:schemeClr val="tx1"/>
          </a:solidFill>
          <a:latin typeface="+mn-lt"/>
          <a:ea typeface="+mn-ea"/>
          <a:cs typeface="+mn-cs"/>
        </a:defRPr>
      </a:lvl1pPr>
      <a:lvl2pPr marL="866265" indent="-333575" algn="l" defTabSz="1064749" rtl="0" fontAlgn="base">
        <a:spcBef>
          <a:spcPct val="20000"/>
        </a:spcBef>
        <a:spcAft>
          <a:spcPct val="0"/>
        </a:spcAft>
        <a:buClr>
          <a:schemeClr val="accent1"/>
        </a:buClr>
        <a:buFont typeface="Wingdings" panose="05000000000000000000" pitchFamily="2" charset="2"/>
        <a:buChar char="§"/>
        <a:defRPr sz="3200">
          <a:solidFill>
            <a:schemeClr val="tx1"/>
          </a:solidFill>
          <a:latin typeface="Arial" panose="020B0604020202020204" pitchFamily="34" charset="0"/>
        </a:defRPr>
      </a:lvl2pPr>
      <a:lvl3pPr marL="1331091" indent="-266346" algn="l" defTabSz="1064749" rtl="0" fontAlgn="base">
        <a:spcBef>
          <a:spcPct val="20000"/>
        </a:spcBef>
        <a:spcAft>
          <a:spcPct val="0"/>
        </a:spcAft>
        <a:buClr>
          <a:schemeClr val="tx1"/>
        </a:buClr>
        <a:buChar char="•"/>
        <a:defRPr sz="2800">
          <a:solidFill>
            <a:schemeClr val="tx1"/>
          </a:solidFill>
          <a:latin typeface="Arial" panose="020B0604020202020204" pitchFamily="34" charset="0"/>
        </a:defRPr>
      </a:lvl3pPr>
      <a:lvl4pPr marL="1863785" indent="-266346" algn="l" defTabSz="1064749" rtl="0" fontAlgn="base">
        <a:spcBef>
          <a:spcPct val="20000"/>
        </a:spcBef>
        <a:spcAft>
          <a:spcPct val="0"/>
        </a:spcAft>
        <a:buChar char="–"/>
        <a:defRPr sz="2300">
          <a:solidFill>
            <a:schemeClr val="tx1"/>
          </a:solidFill>
          <a:latin typeface="Arial" panose="020B0604020202020204" pitchFamily="34" charset="0"/>
        </a:defRPr>
      </a:lvl4pPr>
      <a:lvl5pPr marL="2396474" indent="-266346" algn="l" defTabSz="1064749" rtl="0" fontAlgn="base">
        <a:spcBef>
          <a:spcPct val="20000"/>
        </a:spcBef>
        <a:spcAft>
          <a:spcPct val="0"/>
        </a:spcAft>
        <a:buChar char="»"/>
        <a:defRPr sz="2300">
          <a:solidFill>
            <a:schemeClr val="tx1"/>
          </a:solidFill>
          <a:latin typeface="Arial" panose="020B0604020202020204" pitchFamily="34" charset="0"/>
        </a:defRPr>
      </a:lvl5pPr>
      <a:lvl6pPr marL="3004610" indent="-266346" algn="l" defTabSz="1064749" rtl="0" fontAlgn="base">
        <a:spcBef>
          <a:spcPct val="20000"/>
        </a:spcBef>
        <a:spcAft>
          <a:spcPct val="0"/>
        </a:spcAft>
        <a:buChar char="»"/>
        <a:defRPr sz="2300">
          <a:solidFill>
            <a:schemeClr val="tx1"/>
          </a:solidFill>
          <a:latin typeface="Arial" panose="020B0604020202020204" pitchFamily="34" charset="0"/>
        </a:defRPr>
      </a:lvl6pPr>
      <a:lvl7pPr marL="3613430" indent="-266346" algn="l" defTabSz="1064749" rtl="0" fontAlgn="base">
        <a:spcBef>
          <a:spcPct val="20000"/>
        </a:spcBef>
        <a:spcAft>
          <a:spcPct val="0"/>
        </a:spcAft>
        <a:buChar char="»"/>
        <a:defRPr sz="2300">
          <a:solidFill>
            <a:schemeClr val="tx1"/>
          </a:solidFill>
          <a:latin typeface="Arial" panose="020B0604020202020204" pitchFamily="34" charset="0"/>
        </a:defRPr>
      </a:lvl7pPr>
      <a:lvl8pPr marL="4222218" indent="-266346" algn="l" defTabSz="1064749" rtl="0" fontAlgn="base">
        <a:spcBef>
          <a:spcPct val="20000"/>
        </a:spcBef>
        <a:spcAft>
          <a:spcPct val="0"/>
        </a:spcAft>
        <a:buChar char="»"/>
        <a:defRPr sz="2300">
          <a:solidFill>
            <a:schemeClr val="tx1"/>
          </a:solidFill>
          <a:latin typeface="Arial" panose="020B0604020202020204" pitchFamily="34" charset="0"/>
        </a:defRPr>
      </a:lvl8pPr>
      <a:lvl9pPr marL="4831021" indent="-266346" algn="l" defTabSz="1064749" rtl="0" fontAlgn="base">
        <a:spcBef>
          <a:spcPct val="20000"/>
        </a:spcBef>
        <a:spcAft>
          <a:spcPct val="0"/>
        </a:spcAft>
        <a:buChar char="»"/>
        <a:defRPr sz="2300">
          <a:solidFill>
            <a:schemeClr val="tx1"/>
          </a:solidFill>
          <a:latin typeface="Arial" panose="020B0604020202020204" pitchFamily="34" charset="0"/>
        </a:defRPr>
      </a:lvl9pPr>
    </p:bodyStyle>
    <p:otherStyle>
      <a:defPPr>
        <a:defRPr lang="zh-CN"/>
      </a:defPPr>
      <a:lvl1pPr marL="0" algn="l" defTabSz="1216954" rtl="0" eaLnBrk="1" latinLnBrk="0" hangingPunct="1">
        <a:defRPr sz="2400" kern="1200">
          <a:solidFill>
            <a:schemeClr val="tx1"/>
          </a:solidFill>
          <a:latin typeface="+mn-lt"/>
          <a:ea typeface="+mn-ea"/>
          <a:cs typeface="+mn-cs"/>
        </a:defRPr>
      </a:lvl1pPr>
      <a:lvl2pPr marL="608773" algn="l" defTabSz="1216954" rtl="0" eaLnBrk="1" latinLnBrk="0" hangingPunct="1">
        <a:defRPr sz="2400" kern="1200">
          <a:solidFill>
            <a:schemeClr val="tx1"/>
          </a:solidFill>
          <a:latin typeface="+mn-lt"/>
          <a:ea typeface="+mn-ea"/>
          <a:cs typeface="+mn-cs"/>
        </a:defRPr>
      </a:lvl2pPr>
      <a:lvl3pPr marL="1216954" algn="l" defTabSz="1216954" rtl="0" eaLnBrk="1" latinLnBrk="0" hangingPunct="1">
        <a:defRPr sz="2400" kern="1200">
          <a:solidFill>
            <a:schemeClr val="tx1"/>
          </a:solidFill>
          <a:latin typeface="+mn-lt"/>
          <a:ea typeface="+mn-ea"/>
          <a:cs typeface="+mn-cs"/>
        </a:defRPr>
      </a:lvl3pPr>
      <a:lvl4pPr marL="1825744" algn="l" defTabSz="1216954" rtl="0" eaLnBrk="1" latinLnBrk="0" hangingPunct="1">
        <a:defRPr sz="2400" kern="1200">
          <a:solidFill>
            <a:schemeClr val="tx1"/>
          </a:solidFill>
          <a:latin typeface="+mn-lt"/>
          <a:ea typeface="+mn-ea"/>
          <a:cs typeface="+mn-cs"/>
        </a:defRPr>
      </a:lvl4pPr>
      <a:lvl5pPr marL="2434545" algn="l" defTabSz="1216954" rtl="0" eaLnBrk="1" latinLnBrk="0" hangingPunct="1">
        <a:defRPr sz="2400" kern="1200">
          <a:solidFill>
            <a:schemeClr val="tx1"/>
          </a:solidFill>
          <a:latin typeface="+mn-lt"/>
          <a:ea typeface="+mn-ea"/>
          <a:cs typeface="+mn-cs"/>
        </a:defRPr>
      </a:lvl5pPr>
      <a:lvl6pPr marL="3042684" algn="l" defTabSz="1216954" rtl="0" eaLnBrk="1" latinLnBrk="0" hangingPunct="1">
        <a:defRPr sz="2400" kern="1200">
          <a:solidFill>
            <a:schemeClr val="tx1"/>
          </a:solidFill>
          <a:latin typeface="+mn-lt"/>
          <a:ea typeface="+mn-ea"/>
          <a:cs typeface="+mn-cs"/>
        </a:defRPr>
      </a:lvl6pPr>
      <a:lvl7pPr marL="3651455" algn="l" defTabSz="1216954" rtl="0" eaLnBrk="1" latinLnBrk="0" hangingPunct="1">
        <a:defRPr sz="2400" kern="1200">
          <a:solidFill>
            <a:schemeClr val="tx1"/>
          </a:solidFill>
          <a:latin typeface="+mn-lt"/>
          <a:ea typeface="+mn-ea"/>
          <a:cs typeface="+mn-cs"/>
        </a:defRPr>
      </a:lvl7pPr>
      <a:lvl8pPr marL="4260258" algn="l" defTabSz="1216954" rtl="0" eaLnBrk="1" latinLnBrk="0" hangingPunct="1">
        <a:defRPr sz="2400" kern="1200">
          <a:solidFill>
            <a:schemeClr val="tx1"/>
          </a:solidFill>
          <a:latin typeface="+mn-lt"/>
          <a:ea typeface="+mn-ea"/>
          <a:cs typeface="+mn-cs"/>
        </a:defRPr>
      </a:lvl8pPr>
      <a:lvl9pPr marL="4869048" algn="l" defTabSz="1216954"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29" y="274638"/>
            <a:ext cx="10972801"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29" y="1600206"/>
            <a:ext cx="10972801"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609600" y="6356399"/>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2931F4-194C-4DD9-9505-42FC048612EF}" type="datetimeFigureOut">
              <a:rPr lang="zh-CN" altLang="en-US" smtClean="0">
                <a:solidFill>
                  <a:prstClr val="black">
                    <a:tint val="75000"/>
                  </a:prstClr>
                </a:solidFill>
              </a:rPr>
              <a:pPr/>
              <a:t>2024/1/23</a:t>
            </a:fld>
            <a:endParaRPr lang="zh-CN" altLang="en-US">
              <a:solidFill>
                <a:prstClr val="black">
                  <a:tint val="75000"/>
                </a:prstClr>
              </a:solidFill>
            </a:endParaRPr>
          </a:p>
        </p:txBody>
      </p:sp>
      <p:sp>
        <p:nvSpPr>
          <p:cNvPr id="5" name="页脚占位符 4"/>
          <p:cNvSpPr>
            <a:spLocks noGrp="1"/>
          </p:cNvSpPr>
          <p:nvPr>
            <p:ph type="ftr" sz="quarter" idx="3"/>
          </p:nvPr>
        </p:nvSpPr>
        <p:spPr>
          <a:xfrm>
            <a:off x="4165605" y="6356399"/>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737605" y="6356399"/>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AB2A2D-5054-49A2-BEE4-C9F6B6DAB1ED}"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 y="0"/>
            <a:ext cx="12192000" cy="6858000"/>
          </a:xfrm>
          <a:prstGeom prst="rect">
            <a:avLst/>
          </a:prstGeom>
        </p:spPr>
      </p:pic>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 y="4"/>
            <a:ext cx="12192000" cy="6857999"/>
          </a:xfrm>
          <a:prstGeom prst="rect">
            <a:avLst/>
          </a:prstGeom>
        </p:spPr>
      </p:pic>
    </p:spTree>
    <p:extLst>
      <p:ext uri="{BB962C8B-B14F-4D97-AF65-F5344CB8AC3E}">
        <p14:creationId xmlns:p14="http://schemas.microsoft.com/office/powerpoint/2010/main" val="3244975944"/>
      </p:ext>
    </p:extLst>
  </p:cSld>
  <p:clrMap bg1="lt1" tx1="dk1" bg2="lt2" tx2="dk2" accent1="accent1" accent2="accent2" accent3="accent3" accent4="accent4" accent5="accent5" accent6="accent6" hlink="hlink" folHlink="folHlink"/>
  <p:sldLayoutIdLst>
    <p:sldLayoutId id="2147483811" r:id="rId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19E313-2E26-47CF-997A-3ADBF2E6EA19}"/>
              </a:ext>
            </a:extLst>
          </p:cNvPr>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290D067-DE00-4DD2-BC6D-EB3068051A82}"/>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6FBFBD-22BA-4A07-ABF9-ECDB4653FF0E}"/>
              </a:ext>
            </a:extLst>
          </p:cNvPr>
          <p:cNvSpPr>
            <a:spLocks noGrp="1"/>
          </p:cNvSpPr>
          <p:nvPr>
            <p:ph type="dt" sz="half" idx="2"/>
          </p:nvPr>
        </p:nvSpPr>
        <p:spPr>
          <a:xfrm>
            <a:off x="838200" y="635642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084BB6-B2DE-437E-9D9D-EB5352C0EC36}" type="datetimeFigureOut">
              <a:rPr lang="en-US" smtClean="0">
                <a:solidFill>
                  <a:prstClr val="black">
                    <a:tint val="75000"/>
                  </a:prstClr>
                </a:solidFill>
              </a:rPr>
              <a:pPr/>
              <a:t>1/23/2024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AA279F8-3BAE-4A0F-90AA-66878A6D57D9}"/>
              </a:ext>
            </a:extLst>
          </p:cNvPr>
          <p:cNvSpPr>
            <a:spLocks noGrp="1"/>
          </p:cNvSpPr>
          <p:nvPr>
            <p:ph type="ftr" sz="quarter" idx="3"/>
          </p:nvPr>
        </p:nvSpPr>
        <p:spPr>
          <a:xfrm>
            <a:off x="4038601" y="635642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2605B1B-2B80-4223-AA9B-F516A6FC318C}"/>
              </a:ext>
            </a:extLst>
          </p:cNvPr>
          <p:cNvSpPr>
            <a:spLocks noGrp="1"/>
          </p:cNvSpPr>
          <p:nvPr>
            <p:ph type="sldNum" sz="quarter" idx="4"/>
          </p:nvPr>
        </p:nvSpPr>
        <p:spPr>
          <a:xfrm>
            <a:off x="8610600" y="635642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05F18B-C4B8-46B5-8C68-56B73CF91C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2132531"/>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3596" y="208691"/>
            <a:ext cx="8338169" cy="868508"/>
          </a:xfrm>
          <a:prstGeom prst="rect">
            <a:avLst/>
          </a:prstGeom>
        </p:spPr>
        <p:txBody>
          <a:bodyPr vert="horz" lIns="91035" tIns="45575" rIns="91035" bIns="4557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63596" y="1215915"/>
            <a:ext cx="8338169" cy="3439052"/>
          </a:xfrm>
          <a:prstGeom prst="rect">
            <a:avLst/>
          </a:prstGeom>
        </p:spPr>
        <p:txBody>
          <a:bodyPr vert="horz" lIns="91035" tIns="45575" rIns="91035" bIns="4557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63267" y="4829876"/>
            <a:ext cx="2161748" cy="277440"/>
          </a:xfrm>
          <a:prstGeom prst="rect">
            <a:avLst/>
          </a:prstGeom>
        </p:spPr>
        <p:txBody>
          <a:bodyPr vert="horz" lIns="91035" tIns="45575" rIns="91035" bIns="45575" rtlCol="0" anchor="ctr"/>
          <a:lstStyle>
            <a:lvl1pPr algn="l">
              <a:defRPr sz="1200">
                <a:solidFill>
                  <a:schemeClr val="tx1">
                    <a:tint val="75000"/>
                  </a:schemeClr>
                </a:solidFill>
              </a:defRPr>
            </a:lvl1pPr>
          </a:lstStyle>
          <a:p>
            <a:pPr defTabSz="910321">
              <a:buFont typeface="Arial"/>
              <a:buNone/>
            </a:pPr>
            <a:fld id="{7446D2C4-F5B2-4BAF-AAAA-E5719FEE0C0C}" type="datetimeFigureOut">
              <a:rPr lang="en-US" smtClean="0">
                <a:solidFill>
                  <a:prstClr val="black">
                    <a:tint val="75000"/>
                  </a:prstClr>
                </a:solidFill>
                <a:cs typeface="Arial"/>
                <a:sym typeface="Arial"/>
              </a:rPr>
              <a:pPr defTabSz="910321">
                <a:buFont typeface="Arial"/>
                <a:buNone/>
              </a:pPr>
              <a:t>1/23/2024</a:t>
            </a:fld>
            <a:endParaRPr lang="en-US">
              <a:solidFill>
                <a:prstClr val="black">
                  <a:tint val="75000"/>
                </a:prstClr>
              </a:solidFill>
              <a:cs typeface="Arial"/>
              <a:sym typeface="Arial"/>
            </a:endParaRPr>
          </a:p>
        </p:txBody>
      </p:sp>
      <p:sp>
        <p:nvSpPr>
          <p:cNvPr id="5" name="Footer Placeholder 4"/>
          <p:cNvSpPr>
            <a:spLocks noGrp="1"/>
          </p:cNvSpPr>
          <p:nvPr>
            <p:ph type="ftr" sz="quarter" idx="3"/>
          </p:nvPr>
        </p:nvSpPr>
        <p:spPr>
          <a:xfrm>
            <a:off x="3165428" y="4829876"/>
            <a:ext cx="2933800" cy="277440"/>
          </a:xfrm>
          <a:prstGeom prst="rect">
            <a:avLst/>
          </a:prstGeom>
        </p:spPr>
        <p:txBody>
          <a:bodyPr vert="horz" lIns="91035" tIns="45575" rIns="91035" bIns="45575" rtlCol="0" anchor="ctr"/>
          <a:lstStyle>
            <a:lvl1pPr algn="ctr">
              <a:defRPr sz="1200">
                <a:solidFill>
                  <a:schemeClr val="tx1">
                    <a:tint val="75000"/>
                  </a:schemeClr>
                </a:solidFill>
              </a:defRPr>
            </a:lvl1pPr>
          </a:lstStyle>
          <a:p>
            <a:pPr defTabSz="910321">
              <a:buFont typeface="Arial"/>
              <a:buNone/>
            </a:pPr>
            <a:endParaRPr lang="en-US">
              <a:solidFill>
                <a:prstClr val="black">
                  <a:tint val="75000"/>
                </a:prstClr>
              </a:solidFill>
              <a:cs typeface="Arial"/>
              <a:sym typeface="Arial"/>
            </a:endParaRPr>
          </a:p>
        </p:txBody>
      </p:sp>
      <p:sp>
        <p:nvSpPr>
          <p:cNvPr id="6" name="Slide Number Placeholder 5"/>
          <p:cNvSpPr>
            <a:spLocks noGrp="1"/>
          </p:cNvSpPr>
          <p:nvPr>
            <p:ph type="sldNum" sz="quarter" idx="4"/>
          </p:nvPr>
        </p:nvSpPr>
        <p:spPr>
          <a:xfrm>
            <a:off x="6639755" y="4829876"/>
            <a:ext cx="2161748" cy="277440"/>
          </a:xfrm>
          <a:prstGeom prst="rect">
            <a:avLst/>
          </a:prstGeom>
        </p:spPr>
        <p:txBody>
          <a:bodyPr vert="horz" lIns="91035" tIns="45575" rIns="91035" bIns="45575" rtlCol="0" anchor="ctr"/>
          <a:lstStyle>
            <a:lvl1pPr algn="r">
              <a:defRPr sz="1200">
                <a:solidFill>
                  <a:schemeClr val="tx1">
                    <a:tint val="75000"/>
                  </a:schemeClr>
                </a:solidFill>
              </a:defRPr>
            </a:lvl1pPr>
          </a:lstStyle>
          <a:p>
            <a:pPr defTabSz="910321">
              <a:buFont typeface="Arial"/>
              <a:buNone/>
            </a:pPr>
            <a:fld id="{866DD3FD-8217-4768-8ED4-6898380C4537}" type="slidenum">
              <a:rPr lang="en-US" smtClean="0">
                <a:solidFill>
                  <a:prstClr val="black">
                    <a:tint val="75000"/>
                  </a:prstClr>
                </a:solidFill>
                <a:cs typeface="Arial"/>
                <a:sym typeface="Arial"/>
              </a:rPr>
              <a:pPr defTabSz="910321">
                <a:buFont typeface="Arial"/>
                <a:buNone/>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100880773"/>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Lst>
  <p:txStyles>
    <p:titleStyle>
      <a:lvl1pPr algn="ctr" defTabSz="910321" rtl="0" eaLnBrk="1" latinLnBrk="0" hangingPunct="1">
        <a:spcBef>
          <a:spcPct val="0"/>
        </a:spcBef>
        <a:buNone/>
        <a:defRPr sz="4400" b="0" i="0" u="none" kern="1200">
          <a:solidFill>
            <a:schemeClr val="tx1"/>
          </a:solidFill>
          <a:latin typeface="+mj-lt"/>
          <a:ea typeface="+mj-ea"/>
          <a:cs typeface="+mj-cs"/>
        </a:defRPr>
      </a:lvl1pPr>
    </p:titleStyle>
    <p:bodyStyle>
      <a:lvl1pPr marL="341404" indent="-341404" algn="l" defTabSz="910321"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39652" indent="-284509" algn="l" defTabSz="910321"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37918" indent="-227579" algn="l" defTabSz="910321"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3039" indent="-227579" algn="l" defTabSz="910321"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48170" indent="-227579" algn="l" defTabSz="910321"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03347" indent="-227579" algn="l" defTabSz="91032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58500" indent="-227579" algn="l" defTabSz="91032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13687" indent="-227579" algn="l" defTabSz="91032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68849" indent="-227579" algn="l" defTabSz="91032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0321" rtl="0" eaLnBrk="1" latinLnBrk="0" hangingPunct="1">
        <a:defRPr sz="1900" kern="1200">
          <a:solidFill>
            <a:schemeClr val="tx1"/>
          </a:solidFill>
          <a:latin typeface="+mn-lt"/>
          <a:ea typeface="+mn-ea"/>
          <a:cs typeface="+mn-cs"/>
        </a:defRPr>
      </a:lvl1pPr>
      <a:lvl2pPr marL="455144" algn="l" defTabSz="910321" rtl="0" eaLnBrk="1" latinLnBrk="0" hangingPunct="1">
        <a:defRPr sz="1900" kern="1200">
          <a:solidFill>
            <a:schemeClr val="tx1"/>
          </a:solidFill>
          <a:latin typeface="+mn-lt"/>
          <a:ea typeface="+mn-ea"/>
          <a:cs typeface="+mn-cs"/>
        </a:defRPr>
      </a:lvl2pPr>
      <a:lvl3pPr marL="910321" algn="l" defTabSz="910321" rtl="0" eaLnBrk="1" latinLnBrk="0" hangingPunct="1">
        <a:defRPr sz="1900" kern="1200">
          <a:solidFill>
            <a:schemeClr val="tx1"/>
          </a:solidFill>
          <a:latin typeface="+mn-lt"/>
          <a:ea typeface="+mn-ea"/>
          <a:cs typeface="+mn-cs"/>
        </a:defRPr>
      </a:lvl3pPr>
      <a:lvl4pPr marL="1365496" algn="l" defTabSz="910321" rtl="0" eaLnBrk="1" latinLnBrk="0" hangingPunct="1">
        <a:defRPr sz="1900" kern="1200">
          <a:solidFill>
            <a:schemeClr val="tx1"/>
          </a:solidFill>
          <a:latin typeface="+mn-lt"/>
          <a:ea typeface="+mn-ea"/>
          <a:cs typeface="+mn-cs"/>
        </a:defRPr>
      </a:lvl4pPr>
      <a:lvl5pPr marL="1820641" algn="l" defTabSz="910321" rtl="0" eaLnBrk="1" latinLnBrk="0" hangingPunct="1">
        <a:defRPr sz="1900" kern="1200">
          <a:solidFill>
            <a:schemeClr val="tx1"/>
          </a:solidFill>
          <a:latin typeface="+mn-lt"/>
          <a:ea typeface="+mn-ea"/>
          <a:cs typeface="+mn-cs"/>
        </a:defRPr>
      </a:lvl5pPr>
      <a:lvl6pPr marL="2275823" algn="l" defTabSz="910321" rtl="0" eaLnBrk="1" latinLnBrk="0" hangingPunct="1">
        <a:defRPr sz="1900" kern="1200">
          <a:solidFill>
            <a:schemeClr val="tx1"/>
          </a:solidFill>
          <a:latin typeface="+mn-lt"/>
          <a:ea typeface="+mn-ea"/>
          <a:cs typeface="+mn-cs"/>
        </a:defRPr>
      </a:lvl6pPr>
      <a:lvl7pPr marL="2730949" algn="l" defTabSz="910321" rtl="0" eaLnBrk="1" latinLnBrk="0" hangingPunct="1">
        <a:defRPr sz="1900" kern="1200">
          <a:solidFill>
            <a:schemeClr val="tx1"/>
          </a:solidFill>
          <a:latin typeface="+mn-lt"/>
          <a:ea typeface="+mn-ea"/>
          <a:cs typeface="+mn-cs"/>
        </a:defRPr>
      </a:lvl7pPr>
      <a:lvl8pPr marL="3186088" algn="l" defTabSz="910321" rtl="0" eaLnBrk="1" latinLnBrk="0" hangingPunct="1">
        <a:defRPr sz="1900" kern="1200">
          <a:solidFill>
            <a:schemeClr val="tx1"/>
          </a:solidFill>
          <a:latin typeface="+mn-lt"/>
          <a:ea typeface="+mn-ea"/>
          <a:cs typeface="+mn-cs"/>
        </a:defRPr>
      </a:lvl8pPr>
      <a:lvl9pPr marL="3641235" algn="l" defTabSz="910321" rtl="0" eaLnBrk="1" latinLnBrk="0" hangingPunct="1">
        <a:defRPr sz="19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2444" tIns="46224" rIns="92444" bIns="46224"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2444" tIns="46224" rIns="92444" bIns="46224"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89"/>
            <a:ext cx="2743200" cy="365125"/>
          </a:xfrm>
          <a:prstGeom prst="rect">
            <a:avLst/>
          </a:prstGeom>
        </p:spPr>
        <p:txBody>
          <a:bodyPr vert="horz" lIns="92444" tIns="46224" rIns="92444" bIns="46224" rtlCol="0" anchor="ctr"/>
          <a:lstStyle>
            <a:lvl1pPr algn="l">
              <a:defRPr sz="1200">
                <a:solidFill>
                  <a:schemeClr val="tx1">
                    <a:tint val="75000"/>
                  </a:schemeClr>
                </a:solidFill>
              </a:defRPr>
            </a:lvl1pPr>
          </a:lstStyle>
          <a:p>
            <a:pPr defTabSz="912409"/>
            <a:fld id="{0DA2CC75-8280-4D50-8556-C2874ADEF926}" type="datetimeFigureOut">
              <a:rPr lang="zh-CN" altLang="en-US" smtClean="0">
                <a:solidFill>
                  <a:prstClr val="black">
                    <a:tint val="75000"/>
                  </a:prstClr>
                </a:solidFill>
              </a:rPr>
              <a:pPr defTabSz="912409"/>
              <a:t>2024/1/23</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389"/>
            <a:ext cx="4114800" cy="365125"/>
          </a:xfrm>
          <a:prstGeom prst="rect">
            <a:avLst/>
          </a:prstGeom>
        </p:spPr>
        <p:txBody>
          <a:bodyPr vert="horz" lIns="92444" tIns="46224" rIns="92444" bIns="46224" rtlCol="0" anchor="ctr"/>
          <a:lstStyle>
            <a:lvl1pPr algn="ctr">
              <a:defRPr sz="1200">
                <a:solidFill>
                  <a:schemeClr val="tx1">
                    <a:tint val="75000"/>
                  </a:schemeClr>
                </a:solidFill>
              </a:defRPr>
            </a:lvl1pPr>
          </a:lstStyle>
          <a:p>
            <a:pPr defTabSz="912409"/>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31" y="6356389"/>
            <a:ext cx="2743200" cy="365125"/>
          </a:xfrm>
          <a:prstGeom prst="rect">
            <a:avLst/>
          </a:prstGeom>
        </p:spPr>
        <p:txBody>
          <a:bodyPr vert="horz" lIns="92444" tIns="46224" rIns="92444" bIns="46224" rtlCol="0" anchor="ctr"/>
          <a:lstStyle>
            <a:lvl1pPr algn="r">
              <a:defRPr sz="1200">
                <a:solidFill>
                  <a:schemeClr val="tx1">
                    <a:tint val="75000"/>
                  </a:schemeClr>
                </a:solidFill>
              </a:defRPr>
            </a:lvl1pPr>
          </a:lstStyle>
          <a:p>
            <a:pPr defTabSz="912409"/>
            <a:fld id="{6E190E77-D57C-49F8-ADC2-FB99C50EBC2E}" type="slidenum">
              <a:rPr lang="zh-CN" altLang="en-US" smtClean="0">
                <a:solidFill>
                  <a:prstClr val="black">
                    <a:tint val="75000"/>
                  </a:prstClr>
                </a:solidFill>
              </a:rPr>
              <a:pPr defTabSz="912409"/>
              <a:t>‹#›</a:t>
            </a:fld>
            <a:endParaRPr lang="zh-CN" altLang="en-US">
              <a:solidFill>
                <a:prstClr val="black">
                  <a:tint val="75000"/>
                </a:prstClr>
              </a:solidFill>
            </a:endParaRPr>
          </a:p>
        </p:txBody>
      </p:sp>
    </p:spTree>
    <p:extLst>
      <p:ext uri="{BB962C8B-B14F-4D97-AF65-F5344CB8AC3E}">
        <p14:creationId xmlns:p14="http://schemas.microsoft.com/office/powerpoint/2010/main" val="86760264"/>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Lst>
  <p:txStyles>
    <p:titleStyle>
      <a:lvl1pPr algn="l" defTabSz="9124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103" indent="-228103" algn="l" defTabSz="9124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306" indent="-228103" algn="l" defTabSz="912409" rtl="0" eaLnBrk="1" latinLnBrk="0" hangingPunct="1">
        <a:lnSpc>
          <a:spcPct val="90000"/>
        </a:lnSpc>
        <a:spcBef>
          <a:spcPts val="499"/>
        </a:spcBef>
        <a:buFont typeface="Arial" panose="020B0604020202020204" pitchFamily="34" charset="0"/>
        <a:buChar char="•"/>
        <a:defRPr sz="2400" kern="1200">
          <a:solidFill>
            <a:schemeClr val="tx1"/>
          </a:solidFill>
          <a:latin typeface="+mn-lt"/>
          <a:ea typeface="+mn-ea"/>
          <a:cs typeface="+mn-cs"/>
        </a:defRPr>
      </a:lvl2pPr>
      <a:lvl3pPr marL="1140514" indent="-228103" algn="l" defTabSz="912409"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596714" indent="-228103" algn="l" defTabSz="912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4pPr>
      <a:lvl5pPr marL="2052921" indent="-228103" algn="l" defTabSz="912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5pPr>
      <a:lvl6pPr marL="2509125" indent="-228103" algn="l" defTabSz="912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65329" indent="-228103" algn="l" defTabSz="912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1537" indent="-228103" algn="l" defTabSz="912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77741" indent="-228103" algn="l" defTabSz="912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2409" rtl="0" eaLnBrk="1" latinLnBrk="0" hangingPunct="1">
        <a:defRPr sz="1800" kern="1200">
          <a:solidFill>
            <a:schemeClr val="tx1"/>
          </a:solidFill>
          <a:latin typeface="+mn-lt"/>
          <a:ea typeface="+mn-ea"/>
          <a:cs typeface="+mn-cs"/>
        </a:defRPr>
      </a:lvl1pPr>
      <a:lvl2pPr marL="456204" algn="l" defTabSz="912409" rtl="0" eaLnBrk="1" latinLnBrk="0" hangingPunct="1">
        <a:defRPr sz="1800" kern="1200">
          <a:solidFill>
            <a:schemeClr val="tx1"/>
          </a:solidFill>
          <a:latin typeface="+mn-lt"/>
          <a:ea typeface="+mn-ea"/>
          <a:cs typeface="+mn-cs"/>
        </a:defRPr>
      </a:lvl2pPr>
      <a:lvl3pPr marL="912409" algn="l" defTabSz="912409" rtl="0" eaLnBrk="1" latinLnBrk="0" hangingPunct="1">
        <a:defRPr sz="1800" kern="1200">
          <a:solidFill>
            <a:schemeClr val="tx1"/>
          </a:solidFill>
          <a:latin typeface="+mn-lt"/>
          <a:ea typeface="+mn-ea"/>
          <a:cs typeface="+mn-cs"/>
        </a:defRPr>
      </a:lvl3pPr>
      <a:lvl4pPr marL="1368613" algn="l" defTabSz="912409" rtl="0" eaLnBrk="1" latinLnBrk="0" hangingPunct="1">
        <a:defRPr sz="1800" kern="1200">
          <a:solidFill>
            <a:schemeClr val="tx1"/>
          </a:solidFill>
          <a:latin typeface="+mn-lt"/>
          <a:ea typeface="+mn-ea"/>
          <a:cs typeface="+mn-cs"/>
        </a:defRPr>
      </a:lvl4pPr>
      <a:lvl5pPr marL="1824822" algn="l" defTabSz="912409" rtl="0" eaLnBrk="1" latinLnBrk="0" hangingPunct="1">
        <a:defRPr sz="1800" kern="1200">
          <a:solidFill>
            <a:schemeClr val="tx1"/>
          </a:solidFill>
          <a:latin typeface="+mn-lt"/>
          <a:ea typeface="+mn-ea"/>
          <a:cs typeface="+mn-cs"/>
        </a:defRPr>
      </a:lvl5pPr>
      <a:lvl6pPr marL="2281023" algn="l" defTabSz="912409" rtl="0" eaLnBrk="1" latinLnBrk="0" hangingPunct="1">
        <a:defRPr sz="1800" kern="1200">
          <a:solidFill>
            <a:schemeClr val="tx1"/>
          </a:solidFill>
          <a:latin typeface="+mn-lt"/>
          <a:ea typeface="+mn-ea"/>
          <a:cs typeface="+mn-cs"/>
        </a:defRPr>
      </a:lvl6pPr>
      <a:lvl7pPr marL="2737228" algn="l" defTabSz="912409" rtl="0" eaLnBrk="1" latinLnBrk="0" hangingPunct="1">
        <a:defRPr sz="1800" kern="1200">
          <a:solidFill>
            <a:schemeClr val="tx1"/>
          </a:solidFill>
          <a:latin typeface="+mn-lt"/>
          <a:ea typeface="+mn-ea"/>
          <a:cs typeface="+mn-cs"/>
        </a:defRPr>
      </a:lvl7pPr>
      <a:lvl8pPr marL="3193433" algn="l" defTabSz="912409" rtl="0" eaLnBrk="1" latinLnBrk="0" hangingPunct="1">
        <a:defRPr sz="1800" kern="1200">
          <a:solidFill>
            <a:schemeClr val="tx1"/>
          </a:solidFill>
          <a:latin typeface="+mn-lt"/>
          <a:ea typeface="+mn-ea"/>
          <a:cs typeface="+mn-cs"/>
        </a:defRPr>
      </a:lvl8pPr>
      <a:lvl9pPr marL="3649638" algn="l" defTabSz="91240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5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105.xml"/><Relationship Id="rId5" Type="http://schemas.openxmlformats.org/officeDocument/2006/relationships/image" Target="../media/image33.jp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105.xml"/><Relationship Id="rId5" Type="http://schemas.openxmlformats.org/officeDocument/2006/relationships/image" Target="../media/image34.jp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94.xml"/><Relationship Id="rId7" Type="http://schemas.openxmlformats.org/officeDocument/2006/relationships/image" Target="../media/image36.png"/><Relationship Id="rId2" Type="http://schemas.openxmlformats.org/officeDocument/2006/relationships/video" Target="../media/media3.mp4"/><Relationship Id="rId1" Type="http://schemas.microsoft.com/office/2007/relationships/media" Target="../media/media3.mp4"/><Relationship Id="rId6" Type="http://schemas.microsoft.com/office/2007/relationships/hdphoto" Target="../media/hdphoto2.wdp"/><Relationship Id="rId5" Type="http://schemas.openxmlformats.org/officeDocument/2006/relationships/image" Target="../media/image35.png"/><Relationship Id="rId4"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7.pn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8.png"/><Relationship Id="rId1" Type="http://schemas.openxmlformats.org/officeDocument/2006/relationships/slideLayout" Target="../slideLayouts/slideLayout154.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6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66.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40.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7.xml"/><Relationship Id="rId1" Type="http://schemas.openxmlformats.org/officeDocument/2006/relationships/slideLayout" Target="../slideLayouts/slideLayout181.xml"/><Relationship Id="rId5" Type="http://schemas.openxmlformats.org/officeDocument/2006/relationships/image" Target="../media/image40.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8.png"/><Relationship Id="rId1" Type="http://schemas.openxmlformats.org/officeDocument/2006/relationships/slideLayout" Target="../slideLayouts/slideLayout120.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31.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147.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147.xml"/><Relationship Id="rId5" Type="http://schemas.openxmlformats.org/officeDocument/2006/relationships/image" Target="../media/image47.jpe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147.xml"/></Relationships>
</file>

<file path=ppt/slides/_rels/slide2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147.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31.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8.xml"/><Relationship Id="rId1" Type="http://schemas.openxmlformats.org/officeDocument/2006/relationships/slideLayout" Target="../slideLayouts/slideLayout181.xml"/><Relationship Id="rId5" Type="http://schemas.openxmlformats.org/officeDocument/2006/relationships/image" Target="../media/image40.png"/><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147.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45.xml"/><Relationship Id="rId5" Type="http://schemas.openxmlformats.org/officeDocument/2006/relationships/image" Target="../media/image53.png"/><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58.png"/><Relationship Id="rId18" Type="http://schemas.openxmlformats.org/officeDocument/2006/relationships/slide" Target="slide7.xml"/><Relationship Id="rId26" Type="http://schemas.microsoft.com/office/2007/relationships/hdphoto" Target="../media/hdphoto12.wdp"/><Relationship Id="rId3" Type="http://schemas.openxmlformats.org/officeDocument/2006/relationships/slideLayout" Target="../slideLayouts/slideLayout188.xml"/><Relationship Id="rId21" Type="http://schemas.openxmlformats.org/officeDocument/2006/relationships/slide" Target="slide9.xml"/><Relationship Id="rId7" Type="http://schemas.openxmlformats.org/officeDocument/2006/relationships/image" Target="../media/image56.png"/><Relationship Id="rId12" Type="http://schemas.openxmlformats.org/officeDocument/2006/relationships/slide" Target="slide5.xml"/><Relationship Id="rId17" Type="http://schemas.microsoft.com/office/2007/relationships/hdphoto" Target="../media/hdphoto9.wdp"/><Relationship Id="rId25" Type="http://schemas.openxmlformats.org/officeDocument/2006/relationships/image" Target="../media/image62.png"/><Relationship Id="rId2" Type="http://schemas.openxmlformats.org/officeDocument/2006/relationships/audio" Target="../media/media5.mp3"/><Relationship Id="rId16" Type="http://schemas.openxmlformats.org/officeDocument/2006/relationships/image" Target="../media/image59.png"/><Relationship Id="rId20" Type="http://schemas.microsoft.com/office/2007/relationships/hdphoto" Target="../media/hdphoto10.wdp"/><Relationship Id="rId29" Type="http://schemas.openxmlformats.org/officeDocument/2006/relationships/image" Target="../media/image64.png"/><Relationship Id="rId1" Type="http://schemas.microsoft.com/office/2007/relationships/media" Target="../media/media5.mp3"/><Relationship Id="rId6" Type="http://schemas.microsoft.com/office/2007/relationships/hdphoto" Target="../media/hdphoto5.wdp"/><Relationship Id="rId11" Type="http://schemas.microsoft.com/office/2007/relationships/hdphoto" Target="../media/hdphoto7.wdp"/><Relationship Id="rId24" Type="http://schemas.openxmlformats.org/officeDocument/2006/relationships/slide" Target="slide6.xml"/><Relationship Id="rId32" Type="http://schemas.openxmlformats.org/officeDocument/2006/relationships/slide" Target="slide30.xml"/><Relationship Id="rId5" Type="http://schemas.openxmlformats.org/officeDocument/2006/relationships/image" Target="../media/image55.png"/><Relationship Id="rId15" Type="http://schemas.openxmlformats.org/officeDocument/2006/relationships/slide" Target="slide4.xml"/><Relationship Id="rId23" Type="http://schemas.microsoft.com/office/2007/relationships/hdphoto" Target="../media/hdphoto11.wdp"/><Relationship Id="rId28" Type="http://schemas.microsoft.com/office/2007/relationships/hdphoto" Target="../media/hdphoto13.wdp"/><Relationship Id="rId10" Type="http://schemas.openxmlformats.org/officeDocument/2006/relationships/image" Target="../media/image57.png"/><Relationship Id="rId19" Type="http://schemas.openxmlformats.org/officeDocument/2006/relationships/image" Target="../media/image60.png"/><Relationship Id="rId31" Type="http://schemas.openxmlformats.org/officeDocument/2006/relationships/image" Target="../media/image65.png"/><Relationship Id="rId4" Type="http://schemas.openxmlformats.org/officeDocument/2006/relationships/image" Target="../media/image54.jpg"/><Relationship Id="rId9" Type="http://schemas.openxmlformats.org/officeDocument/2006/relationships/slide" Target="slide8.xml"/><Relationship Id="rId14" Type="http://schemas.microsoft.com/office/2007/relationships/hdphoto" Target="../media/hdphoto8.wdp"/><Relationship Id="rId22" Type="http://schemas.openxmlformats.org/officeDocument/2006/relationships/image" Target="../media/image61.png"/><Relationship Id="rId27" Type="http://schemas.openxmlformats.org/officeDocument/2006/relationships/image" Target="../media/image63.png"/><Relationship Id="rId30" Type="http://schemas.microsoft.com/office/2007/relationships/hdphoto" Target="../media/hdphoto14.wdp"/></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30.xml.rels><?xml version="1.0" encoding="UTF-8" standalone="yes"?>
<Relationships xmlns="http://schemas.openxmlformats.org/package/2006/relationships"><Relationship Id="rId8" Type="http://schemas.microsoft.com/office/2007/relationships/hdphoto" Target="../media/hdphoto17.wdp"/><Relationship Id="rId3" Type="http://schemas.openxmlformats.org/officeDocument/2006/relationships/image" Target="../media/image67.png"/><Relationship Id="rId7" Type="http://schemas.openxmlformats.org/officeDocument/2006/relationships/image" Target="../media/image69.png"/><Relationship Id="rId2" Type="http://schemas.openxmlformats.org/officeDocument/2006/relationships/image" Target="../media/image66.png"/><Relationship Id="rId1" Type="http://schemas.openxmlformats.org/officeDocument/2006/relationships/slideLayout" Target="../slideLayouts/slideLayout199.xml"/><Relationship Id="rId6" Type="http://schemas.microsoft.com/office/2007/relationships/hdphoto" Target="../media/hdphoto16.wdp"/><Relationship Id="rId5" Type="http://schemas.openxmlformats.org/officeDocument/2006/relationships/image" Target="../media/image68.png"/><Relationship Id="rId4" Type="http://schemas.microsoft.com/office/2007/relationships/hdphoto" Target="../media/hdphoto15.wdp"/></Relationships>
</file>

<file path=ppt/slides/_rels/slide31.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slide" Target="slide32.xml"/><Relationship Id="rId3" Type="http://schemas.openxmlformats.org/officeDocument/2006/relationships/image" Target="../media/image55.png"/><Relationship Id="rId7" Type="http://schemas.openxmlformats.org/officeDocument/2006/relationships/slide" Target="slide33.xml"/><Relationship Id="rId12" Type="http://schemas.microsoft.com/office/2007/relationships/hdphoto" Target="../media/hdphoto19.wdp"/><Relationship Id="rId2" Type="http://schemas.openxmlformats.org/officeDocument/2006/relationships/image" Target="../media/image54.jpg"/><Relationship Id="rId16" Type="http://schemas.openxmlformats.org/officeDocument/2006/relationships/slide" Target="slide35.xml"/><Relationship Id="rId1" Type="http://schemas.openxmlformats.org/officeDocument/2006/relationships/slideLayout" Target="../slideLayouts/slideLayout199.xml"/><Relationship Id="rId6" Type="http://schemas.microsoft.com/office/2007/relationships/hdphoto" Target="../media/hdphoto6.wdp"/><Relationship Id="rId11" Type="http://schemas.openxmlformats.org/officeDocument/2006/relationships/image" Target="../media/image71.png"/><Relationship Id="rId5" Type="http://schemas.openxmlformats.org/officeDocument/2006/relationships/image" Target="../media/image56.png"/><Relationship Id="rId15" Type="http://schemas.microsoft.com/office/2007/relationships/hdphoto" Target="../media/hdphoto20.wdp"/><Relationship Id="rId10" Type="http://schemas.openxmlformats.org/officeDocument/2006/relationships/slide" Target="slide34.xml"/><Relationship Id="rId4" Type="http://schemas.microsoft.com/office/2007/relationships/hdphoto" Target="../media/hdphoto5.wdp"/><Relationship Id="rId9" Type="http://schemas.microsoft.com/office/2007/relationships/hdphoto" Target="../media/hdphoto18.wdp"/><Relationship Id="rId14" Type="http://schemas.openxmlformats.org/officeDocument/2006/relationships/image" Target="../media/image72.png"/></Relationships>
</file>

<file path=ppt/slides/_rels/slide32.xml.rels><?xml version="1.0" encoding="UTF-8" standalone="yes"?>
<Relationships xmlns="http://schemas.openxmlformats.org/package/2006/relationships"><Relationship Id="rId8" Type="http://schemas.openxmlformats.org/officeDocument/2006/relationships/image" Target="../media/image55.png"/><Relationship Id="rId13" Type="http://schemas.microsoft.com/office/2007/relationships/hdphoto" Target="../media/hdphoto22.wdp"/><Relationship Id="rId18" Type="http://schemas.openxmlformats.org/officeDocument/2006/relationships/slide" Target="slide31.xml"/><Relationship Id="rId3" Type="http://schemas.openxmlformats.org/officeDocument/2006/relationships/audio" Target="../media/audio3.wav"/><Relationship Id="rId7" Type="http://schemas.openxmlformats.org/officeDocument/2006/relationships/image" Target="../media/image75.png"/><Relationship Id="rId12" Type="http://schemas.openxmlformats.org/officeDocument/2006/relationships/image" Target="../media/image77.png"/><Relationship Id="rId17" Type="http://schemas.microsoft.com/office/2007/relationships/hdphoto" Target="../media/hdphoto23.wdp"/><Relationship Id="rId2" Type="http://schemas.openxmlformats.org/officeDocument/2006/relationships/audio" Target="../media/audio2.wav"/><Relationship Id="rId16" Type="http://schemas.openxmlformats.org/officeDocument/2006/relationships/image" Target="../media/image78.png"/><Relationship Id="rId1" Type="http://schemas.openxmlformats.org/officeDocument/2006/relationships/slideLayout" Target="../slideLayouts/slideLayout199.xml"/><Relationship Id="rId6" Type="http://schemas.openxmlformats.org/officeDocument/2006/relationships/image" Target="../media/image74.png"/><Relationship Id="rId11" Type="http://schemas.microsoft.com/office/2007/relationships/hdphoto" Target="../media/hdphoto21.wdp"/><Relationship Id="rId5" Type="http://schemas.openxmlformats.org/officeDocument/2006/relationships/image" Target="../media/image73.png"/><Relationship Id="rId15" Type="http://schemas.microsoft.com/office/2007/relationships/hdphoto" Target="../media/hdphoto9.wdp"/><Relationship Id="rId10" Type="http://schemas.openxmlformats.org/officeDocument/2006/relationships/image" Target="../media/image76.png"/><Relationship Id="rId4" Type="http://schemas.openxmlformats.org/officeDocument/2006/relationships/audio" Target="../media/audio4.wav"/><Relationship Id="rId9" Type="http://schemas.microsoft.com/office/2007/relationships/hdphoto" Target="../media/hdphoto5.wdp"/><Relationship Id="rId14" Type="http://schemas.openxmlformats.org/officeDocument/2006/relationships/image" Target="../media/image59.png"/></Relationships>
</file>

<file path=ppt/slides/_rels/slide33.xml.rels><?xml version="1.0" encoding="UTF-8" standalone="yes"?>
<Relationships xmlns="http://schemas.openxmlformats.org/package/2006/relationships"><Relationship Id="rId8" Type="http://schemas.openxmlformats.org/officeDocument/2006/relationships/image" Target="../media/image76.png"/><Relationship Id="rId13" Type="http://schemas.microsoft.com/office/2007/relationships/hdphoto" Target="../media/hdphoto9.wdp"/><Relationship Id="rId18" Type="http://schemas.openxmlformats.org/officeDocument/2006/relationships/slide" Target="slide31.xml"/><Relationship Id="rId3" Type="http://schemas.openxmlformats.org/officeDocument/2006/relationships/audio" Target="../media/audio4.wav"/><Relationship Id="rId7" Type="http://schemas.microsoft.com/office/2007/relationships/hdphoto" Target="../media/hdphoto5.wdp"/><Relationship Id="rId12" Type="http://schemas.openxmlformats.org/officeDocument/2006/relationships/image" Target="../media/image59.png"/><Relationship Id="rId17" Type="http://schemas.openxmlformats.org/officeDocument/2006/relationships/image" Target="../media/image73.png"/><Relationship Id="rId2" Type="http://schemas.openxmlformats.org/officeDocument/2006/relationships/audio" Target="../media/audio2.wav"/><Relationship Id="rId16" Type="http://schemas.openxmlformats.org/officeDocument/2006/relationships/image" Target="../media/image74.png"/><Relationship Id="rId1" Type="http://schemas.openxmlformats.org/officeDocument/2006/relationships/slideLayout" Target="../slideLayouts/slideLayout199.xml"/><Relationship Id="rId6" Type="http://schemas.openxmlformats.org/officeDocument/2006/relationships/image" Target="../media/image55.png"/><Relationship Id="rId11" Type="http://schemas.microsoft.com/office/2007/relationships/hdphoto" Target="../media/hdphoto22.wdp"/><Relationship Id="rId5" Type="http://schemas.openxmlformats.org/officeDocument/2006/relationships/image" Target="../media/image75.png"/><Relationship Id="rId15" Type="http://schemas.microsoft.com/office/2007/relationships/hdphoto" Target="../media/hdphoto24.wdp"/><Relationship Id="rId10" Type="http://schemas.openxmlformats.org/officeDocument/2006/relationships/image" Target="../media/image77.png"/><Relationship Id="rId4" Type="http://schemas.openxmlformats.org/officeDocument/2006/relationships/audio" Target="../media/audio3.wav"/><Relationship Id="rId9" Type="http://schemas.microsoft.com/office/2007/relationships/hdphoto" Target="../media/hdphoto21.wdp"/><Relationship Id="rId14" Type="http://schemas.openxmlformats.org/officeDocument/2006/relationships/image" Target="../media/image79.png"/></Relationships>
</file>

<file path=ppt/slides/_rels/slide34.xml.rels><?xml version="1.0" encoding="UTF-8" standalone="yes"?>
<Relationships xmlns="http://schemas.openxmlformats.org/package/2006/relationships"><Relationship Id="rId8" Type="http://schemas.microsoft.com/office/2007/relationships/hdphoto" Target="../media/hdphoto22.wdp"/><Relationship Id="rId13" Type="http://schemas.openxmlformats.org/officeDocument/2006/relationships/slide" Target="slide31.xml"/><Relationship Id="rId3" Type="http://schemas.openxmlformats.org/officeDocument/2006/relationships/image" Target="../media/image55.png"/><Relationship Id="rId7" Type="http://schemas.openxmlformats.org/officeDocument/2006/relationships/image" Target="../media/image77.png"/><Relationship Id="rId12" Type="http://schemas.microsoft.com/office/2007/relationships/hdphoto" Target="../media/hdphoto24.wdp"/><Relationship Id="rId2" Type="http://schemas.openxmlformats.org/officeDocument/2006/relationships/image" Target="../media/image75.png"/><Relationship Id="rId1" Type="http://schemas.openxmlformats.org/officeDocument/2006/relationships/slideLayout" Target="../slideLayouts/slideLayout199.xml"/><Relationship Id="rId6" Type="http://schemas.microsoft.com/office/2007/relationships/hdphoto" Target="../media/hdphoto21.wdp"/><Relationship Id="rId11" Type="http://schemas.openxmlformats.org/officeDocument/2006/relationships/image" Target="../media/image79.png"/><Relationship Id="rId5" Type="http://schemas.openxmlformats.org/officeDocument/2006/relationships/image" Target="../media/image76.png"/><Relationship Id="rId10" Type="http://schemas.microsoft.com/office/2007/relationships/hdphoto" Target="../media/hdphoto9.wdp"/><Relationship Id="rId4" Type="http://schemas.microsoft.com/office/2007/relationships/hdphoto" Target="../media/hdphoto5.wdp"/><Relationship Id="rId9" Type="http://schemas.openxmlformats.org/officeDocument/2006/relationships/image" Target="../media/image59.png"/></Relationships>
</file>

<file path=ppt/slides/_rels/slide35.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80.png"/><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6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6.xml"/></Relationships>
</file>

<file path=ppt/slides/_rels/slide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Layout" Target="../slideLayouts/slideLayout88.xml"/></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 y="20467"/>
            <a:ext cx="12192000" cy="6837539"/>
          </a:xfrm>
          <a:prstGeom prst="rect">
            <a:avLst/>
          </a:prstGeom>
          <a:effectLst/>
        </p:spPr>
      </p:pic>
      <p:sp>
        <p:nvSpPr>
          <p:cNvPr id="2" name="标题 1" hidden="1"/>
          <p:cNvSpPr>
            <a:spLocks noGrp="1"/>
          </p:cNvSpPr>
          <p:nvPr>
            <p:ph type="title"/>
          </p:nvPr>
        </p:nvSpPr>
        <p:spPr/>
        <p:txBody>
          <a:bodyPr/>
          <a:lstStyle/>
          <a:p>
            <a:r>
              <a:rPr lang="en-US" altLang="zh-CN" dirty="0" smtClean="0">
                <a:latin typeface="+mn-lt"/>
                <a:ea typeface="+mn-ea"/>
                <a:cs typeface="+mn-ea"/>
                <a:sym typeface="+mn-lt"/>
              </a:rPr>
              <a:t>+</a:t>
            </a:r>
            <a:endParaRPr lang="zh-CN" altLang="en-US" dirty="0">
              <a:latin typeface="+mn-lt"/>
              <a:ea typeface="+mn-ea"/>
              <a:cs typeface="+mn-ea"/>
              <a:sym typeface="+mn-lt"/>
            </a:endParaRPr>
          </a:p>
        </p:txBody>
      </p:sp>
      <p:sp>
        <p:nvSpPr>
          <p:cNvPr id="11" name="矩形 10"/>
          <p:cNvSpPr/>
          <p:nvPr/>
        </p:nvSpPr>
        <p:spPr>
          <a:xfrm>
            <a:off x="1559496" y="1934342"/>
            <a:ext cx="9562640" cy="1106398"/>
          </a:xfrm>
          <a:prstGeom prst="rect">
            <a:avLst/>
          </a:prstGeom>
        </p:spPr>
        <p:txBody>
          <a:bodyPr wrap="square" lIns="89858" tIns="44929" rIns="89858" bIns="44929">
            <a:spAutoFit/>
          </a:bodyPr>
          <a:lstStyle/>
          <a:p>
            <a:pPr algn="ctr"/>
            <a:r>
              <a:rPr lang="en-US" altLang="zh-CN" sz="6600" b="1" smtClean="0">
                <a:solidFill>
                  <a:srgbClr val="FF0000"/>
                </a:solidFill>
                <a:latin typeface="VNI-Avo" pitchFamily="2" charset="0"/>
                <a:cs typeface="+mn-ea"/>
                <a:sym typeface="+mn-lt"/>
              </a:rPr>
              <a:t>MOÂN TIEÁNG VIEÄT</a:t>
            </a:r>
            <a:endParaRPr lang="zh-CN" altLang="en-US" sz="6600" b="1" dirty="0">
              <a:solidFill>
                <a:srgbClr val="FF0000"/>
              </a:solidFill>
              <a:latin typeface="VNI-Avo" pitchFamily="2" charset="0"/>
              <a:cs typeface="+mn-ea"/>
              <a:sym typeface="+mn-lt"/>
            </a:endParaRPr>
          </a:p>
        </p:txBody>
      </p:sp>
      <p:sp>
        <p:nvSpPr>
          <p:cNvPr id="6" name="TextBox 5"/>
          <p:cNvSpPr txBox="1"/>
          <p:nvPr/>
        </p:nvSpPr>
        <p:spPr>
          <a:xfrm>
            <a:off x="1559501" y="3439229"/>
            <a:ext cx="8607008" cy="638008"/>
          </a:xfrm>
          <a:prstGeom prst="rect">
            <a:avLst/>
          </a:prstGeom>
          <a:noFill/>
        </p:spPr>
        <p:txBody>
          <a:bodyPr wrap="square" lIns="91194" tIns="45617" rIns="91194" bIns="45617" rtlCol="0">
            <a:spAutoFit/>
          </a:bodyPr>
          <a:lstStyle/>
          <a:p>
            <a:pPr algn="ctr" defTabSz="911893"/>
            <a:r>
              <a:rPr lang="en-US" sz="3500" b="1" dirty="0" err="1">
                <a:solidFill>
                  <a:prstClr val="black"/>
                </a:solidFill>
                <a:latin typeface="VNI-Avo" pitchFamily="2" charset="0"/>
              </a:rPr>
              <a:t>Giaùo</a:t>
            </a:r>
            <a:r>
              <a:rPr lang="en-US" sz="3500" b="1" dirty="0">
                <a:solidFill>
                  <a:prstClr val="black"/>
                </a:solidFill>
                <a:latin typeface="VNI-Avo" pitchFamily="2" charset="0"/>
              </a:rPr>
              <a:t> </a:t>
            </a:r>
            <a:r>
              <a:rPr lang="en-US" sz="3500" b="1" dirty="0" err="1">
                <a:solidFill>
                  <a:prstClr val="black"/>
                </a:solidFill>
                <a:latin typeface="VNI-Avo" pitchFamily="2" charset="0"/>
              </a:rPr>
              <a:t>vieân</a:t>
            </a:r>
            <a:r>
              <a:rPr lang="en-US" sz="3500" b="1" dirty="0">
                <a:solidFill>
                  <a:prstClr val="black"/>
                </a:solidFill>
                <a:latin typeface="VNI-Avo" pitchFamily="2" charset="0"/>
              </a:rPr>
              <a:t>:</a:t>
            </a:r>
          </a:p>
        </p:txBody>
      </p:sp>
      <p:pic>
        <p:nvPicPr>
          <p:cNvPr id="7" name="图片 28">
            <a:extLst>
              <a:ext uri="{FF2B5EF4-FFF2-40B4-BE49-F238E27FC236}">
                <a16:creationId xmlns:a16="http://schemas.microsoft.com/office/drawing/2014/main" id="{82A7697C-B82E-422B-9F18-FBB143E45D7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732619">
            <a:off x="199528" y="175659"/>
            <a:ext cx="2112433" cy="211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25"/>
          <p:cNvPicPr>
            <a:picLocks noChangeAspect="1"/>
          </p:cNvPicPr>
          <p:nvPr/>
        </p:nvPicPr>
        <p:blipFill rotWithShape="1">
          <a:blip r:embed="rId5" cstate="print">
            <a:extLst>
              <a:ext uri="{28A0092B-C50C-407E-A947-70E740481C1C}">
                <a14:useLocalDpi xmlns:a14="http://schemas.microsoft.com/office/drawing/2010/main" val="0"/>
              </a:ext>
            </a:extLst>
          </a:blip>
          <a:srcRect l="52972" t="9720" r="34721" b="57453"/>
          <a:stretch/>
        </p:blipFill>
        <p:spPr>
          <a:xfrm>
            <a:off x="146068" y="4041757"/>
            <a:ext cx="1500461" cy="2001140"/>
          </a:xfrm>
          <a:prstGeom prst="rect">
            <a:avLst/>
          </a:prstGeom>
        </p:spPr>
      </p:pic>
      <p:pic>
        <p:nvPicPr>
          <p:cNvPr id="9"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776772">
            <a:off x="9789509" y="4155454"/>
            <a:ext cx="2289335" cy="2477635"/>
          </a:xfrm>
          <a:prstGeom prst="rect">
            <a:avLst/>
          </a:prstGeom>
        </p:spPr>
      </p:pic>
    </p:spTree>
    <p:extLst>
      <p:ext uri="{BB962C8B-B14F-4D97-AF65-F5344CB8AC3E}">
        <p14:creationId xmlns:p14="http://schemas.microsoft.com/office/powerpoint/2010/main" val="1157420282"/>
      </p:ext>
    </p:extLst>
  </p:cSld>
  <p:clrMapOvr>
    <a:masterClrMapping/>
  </p:clrMapOvr>
  <mc:AlternateContent xmlns:mc="http://schemas.openxmlformats.org/markup-compatibility/2006" xmlns:p14="http://schemas.microsoft.com/office/powerpoint/2010/main">
    <mc:Choice Requires="p14">
      <p:transition spd="slow" p14:dur="1200" advClick="0" advTm="3000">
        <p14:flip dir="r"/>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42" presetClass="entr" presetSubtype="0" fill="hold" grpId="0" nodeType="withEffect">
                                  <p:stCondLst>
                                    <p:cond delay="725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7A5EA25-4796-4E8C-8F6D-A4084E71D454}"/>
              </a:ext>
            </a:extLst>
          </p:cNvPr>
          <p:cNvSpPr txBox="1"/>
          <p:nvPr/>
        </p:nvSpPr>
        <p:spPr>
          <a:xfrm>
            <a:off x="4807011" y="6284282"/>
            <a:ext cx="7456712" cy="461665"/>
          </a:xfrm>
          <a:prstGeom prst="rect">
            <a:avLst/>
          </a:prstGeom>
          <a:noFill/>
        </p:spPr>
        <p:txBody>
          <a:bodyPr wrap="square" rtlCol="0">
            <a:spAutoFit/>
          </a:bodyPr>
          <a:lstStyle/>
          <a:p>
            <a:r>
              <a:rPr lang="en-US" sz="2400" b="1" i="1">
                <a:solidFill>
                  <a:prstClr val="black"/>
                </a:solidFill>
                <a:latin typeface="VNI-Avo" pitchFamily="2" charset="0"/>
              </a:rPr>
              <a:t>Theo </a:t>
            </a:r>
            <a:r>
              <a:rPr lang="en-US" sz="2400" b="1" smtClean="0">
                <a:solidFill>
                  <a:prstClr val="black"/>
                </a:solidFill>
                <a:latin typeface="VNI-Avo" pitchFamily="2" charset="0"/>
              </a:rPr>
              <a:t>Xu-khoâm-lin-xxi</a:t>
            </a:r>
            <a:r>
              <a:rPr lang="en-US" sz="2400" b="1" i="1" smtClean="0">
                <a:solidFill>
                  <a:prstClr val="black"/>
                </a:solidFill>
                <a:latin typeface="VNI-Avo" pitchFamily="2" charset="0"/>
              </a:rPr>
              <a:t>, </a:t>
            </a:r>
            <a:r>
              <a:rPr lang="en-US" sz="2400" b="1" smtClean="0">
                <a:solidFill>
                  <a:prstClr val="black"/>
                </a:solidFill>
                <a:latin typeface="VNI-Avo" pitchFamily="2" charset="0"/>
              </a:rPr>
              <a:t>Maïnh Höôûng </a:t>
            </a:r>
            <a:r>
              <a:rPr lang="en-US" sz="2400" b="1" i="1" smtClean="0">
                <a:solidFill>
                  <a:prstClr val="black"/>
                </a:solidFill>
                <a:latin typeface="VNI-Avo" pitchFamily="2" charset="0"/>
              </a:rPr>
              <a:t>dòch</a:t>
            </a:r>
            <a:endParaRPr lang="en-US" sz="2800" b="1" i="1" dirty="0">
              <a:solidFill>
                <a:prstClr val="black"/>
              </a:solidFill>
              <a:latin typeface="VNI-Avo" pitchFamily="2" charset="0"/>
            </a:endParaRPr>
          </a:p>
        </p:txBody>
      </p:sp>
      <p:sp>
        <p:nvSpPr>
          <p:cNvPr id="3" name="TextBox 2">
            <a:extLst>
              <a:ext uri="{FF2B5EF4-FFF2-40B4-BE49-F238E27FC236}">
                <a16:creationId xmlns:a16="http://schemas.microsoft.com/office/drawing/2014/main" id="{FBAF6B29-D87A-4616-B368-D0C5B602B9FC}"/>
              </a:ext>
            </a:extLst>
          </p:cNvPr>
          <p:cNvSpPr txBox="1"/>
          <p:nvPr/>
        </p:nvSpPr>
        <p:spPr>
          <a:xfrm>
            <a:off x="340665" y="1363503"/>
            <a:ext cx="11514464" cy="4832092"/>
          </a:xfrm>
          <a:prstGeom prst="rect">
            <a:avLst/>
          </a:prstGeom>
          <a:noFill/>
        </p:spPr>
        <p:txBody>
          <a:bodyPr wrap="square" rtlCol="0">
            <a:spAutoFit/>
          </a:bodyPr>
          <a:lstStyle/>
          <a:p>
            <a:pPr algn="just"/>
            <a:r>
              <a:rPr lang="en-US" sz="2800" b="1" smtClean="0">
                <a:solidFill>
                  <a:prstClr val="black"/>
                </a:solidFill>
                <a:latin typeface="VNI-Avo" pitchFamily="2" charset="0"/>
              </a:rPr>
              <a:t>	Saùng sôùm, An vaøo vöôøn hoa cuûa tröôøng. Em ñònh haùi boâng cuùc maøu xanh, ñöôïc caû lôùp goïi laø hoa nieàm vui. Ba cuûa An ñang bò beänh. Em muoán ñöôïc taëng boâng hoa nieàm vui ñeå ba dòu côn ñau.</a:t>
            </a:r>
          </a:p>
          <a:p>
            <a:pPr algn="just"/>
            <a:r>
              <a:rPr lang="en-US" sz="2800" b="1" smtClean="0">
                <a:solidFill>
                  <a:prstClr val="black"/>
                </a:solidFill>
                <a:latin typeface="VNI-Avo" pitchFamily="2" charset="0"/>
              </a:rPr>
              <a:t>	An giô tay ñònh haùi, nhöng em baên khoaên roài döøng laïi. Vì em nghó hoa laø cuûa chung.</a:t>
            </a:r>
          </a:p>
          <a:p>
            <a:pPr algn="just"/>
            <a:r>
              <a:rPr lang="en-US" sz="2800" b="1" smtClean="0">
                <a:solidFill>
                  <a:prstClr val="black"/>
                </a:solidFill>
                <a:latin typeface="VNI-Avo" pitchFamily="2" charset="0"/>
              </a:rPr>
              <a:t>	Coâ giaùo ñeán. Nghe An noùi lyù do, coâ haùi vaø ñöa em boâng hoa. Coâ nhoeûn mieäng cöôøi, aâu yeám noùi:</a:t>
            </a:r>
          </a:p>
          <a:p>
            <a:pPr marL="457200" indent="-457200" algn="just">
              <a:buFontTx/>
              <a:buChar char="-"/>
            </a:pPr>
            <a:r>
              <a:rPr lang="en-US" sz="2800" b="1" smtClean="0">
                <a:solidFill>
                  <a:prstClr val="black"/>
                </a:solidFill>
                <a:latin typeface="VNI-Avo" pitchFamily="2" charset="0"/>
              </a:rPr>
              <a:t>Em laø coâ beù hieáu thaûo, An aï.</a:t>
            </a:r>
          </a:p>
          <a:p>
            <a:pPr algn="just"/>
            <a:r>
              <a:rPr lang="en-US" sz="2800" b="1" smtClean="0">
                <a:solidFill>
                  <a:prstClr val="black"/>
                </a:solidFill>
                <a:latin typeface="VNI-Avo" pitchFamily="2" charset="0"/>
              </a:rPr>
              <a:t>	Ba khoûi beänh, ba cuøng An ñeán tröôøng caûm ôn coâ giaùo. Ba coøn taëng nhaø tröôøng moät chaäu hoa cuùc tím raát ñeïp.</a:t>
            </a:r>
            <a:endParaRPr lang="en-US" sz="2800" b="1" dirty="0">
              <a:solidFill>
                <a:prstClr val="black"/>
              </a:solidFill>
              <a:latin typeface="VNI-Avo" pitchFamily="2" charset="0"/>
            </a:endParaRPr>
          </a:p>
        </p:txBody>
      </p:sp>
      <p:sp>
        <p:nvSpPr>
          <p:cNvPr id="4" name="TextBox 3">
            <a:extLst>
              <a:ext uri="{FF2B5EF4-FFF2-40B4-BE49-F238E27FC236}">
                <a16:creationId xmlns:a16="http://schemas.microsoft.com/office/drawing/2014/main" id="{717745D8-FC38-46F6-A5F2-1C0E1063E674}"/>
              </a:ext>
            </a:extLst>
          </p:cNvPr>
          <p:cNvSpPr txBox="1"/>
          <p:nvPr/>
        </p:nvSpPr>
        <p:spPr>
          <a:xfrm>
            <a:off x="1577919" y="717172"/>
            <a:ext cx="8610708" cy="646331"/>
          </a:xfrm>
          <a:prstGeom prst="rect">
            <a:avLst/>
          </a:prstGeom>
          <a:noFill/>
        </p:spPr>
        <p:txBody>
          <a:bodyPr wrap="square" rtlCol="0">
            <a:spAutoFit/>
          </a:bodyPr>
          <a:lstStyle/>
          <a:p>
            <a:pPr algn="ctr"/>
            <a:r>
              <a:rPr lang="en-US" sz="3600" b="1" smtClean="0">
                <a:solidFill>
                  <a:srgbClr val="00B050"/>
                </a:solidFill>
                <a:latin typeface="VNI-Avo" pitchFamily="2" charset="0"/>
              </a:rPr>
              <a:t>Boâng hoa nieàm vui</a:t>
            </a:r>
            <a:endParaRPr lang="en-US" sz="3600" b="1" dirty="0">
              <a:solidFill>
                <a:srgbClr val="00B050"/>
              </a:solidFill>
              <a:latin typeface="VNI-Avo" pitchFamily="2" charset="0"/>
            </a:endParaRPr>
          </a:p>
        </p:txBody>
      </p:sp>
      <p:sp>
        <p:nvSpPr>
          <p:cNvPr id="6" name="TextBox 5">
            <a:extLst>
              <a:ext uri="{FF2B5EF4-FFF2-40B4-BE49-F238E27FC236}">
                <a16:creationId xmlns:a16="http://schemas.microsoft.com/office/drawing/2014/main" id="{3B8F936B-A325-465E-A9BC-BF4C57F2B973}"/>
              </a:ext>
            </a:extLst>
          </p:cNvPr>
          <p:cNvSpPr txBox="1"/>
          <p:nvPr/>
        </p:nvSpPr>
        <p:spPr>
          <a:xfrm>
            <a:off x="117923" y="98340"/>
            <a:ext cx="11769284" cy="646331"/>
          </a:xfrm>
          <a:prstGeom prst="rect">
            <a:avLst/>
          </a:prstGeom>
          <a:noFill/>
        </p:spPr>
        <p:txBody>
          <a:bodyPr wrap="square" rtlCol="0">
            <a:spAutoFit/>
          </a:bodyPr>
          <a:lstStyle/>
          <a:p>
            <a:pPr algn="ctr">
              <a:defRPr/>
            </a:pPr>
            <a:r>
              <a:rPr lang="en-US" sz="3600" b="1" err="1">
                <a:solidFill>
                  <a:srgbClr val="7030A0"/>
                </a:solidFill>
                <a:latin typeface="VNI-Avo" pitchFamily="2" charset="0"/>
              </a:rPr>
              <a:t>Tìm</a:t>
            </a:r>
            <a:r>
              <a:rPr lang="en-US" sz="3600" b="1">
                <a:solidFill>
                  <a:srgbClr val="7030A0"/>
                </a:solidFill>
                <a:latin typeface="VNI-Avo" pitchFamily="2" charset="0"/>
              </a:rPr>
              <a:t> </a:t>
            </a:r>
            <a:r>
              <a:rPr lang="en-US" sz="3600" b="1" smtClean="0">
                <a:solidFill>
                  <a:srgbClr val="7030A0"/>
                </a:solidFill>
                <a:latin typeface="VNI-Avo" pitchFamily="2" charset="0"/>
              </a:rPr>
              <a:t>trong baøi ñoïc tieáng coù vaàn </a:t>
            </a:r>
            <a:r>
              <a:rPr lang="en-US" sz="3600" b="1" smtClean="0">
                <a:solidFill>
                  <a:srgbClr val="FF0000"/>
                </a:solidFill>
                <a:latin typeface="VNI-Avo" pitchFamily="2" charset="0"/>
              </a:rPr>
              <a:t>oaên,oen,yeâm,ui,iu</a:t>
            </a:r>
            <a:endParaRPr lang="en-US" sz="3600" b="1" dirty="0">
              <a:solidFill>
                <a:srgbClr val="FF0000"/>
              </a:solidFill>
              <a:latin typeface="VNI-Avo" pitchFamily="2" charset="0"/>
            </a:endParaRPr>
          </a:p>
        </p:txBody>
      </p:sp>
      <p:sp>
        <p:nvSpPr>
          <p:cNvPr id="8" name="TextBox 7">
            <a:extLst>
              <a:ext uri="{FF2B5EF4-FFF2-40B4-BE49-F238E27FC236}">
                <a16:creationId xmlns:a16="http://schemas.microsoft.com/office/drawing/2014/main" id="{FBAF6B29-D87A-4616-B368-D0C5B602B9FC}"/>
              </a:ext>
            </a:extLst>
          </p:cNvPr>
          <p:cNvSpPr txBox="1"/>
          <p:nvPr/>
        </p:nvSpPr>
        <p:spPr>
          <a:xfrm>
            <a:off x="7768276" y="3067563"/>
            <a:ext cx="1339889" cy="523220"/>
          </a:xfrm>
          <a:prstGeom prst="rect">
            <a:avLst/>
          </a:prstGeom>
          <a:noFill/>
        </p:spPr>
        <p:txBody>
          <a:bodyPr wrap="square" rtlCol="0">
            <a:spAutoFit/>
          </a:bodyPr>
          <a:lstStyle/>
          <a:p>
            <a:pPr algn="just"/>
            <a:r>
              <a:rPr lang="en-US" sz="2800" b="1" smtClean="0">
                <a:solidFill>
                  <a:srgbClr val="FF0000"/>
                </a:solidFill>
                <a:latin typeface="VNI-Avo" pitchFamily="2" charset="0"/>
              </a:rPr>
              <a:t>khoaên</a:t>
            </a:r>
            <a:endParaRPr lang="en-US" sz="2800" b="1" dirty="0">
              <a:solidFill>
                <a:srgbClr val="FF0000"/>
              </a:solidFill>
              <a:latin typeface="VNI-Avo" pitchFamily="2" charset="0"/>
            </a:endParaRPr>
          </a:p>
        </p:txBody>
      </p:sp>
      <p:sp>
        <p:nvSpPr>
          <p:cNvPr id="9" name="TextBox 8">
            <a:extLst>
              <a:ext uri="{FF2B5EF4-FFF2-40B4-BE49-F238E27FC236}">
                <a16:creationId xmlns:a16="http://schemas.microsoft.com/office/drawing/2014/main" id="{FBAF6B29-D87A-4616-B368-D0C5B602B9FC}"/>
              </a:ext>
            </a:extLst>
          </p:cNvPr>
          <p:cNvSpPr txBox="1"/>
          <p:nvPr/>
        </p:nvSpPr>
        <p:spPr>
          <a:xfrm>
            <a:off x="1855946" y="4342653"/>
            <a:ext cx="1514807" cy="523220"/>
          </a:xfrm>
          <a:prstGeom prst="rect">
            <a:avLst/>
          </a:prstGeom>
          <a:noFill/>
        </p:spPr>
        <p:txBody>
          <a:bodyPr wrap="square" rtlCol="0">
            <a:spAutoFit/>
          </a:bodyPr>
          <a:lstStyle/>
          <a:p>
            <a:pPr algn="just"/>
            <a:r>
              <a:rPr lang="en-US" sz="2800" b="1" smtClean="0">
                <a:solidFill>
                  <a:srgbClr val="FF00FF"/>
                </a:solidFill>
                <a:latin typeface="VNI-Avo" pitchFamily="2" charset="0"/>
              </a:rPr>
              <a:t>nhoeûn</a:t>
            </a:r>
            <a:endParaRPr lang="en-US" sz="2800" b="1" dirty="0">
              <a:solidFill>
                <a:srgbClr val="FF00FF"/>
              </a:solidFill>
              <a:latin typeface="VNI-Avo" pitchFamily="2" charset="0"/>
            </a:endParaRPr>
          </a:p>
        </p:txBody>
      </p:sp>
      <p:sp>
        <p:nvSpPr>
          <p:cNvPr id="10" name="TextBox 9">
            <a:extLst>
              <a:ext uri="{FF2B5EF4-FFF2-40B4-BE49-F238E27FC236}">
                <a16:creationId xmlns:a16="http://schemas.microsoft.com/office/drawing/2014/main" id="{FBAF6B29-D87A-4616-B368-D0C5B602B9FC}"/>
              </a:ext>
            </a:extLst>
          </p:cNvPr>
          <p:cNvSpPr txBox="1"/>
          <p:nvPr/>
        </p:nvSpPr>
        <p:spPr>
          <a:xfrm>
            <a:off x="5867754" y="4342634"/>
            <a:ext cx="1339889" cy="523220"/>
          </a:xfrm>
          <a:prstGeom prst="rect">
            <a:avLst/>
          </a:prstGeom>
          <a:noFill/>
        </p:spPr>
        <p:txBody>
          <a:bodyPr wrap="square" rtlCol="0">
            <a:spAutoFit/>
          </a:bodyPr>
          <a:lstStyle/>
          <a:p>
            <a:pPr algn="just"/>
            <a:r>
              <a:rPr lang="en-US" sz="2800" b="1" smtClean="0">
                <a:solidFill>
                  <a:srgbClr val="00B050"/>
                </a:solidFill>
                <a:latin typeface="VNI-Avo" pitchFamily="2" charset="0"/>
              </a:rPr>
              <a:t>yeám</a:t>
            </a:r>
            <a:endParaRPr lang="en-US" sz="2800" b="1" dirty="0">
              <a:solidFill>
                <a:srgbClr val="00B050"/>
              </a:solidFill>
              <a:latin typeface="VNI-Avo" pitchFamily="2" charset="0"/>
            </a:endParaRPr>
          </a:p>
        </p:txBody>
      </p:sp>
      <p:sp>
        <p:nvSpPr>
          <p:cNvPr id="11" name="TextBox 10">
            <a:extLst>
              <a:ext uri="{FF2B5EF4-FFF2-40B4-BE49-F238E27FC236}">
                <a16:creationId xmlns:a16="http://schemas.microsoft.com/office/drawing/2014/main" id="{FBAF6B29-D87A-4616-B368-D0C5B602B9FC}"/>
              </a:ext>
            </a:extLst>
          </p:cNvPr>
          <p:cNvSpPr txBox="1"/>
          <p:nvPr/>
        </p:nvSpPr>
        <p:spPr>
          <a:xfrm>
            <a:off x="8964733" y="1796658"/>
            <a:ext cx="1339889" cy="523220"/>
          </a:xfrm>
          <a:prstGeom prst="rect">
            <a:avLst/>
          </a:prstGeom>
          <a:noFill/>
        </p:spPr>
        <p:txBody>
          <a:bodyPr wrap="square" rtlCol="0">
            <a:spAutoFit/>
          </a:bodyPr>
          <a:lstStyle/>
          <a:p>
            <a:pPr algn="just"/>
            <a:r>
              <a:rPr lang="en-US" sz="2800" b="1" smtClean="0">
                <a:solidFill>
                  <a:srgbClr val="FFC000"/>
                </a:solidFill>
                <a:latin typeface="VNI-Avo" pitchFamily="2" charset="0"/>
              </a:rPr>
              <a:t>vui</a:t>
            </a:r>
            <a:endParaRPr lang="en-US" sz="2800" b="1" dirty="0">
              <a:solidFill>
                <a:srgbClr val="FFC000"/>
              </a:solidFill>
              <a:latin typeface="VNI-Avo" pitchFamily="2" charset="0"/>
            </a:endParaRPr>
          </a:p>
        </p:txBody>
      </p:sp>
      <p:sp>
        <p:nvSpPr>
          <p:cNvPr id="12" name="TextBox 11">
            <a:extLst>
              <a:ext uri="{FF2B5EF4-FFF2-40B4-BE49-F238E27FC236}">
                <a16:creationId xmlns:a16="http://schemas.microsoft.com/office/drawing/2014/main" id="{FBAF6B29-D87A-4616-B368-D0C5B602B9FC}"/>
              </a:ext>
            </a:extLst>
          </p:cNvPr>
          <p:cNvSpPr txBox="1"/>
          <p:nvPr/>
        </p:nvSpPr>
        <p:spPr>
          <a:xfrm>
            <a:off x="9897061" y="2216020"/>
            <a:ext cx="1339889" cy="523220"/>
          </a:xfrm>
          <a:prstGeom prst="rect">
            <a:avLst/>
          </a:prstGeom>
          <a:noFill/>
        </p:spPr>
        <p:txBody>
          <a:bodyPr wrap="square" rtlCol="0">
            <a:spAutoFit/>
          </a:bodyPr>
          <a:lstStyle/>
          <a:p>
            <a:pPr algn="just"/>
            <a:r>
              <a:rPr lang="en-US" sz="2800" b="1" smtClean="0">
                <a:solidFill>
                  <a:srgbClr val="FFC000"/>
                </a:solidFill>
                <a:latin typeface="VNI-Avo" pitchFamily="2" charset="0"/>
              </a:rPr>
              <a:t>vui</a:t>
            </a:r>
            <a:endParaRPr lang="en-US" sz="2800" b="1" dirty="0">
              <a:solidFill>
                <a:srgbClr val="FFC000"/>
              </a:solidFill>
              <a:latin typeface="VNI-Avo" pitchFamily="2" charset="0"/>
            </a:endParaRPr>
          </a:p>
        </p:txBody>
      </p:sp>
      <p:sp>
        <p:nvSpPr>
          <p:cNvPr id="13" name="TextBox 12">
            <a:extLst>
              <a:ext uri="{FF2B5EF4-FFF2-40B4-BE49-F238E27FC236}">
                <a16:creationId xmlns:a16="http://schemas.microsoft.com/office/drawing/2014/main" id="{FBAF6B29-D87A-4616-B368-D0C5B602B9FC}"/>
              </a:ext>
            </a:extLst>
          </p:cNvPr>
          <p:cNvSpPr txBox="1"/>
          <p:nvPr/>
        </p:nvSpPr>
        <p:spPr>
          <a:xfrm>
            <a:off x="337813" y="2651915"/>
            <a:ext cx="1339889" cy="523220"/>
          </a:xfrm>
          <a:prstGeom prst="rect">
            <a:avLst/>
          </a:prstGeom>
          <a:noFill/>
        </p:spPr>
        <p:txBody>
          <a:bodyPr wrap="square" rtlCol="0">
            <a:spAutoFit/>
          </a:bodyPr>
          <a:lstStyle/>
          <a:p>
            <a:pPr algn="just"/>
            <a:r>
              <a:rPr lang="en-US" sz="2800" b="1" smtClean="0">
                <a:solidFill>
                  <a:srgbClr val="00B0F0"/>
                </a:solidFill>
                <a:latin typeface="VNI-Avo" pitchFamily="2" charset="0"/>
              </a:rPr>
              <a:t>dòu</a:t>
            </a:r>
            <a:endParaRPr lang="en-US" sz="2800" b="1" dirty="0">
              <a:solidFill>
                <a:srgbClr val="00B0F0"/>
              </a:solidFill>
              <a:latin typeface="VNI-Avo" pitchFamily="2" charset="0"/>
            </a:endParaRPr>
          </a:p>
        </p:txBody>
      </p:sp>
    </p:spTree>
    <p:extLst>
      <p:ext uri="{BB962C8B-B14F-4D97-AF65-F5344CB8AC3E}">
        <p14:creationId xmlns:p14="http://schemas.microsoft.com/office/powerpoint/2010/main" val="3285356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6"/>
                                        </p:tgtEl>
                                        <p:attrNameLst>
                                          <p:attrName>ppt_x</p:attrName>
                                          <p:attrName>ppt_y</p:attrName>
                                        </p:attrNameLst>
                                      </p:cBhvr>
                                    </p:animMotion>
                                    <p:animRot by="1500000">
                                      <p:cBhvr>
                                        <p:cTn id="7" dur="125" fill="hold">
                                          <p:stCondLst>
                                            <p:cond delay="0"/>
                                          </p:stCondLst>
                                        </p:cTn>
                                        <p:tgtEl>
                                          <p:spTgt spid="6"/>
                                        </p:tgtEl>
                                        <p:attrNameLst>
                                          <p:attrName>r</p:attrName>
                                        </p:attrNameLst>
                                      </p:cBhvr>
                                    </p:animRot>
                                    <p:animRot by="-1500000">
                                      <p:cBhvr>
                                        <p:cTn id="8" dur="125" fill="hold">
                                          <p:stCondLst>
                                            <p:cond delay="125"/>
                                          </p:stCondLst>
                                        </p:cTn>
                                        <p:tgtEl>
                                          <p:spTgt spid="6"/>
                                        </p:tgtEl>
                                        <p:attrNameLst>
                                          <p:attrName>r</p:attrName>
                                        </p:attrNameLst>
                                      </p:cBhvr>
                                    </p:animRot>
                                    <p:animRot by="-1500000">
                                      <p:cBhvr>
                                        <p:cTn id="9" dur="125" fill="hold">
                                          <p:stCondLst>
                                            <p:cond delay="250"/>
                                          </p:stCondLst>
                                        </p:cTn>
                                        <p:tgtEl>
                                          <p:spTgt spid="6"/>
                                        </p:tgtEl>
                                        <p:attrNameLst>
                                          <p:attrName>r</p:attrName>
                                        </p:attrNameLst>
                                      </p:cBhvr>
                                    </p:animRot>
                                    <p:animRot by="1500000">
                                      <p:cBhvr>
                                        <p:cTn id="10" dur="125" fill="hold">
                                          <p:stCondLst>
                                            <p:cond delay="375"/>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down)">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11" grpId="0"/>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92" name="图片 67591" descr="PPT素材-0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1484" y="-770965"/>
            <a:ext cx="6054727" cy="7628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4" name="图片 67593" descr="PPT素材-2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45075" y="-427038"/>
            <a:ext cx="6705600" cy="7556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
          <p:cNvSpPr txBox="1">
            <a:spLocks noChangeArrowheads="1"/>
          </p:cNvSpPr>
          <p:nvPr/>
        </p:nvSpPr>
        <p:spPr bwMode="auto">
          <a:xfrm>
            <a:off x="504850" y="4041804"/>
            <a:ext cx="4476751"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VnAvant" pitchFamily="34" charset="0"/>
                <a:ea typeface="SimSun" pitchFamily="2" charset="-122"/>
              </a:defRPr>
            </a:lvl1pPr>
            <a:lvl2pPr marL="742950" indent="-285750">
              <a:defRPr b="1">
                <a:solidFill>
                  <a:schemeClr val="tx1"/>
                </a:solidFill>
                <a:latin typeface=".VnAvant" pitchFamily="34" charset="0"/>
                <a:ea typeface="SimSun" pitchFamily="2" charset="-122"/>
              </a:defRPr>
            </a:lvl2pPr>
            <a:lvl3pPr marL="1143000" indent="-228600">
              <a:defRPr b="1">
                <a:solidFill>
                  <a:schemeClr val="tx1"/>
                </a:solidFill>
                <a:latin typeface=".VnAvant" pitchFamily="34" charset="0"/>
                <a:ea typeface="SimSun" pitchFamily="2" charset="-122"/>
              </a:defRPr>
            </a:lvl3pPr>
            <a:lvl4pPr marL="1600200" indent="-228600">
              <a:defRPr b="1">
                <a:solidFill>
                  <a:schemeClr val="tx1"/>
                </a:solidFill>
                <a:latin typeface=".VnAvant" pitchFamily="34" charset="0"/>
                <a:ea typeface="SimSun" pitchFamily="2" charset="-122"/>
              </a:defRPr>
            </a:lvl4pPr>
            <a:lvl5pPr marL="2057400" indent="-228600">
              <a:defRPr b="1">
                <a:solidFill>
                  <a:schemeClr val="tx1"/>
                </a:solidFill>
                <a:latin typeface=".VnAvant" pitchFamily="34" charset="0"/>
                <a:ea typeface="SimSun" pitchFamily="2" charset="-122"/>
              </a:defRPr>
            </a:lvl5pPr>
            <a:lvl6pPr marL="2514600" indent="-228600" eaLnBrk="0" fontAlgn="base" hangingPunct="0">
              <a:spcBef>
                <a:spcPct val="0"/>
              </a:spcBef>
              <a:spcAft>
                <a:spcPct val="0"/>
              </a:spcAft>
              <a:defRPr b="1">
                <a:solidFill>
                  <a:schemeClr val="tx1"/>
                </a:solidFill>
                <a:latin typeface=".VnAvant" pitchFamily="34" charset="0"/>
                <a:ea typeface="SimSun" pitchFamily="2" charset="-122"/>
              </a:defRPr>
            </a:lvl6pPr>
            <a:lvl7pPr marL="2971800" indent="-228600" eaLnBrk="0" fontAlgn="base" hangingPunct="0">
              <a:spcBef>
                <a:spcPct val="0"/>
              </a:spcBef>
              <a:spcAft>
                <a:spcPct val="0"/>
              </a:spcAft>
              <a:defRPr b="1">
                <a:solidFill>
                  <a:schemeClr val="tx1"/>
                </a:solidFill>
                <a:latin typeface=".VnAvant" pitchFamily="34" charset="0"/>
                <a:ea typeface="SimSun" pitchFamily="2" charset="-122"/>
              </a:defRPr>
            </a:lvl7pPr>
            <a:lvl8pPr marL="3429000" indent="-228600" eaLnBrk="0" fontAlgn="base" hangingPunct="0">
              <a:spcBef>
                <a:spcPct val="0"/>
              </a:spcBef>
              <a:spcAft>
                <a:spcPct val="0"/>
              </a:spcAft>
              <a:defRPr b="1">
                <a:solidFill>
                  <a:schemeClr val="tx1"/>
                </a:solidFill>
                <a:latin typeface=".VnAvant" pitchFamily="34" charset="0"/>
                <a:ea typeface="SimSun" pitchFamily="2" charset="-122"/>
              </a:defRPr>
            </a:lvl8pPr>
            <a:lvl9pPr marL="3886200" indent="-228600" eaLnBrk="0" fontAlgn="base" hangingPunct="0">
              <a:spcBef>
                <a:spcPct val="0"/>
              </a:spcBef>
              <a:spcAft>
                <a:spcPct val="0"/>
              </a:spcAft>
              <a:defRPr b="1">
                <a:solidFill>
                  <a:schemeClr val="tx1"/>
                </a:solidFill>
                <a:latin typeface=".VnAvant" pitchFamily="34" charset="0"/>
                <a:ea typeface="SimSun" pitchFamily="2" charset="-122"/>
              </a:defRPr>
            </a:lvl9pPr>
          </a:lstStyle>
          <a:p>
            <a:pPr eaLnBrk="0" fontAlgn="base" hangingPunct="0">
              <a:spcBef>
                <a:spcPct val="0"/>
              </a:spcBef>
              <a:spcAft>
                <a:spcPct val="0"/>
              </a:spcAft>
            </a:pPr>
            <a:r>
              <a:rPr lang="en-US" sz="4000" smtClean="0">
                <a:solidFill>
                  <a:prstClr val="black"/>
                </a:solidFill>
                <a:latin typeface="VNI-Avo" pitchFamily="2" charset="0"/>
              </a:rPr>
              <a:t>Tìm ngoaøi baøi ñoïc töø ngöõ chöùa tieáng coù vaàn </a:t>
            </a:r>
            <a:r>
              <a:rPr lang="en-US" sz="4000" smtClean="0">
                <a:solidFill>
                  <a:srgbClr val="FF0000"/>
                </a:solidFill>
                <a:latin typeface="VNI-Avo" pitchFamily="2" charset="0"/>
              </a:rPr>
              <a:t>ui</a:t>
            </a:r>
            <a:r>
              <a:rPr lang="en-US" sz="4000" smtClean="0">
                <a:solidFill>
                  <a:prstClr val="black"/>
                </a:solidFill>
                <a:latin typeface="VNI-Avo" pitchFamily="2" charset="0"/>
              </a:rPr>
              <a:t>?</a:t>
            </a:r>
            <a:endParaRPr lang="en-US" sz="4000">
              <a:solidFill>
                <a:prstClr val="black"/>
              </a:solidFill>
              <a:latin typeface="VNI-Avo" pitchFamily="2" charset="0"/>
            </a:endParaRPr>
          </a:p>
          <a:p>
            <a:pPr eaLnBrk="0" fontAlgn="base" hangingPunct="0">
              <a:spcBef>
                <a:spcPct val="0"/>
              </a:spcBef>
              <a:spcAft>
                <a:spcPct val="0"/>
              </a:spcAft>
            </a:pPr>
            <a:endParaRPr lang="en-US">
              <a:solidFill>
                <a:prstClr val="black"/>
              </a:solidFill>
              <a:latin typeface="VNI-Avo" pitchFamily="2" charset="0"/>
            </a:endParaRPr>
          </a:p>
        </p:txBody>
      </p:sp>
      <p:sp>
        <p:nvSpPr>
          <p:cNvPr id="9" name="Freeform: Shape 7">
            <a:extLst>
              <a:ext uri="{FF2B5EF4-FFF2-40B4-BE49-F238E27FC236}">
                <a16:creationId xmlns:a16="http://schemas.microsoft.com/office/drawing/2014/main" id="{B7B87692-3312-4DF9-BB41-682106908F77}"/>
              </a:ext>
            </a:extLst>
          </p:cNvPr>
          <p:cNvSpPr/>
          <p:nvPr/>
        </p:nvSpPr>
        <p:spPr>
          <a:xfrm>
            <a:off x="0" y="69112"/>
            <a:ext cx="3702160" cy="556685"/>
          </a:xfrm>
          <a:custGeom>
            <a:avLst/>
            <a:gdLst>
              <a:gd name="connsiteX0" fmla="*/ 0 w 3012030"/>
              <a:gd name="connsiteY0" fmla="*/ 0 h 717825"/>
              <a:gd name="connsiteX1" fmla="*/ 2653118 w 3012030"/>
              <a:gd name="connsiteY1" fmla="*/ 0 h 717825"/>
              <a:gd name="connsiteX2" fmla="*/ 3012030 w 3012030"/>
              <a:gd name="connsiteY2" fmla="*/ 358913 h 717825"/>
              <a:gd name="connsiteX3" fmla="*/ 2653118 w 3012030"/>
              <a:gd name="connsiteY3" fmla="*/ 717825 h 717825"/>
              <a:gd name="connsiteX4" fmla="*/ 0 w 3012030"/>
              <a:gd name="connsiteY4" fmla="*/ 717825 h 717825"/>
              <a:gd name="connsiteX5" fmla="*/ 358913 w 3012030"/>
              <a:gd name="connsiteY5" fmla="*/ 358913 h 717825"/>
              <a:gd name="connsiteX6" fmla="*/ 0 w 3012030"/>
              <a:gd name="connsiteY6" fmla="*/ 0 h 71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2030" h="717825">
                <a:moveTo>
                  <a:pt x="0" y="0"/>
                </a:moveTo>
                <a:lnTo>
                  <a:pt x="2653118" y="0"/>
                </a:lnTo>
                <a:lnTo>
                  <a:pt x="3012030" y="358913"/>
                </a:lnTo>
                <a:lnTo>
                  <a:pt x="2653118" y="717825"/>
                </a:lnTo>
                <a:lnTo>
                  <a:pt x="0" y="717825"/>
                </a:lnTo>
                <a:lnTo>
                  <a:pt x="358913" y="358913"/>
                </a:lnTo>
                <a:lnTo>
                  <a:pt x="0" y="0"/>
                </a:lnTo>
                <a:close/>
              </a:path>
            </a:pathLst>
          </a:custGeom>
          <a:solidFill>
            <a:srgbClr val="FFC000"/>
          </a:solidFill>
          <a:ln w="12700" cap="flat" cmpd="sng" algn="ctr">
            <a:solidFill>
              <a:sysClr val="window" lastClr="FFFFFF">
                <a:hueOff val="0"/>
                <a:satOff val="0"/>
                <a:lumOff val="0"/>
                <a:alphaOff val="0"/>
              </a:sysClr>
            </a:solidFill>
            <a:prstDash val="solid"/>
            <a:miter lim="800000"/>
          </a:ln>
          <a:effectLst/>
        </p:spPr>
        <p:txBody>
          <a:bodyPr spcFirstLastPara="0" vert="horz" wrap="square" lIns="530935" tIns="57341" rIns="416253" bIns="57341" numCol="1" spcCol="1270" anchor="ctr" anchorCtr="0">
            <a:noAutofit/>
          </a:bodyPr>
          <a:lstStyle/>
          <a:p>
            <a:pPr algn="ctr" defTabSz="1911350">
              <a:lnSpc>
                <a:spcPct val="90000"/>
              </a:lnSpc>
              <a:spcBef>
                <a:spcPct val="0"/>
              </a:spcBef>
              <a:spcAft>
                <a:spcPct val="35000"/>
              </a:spcAft>
              <a:defRPr/>
            </a:pPr>
            <a:r>
              <a:rPr lang="en-US" sz="3600" err="1">
                <a:solidFill>
                  <a:srgbClr val="FF0000"/>
                </a:solidFill>
                <a:latin typeface="VNI-Avo" pitchFamily="2" charset="0"/>
              </a:rPr>
              <a:t>Tìm</a:t>
            </a:r>
            <a:r>
              <a:rPr lang="en-US" sz="3600">
                <a:solidFill>
                  <a:srgbClr val="FF0000"/>
                </a:solidFill>
                <a:latin typeface="VNI-Avo" pitchFamily="2" charset="0"/>
              </a:rPr>
              <a:t> </a:t>
            </a:r>
            <a:r>
              <a:rPr lang="en-US" sz="3600" smtClean="0">
                <a:solidFill>
                  <a:srgbClr val="FF0000"/>
                </a:solidFill>
                <a:latin typeface="VNI-Avo" pitchFamily="2" charset="0"/>
              </a:rPr>
              <a:t>tieáng</a:t>
            </a:r>
            <a:endParaRPr lang="en-US" sz="3600" dirty="0">
              <a:solidFill>
                <a:srgbClr val="FF0000"/>
              </a:solidFill>
              <a:latin typeface="VNI-Avo" pitchFamily="2" charset="0"/>
            </a:endParaRPr>
          </a:p>
        </p:txBody>
      </p:sp>
      <p:sp>
        <p:nvSpPr>
          <p:cNvPr id="10" name="Rectangle 9"/>
          <p:cNvSpPr>
            <a:spLocks noChangeArrowheads="1"/>
          </p:cNvSpPr>
          <p:nvPr/>
        </p:nvSpPr>
        <p:spPr bwMode="auto">
          <a:xfrm>
            <a:off x="7531072" y="4484726"/>
            <a:ext cx="227177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r>
              <a:rPr lang="en-US" sz="4800" b="1">
                <a:latin typeface="VNI-Avo" pitchFamily="2" charset="0"/>
              </a:rPr>
              <a:t>h</a:t>
            </a:r>
            <a:r>
              <a:rPr lang="en-US" sz="4800" b="1" smtClean="0">
                <a:latin typeface="VNI-Avo" pitchFamily="2" charset="0"/>
              </a:rPr>
              <a:t>uùt b</a:t>
            </a:r>
            <a:r>
              <a:rPr lang="en-US" sz="4800" b="1" smtClean="0">
                <a:solidFill>
                  <a:srgbClr val="FF0000"/>
                </a:solidFill>
                <a:latin typeface="VNI-Avo" pitchFamily="2" charset="0"/>
              </a:rPr>
              <a:t>uïi</a:t>
            </a:r>
            <a:endParaRPr lang="en-US" sz="4800" b="1">
              <a:solidFill>
                <a:srgbClr val="FF0000"/>
              </a:solidFill>
              <a:latin typeface="VNI-Avo" pitchFamily="2" charset="0"/>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74012" y="1155991"/>
            <a:ext cx="3847725" cy="2885794"/>
          </a:xfrm>
          <a:prstGeom prst="rect">
            <a:avLst/>
          </a:prstGeom>
        </p:spPr>
      </p:pic>
    </p:spTree>
    <p:extLst>
      <p:ext uri="{BB962C8B-B14F-4D97-AF65-F5344CB8AC3E}">
        <p14:creationId xmlns:p14="http://schemas.microsoft.com/office/powerpoint/2010/main" val="349238651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67592"/>
                                        </p:tgtEl>
                                        <p:attrNameLst>
                                          <p:attrName>style.visibility</p:attrName>
                                        </p:attrNameLst>
                                      </p:cBhvr>
                                      <p:to>
                                        <p:strVal val="visible"/>
                                      </p:to>
                                    </p:set>
                                    <p:anim calcmode="lin" valueType="num">
                                      <p:cBhvr>
                                        <p:cTn id="7" dur="500" fill="hold"/>
                                        <p:tgtEl>
                                          <p:spTgt spid="67592"/>
                                        </p:tgtEl>
                                        <p:attrNameLst>
                                          <p:attrName>ppt_w</p:attrName>
                                        </p:attrNameLst>
                                      </p:cBhvr>
                                      <p:tavLst>
                                        <p:tav tm="0">
                                          <p:val>
                                            <p:fltVal val="0"/>
                                          </p:val>
                                        </p:tav>
                                        <p:tav tm="100000">
                                          <p:val>
                                            <p:strVal val="#ppt_w"/>
                                          </p:val>
                                        </p:tav>
                                      </p:tavLst>
                                    </p:anim>
                                    <p:anim calcmode="lin" valueType="num">
                                      <p:cBhvr>
                                        <p:cTn id="8" dur="500" fill="hold"/>
                                        <p:tgtEl>
                                          <p:spTgt spid="67592"/>
                                        </p:tgtEl>
                                        <p:attrNameLst>
                                          <p:attrName>ppt_h</p:attrName>
                                        </p:attrNameLst>
                                      </p:cBhvr>
                                      <p:tavLst>
                                        <p:tav tm="0">
                                          <p:val>
                                            <p:fltVal val="0"/>
                                          </p:val>
                                        </p:tav>
                                        <p:tav tm="100000">
                                          <p:val>
                                            <p:strVal val="#ppt_h"/>
                                          </p:val>
                                        </p:tav>
                                      </p:tavLst>
                                    </p:anim>
                                    <p:animEffect transition="in" filter="fade">
                                      <p:cBhvr>
                                        <p:cTn id="9" dur="500"/>
                                        <p:tgtEl>
                                          <p:spTgt spid="67592"/>
                                        </p:tgtEl>
                                      </p:cBhvr>
                                    </p:animEffect>
                                  </p:childTnLst>
                                </p:cTn>
                              </p:par>
                            </p:childTnLst>
                          </p:cTn>
                        </p:par>
                        <p:par>
                          <p:cTn id="10" fill="hold" nodeType="afterGroup">
                            <p:stCondLst>
                              <p:cond delay="500"/>
                            </p:stCondLst>
                            <p:childTnLst>
                              <p:par>
                                <p:cTn id="11" presetID="29" presetClass="entr" presetSubtype="0" fill="hold" nodeType="afterEffect">
                                  <p:stCondLst>
                                    <p:cond delay="0"/>
                                  </p:stCondLst>
                                  <p:childTnLst>
                                    <p:set>
                                      <p:cBhvr>
                                        <p:cTn id="12" dur="1" fill="hold">
                                          <p:stCondLst>
                                            <p:cond delay="0"/>
                                          </p:stCondLst>
                                        </p:cTn>
                                        <p:tgtEl>
                                          <p:spTgt spid="67594"/>
                                        </p:tgtEl>
                                        <p:attrNameLst>
                                          <p:attrName>style.visibility</p:attrName>
                                        </p:attrNameLst>
                                      </p:cBhvr>
                                      <p:to>
                                        <p:strVal val="visible"/>
                                      </p:to>
                                    </p:set>
                                    <p:anim calcmode="lin" valueType="num">
                                      <p:cBhvr>
                                        <p:cTn id="13" dur="1000" fill="hold"/>
                                        <p:tgtEl>
                                          <p:spTgt spid="67594"/>
                                        </p:tgtEl>
                                        <p:attrNameLst>
                                          <p:attrName>ppt_x</p:attrName>
                                        </p:attrNameLst>
                                      </p:cBhvr>
                                      <p:tavLst>
                                        <p:tav tm="0">
                                          <p:val>
                                            <p:strVal val="#ppt_x-.2"/>
                                          </p:val>
                                        </p:tav>
                                        <p:tav tm="100000">
                                          <p:val>
                                            <p:strVal val="#ppt_x"/>
                                          </p:val>
                                        </p:tav>
                                      </p:tavLst>
                                    </p:anim>
                                    <p:anim calcmode="lin" valueType="num">
                                      <p:cBhvr>
                                        <p:cTn id="14" dur="1000" fill="hold"/>
                                        <p:tgtEl>
                                          <p:spTgt spid="67594"/>
                                        </p:tgtEl>
                                        <p:attrNameLst>
                                          <p:attrName>ppt_y</p:attrName>
                                        </p:attrNameLst>
                                      </p:cBhvr>
                                      <p:tavLst>
                                        <p:tav tm="0">
                                          <p:val>
                                            <p:strVal val="#ppt_y"/>
                                          </p:val>
                                        </p:tav>
                                        <p:tav tm="100000">
                                          <p:val>
                                            <p:strVal val="#ppt_y"/>
                                          </p:val>
                                        </p:tav>
                                      </p:tavLst>
                                    </p:anim>
                                    <p:animEffect transition="in" filter="wipe(right)" prLst="gradientSize: 0.1">
                                      <p:cBhvr>
                                        <p:cTn id="15" dur="1000"/>
                                        <p:tgtEl>
                                          <p:spTgt spid="6759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92" name="图片 67591" descr="PPT素材-0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1484" y="-770965"/>
            <a:ext cx="6657653" cy="7628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4" name="图片 67593" descr="PPT素材-2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45075" y="-427038"/>
            <a:ext cx="6705600" cy="7556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
          <p:cNvSpPr txBox="1">
            <a:spLocks noChangeArrowheads="1"/>
          </p:cNvSpPr>
          <p:nvPr/>
        </p:nvSpPr>
        <p:spPr bwMode="auto">
          <a:xfrm>
            <a:off x="504824" y="4041804"/>
            <a:ext cx="4856069"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VnAvant" pitchFamily="34" charset="0"/>
                <a:ea typeface="SimSun" pitchFamily="2" charset="-122"/>
              </a:defRPr>
            </a:lvl1pPr>
            <a:lvl2pPr marL="742950" indent="-285750">
              <a:defRPr b="1">
                <a:solidFill>
                  <a:schemeClr val="tx1"/>
                </a:solidFill>
                <a:latin typeface=".VnAvant" pitchFamily="34" charset="0"/>
                <a:ea typeface="SimSun" pitchFamily="2" charset="-122"/>
              </a:defRPr>
            </a:lvl2pPr>
            <a:lvl3pPr marL="1143000" indent="-228600">
              <a:defRPr b="1">
                <a:solidFill>
                  <a:schemeClr val="tx1"/>
                </a:solidFill>
                <a:latin typeface=".VnAvant" pitchFamily="34" charset="0"/>
                <a:ea typeface="SimSun" pitchFamily="2" charset="-122"/>
              </a:defRPr>
            </a:lvl3pPr>
            <a:lvl4pPr marL="1600200" indent="-228600">
              <a:defRPr b="1">
                <a:solidFill>
                  <a:schemeClr val="tx1"/>
                </a:solidFill>
                <a:latin typeface=".VnAvant" pitchFamily="34" charset="0"/>
                <a:ea typeface="SimSun" pitchFamily="2" charset="-122"/>
              </a:defRPr>
            </a:lvl4pPr>
            <a:lvl5pPr marL="2057400" indent="-228600">
              <a:defRPr b="1">
                <a:solidFill>
                  <a:schemeClr val="tx1"/>
                </a:solidFill>
                <a:latin typeface=".VnAvant" pitchFamily="34" charset="0"/>
                <a:ea typeface="SimSun" pitchFamily="2" charset="-122"/>
              </a:defRPr>
            </a:lvl5pPr>
            <a:lvl6pPr marL="2514600" indent="-228600" eaLnBrk="0" fontAlgn="base" hangingPunct="0">
              <a:spcBef>
                <a:spcPct val="0"/>
              </a:spcBef>
              <a:spcAft>
                <a:spcPct val="0"/>
              </a:spcAft>
              <a:defRPr b="1">
                <a:solidFill>
                  <a:schemeClr val="tx1"/>
                </a:solidFill>
                <a:latin typeface=".VnAvant" pitchFamily="34" charset="0"/>
                <a:ea typeface="SimSun" pitchFamily="2" charset="-122"/>
              </a:defRPr>
            </a:lvl6pPr>
            <a:lvl7pPr marL="2971800" indent="-228600" eaLnBrk="0" fontAlgn="base" hangingPunct="0">
              <a:spcBef>
                <a:spcPct val="0"/>
              </a:spcBef>
              <a:spcAft>
                <a:spcPct val="0"/>
              </a:spcAft>
              <a:defRPr b="1">
                <a:solidFill>
                  <a:schemeClr val="tx1"/>
                </a:solidFill>
                <a:latin typeface=".VnAvant" pitchFamily="34" charset="0"/>
                <a:ea typeface="SimSun" pitchFamily="2" charset="-122"/>
              </a:defRPr>
            </a:lvl7pPr>
            <a:lvl8pPr marL="3429000" indent="-228600" eaLnBrk="0" fontAlgn="base" hangingPunct="0">
              <a:spcBef>
                <a:spcPct val="0"/>
              </a:spcBef>
              <a:spcAft>
                <a:spcPct val="0"/>
              </a:spcAft>
              <a:defRPr b="1">
                <a:solidFill>
                  <a:schemeClr val="tx1"/>
                </a:solidFill>
                <a:latin typeface=".VnAvant" pitchFamily="34" charset="0"/>
                <a:ea typeface="SimSun" pitchFamily="2" charset="-122"/>
              </a:defRPr>
            </a:lvl8pPr>
            <a:lvl9pPr marL="3886200" indent="-228600" eaLnBrk="0" fontAlgn="base" hangingPunct="0">
              <a:spcBef>
                <a:spcPct val="0"/>
              </a:spcBef>
              <a:spcAft>
                <a:spcPct val="0"/>
              </a:spcAft>
              <a:defRPr b="1">
                <a:solidFill>
                  <a:schemeClr val="tx1"/>
                </a:solidFill>
                <a:latin typeface=".VnAvant" pitchFamily="34" charset="0"/>
                <a:ea typeface="SimSun" pitchFamily="2" charset="-122"/>
              </a:defRPr>
            </a:lvl9pPr>
          </a:lstStyle>
          <a:p>
            <a:pPr eaLnBrk="0" fontAlgn="base" hangingPunct="0">
              <a:spcBef>
                <a:spcPct val="0"/>
              </a:spcBef>
              <a:spcAft>
                <a:spcPct val="0"/>
              </a:spcAft>
            </a:pPr>
            <a:r>
              <a:rPr lang="en-US" sz="4000" smtClean="0">
                <a:solidFill>
                  <a:prstClr val="black"/>
                </a:solidFill>
                <a:latin typeface="VNI-Avo" pitchFamily="2" charset="0"/>
              </a:rPr>
              <a:t>Tìm ngoaøi baøi ñoïc töø ngöõ chöùa tieáng coù vaàn </a:t>
            </a:r>
            <a:r>
              <a:rPr lang="en-US" sz="4000" smtClean="0">
                <a:solidFill>
                  <a:srgbClr val="FF0000"/>
                </a:solidFill>
                <a:latin typeface="VNI-Avo" pitchFamily="2" charset="0"/>
              </a:rPr>
              <a:t>iu</a:t>
            </a:r>
            <a:r>
              <a:rPr lang="en-US" sz="4000" smtClean="0">
                <a:solidFill>
                  <a:prstClr val="black"/>
                </a:solidFill>
                <a:latin typeface="VNI-Avo" pitchFamily="2" charset="0"/>
              </a:rPr>
              <a:t>?</a:t>
            </a:r>
            <a:endParaRPr lang="en-US" sz="4000">
              <a:solidFill>
                <a:prstClr val="black"/>
              </a:solidFill>
              <a:latin typeface="VNI-Avo" pitchFamily="2" charset="0"/>
            </a:endParaRPr>
          </a:p>
          <a:p>
            <a:pPr eaLnBrk="0" fontAlgn="base" hangingPunct="0">
              <a:spcBef>
                <a:spcPct val="0"/>
              </a:spcBef>
              <a:spcAft>
                <a:spcPct val="0"/>
              </a:spcAft>
            </a:pPr>
            <a:endParaRPr lang="en-US">
              <a:solidFill>
                <a:prstClr val="black"/>
              </a:solidFill>
              <a:latin typeface="VNI-Avo" pitchFamily="2" charset="0"/>
            </a:endParaRPr>
          </a:p>
        </p:txBody>
      </p:sp>
      <p:sp>
        <p:nvSpPr>
          <p:cNvPr id="9" name="Freeform: Shape 7">
            <a:extLst>
              <a:ext uri="{FF2B5EF4-FFF2-40B4-BE49-F238E27FC236}">
                <a16:creationId xmlns:a16="http://schemas.microsoft.com/office/drawing/2014/main" id="{B7B87692-3312-4DF9-BB41-682106908F77}"/>
              </a:ext>
            </a:extLst>
          </p:cNvPr>
          <p:cNvSpPr/>
          <p:nvPr/>
        </p:nvSpPr>
        <p:spPr>
          <a:xfrm>
            <a:off x="0" y="22081"/>
            <a:ext cx="3702160" cy="556685"/>
          </a:xfrm>
          <a:custGeom>
            <a:avLst/>
            <a:gdLst>
              <a:gd name="connsiteX0" fmla="*/ 0 w 3012030"/>
              <a:gd name="connsiteY0" fmla="*/ 0 h 717825"/>
              <a:gd name="connsiteX1" fmla="*/ 2653118 w 3012030"/>
              <a:gd name="connsiteY1" fmla="*/ 0 h 717825"/>
              <a:gd name="connsiteX2" fmla="*/ 3012030 w 3012030"/>
              <a:gd name="connsiteY2" fmla="*/ 358913 h 717825"/>
              <a:gd name="connsiteX3" fmla="*/ 2653118 w 3012030"/>
              <a:gd name="connsiteY3" fmla="*/ 717825 h 717825"/>
              <a:gd name="connsiteX4" fmla="*/ 0 w 3012030"/>
              <a:gd name="connsiteY4" fmla="*/ 717825 h 717825"/>
              <a:gd name="connsiteX5" fmla="*/ 358913 w 3012030"/>
              <a:gd name="connsiteY5" fmla="*/ 358913 h 717825"/>
              <a:gd name="connsiteX6" fmla="*/ 0 w 3012030"/>
              <a:gd name="connsiteY6" fmla="*/ 0 h 71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2030" h="717825">
                <a:moveTo>
                  <a:pt x="0" y="0"/>
                </a:moveTo>
                <a:lnTo>
                  <a:pt x="2653118" y="0"/>
                </a:lnTo>
                <a:lnTo>
                  <a:pt x="3012030" y="358913"/>
                </a:lnTo>
                <a:lnTo>
                  <a:pt x="2653118" y="717825"/>
                </a:lnTo>
                <a:lnTo>
                  <a:pt x="0" y="717825"/>
                </a:lnTo>
                <a:lnTo>
                  <a:pt x="358913" y="358913"/>
                </a:lnTo>
                <a:lnTo>
                  <a:pt x="0" y="0"/>
                </a:lnTo>
                <a:close/>
              </a:path>
            </a:pathLst>
          </a:custGeom>
          <a:solidFill>
            <a:srgbClr val="FFC000"/>
          </a:solidFill>
          <a:ln w="12700" cap="flat" cmpd="sng" algn="ctr">
            <a:solidFill>
              <a:sysClr val="window" lastClr="FFFFFF">
                <a:hueOff val="0"/>
                <a:satOff val="0"/>
                <a:lumOff val="0"/>
                <a:alphaOff val="0"/>
              </a:sysClr>
            </a:solidFill>
            <a:prstDash val="solid"/>
            <a:miter lim="800000"/>
          </a:ln>
          <a:effectLst/>
        </p:spPr>
        <p:txBody>
          <a:bodyPr spcFirstLastPara="0" vert="horz" wrap="square" lIns="530935" tIns="57341" rIns="416253" bIns="57341" numCol="1" spcCol="1270" anchor="ctr" anchorCtr="0">
            <a:noAutofit/>
          </a:bodyPr>
          <a:lstStyle/>
          <a:p>
            <a:pPr algn="ctr" defTabSz="1911350">
              <a:lnSpc>
                <a:spcPct val="90000"/>
              </a:lnSpc>
              <a:spcBef>
                <a:spcPct val="0"/>
              </a:spcBef>
              <a:spcAft>
                <a:spcPct val="35000"/>
              </a:spcAft>
              <a:defRPr/>
            </a:pPr>
            <a:r>
              <a:rPr lang="en-US" sz="3600" err="1">
                <a:solidFill>
                  <a:srgbClr val="FF0000"/>
                </a:solidFill>
                <a:latin typeface="VNI-Avo" pitchFamily="2" charset="0"/>
              </a:rPr>
              <a:t>Tìm</a:t>
            </a:r>
            <a:r>
              <a:rPr lang="en-US" sz="3600">
                <a:solidFill>
                  <a:srgbClr val="FF0000"/>
                </a:solidFill>
                <a:latin typeface="VNI-Avo" pitchFamily="2" charset="0"/>
              </a:rPr>
              <a:t> </a:t>
            </a:r>
            <a:r>
              <a:rPr lang="en-US" sz="3600" smtClean="0">
                <a:solidFill>
                  <a:srgbClr val="FF0000"/>
                </a:solidFill>
                <a:latin typeface="VNI-Avo" pitchFamily="2" charset="0"/>
              </a:rPr>
              <a:t>tieáng</a:t>
            </a:r>
            <a:endParaRPr lang="en-US" sz="3600" dirty="0">
              <a:solidFill>
                <a:srgbClr val="FF0000"/>
              </a:solidFill>
              <a:latin typeface="VNI-Avo" pitchFamily="2" charset="0"/>
            </a:endParaRPr>
          </a:p>
        </p:txBody>
      </p:sp>
      <p:sp>
        <p:nvSpPr>
          <p:cNvPr id="11" name="TextBox 10">
            <a:extLst>
              <a:ext uri="{FF2B5EF4-FFF2-40B4-BE49-F238E27FC236}">
                <a16:creationId xmlns:a16="http://schemas.microsoft.com/office/drawing/2014/main" id="{717745D8-FC38-46F6-A5F2-1C0E1063E674}"/>
              </a:ext>
            </a:extLst>
          </p:cNvPr>
          <p:cNvSpPr txBox="1"/>
          <p:nvPr/>
        </p:nvSpPr>
        <p:spPr>
          <a:xfrm>
            <a:off x="6419937" y="4470739"/>
            <a:ext cx="3955891" cy="923330"/>
          </a:xfrm>
          <a:prstGeom prst="rect">
            <a:avLst/>
          </a:prstGeom>
          <a:noFill/>
        </p:spPr>
        <p:txBody>
          <a:bodyPr wrap="square" rtlCol="0">
            <a:spAutoFit/>
          </a:bodyPr>
          <a:lstStyle/>
          <a:p>
            <a:pPr algn="ctr"/>
            <a:r>
              <a:rPr lang="en-US" sz="5400" b="1" smtClean="0">
                <a:solidFill>
                  <a:prstClr val="black"/>
                </a:solidFill>
                <a:latin typeface="VNI-Avo" pitchFamily="2" charset="0"/>
              </a:rPr>
              <a:t>ñ</a:t>
            </a:r>
            <a:r>
              <a:rPr lang="en-US" sz="5400" b="1" smtClean="0">
                <a:solidFill>
                  <a:srgbClr val="FF0000"/>
                </a:solidFill>
                <a:latin typeface="VNI-Avo" pitchFamily="2" charset="0"/>
              </a:rPr>
              <a:t>òu</a:t>
            </a:r>
            <a:r>
              <a:rPr lang="en-US" sz="5400" b="1" smtClean="0">
                <a:solidFill>
                  <a:prstClr val="black"/>
                </a:solidFill>
                <a:latin typeface="VNI-Avo" pitchFamily="2" charset="0"/>
              </a:rPr>
              <a:t> em</a:t>
            </a:r>
            <a:endParaRPr lang="en-US" sz="5400" b="1" dirty="0">
              <a:solidFill>
                <a:srgbClr val="FF00FF"/>
              </a:solidFill>
              <a:latin typeface="VNI-Avo" pitchFamily="2" charset="0"/>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94531" y="1064039"/>
            <a:ext cx="3406700" cy="3406700"/>
          </a:xfrm>
          <a:prstGeom prst="rect">
            <a:avLst/>
          </a:prstGeom>
        </p:spPr>
      </p:pic>
    </p:spTree>
    <p:extLst>
      <p:ext uri="{BB962C8B-B14F-4D97-AF65-F5344CB8AC3E}">
        <p14:creationId xmlns:p14="http://schemas.microsoft.com/office/powerpoint/2010/main" val="387883564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67592"/>
                                        </p:tgtEl>
                                        <p:attrNameLst>
                                          <p:attrName>style.visibility</p:attrName>
                                        </p:attrNameLst>
                                      </p:cBhvr>
                                      <p:to>
                                        <p:strVal val="visible"/>
                                      </p:to>
                                    </p:set>
                                    <p:anim calcmode="lin" valueType="num">
                                      <p:cBhvr>
                                        <p:cTn id="7" dur="500" fill="hold"/>
                                        <p:tgtEl>
                                          <p:spTgt spid="67592"/>
                                        </p:tgtEl>
                                        <p:attrNameLst>
                                          <p:attrName>ppt_w</p:attrName>
                                        </p:attrNameLst>
                                      </p:cBhvr>
                                      <p:tavLst>
                                        <p:tav tm="0">
                                          <p:val>
                                            <p:fltVal val="0"/>
                                          </p:val>
                                        </p:tav>
                                        <p:tav tm="100000">
                                          <p:val>
                                            <p:strVal val="#ppt_w"/>
                                          </p:val>
                                        </p:tav>
                                      </p:tavLst>
                                    </p:anim>
                                    <p:anim calcmode="lin" valueType="num">
                                      <p:cBhvr>
                                        <p:cTn id="8" dur="500" fill="hold"/>
                                        <p:tgtEl>
                                          <p:spTgt spid="67592"/>
                                        </p:tgtEl>
                                        <p:attrNameLst>
                                          <p:attrName>ppt_h</p:attrName>
                                        </p:attrNameLst>
                                      </p:cBhvr>
                                      <p:tavLst>
                                        <p:tav tm="0">
                                          <p:val>
                                            <p:fltVal val="0"/>
                                          </p:val>
                                        </p:tav>
                                        <p:tav tm="100000">
                                          <p:val>
                                            <p:strVal val="#ppt_h"/>
                                          </p:val>
                                        </p:tav>
                                      </p:tavLst>
                                    </p:anim>
                                    <p:animEffect transition="in" filter="fade">
                                      <p:cBhvr>
                                        <p:cTn id="9" dur="500"/>
                                        <p:tgtEl>
                                          <p:spTgt spid="67592"/>
                                        </p:tgtEl>
                                      </p:cBhvr>
                                    </p:animEffect>
                                  </p:childTnLst>
                                </p:cTn>
                              </p:par>
                            </p:childTnLst>
                          </p:cTn>
                        </p:par>
                        <p:par>
                          <p:cTn id="10" fill="hold" nodeType="afterGroup">
                            <p:stCondLst>
                              <p:cond delay="500"/>
                            </p:stCondLst>
                            <p:childTnLst>
                              <p:par>
                                <p:cTn id="11" presetID="29" presetClass="entr" presetSubtype="0" fill="hold" nodeType="afterEffect">
                                  <p:stCondLst>
                                    <p:cond delay="0"/>
                                  </p:stCondLst>
                                  <p:childTnLst>
                                    <p:set>
                                      <p:cBhvr>
                                        <p:cTn id="12" dur="1" fill="hold">
                                          <p:stCondLst>
                                            <p:cond delay="0"/>
                                          </p:stCondLst>
                                        </p:cTn>
                                        <p:tgtEl>
                                          <p:spTgt spid="67594"/>
                                        </p:tgtEl>
                                        <p:attrNameLst>
                                          <p:attrName>style.visibility</p:attrName>
                                        </p:attrNameLst>
                                      </p:cBhvr>
                                      <p:to>
                                        <p:strVal val="visible"/>
                                      </p:to>
                                    </p:set>
                                    <p:anim calcmode="lin" valueType="num">
                                      <p:cBhvr>
                                        <p:cTn id="13" dur="1000" fill="hold"/>
                                        <p:tgtEl>
                                          <p:spTgt spid="67594"/>
                                        </p:tgtEl>
                                        <p:attrNameLst>
                                          <p:attrName>ppt_x</p:attrName>
                                        </p:attrNameLst>
                                      </p:cBhvr>
                                      <p:tavLst>
                                        <p:tav tm="0">
                                          <p:val>
                                            <p:strVal val="#ppt_x-.2"/>
                                          </p:val>
                                        </p:tav>
                                        <p:tav tm="100000">
                                          <p:val>
                                            <p:strVal val="#ppt_x"/>
                                          </p:val>
                                        </p:tav>
                                      </p:tavLst>
                                    </p:anim>
                                    <p:anim calcmode="lin" valueType="num">
                                      <p:cBhvr>
                                        <p:cTn id="14" dur="1000" fill="hold"/>
                                        <p:tgtEl>
                                          <p:spTgt spid="67594"/>
                                        </p:tgtEl>
                                        <p:attrNameLst>
                                          <p:attrName>ppt_y</p:attrName>
                                        </p:attrNameLst>
                                      </p:cBhvr>
                                      <p:tavLst>
                                        <p:tav tm="0">
                                          <p:val>
                                            <p:strVal val="#ppt_y"/>
                                          </p:val>
                                        </p:tav>
                                        <p:tav tm="100000">
                                          <p:val>
                                            <p:strVal val="#ppt_y"/>
                                          </p:val>
                                        </p:tav>
                                      </p:tavLst>
                                    </p:anim>
                                    <p:animEffect transition="in" filter="wipe(right)" prLst="gradientSize: 0.1">
                                      <p:cBhvr>
                                        <p:cTn id="15" dur="1000"/>
                                        <p:tgtEl>
                                          <p:spTgt spid="6759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khung viền mầm non vector [share] – xưởng sỉ áo thun form rộng"/>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4233" y="0"/>
            <a:ext cx="1217665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178960" y="1314864"/>
            <a:ext cx="8169423" cy="2340287"/>
          </a:xfrm>
          <a:prstGeom prst="rect">
            <a:avLst/>
          </a:prstGeom>
        </p:spPr>
        <p:txBody>
          <a:bodyPr wrap="square" lIns="92488" tIns="46245" rIns="92488" bIns="46245">
            <a:spAutoFit/>
          </a:bodyPr>
          <a:lstStyle/>
          <a:p>
            <a:pPr algn="ctr" defTabSz="1236473">
              <a:defRPr/>
            </a:pPr>
            <a:r>
              <a:rPr lang="en-US" sz="7300" b="1" dirty="0" err="1">
                <a:ln w="22225">
                  <a:solidFill>
                    <a:srgbClr val="ED7D31"/>
                  </a:solidFill>
                  <a:prstDash val="solid"/>
                </a:ln>
                <a:solidFill>
                  <a:srgbClr val="FF0000"/>
                </a:solidFill>
                <a:latin typeface="VNI-Avo" pitchFamily="2" charset="0"/>
              </a:rPr>
              <a:t>Luyeän</a:t>
            </a:r>
            <a:r>
              <a:rPr lang="en-US" sz="7300" b="1" dirty="0">
                <a:ln w="22225">
                  <a:solidFill>
                    <a:srgbClr val="ED7D31"/>
                  </a:solidFill>
                  <a:prstDash val="solid"/>
                </a:ln>
                <a:solidFill>
                  <a:srgbClr val="FF0000"/>
                </a:solidFill>
                <a:latin typeface="VNI-Avo" pitchFamily="2" charset="0"/>
              </a:rPr>
              <a:t> </a:t>
            </a:r>
            <a:r>
              <a:rPr lang="en-US" sz="7300" b="1" dirty="0" err="1">
                <a:ln w="22225">
                  <a:solidFill>
                    <a:srgbClr val="ED7D31"/>
                  </a:solidFill>
                  <a:prstDash val="solid"/>
                </a:ln>
                <a:solidFill>
                  <a:srgbClr val="FF0000"/>
                </a:solidFill>
                <a:latin typeface="VNI-Avo" pitchFamily="2" charset="0"/>
              </a:rPr>
              <a:t>ñoïc</a:t>
            </a:r>
            <a:endParaRPr lang="en-US" sz="7300" b="1" dirty="0">
              <a:ln w="22225">
                <a:solidFill>
                  <a:srgbClr val="ED7D31"/>
                </a:solidFill>
                <a:prstDash val="solid"/>
              </a:ln>
              <a:solidFill>
                <a:srgbClr val="FF0000"/>
              </a:solidFill>
              <a:latin typeface="VNI-Avo" pitchFamily="2" charset="0"/>
            </a:endParaRPr>
          </a:p>
          <a:p>
            <a:pPr algn="ctr" defTabSz="1236473">
              <a:defRPr/>
            </a:pPr>
            <a:r>
              <a:rPr lang="en-US" sz="7300" b="1">
                <a:ln w="22225">
                  <a:solidFill>
                    <a:srgbClr val="ED7D31"/>
                  </a:solidFill>
                  <a:prstDash val="solid"/>
                </a:ln>
                <a:solidFill>
                  <a:srgbClr val="FF0000"/>
                </a:solidFill>
                <a:latin typeface="VNI-Avo" pitchFamily="2" charset="0"/>
              </a:rPr>
              <a:t>nhoùm</a:t>
            </a:r>
            <a:endParaRPr lang="en-US" sz="10800" b="1" dirty="0">
              <a:ln w="22225">
                <a:solidFill>
                  <a:srgbClr val="ED7D31"/>
                </a:solidFill>
                <a:prstDash val="solid"/>
              </a:ln>
              <a:solidFill>
                <a:srgbClr val="FF0000"/>
              </a:solidFill>
              <a:latin typeface="VNI-Avo" pitchFamily="2" charset="0"/>
            </a:endParaRPr>
          </a:p>
        </p:txBody>
      </p:sp>
      <p:pic>
        <p:nvPicPr>
          <p:cNvPr id="6" name="Đồng hồ đếm ngược 2 phút - 2 Minut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15204" y="2043335"/>
            <a:ext cx="2044421" cy="1149918"/>
          </a:xfrm>
          <a:prstGeom prst="rect">
            <a:avLst/>
          </a:prstGeom>
        </p:spPr>
      </p:pic>
    </p:spTree>
    <p:extLst>
      <p:ext uri="{BB962C8B-B14F-4D97-AF65-F5344CB8AC3E}">
        <p14:creationId xmlns:p14="http://schemas.microsoft.com/office/powerpoint/2010/main" val="18001868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Trường Mầm Non Ba Sơn"/>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5" y="-106298"/>
            <a:ext cx="12192000" cy="69643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3345373" y="110731"/>
            <a:ext cx="5836639" cy="802667"/>
            <a:chOff x="3568352" y="2594608"/>
            <a:chExt cx="5760641" cy="1195255"/>
          </a:xfrm>
        </p:grpSpPr>
        <p:sp>
          <p:nvSpPr>
            <p:cNvPr id="4" name="Rounded Rectangle 3"/>
            <p:cNvSpPr/>
            <p:nvPr/>
          </p:nvSpPr>
          <p:spPr>
            <a:xfrm>
              <a:off x="3568352" y="2594608"/>
              <a:ext cx="5760641" cy="119525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66095"/>
              <a:endParaRPr lang="en-US" sz="1900">
                <a:solidFill>
                  <a:prstClr val="white"/>
                </a:solidFill>
              </a:endParaRPr>
            </a:p>
          </p:txBody>
        </p:sp>
        <p:sp>
          <p:nvSpPr>
            <p:cNvPr id="5" name="文本框 6"/>
            <p:cNvSpPr txBox="1">
              <a:spLocks noChangeArrowheads="1"/>
            </p:cNvSpPr>
            <p:nvPr/>
          </p:nvSpPr>
          <p:spPr bwMode="auto">
            <a:xfrm>
              <a:off x="3897715" y="2765359"/>
              <a:ext cx="5029909" cy="962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defTabSz="512892" fontAlgn="base">
                <a:spcBef>
                  <a:spcPct val="0"/>
                </a:spcBef>
                <a:spcAft>
                  <a:spcPct val="0"/>
                </a:spcAft>
                <a:defRPr/>
              </a:pPr>
              <a:r>
                <a:rPr lang="en-US" altLang="zh-CN" sz="3600" b="1" dirty="0" err="1">
                  <a:solidFill>
                    <a:srgbClr val="FF0000"/>
                  </a:solidFill>
                  <a:latin typeface="VNI-Avo" pitchFamily="2" charset="0"/>
                  <a:ea typeface="华康海报体W12(P)" panose="040B0C00000000000000" pitchFamily="82" charset="-122"/>
                </a:rPr>
                <a:t>Tìm</a:t>
              </a:r>
              <a:r>
                <a:rPr lang="en-US" altLang="zh-CN" sz="3600" b="1" dirty="0">
                  <a:solidFill>
                    <a:srgbClr val="FF0000"/>
                  </a:solidFill>
                  <a:latin typeface="VNI-Avo" pitchFamily="2" charset="0"/>
                  <a:ea typeface="华康海报体W12(P)" panose="040B0C00000000000000" pitchFamily="82" charset="-122"/>
                </a:rPr>
                <a:t> </a:t>
              </a:r>
              <a:r>
                <a:rPr lang="en-US" altLang="zh-CN" sz="3600" b="1" dirty="0" err="1">
                  <a:solidFill>
                    <a:srgbClr val="FF0000"/>
                  </a:solidFill>
                  <a:latin typeface="VNI-Avo" pitchFamily="2" charset="0"/>
                  <a:ea typeface="华康海报体W12(P)" panose="040B0C00000000000000" pitchFamily="82" charset="-122"/>
                </a:rPr>
                <a:t>hieåu</a:t>
              </a:r>
              <a:r>
                <a:rPr lang="en-US" altLang="zh-CN" sz="3600" b="1" dirty="0">
                  <a:solidFill>
                    <a:srgbClr val="FF0000"/>
                  </a:solidFill>
                  <a:latin typeface="VNI-Avo" pitchFamily="2" charset="0"/>
                  <a:ea typeface="华康海报体W12(P)" panose="040B0C00000000000000" pitchFamily="82" charset="-122"/>
                </a:rPr>
                <a:t> </a:t>
              </a:r>
              <a:r>
                <a:rPr lang="en-US" altLang="zh-CN" sz="3600" b="1" dirty="0" err="1">
                  <a:solidFill>
                    <a:srgbClr val="FF0000"/>
                  </a:solidFill>
                  <a:latin typeface="VNI-Avo" pitchFamily="2" charset="0"/>
                  <a:ea typeface="华康海报体W12(P)" panose="040B0C00000000000000" pitchFamily="82" charset="-122"/>
                </a:rPr>
                <a:t>noäi</a:t>
              </a:r>
              <a:r>
                <a:rPr lang="en-US" altLang="zh-CN" sz="3600" b="1" dirty="0">
                  <a:solidFill>
                    <a:srgbClr val="FF0000"/>
                  </a:solidFill>
                  <a:latin typeface="VNI-Avo" pitchFamily="2" charset="0"/>
                  <a:ea typeface="华康海报体W12(P)" panose="040B0C00000000000000" pitchFamily="82" charset="-122"/>
                </a:rPr>
                <a:t> dung </a:t>
              </a:r>
              <a:r>
                <a:rPr lang="en-US" altLang="zh-CN" sz="3600" b="1" dirty="0" err="1">
                  <a:solidFill>
                    <a:srgbClr val="FF0000"/>
                  </a:solidFill>
                  <a:latin typeface="VNI-Avo" pitchFamily="2" charset="0"/>
                  <a:ea typeface="华康海报体W12(P)" panose="040B0C00000000000000" pitchFamily="82" charset="-122"/>
                </a:rPr>
                <a:t>baøi</a:t>
              </a:r>
              <a:endParaRPr lang="zh-CN" altLang="en-US" sz="3600" b="1" dirty="0">
                <a:solidFill>
                  <a:srgbClr val="FF0000"/>
                </a:solidFill>
                <a:latin typeface="VNI-Avo" pitchFamily="2" charset="0"/>
                <a:ea typeface="华康海报体W12(P)" panose="040B0C00000000000000" pitchFamily="82" charset="-122"/>
              </a:endParaRPr>
            </a:p>
          </p:txBody>
        </p:sp>
      </p:grpSp>
      <p:sp>
        <p:nvSpPr>
          <p:cNvPr id="6" name="文本框 6"/>
          <p:cNvSpPr txBox="1">
            <a:spLocks noChangeArrowheads="1"/>
          </p:cNvSpPr>
          <p:nvPr/>
        </p:nvSpPr>
        <p:spPr bwMode="auto">
          <a:xfrm>
            <a:off x="2792149" y="2694354"/>
            <a:ext cx="6453993" cy="585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384" tIns="46217" rIns="92384" bIns="46217">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marL="461881" indent="-461881" algn="ctr" defTabSz="512892" fontAlgn="base">
              <a:spcBef>
                <a:spcPct val="0"/>
              </a:spcBef>
              <a:spcAft>
                <a:spcPct val="0"/>
              </a:spcAft>
              <a:buFont typeface="Wingdings" panose="05000000000000000000" pitchFamily="2" charset="2"/>
              <a:buChar char="v"/>
              <a:defRPr/>
            </a:pPr>
            <a:r>
              <a:rPr lang="en-US" altLang="zh-CN" sz="3200" b="1" smtClean="0">
                <a:solidFill>
                  <a:srgbClr val="FF0000"/>
                </a:solidFill>
                <a:latin typeface="VNI-Avo" pitchFamily="2" charset="0"/>
                <a:ea typeface="华康海报体W12(P)" panose="040B0C00000000000000" pitchFamily="82" charset="-122"/>
              </a:rPr>
              <a:t>2. Vì sao An khoâng haùi hoa? </a:t>
            </a:r>
            <a:endParaRPr lang="zh-CN" altLang="en-US" sz="3200" b="1" dirty="0">
              <a:solidFill>
                <a:srgbClr val="FF0000"/>
              </a:solidFill>
              <a:latin typeface="VNI-Avo" pitchFamily="2" charset="0"/>
              <a:ea typeface="华康海报体W12(P)" panose="040B0C00000000000000" pitchFamily="82" charset="-122"/>
            </a:endParaRPr>
          </a:p>
        </p:txBody>
      </p:sp>
      <p:sp>
        <p:nvSpPr>
          <p:cNvPr id="8" name="文本框 6"/>
          <p:cNvSpPr txBox="1">
            <a:spLocks noChangeArrowheads="1"/>
          </p:cNvSpPr>
          <p:nvPr/>
        </p:nvSpPr>
        <p:spPr bwMode="auto">
          <a:xfrm>
            <a:off x="2313207" y="1219749"/>
            <a:ext cx="8121116" cy="585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384" tIns="46217" rIns="92384" bIns="46217">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marL="461881" indent="-461881" algn="ctr" defTabSz="512892" fontAlgn="base">
              <a:spcBef>
                <a:spcPct val="0"/>
              </a:spcBef>
              <a:spcAft>
                <a:spcPct val="0"/>
              </a:spcAft>
              <a:buFont typeface="Wingdings" panose="05000000000000000000" pitchFamily="2" charset="2"/>
              <a:buChar char="v"/>
              <a:defRPr/>
            </a:pPr>
            <a:r>
              <a:rPr lang="en-US" altLang="zh-CN" sz="3200" b="1" smtClean="0">
                <a:solidFill>
                  <a:srgbClr val="FF0000"/>
                </a:solidFill>
                <a:latin typeface="VNI-Avo" pitchFamily="2" charset="0"/>
                <a:ea typeface="华康海报体W12(P)" panose="040B0C00000000000000" pitchFamily="82" charset="-122"/>
              </a:rPr>
              <a:t>1. An muoán haùi boâng hoa ñeå laøm gì?</a:t>
            </a:r>
            <a:endParaRPr lang="zh-CN" altLang="en-US" sz="3200" b="1" dirty="0">
              <a:solidFill>
                <a:srgbClr val="0070C0"/>
              </a:solidFill>
              <a:latin typeface="VNI-Avo" pitchFamily="2" charset="0"/>
              <a:ea typeface="华康海报体W12(P)" panose="040B0C00000000000000" pitchFamily="82" charset="-122"/>
            </a:endParaRPr>
          </a:p>
        </p:txBody>
      </p:sp>
      <p:sp>
        <p:nvSpPr>
          <p:cNvPr id="10" name="文本框 6"/>
          <p:cNvSpPr txBox="1">
            <a:spLocks noChangeArrowheads="1"/>
          </p:cNvSpPr>
          <p:nvPr/>
        </p:nvSpPr>
        <p:spPr bwMode="auto">
          <a:xfrm>
            <a:off x="3899825" y="1901795"/>
            <a:ext cx="5925519" cy="585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384" tIns="46217" rIns="92384" bIns="46217">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marL="461881" lvl="0" indent="-461881" algn="ctr" defTabSz="512892" fontAlgn="base">
              <a:spcBef>
                <a:spcPct val="0"/>
              </a:spcBef>
              <a:spcAft>
                <a:spcPct val="0"/>
              </a:spcAft>
              <a:buFont typeface="Wingdings" panose="05000000000000000000" pitchFamily="2" charset="2"/>
              <a:buChar char="v"/>
              <a:defRPr/>
            </a:pPr>
            <a:r>
              <a:rPr lang="vi-VN" altLang="zh-CN" sz="3200" b="1" i="1" smtClean="0">
                <a:solidFill>
                  <a:srgbClr val="7030A0"/>
                </a:solidFill>
                <a:latin typeface="VNI-Avo" pitchFamily="2" charset="0"/>
                <a:ea typeface="华康海报体W12(P)" panose="040B0C00000000000000" pitchFamily="82" charset="-122"/>
              </a:rPr>
              <a:t>Ñeå taëng ba ñang </a:t>
            </a:r>
            <a:r>
              <a:rPr lang="en-US" altLang="zh-CN" sz="3200" b="1" i="1" smtClean="0">
                <a:solidFill>
                  <a:srgbClr val="7030A0"/>
                </a:solidFill>
                <a:latin typeface="VNI-Avo" pitchFamily="2" charset="0"/>
                <a:ea typeface="华康海报体W12(P)" panose="040B0C00000000000000" pitchFamily="82" charset="-122"/>
              </a:rPr>
              <a:t>bò</a:t>
            </a:r>
            <a:r>
              <a:rPr lang="vi-VN" altLang="zh-CN" sz="3200" b="1" smtClean="0">
                <a:solidFill>
                  <a:srgbClr val="FF0000"/>
                </a:solidFill>
                <a:latin typeface="VNI-Avo" pitchFamily="2" charset="0"/>
                <a:ea typeface="华康海报体W12(P)" panose="040B0C00000000000000" pitchFamily="82" charset="-122"/>
              </a:rPr>
              <a:t> </a:t>
            </a:r>
            <a:r>
              <a:rPr lang="vi-VN" altLang="zh-CN" sz="3200" b="1" i="1" smtClean="0">
                <a:solidFill>
                  <a:srgbClr val="7030A0"/>
                </a:solidFill>
                <a:latin typeface="VNI-Avo" pitchFamily="2" charset="0"/>
                <a:ea typeface="华康海报体W12(P)" panose="040B0C00000000000000" pitchFamily="82" charset="-122"/>
              </a:rPr>
              <a:t>oám</a:t>
            </a:r>
            <a:endParaRPr lang="zh-CN" altLang="en-US" sz="3200" b="1" i="1" dirty="0">
              <a:solidFill>
                <a:srgbClr val="7030A0"/>
              </a:solidFill>
              <a:latin typeface="VNI-Avo" pitchFamily="2" charset="0"/>
              <a:ea typeface="华康海报体W12(P)" panose="040B0C00000000000000" pitchFamily="82" charset="-122"/>
            </a:endParaRPr>
          </a:p>
        </p:txBody>
      </p:sp>
      <p:sp>
        <p:nvSpPr>
          <p:cNvPr id="11" name="文本框 6"/>
          <p:cNvSpPr txBox="1">
            <a:spLocks noChangeArrowheads="1"/>
          </p:cNvSpPr>
          <p:nvPr/>
        </p:nvSpPr>
        <p:spPr bwMode="auto">
          <a:xfrm>
            <a:off x="2203877" y="3425737"/>
            <a:ext cx="8786881" cy="585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384" tIns="46217" rIns="92384" bIns="46217">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marL="461881" indent="-461881" algn="ctr" defTabSz="512892" fontAlgn="base">
              <a:spcBef>
                <a:spcPct val="0"/>
              </a:spcBef>
              <a:spcAft>
                <a:spcPct val="0"/>
              </a:spcAft>
              <a:buFont typeface="Wingdings" panose="05000000000000000000" pitchFamily="2" charset="2"/>
              <a:buChar char="Ø"/>
              <a:defRPr/>
            </a:pPr>
            <a:r>
              <a:rPr lang="en-US" sz="3200" b="1" i="1">
                <a:solidFill>
                  <a:srgbClr val="7030A0"/>
                </a:solidFill>
                <a:latin typeface="VNI-Avo" pitchFamily="2" charset="0"/>
                <a:ea typeface="+mn-ea"/>
              </a:rPr>
              <a:t>Vì em nghó hoa laø cuûa chung. </a:t>
            </a:r>
            <a:endParaRPr lang="zh-CN" altLang="en-US" sz="3600" b="1" i="1" dirty="0">
              <a:solidFill>
                <a:srgbClr val="7030A0"/>
              </a:solidFill>
              <a:latin typeface="VNI-Avo" pitchFamily="2" charset="0"/>
              <a:ea typeface="华康海报体W12(P)" panose="040B0C00000000000000" pitchFamily="82" charset="-122"/>
            </a:endParaRPr>
          </a:p>
        </p:txBody>
      </p:sp>
    </p:spTree>
    <p:extLst>
      <p:ext uri="{BB962C8B-B14F-4D97-AF65-F5344CB8AC3E}">
        <p14:creationId xmlns:p14="http://schemas.microsoft.com/office/powerpoint/2010/main" val="1122676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53" y="232"/>
            <a:ext cx="12192361" cy="6857799"/>
          </a:xfrm>
          <a:prstGeom prst="rect">
            <a:avLst/>
          </a:prstGeom>
        </p:spPr>
      </p:pic>
      <p:sp>
        <p:nvSpPr>
          <p:cNvPr id="4" name="Rectangle 3"/>
          <p:cNvSpPr/>
          <p:nvPr/>
        </p:nvSpPr>
        <p:spPr>
          <a:xfrm>
            <a:off x="932329" y="2353258"/>
            <a:ext cx="7571299" cy="2156039"/>
          </a:xfrm>
          <a:prstGeom prst="rect">
            <a:avLst/>
          </a:prstGeom>
          <a:noFill/>
        </p:spPr>
        <p:txBody>
          <a:bodyPr wrap="square" lIns="123512" tIns="61754" rIns="123512" bIns="61754">
            <a:spAutoFit/>
          </a:bodyPr>
          <a:lstStyle/>
          <a:p>
            <a:pPr algn="ctr" defTabSz="966041"/>
            <a:r>
              <a:rPr lang="en-US" sz="13200" b="1" dirty="0">
                <a:ln w="12700">
                  <a:solidFill>
                    <a:srgbClr val="4BACC6"/>
                  </a:solidFill>
                  <a:prstDash val="solid"/>
                </a:ln>
                <a:solidFill>
                  <a:srgbClr val="FFFF00"/>
                </a:solidFill>
                <a:latin typeface="HP001" panose="020B0603050302020204" pitchFamily="34" charset="0"/>
                <a:ea typeface="HP001" panose="020B0603050302020204" pitchFamily="34" charset="0"/>
              </a:rPr>
              <a:t>1.Tập v</a:t>
            </a:r>
            <a:r>
              <a:rPr lang="el-GR" sz="13200" b="1" dirty="0" smtClean="0">
                <a:ln w="12700">
                  <a:solidFill>
                    <a:srgbClr val="4BACC6"/>
                  </a:solidFill>
                  <a:prstDash val="solid"/>
                </a:ln>
                <a:solidFill>
                  <a:srgbClr val="FFFF00"/>
                </a:solidFill>
                <a:latin typeface="HP001" panose="020B0603050302020204" pitchFamily="34" charset="0"/>
                <a:ea typeface="HP001" panose="020B0603050302020204" pitchFamily="34" charset="0"/>
              </a:rPr>
              <a:t>μ</a:t>
            </a:r>
            <a:r>
              <a:rPr lang="en-US" sz="13200" b="1" dirty="0" err="1">
                <a:ln w="12700">
                  <a:solidFill>
                    <a:srgbClr val="4BACC6"/>
                  </a:solidFill>
                  <a:prstDash val="solid"/>
                </a:ln>
                <a:solidFill>
                  <a:srgbClr val="FFFF00"/>
                </a:solidFill>
                <a:latin typeface="HP001" panose="020B0603050302020204" pitchFamily="34" charset="0"/>
                <a:ea typeface="HP001" panose="020B0603050302020204" pitchFamily="34" charset="0"/>
              </a:rPr>
              <a:t>ết</a:t>
            </a:r>
            <a:r>
              <a:rPr lang="en-US" sz="13200" b="1" dirty="0">
                <a:ln w="12700">
                  <a:solidFill>
                    <a:srgbClr val="4BACC6"/>
                  </a:solidFill>
                  <a:prstDash val="solid"/>
                </a:ln>
                <a:solidFill>
                  <a:srgbClr val="FFFF00"/>
                </a:solidFill>
                <a:latin typeface="HP001" panose="020B0603050302020204" pitchFamily="34" charset="0"/>
                <a:ea typeface="HP001" panose="020B0603050302020204" pitchFamily="34" charset="0"/>
              </a:rPr>
              <a:t> </a:t>
            </a:r>
          </a:p>
        </p:txBody>
      </p:sp>
    </p:spTree>
    <p:extLst>
      <p:ext uri="{BB962C8B-B14F-4D97-AF65-F5344CB8AC3E}">
        <p14:creationId xmlns:p14="http://schemas.microsoft.com/office/powerpoint/2010/main" val="7018453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a:extLst>
              <a:ext uri="{FF2B5EF4-FFF2-40B4-BE49-F238E27FC236}">
                <a16:creationId xmlns:a16="http://schemas.microsoft.com/office/drawing/2014/main" id="{43B1AF0E-107B-4987-8215-BE0A32D874DA}"/>
              </a:ext>
            </a:extLst>
          </p:cNvPr>
          <p:cNvSpPr txBox="1"/>
          <p:nvPr/>
        </p:nvSpPr>
        <p:spPr>
          <a:xfrm>
            <a:off x="4307332" y="308734"/>
            <a:ext cx="2690648" cy="614360"/>
          </a:xfrm>
          <a:prstGeom prst="rect">
            <a:avLst/>
          </a:prstGeom>
          <a:noFill/>
        </p:spPr>
        <p:txBody>
          <a:bodyPr wrap="square" lIns="120750" tIns="60369" rIns="120750" bIns="60369" rtlCol="0">
            <a:spAutoFit/>
          </a:bodyPr>
          <a:lstStyle/>
          <a:p>
            <a:pPr defTabSz="1210284">
              <a:defRPr/>
            </a:pPr>
            <a:r>
              <a:rPr lang="en-US" sz="3200" b="1" kern="0">
                <a:solidFill>
                  <a:sysClr val="windowText" lastClr="000000"/>
                </a:solidFill>
                <a:latin typeface="VNI-Avo" pitchFamily="2" charset="0"/>
              </a:rPr>
              <a:t>Tö theá vieát</a:t>
            </a:r>
            <a:endParaRPr lang="vi-VN" sz="3200" b="1" kern="0">
              <a:solidFill>
                <a:sysClr val="windowText" lastClr="000000"/>
              </a:solidFill>
            </a:endParaRPr>
          </a:p>
        </p:txBody>
      </p:sp>
      <p:pic>
        <p:nvPicPr>
          <p:cNvPr id="5" name="Picture 2">
            <a:extLst>
              <a:ext uri="{FF2B5EF4-FFF2-40B4-BE49-F238E27FC236}">
                <a16:creationId xmlns:a16="http://schemas.microsoft.com/office/drawing/2014/main" id="{84FF6FD3-F2A6-4C80-A274-1C06A54FEC7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927"/>
          <a:stretch/>
        </p:blipFill>
        <p:spPr>
          <a:xfrm>
            <a:off x="3530262" y="1340735"/>
            <a:ext cx="4245303" cy="4918252"/>
          </a:xfrm>
          <a:prstGeom prst="rect">
            <a:avLst/>
          </a:prstGeom>
        </p:spPr>
      </p:pic>
      <p:pic>
        <p:nvPicPr>
          <p:cNvPr id="6" name="Kí hiệu sách - viết">
            <a:extLst>
              <a:ext uri="{FF2B5EF4-FFF2-40B4-BE49-F238E27FC236}">
                <a16:creationId xmlns:a16="http://schemas.microsoft.com/office/drawing/2014/main" id="{26868E5A-DF90-48F3-8028-5B68438F64E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62517" y="32263"/>
            <a:ext cx="1139883" cy="1559367"/>
          </a:xfrm>
          <a:prstGeom prst="rect">
            <a:avLst/>
          </a:prstGeom>
        </p:spPr>
      </p:pic>
    </p:spTree>
    <p:extLst>
      <p:ext uri="{BB962C8B-B14F-4D97-AF65-F5344CB8AC3E}">
        <p14:creationId xmlns:p14="http://schemas.microsoft.com/office/powerpoint/2010/main" val="3573687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hu A.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630957" y="0"/>
            <a:ext cx="6674411" cy="6674410"/>
          </a:xfrm>
        </p:spPr>
      </p:pic>
      <p:pic>
        <p:nvPicPr>
          <p:cNvPr id="5" name="Kí hiệu sách - viết">
            <a:extLst>
              <a:ext uri="{FF2B5EF4-FFF2-40B4-BE49-F238E27FC236}">
                <a16:creationId xmlns:a16="http://schemas.microsoft.com/office/drawing/2014/main" id="{26868E5A-DF90-48F3-8028-5B68438F64E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62517" y="32263"/>
            <a:ext cx="1139883" cy="1559367"/>
          </a:xfrm>
          <a:prstGeom prst="rect">
            <a:avLst/>
          </a:prstGeom>
        </p:spPr>
      </p:pic>
    </p:spTree>
    <p:extLst>
      <p:ext uri="{BB962C8B-B14F-4D97-AF65-F5344CB8AC3E}">
        <p14:creationId xmlns:p14="http://schemas.microsoft.com/office/powerpoint/2010/main" val="1578674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8"/>
          <a:stretch/>
        </p:blipFill>
        <p:spPr bwMode="auto">
          <a:xfrm>
            <a:off x="215692" y="1803453"/>
            <a:ext cx="11774301" cy="3065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51003" y="2474577"/>
            <a:ext cx="11462268" cy="861775"/>
          </a:xfrm>
          <a:prstGeom prst="rect">
            <a:avLst/>
          </a:prstGeom>
        </p:spPr>
        <p:txBody>
          <a:bodyPr wrap="square" lIns="121888" tIns="60944" rIns="121888" bIns="60944">
            <a:spAutoFit/>
          </a:bodyPr>
          <a:lstStyle/>
          <a:p>
            <a:pPr algn="just" defTabSz="1218674"/>
            <a:r>
              <a:rPr lang="vi-VN" sz="4800" b="1">
                <a:solidFill>
                  <a:prstClr val="black"/>
                </a:solidFill>
                <a:latin typeface="HP001 4 hàng" pitchFamily="34" charset="0"/>
              </a:rPr>
              <a:t> </a:t>
            </a:r>
            <a:r>
              <a:rPr lang="vi-VN" sz="4800" b="1" smtClean="0">
                <a:solidFill>
                  <a:prstClr val="black"/>
                </a:solidFill>
                <a:latin typeface="HP001 4 hàng" pitchFamily="34" charset="0"/>
              </a:rPr>
              <a:t>Ai cũng là m</a:t>
            </a:r>
            <a:r>
              <a:rPr lang="vi-VN" sz="4800" b="1" smtClean="0">
                <a:solidFill>
                  <a:prstClr val="black"/>
                </a:solidFill>
                <a:latin typeface="HP001 4 hàng"/>
              </a:rPr>
              <a:t>Ŏ</a:t>
            </a:r>
            <a:r>
              <a:rPr lang="vi-VN" sz="4800" b="1" smtClean="0">
                <a:solidFill>
                  <a:prstClr val="black"/>
                </a:solidFill>
                <a:latin typeface="HP001 4 hàng" pitchFamily="34" charset="0"/>
              </a:rPr>
              <a:t> bông h</a:t>
            </a:r>
            <a:r>
              <a:rPr lang="el-GR" sz="4800" b="1" smtClean="0">
                <a:solidFill>
                  <a:prstClr val="black"/>
                </a:solidFill>
                <a:latin typeface="HP001 4 hàng"/>
              </a:rPr>
              <a:t>φ</a:t>
            </a:r>
            <a:r>
              <a:rPr lang="vi-VN" sz="4800" b="1" smtClean="0">
                <a:solidFill>
                  <a:prstClr val="black"/>
                </a:solidFill>
                <a:latin typeface="HP001 4 hàng" pitchFamily="34" charset="0"/>
              </a:rPr>
              <a:t>a </a:t>
            </a:r>
            <a:r>
              <a:rPr lang="el-GR" sz="4800" b="1" smtClean="0">
                <a:solidFill>
                  <a:prstClr val="black"/>
                </a:solidFill>
                <a:latin typeface="HP001 4 hàng"/>
              </a:rPr>
              <a:t>Α</a:t>
            </a:r>
            <a:r>
              <a:rPr lang="vi-VN" sz="4800" b="1" smtClean="0">
                <a:solidFill>
                  <a:prstClr val="black"/>
                </a:solidFill>
                <a:latin typeface="HP001 4 hàng" pitchFamily="34" charset="0"/>
              </a:rPr>
              <a:t>ẹp</a:t>
            </a:r>
            <a:endParaRPr lang="en-US" sz="4800" b="1">
              <a:solidFill>
                <a:prstClr val="black"/>
              </a:solidFill>
              <a:latin typeface="HP001 4 hàng" pitchFamily="34" charset="0"/>
            </a:endParaRPr>
          </a:p>
        </p:txBody>
      </p:sp>
      <p:pic>
        <p:nvPicPr>
          <p:cNvPr id="5" name="Kí hiệu sách - viết">
            <a:extLst>
              <a:ext uri="{FF2B5EF4-FFF2-40B4-BE49-F238E27FC236}">
                <a16:creationId xmlns:a16="http://schemas.microsoft.com/office/drawing/2014/main" id="{26868E5A-DF90-48F3-8028-5B68438F64E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 y="75"/>
            <a:ext cx="1139883" cy="1559367"/>
          </a:xfrm>
          <a:prstGeom prst="rect">
            <a:avLst/>
          </a:prstGeom>
        </p:spPr>
      </p:pic>
    </p:spTree>
    <p:extLst>
      <p:ext uri="{BB962C8B-B14F-4D97-AF65-F5344CB8AC3E}">
        <p14:creationId xmlns:p14="http://schemas.microsoft.com/office/powerpoint/2010/main" val="22825746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5" y="76418"/>
            <a:ext cx="12192361" cy="6857799"/>
          </a:xfrm>
          <a:prstGeom prst="rect">
            <a:avLst/>
          </a:prstGeom>
        </p:spPr>
      </p:pic>
      <p:sp>
        <p:nvSpPr>
          <p:cNvPr id="4" name="Rectangle 3"/>
          <p:cNvSpPr/>
          <p:nvPr/>
        </p:nvSpPr>
        <p:spPr>
          <a:xfrm>
            <a:off x="1426705" y="2353213"/>
            <a:ext cx="7076923" cy="1479018"/>
          </a:xfrm>
          <a:prstGeom prst="rect">
            <a:avLst/>
          </a:prstGeom>
          <a:noFill/>
        </p:spPr>
        <p:txBody>
          <a:bodyPr wrap="square" lIns="123599" tIns="61797" rIns="123599" bIns="61797">
            <a:spAutoFit/>
          </a:bodyPr>
          <a:lstStyle/>
          <a:p>
            <a:pPr algn="ctr" defTabSz="966803"/>
            <a:r>
              <a:rPr lang="en-US" sz="8800" b="1" smtClean="0">
                <a:ln w="12700">
                  <a:solidFill>
                    <a:srgbClr val="4BACC6"/>
                  </a:solidFill>
                  <a:prstDash val="solid"/>
                </a:ln>
                <a:solidFill>
                  <a:srgbClr val="FFFF00"/>
                </a:solidFill>
                <a:latin typeface="HP001" panose="020B0603050302020204" pitchFamily="34" charset="0"/>
                <a:ea typeface="HP001" panose="020B0603050302020204" pitchFamily="34" charset="0"/>
              </a:rPr>
              <a:t>2. Nhìn- viết </a:t>
            </a:r>
            <a:endParaRPr lang="en-US" sz="8800" b="1" dirty="0">
              <a:ln w="12700">
                <a:solidFill>
                  <a:srgbClr val="4BACC6"/>
                </a:solidFill>
                <a:prstDash val="solid"/>
              </a:ln>
              <a:solidFill>
                <a:srgbClr val="FFFF00"/>
              </a:solidFill>
              <a:latin typeface="HP001" panose="020B0603050302020204" pitchFamily="34" charset="0"/>
              <a:ea typeface="HP001" panose="020B0603050302020204" pitchFamily="34" charset="0"/>
            </a:endParaRPr>
          </a:p>
        </p:txBody>
      </p:sp>
    </p:spTree>
    <p:extLst>
      <p:ext uri="{BB962C8B-B14F-4D97-AF65-F5344CB8AC3E}">
        <p14:creationId xmlns:p14="http://schemas.microsoft.com/office/powerpoint/2010/main" val="2949410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 y="0"/>
            <a:ext cx="12192000" cy="6858000"/>
          </a:xfrm>
          <a:prstGeom prst="rect">
            <a:avLst/>
          </a:prstGeom>
        </p:spPr>
      </p:pic>
      <p:sp>
        <p:nvSpPr>
          <p:cNvPr id="14" name="Rectangle 13"/>
          <p:cNvSpPr/>
          <p:nvPr/>
        </p:nvSpPr>
        <p:spPr>
          <a:xfrm>
            <a:off x="2691368" y="356343"/>
            <a:ext cx="6569864" cy="1616526"/>
          </a:xfrm>
          <a:prstGeom prst="rect">
            <a:avLst/>
          </a:prstGeom>
          <a:noFill/>
        </p:spPr>
        <p:txBody>
          <a:bodyPr wrap="none" lIns="122613" tIns="61306" rIns="122613" bIns="61306">
            <a:spAutoFit/>
            <a:scene3d>
              <a:camera prst="orthographicFront"/>
              <a:lightRig rig="soft" dir="t">
                <a:rot lat="0" lon="0" rev="15600000"/>
              </a:lightRig>
            </a:scene3d>
            <a:sp3d extrusionH="57150" prstMaterial="softEdge">
              <a:bevelT w="25400" h="38100"/>
            </a:sp3d>
          </a:bodyPr>
          <a:lstStyle/>
          <a:p>
            <a:pPr algn="ctr" defTabSz="959114"/>
            <a:r>
              <a:rPr lang="en-US" sz="9700" b="1" dirty="0" err="1">
                <a:ln/>
                <a:solidFill>
                  <a:srgbClr val="FFFF00"/>
                </a:solidFill>
                <a:latin typeface="VNI-Avo" pitchFamily="2" charset="0"/>
              </a:rPr>
              <a:t>Khôûi</a:t>
            </a:r>
            <a:r>
              <a:rPr lang="en-US" sz="9700" b="1" dirty="0">
                <a:ln/>
                <a:solidFill>
                  <a:srgbClr val="FFFF00"/>
                </a:solidFill>
                <a:latin typeface="VNI-Avo" pitchFamily="2" charset="0"/>
              </a:rPr>
              <a:t> </a:t>
            </a:r>
            <a:r>
              <a:rPr lang="en-US" sz="9700" b="1" dirty="0" err="1">
                <a:ln/>
                <a:solidFill>
                  <a:srgbClr val="FFFF00"/>
                </a:solidFill>
                <a:latin typeface="VNI-Avo" pitchFamily="2" charset="0"/>
              </a:rPr>
              <a:t>ñoäng</a:t>
            </a:r>
            <a:endParaRPr lang="en-US" sz="9700" b="1" dirty="0">
              <a:ln/>
              <a:solidFill>
                <a:srgbClr val="FFFF00"/>
              </a:solidFill>
              <a:latin typeface="VNI-Avo" pitchFamily="2" charset="0"/>
            </a:endParaRPr>
          </a:p>
        </p:txBody>
      </p:sp>
    </p:spTree>
    <p:extLst>
      <p:ext uri="{BB962C8B-B14F-4D97-AF65-F5344CB8AC3E}">
        <p14:creationId xmlns:p14="http://schemas.microsoft.com/office/powerpoint/2010/main" val="17593284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a:extLst>
              <a:ext uri="{FF2B5EF4-FFF2-40B4-BE49-F238E27FC236}">
                <a16:creationId xmlns:a16="http://schemas.microsoft.com/office/drawing/2014/main" id="{43B1AF0E-107B-4987-8215-BE0A32D874DA}"/>
              </a:ext>
            </a:extLst>
          </p:cNvPr>
          <p:cNvSpPr txBox="1"/>
          <p:nvPr/>
        </p:nvSpPr>
        <p:spPr>
          <a:xfrm>
            <a:off x="1302399" y="339459"/>
            <a:ext cx="2690648" cy="614446"/>
          </a:xfrm>
          <a:prstGeom prst="rect">
            <a:avLst/>
          </a:prstGeom>
          <a:noFill/>
        </p:spPr>
        <p:txBody>
          <a:bodyPr wrap="square" lIns="120837" tIns="60412" rIns="120837" bIns="60412" rtlCol="0">
            <a:spAutoFit/>
          </a:bodyPr>
          <a:lstStyle/>
          <a:p>
            <a:pPr defTabSz="1211236">
              <a:defRPr/>
            </a:pPr>
            <a:r>
              <a:rPr lang="en-US" sz="3200" b="1" kern="0">
                <a:solidFill>
                  <a:sysClr val="windowText" lastClr="000000"/>
                </a:solidFill>
                <a:latin typeface="VNI-Avo" pitchFamily="2" charset="0"/>
              </a:rPr>
              <a:t>Tö theá vieát</a:t>
            </a:r>
            <a:endParaRPr lang="vi-VN" sz="3200" b="1" kern="0">
              <a:solidFill>
                <a:sysClr val="windowText" lastClr="000000"/>
              </a:solidFill>
            </a:endParaRPr>
          </a:p>
        </p:txBody>
      </p:sp>
      <p:pic>
        <p:nvPicPr>
          <p:cNvPr id="5" name="Picture 2">
            <a:extLst>
              <a:ext uri="{FF2B5EF4-FFF2-40B4-BE49-F238E27FC236}">
                <a16:creationId xmlns:a16="http://schemas.microsoft.com/office/drawing/2014/main" id="{84FF6FD3-F2A6-4C80-A274-1C06A54FEC7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927"/>
          <a:stretch/>
        </p:blipFill>
        <p:spPr>
          <a:xfrm>
            <a:off x="3993048" y="339490"/>
            <a:ext cx="5135293" cy="5236593"/>
          </a:xfrm>
          <a:prstGeom prst="rect">
            <a:avLst/>
          </a:prstGeom>
        </p:spPr>
      </p:pic>
      <p:pic>
        <p:nvPicPr>
          <p:cNvPr id="6" name="Kí hiệu sách - viết">
            <a:extLst>
              <a:ext uri="{FF2B5EF4-FFF2-40B4-BE49-F238E27FC236}">
                <a16:creationId xmlns:a16="http://schemas.microsoft.com/office/drawing/2014/main" id="{26868E5A-DF90-48F3-8028-5B68438F64E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62517" y="32227"/>
            <a:ext cx="1139883" cy="1559367"/>
          </a:xfrm>
          <a:prstGeom prst="rect">
            <a:avLst/>
          </a:prstGeom>
        </p:spPr>
      </p:pic>
      <p:sp>
        <p:nvSpPr>
          <p:cNvPr id="7" name="TextBox 1">
            <a:extLst>
              <a:ext uri="{FF2B5EF4-FFF2-40B4-BE49-F238E27FC236}">
                <a16:creationId xmlns:a16="http://schemas.microsoft.com/office/drawing/2014/main" id="{43B1AF0E-107B-4987-8215-BE0A32D874DA}"/>
              </a:ext>
            </a:extLst>
          </p:cNvPr>
          <p:cNvSpPr txBox="1"/>
          <p:nvPr/>
        </p:nvSpPr>
        <p:spPr>
          <a:xfrm>
            <a:off x="825888" y="5885559"/>
            <a:ext cx="4747021" cy="614446"/>
          </a:xfrm>
          <a:prstGeom prst="rect">
            <a:avLst/>
          </a:prstGeom>
          <a:noFill/>
        </p:spPr>
        <p:txBody>
          <a:bodyPr wrap="square" lIns="120837" tIns="60412" rIns="120837" bIns="60412" rtlCol="0">
            <a:spAutoFit/>
          </a:bodyPr>
          <a:lstStyle/>
          <a:p>
            <a:pPr defTabSz="1211236">
              <a:defRPr/>
            </a:pPr>
            <a:r>
              <a:rPr lang="en-US" sz="3200" b="1" kern="0" smtClean="0">
                <a:solidFill>
                  <a:sysClr val="windowText" lastClr="000000"/>
                </a:solidFill>
                <a:latin typeface="VNI-Avo" pitchFamily="2" charset="0"/>
              </a:rPr>
              <a:t>Boâng hoa nieàm vui</a:t>
            </a:r>
            <a:endParaRPr lang="vi-VN" sz="3200" b="1" kern="0">
              <a:solidFill>
                <a:sysClr val="windowText" lastClr="000000"/>
              </a:solidFill>
            </a:endParaRPr>
          </a:p>
        </p:txBody>
      </p:sp>
      <p:sp>
        <p:nvSpPr>
          <p:cNvPr id="8" name="TextBox 1">
            <a:extLst>
              <a:ext uri="{FF2B5EF4-FFF2-40B4-BE49-F238E27FC236}">
                <a16:creationId xmlns:a16="http://schemas.microsoft.com/office/drawing/2014/main" id="{43B1AF0E-107B-4987-8215-BE0A32D874DA}"/>
              </a:ext>
            </a:extLst>
          </p:cNvPr>
          <p:cNvSpPr txBox="1"/>
          <p:nvPr/>
        </p:nvSpPr>
        <p:spPr>
          <a:xfrm>
            <a:off x="4835709" y="5901415"/>
            <a:ext cx="8198955" cy="614446"/>
          </a:xfrm>
          <a:prstGeom prst="rect">
            <a:avLst/>
          </a:prstGeom>
          <a:noFill/>
        </p:spPr>
        <p:txBody>
          <a:bodyPr wrap="square" lIns="120837" tIns="60412" rIns="120837" bIns="60412" rtlCol="0">
            <a:spAutoFit/>
          </a:bodyPr>
          <a:lstStyle/>
          <a:p>
            <a:pPr defTabSz="1211236">
              <a:defRPr/>
            </a:pPr>
            <a:r>
              <a:rPr lang="en-US" sz="3200" b="1" kern="0" smtClean="0">
                <a:solidFill>
                  <a:sysClr val="windowText" lastClr="000000"/>
                </a:solidFill>
                <a:latin typeface="VNI-Avo" pitchFamily="2" charset="0"/>
              </a:rPr>
              <a:t>(Töø </a:t>
            </a:r>
            <a:r>
              <a:rPr lang="en-US" sz="3200" b="1" i="1" kern="0" smtClean="0">
                <a:solidFill>
                  <a:srgbClr val="FF0000"/>
                </a:solidFill>
                <a:latin typeface="VNI-Avo" pitchFamily="2" charset="0"/>
              </a:rPr>
              <a:t>Em muoán </a:t>
            </a:r>
            <a:r>
              <a:rPr lang="en-US" sz="3200" b="1" kern="0" smtClean="0">
                <a:solidFill>
                  <a:sysClr val="windowText" lastClr="000000"/>
                </a:solidFill>
                <a:latin typeface="VNI-Avo" pitchFamily="2" charset="0"/>
              </a:rPr>
              <a:t>ñeán </a:t>
            </a:r>
            <a:r>
              <a:rPr lang="en-US" sz="3200" b="1" i="1" kern="0" smtClean="0">
                <a:solidFill>
                  <a:srgbClr val="FF0000"/>
                </a:solidFill>
                <a:latin typeface="VNI-Avo" pitchFamily="2" charset="0"/>
              </a:rPr>
              <a:t>dòu côn ñau</a:t>
            </a:r>
            <a:r>
              <a:rPr lang="en-US" sz="3200" b="1" kern="0" smtClean="0">
                <a:solidFill>
                  <a:sysClr val="windowText" lastClr="000000"/>
                </a:solidFill>
                <a:latin typeface="VNI-Avo" pitchFamily="2" charset="0"/>
              </a:rPr>
              <a:t>.)</a:t>
            </a:r>
            <a:endParaRPr lang="vi-VN" sz="3200" b="1" kern="0">
              <a:solidFill>
                <a:sysClr val="windowText" lastClr="000000"/>
              </a:solidFill>
            </a:endParaRPr>
          </a:p>
        </p:txBody>
      </p:sp>
    </p:spTree>
    <p:extLst>
      <p:ext uri="{BB962C8B-B14F-4D97-AF65-F5344CB8AC3E}">
        <p14:creationId xmlns:p14="http://schemas.microsoft.com/office/powerpoint/2010/main" val="1492470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0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2000"/>
                                        <p:tgtEl>
                                          <p:spTgt spid="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a:extLst>
              <a:ext uri="{FF2B5EF4-FFF2-40B4-BE49-F238E27FC236}">
                <a16:creationId xmlns:a16="http://schemas.microsoft.com/office/drawing/2014/main" id="{43B1AF0E-107B-4987-8215-BE0A32D874DA}"/>
              </a:ext>
            </a:extLst>
          </p:cNvPr>
          <p:cNvSpPr txBox="1"/>
          <p:nvPr/>
        </p:nvSpPr>
        <p:spPr>
          <a:xfrm>
            <a:off x="4253544" y="5719520"/>
            <a:ext cx="2690648" cy="737557"/>
          </a:xfrm>
          <a:prstGeom prst="rect">
            <a:avLst/>
          </a:prstGeom>
          <a:noFill/>
        </p:spPr>
        <p:txBody>
          <a:bodyPr wrap="square" lIns="120837" tIns="60412" rIns="120837" bIns="60412" rtlCol="0">
            <a:spAutoFit/>
          </a:bodyPr>
          <a:lstStyle/>
          <a:p>
            <a:pPr marL="0" marR="0" lvl="0" indent="0" defTabSz="1211236" eaLnBrk="1" fontAlgn="auto" latinLnBrk="0" hangingPunct="1">
              <a:lnSpc>
                <a:spcPct val="100000"/>
              </a:lnSpc>
              <a:spcBef>
                <a:spcPts val="0"/>
              </a:spcBef>
              <a:spcAft>
                <a:spcPts val="0"/>
              </a:spcAft>
              <a:buClrTx/>
              <a:buSzTx/>
              <a:buFontTx/>
              <a:buNone/>
              <a:tabLst/>
              <a:defRPr/>
            </a:pPr>
            <a:r>
              <a:rPr lang="en-US" sz="4000" b="1" kern="0" smtClean="0">
                <a:solidFill>
                  <a:sysClr val="windowText" lastClr="000000"/>
                </a:solidFill>
                <a:latin typeface="VNI-Avo" pitchFamily="2" charset="0"/>
              </a:rPr>
              <a:t>baùn h</a:t>
            </a:r>
            <a:endParaRPr kumimoji="0" lang="vi-VN" sz="4000" b="1" i="0" u="none" strike="noStrike" kern="0" cap="none" spc="0" normalizeH="0" baseline="0" noProof="0">
              <a:ln>
                <a:noFill/>
              </a:ln>
              <a:solidFill>
                <a:sysClr val="windowText" lastClr="000000"/>
              </a:solidFill>
              <a:effectLst/>
              <a:uLnTx/>
              <a:uFillTx/>
            </a:endParaRPr>
          </a:p>
        </p:txBody>
      </p:sp>
      <p:sp>
        <p:nvSpPr>
          <p:cNvPr id="4" name="TextBox 1">
            <a:extLst>
              <a:ext uri="{FF2B5EF4-FFF2-40B4-BE49-F238E27FC236}">
                <a16:creationId xmlns:a16="http://schemas.microsoft.com/office/drawing/2014/main" id="{43B1AF0E-107B-4987-8215-BE0A32D874DA}"/>
              </a:ext>
            </a:extLst>
          </p:cNvPr>
          <p:cNvSpPr txBox="1"/>
          <p:nvPr/>
        </p:nvSpPr>
        <p:spPr>
          <a:xfrm>
            <a:off x="595944" y="5719520"/>
            <a:ext cx="2690648" cy="737557"/>
          </a:xfrm>
          <a:prstGeom prst="rect">
            <a:avLst/>
          </a:prstGeom>
          <a:noFill/>
        </p:spPr>
        <p:txBody>
          <a:bodyPr wrap="square" lIns="120837" tIns="60412" rIns="120837" bIns="60412" rtlCol="0">
            <a:spAutoFit/>
          </a:bodyPr>
          <a:lstStyle/>
          <a:p>
            <a:pPr marL="0" marR="0" lvl="0" indent="0" defTabSz="1211236" eaLnBrk="1" fontAlgn="auto" latinLnBrk="0" hangingPunct="1">
              <a:lnSpc>
                <a:spcPct val="100000"/>
              </a:lnSpc>
              <a:spcBef>
                <a:spcPts val="0"/>
              </a:spcBef>
              <a:spcAft>
                <a:spcPts val="0"/>
              </a:spcAft>
              <a:buClrTx/>
              <a:buSzTx/>
              <a:buFontTx/>
              <a:buNone/>
              <a:tabLst/>
              <a:defRPr/>
            </a:pPr>
            <a:r>
              <a:rPr lang="en-US" sz="4000" b="1" kern="0">
                <a:solidFill>
                  <a:sysClr val="windowText" lastClr="000000"/>
                </a:solidFill>
                <a:latin typeface="VNI-Avo" pitchFamily="2" charset="0"/>
              </a:rPr>
              <a:t>l</a:t>
            </a:r>
            <a:r>
              <a:rPr kumimoji="0" lang="en-US" sz="4000" b="1" i="0" u="none" strike="noStrike" kern="0" cap="none" spc="0" normalizeH="0" baseline="0" noProof="0" smtClean="0">
                <a:ln>
                  <a:noFill/>
                </a:ln>
                <a:solidFill>
                  <a:sysClr val="windowText" lastClr="000000"/>
                </a:solidFill>
                <a:effectLst/>
                <a:uLnTx/>
                <a:uFillTx/>
                <a:latin typeface="VNI-Avo" pitchFamily="2" charset="0"/>
              </a:rPr>
              <a:t>au b</a:t>
            </a:r>
            <a:endParaRPr kumimoji="0" lang="vi-VN" sz="4000" b="1" i="0" u="none" strike="noStrike" kern="0" cap="none" spc="0" normalizeH="0" baseline="0" noProof="0">
              <a:ln>
                <a:noFill/>
              </a:ln>
              <a:solidFill>
                <a:sysClr val="windowText" lastClr="000000"/>
              </a:solidFill>
              <a:effectLst/>
              <a:uLnTx/>
              <a:uFillTx/>
            </a:endParaRPr>
          </a:p>
        </p:txBody>
      </p:sp>
      <p:sp>
        <p:nvSpPr>
          <p:cNvPr id="18" name="TextBox 1">
            <a:extLst>
              <a:ext uri="{FF2B5EF4-FFF2-40B4-BE49-F238E27FC236}">
                <a16:creationId xmlns:a16="http://schemas.microsoft.com/office/drawing/2014/main" id="{43B1AF0E-107B-4987-8215-BE0A32D874DA}"/>
              </a:ext>
            </a:extLst>
          </p:cNvPr>
          <p:cNvSpPr txBox="1"/>
          <p:nvPr/>
        </p:nvSpPr>
        <p:spPr>
          <a:xfrm>
            <a:off x="5736561" y="5728482"/>
            <a:ext cx="1984960" cy="737557"/>
          </a:xfrm>
          <a:prstGeom prst="rect">
            <a:avLst/>
          </a:prstGeom>
          <a:noFill/>
        </p:spPr>
        <p:txBody>
          <a:bodyPr wrap="square" lIns="120837" tIns="60412" rIns="120837" bIns="60412" rtlCol="0">
            <a:spAutoFit/>
          </a:bodyPr>
          <a:lstStyle/>
          <a:p>
            <a:pPr marL="0" marR="0" lvl="0" indent="0" defTabSz="1211236" eaLnBrk="1" fontAlgn="auto" latinLnBrk="0" hangingPunct="1">
              <a:lnSpc>
                <a:spcPct val="100000"/>
              </a:lnSpc>
              <a:spcBef>
                <a:spcPts val="0"/>
              </a:spcBef>
              <a:spcAft>
                <a:spcPts val="0"/>
              </a:spcAft>
              <a:buClrTx/>
              <a:buSzTx/>
              <a:buFontTx/>
              <a:buNone/>
              <a:tabLst/>
              <a:defRPr/>
            </a:pPr>
            <a:r>
              <a:rPr lang="en-US" sz="4000" b="1" kern="0" smtClean="0">
                <a:solidFill>
                  <a:srgbClr val="FF0000"/>
                </a:solidFill>
                <a:latin typeface="VNI-Avo" pitchFamily="2" charset="0"/>
              </a:rPr>
              <a:t>ang</a:t>
            </a:r>
            <a:endParaRPr kumimoji="0" lang="vi-VN" sz="4000" b="1" i="0" u="none" strike="noStrike" kern="0" cap="none" spc="0" normalizeH="0" baseline="0" noProof="0">
              <a:ln>
                <a:noFill/>
              </a:ln>
              <a:solidFill>
                <a:srgbClr val="FF0000"/>
              </a:solidFill>
              <a:effectLst/>
              <a:uLnTx/>
              <a:uFillTx/>
            </a:endParaRPr>
          </a:p>
        </p:txBody>
      </p:sp>
      <p:sp>
        <p:nvSpPr>
          <p:cNvPr id="19" name="TextBox 1">
            <a:extLst>
              <a:ext uri="{FF2B5EF4-FFF2-40B4-BE49-F238E27FC236}">
                <a16:creationId xmlns:a16="http://schemas.microsoft.com/office/drawing/2014/main" id="{43B1AF0E-107B-4987-8215-BE0A32D874DA}"/>
              </a:ext>
            </a:extLst>
          </p:cNvPr>
          <p:cNvSpPr txBox="1"/>
          <p:nvPr/>
        </p:nvSpPr>
        <p:spPr>
          <a:xfrm>
            <a:off x="9896185" y="5709327"/>
            <a:ext cx="1984960" cy="737557"/>
          </a:xfrm>
          <a:prstGeom prst="rect">
            <a:avLst/>
          </a:prstGeom>
          <a:noFill/>
        </p:spPr>
        <p:txBody>
          <a:bodyPr wrap="square" lIns="120837" tIns="60412" rIns="120837" bIns="60412" rtlCol="0">
            <a:spAutoFit/>
          </a:bodyPr>
          <a:lstStyle/>
          <a:p>
            <a:pPr marL="0" marR="0" lvl="0" indent="0" defTabSz="1211236" eaLnBrk="1" fontAlgn="auto" latinLnBrk="0" hangingPunct="1">
              <a:lnSpc>
                <a:spcPct val="100000"/>
              </a:lnSpc>
              <a:spcBef>
                <a:spcPts val="0"/>
              </a:spcBef>
              <a:spcAft>
                <a:spcPts val="0"/>
              </a:spcAft>
              <a:buClrTx/>
              <a:buSzTx/>
              <a:buFontTx/>
              <a:buNone/>
              <a:tabLst/>
              <a:defRPr/>
            </a:pPr>
            <a:r>
              <a:rPr lang="en-US" sz="4000" b="1" kern="0" smtClean="0">
                <a:solidFill>
                  <a:srgbClr val="FF0000"/>
                </a:solidFill>
                <a:latin typeface="VNI-Avo" pitchFamily="2" charset="0"/>
              </a:rPr>
              <a:t>an</a:t>
            </a:r>
            <a:endParaRPr kumimoji="0" lang="vi-VN" sz="4000" b="1" i="0" u="none" strike="noStrike" kern="0" cap="none" spc="0" normalizeH="0" baseline="0" noProof="0">
              <a:ln>
                <a:noFill/>
              </a:ln>
              <a:solidFill>
                <a:srgbClr val="FF0000"/>
              </a:solidFill>
              <a:effectLst/>
              <a:uLnTx/>
              <a:uFillTx/>
            </a:endParaRPr>
          </a:p>
        </p:txBody>
      </p:sp>
      <p:sp>
        <p:nvSpPr>
          <p:cNvPr id="2" name="TextBox 1">
            <a:extLst>
              <a:ext uri="{FF2B5EF4-FFF2-40B4-BE49-F238E27FC236}">
                <a16:creationId xmlns:a16="http://schemas.microsoft.com/office/drawing/2014/main" id="{43B1AF0E-107B-4987-8215-BE0A32D874DA}"/>
              </a:ext>
            </a:extLst>
          </p:cNvPr>
          <p:cNvSpPr txBox="1"/>
          <p:nvPr/>
        </p:nvSpPr>
        <p:spPr>
          <a:xfrm>
            <a:off x="251015" y="77172"/>
            <a:ext cx="11438964" cy="614446"/>
          </a:xfrm>
          <a:prstGeom prst="rect">
            <a:avLst/>
          </a:prstGeom>
          <a:noFill/>
        </p:spPr>
        <p:txBody>
          <a:bodyPr wrap="square" lIns="120837" tIns="60412" rIns="120837" bIns="60412" rtlCol="0">
            <a:spAutoFit/>
          </a:bodyPr>
          <a:lstStyle/>
          <a:p>
            <a:pPr marL="0" marR="0" lvl="0" indent="0" defTabSz="1211236"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smtClean="0">
                <a:ln>
                  <a:noFill/>
                </a:ln>
                <a:solidFill>
                  <a:sysClr val="windowText" lastClr="000000"/>
                </a:solidFill>
                <a:effectLst/>
                <a:uLnTx/>
                <a:uFillTx/>
                <a:latin typeface="VNI-Avo" pitchFamily="2" charset="0"/>
              </a:rPr>
              <a:t>3.Điền</a:t>
            </a:r>
            <a:r>
              <a:rPr kumimoji="0" lang="en-US" sz="3200" b="1" i="0" u="none" strike="noStrike" kern="0" cap="none" spc="0" normalizeH="0" noProof="0" dirty="0" smtClean="0">
                <a:ln>
                  <a:noFill/>
                </a:ln>
                <a:solidFill>
                  <a:sysClr val="windowText" lastClr="000000"/>
                </a:solidFill>
                <a:effectLst/>
                <a:uLnTx/>
                <a:uFillTx/>
                <a:latin typeface="VNI-Avo" pitchFamily="2" charset="0"/>
              </a:rPr>
              <a:t> </a:t>
            </a:r>
            <a:r>
              <a:rPr kumimoji="0" lang="en-US" sz="3200" b="1" i="0" u="none" strike="noStrike" kern="0" cap="none" spc="0" normalizeH="0" noProof="0" dirty="0" err="1" smtClean="0">
                <a:ln>
                  <a:noFill/>
                </a:ln>
                <a:solidFill>
                  <a:sysClr val="windowText" lastClr="000000"/>
                </a:solidFill>
                <a:effectLst/>
                <a:uLnTx/>
                <a:uFillTx/>
                <a:latin typeface="VNI-Avo" pitchFamily="2" charset="0"/>
              </a:rPr>
              <a:t>vaàn</a:t>
            </a:r>
            <a:r>
              <a:rPr kumimoji="0" lang="en-US" sz="3200" b="1" i="0" u="none" strike="noStrike" kern="0" cap="none" spc="0" normalizeH="0" noProof="0" dirty="0" smtClean="0">
                <a:ln>
                  <a:noFill/>
                </a:ln>
                <a:solidFill>
                  <a:sysClr val="windowText" lastClr="000000"/>
                </a:solidFill>
                <a:effectLst/>
                <a:uLnTx/>
                <a:uFillTx/>
                <a:latin typeface="VNI-Avo" pitchFamily="2" charset="0"/>
              </a:rPr>
              <a:t> </a:t>
            </a:r>
            <a:r>
              <a:rPr kumimoji="0" lang="en-US" sz="3200" b="1" i="0" u="none" strike="noStrike" kern="0" cap="none" spc="0" normalizeH="0" noProof="0" dirty="0" smtClean="0">
                <a:ln>
                  <a:noFill/>
                </a:ln>
                <a:solidFill>
                  <a:srgbClr val="FF0000"/>
                </a:solidFill>
                <a:effectLst/>
                <a:uLnTx/>
                <a:uFillTx/>
                <a:latin typeface="VNI-Avo" pitchFamily="2" charset="0"/>
              </a:rPr>
              <a:t>an</a:t>
            </a:r>
            <a:r>
              <a:rPr kumimoji="0" lang="en-US" sz="3200" b="1" i="0" u="none" strike="noStrike" kern="0" cap="none" spc="0" normalizeH="0" noProof="0" dirty="0" smtClean="0">
                <a:ln>
                  <a:noFill/>
                </a:ln>
                <a:solidFill>
                  <a:sysClr val="windowText" lastClr="000000"/>
                </a:solidFill>
                <a:effectLst/>
                <a:uLnTx/>
                <a:uFillTx/>
                <a:latin typeface="VNI-Avo" pitchFamily="2" charset="0"/>
              </a:rPr>
              <a:t> </a:t>
            </a:r>
            <a:r>
              <a:rPr kumimoji="0" lang="en-US" sz="3200" b="1" i="0" u="none" strike="noStrike" kern="0" cap="none" spc="0" normalizeH="0" noProof="0" dirty="0" err="1" smtClean="0">
                <a:ln>
                  <a:noFill/>
                </a:ln>
                <a:solidFill>
                  <a:sysClr val="windowText" lastClr="000000"/>
                </a:solidFill>
                <a:effectLst/>
                <a:uLnTx/>
                <a:uFillTx/>
                <a:latin typeface="VNI-Avo" pitchFamily="2" charset="0"/>
              </a:rPr>
              <a:t>hoaëc</a:t>
            </a:r>
            <a:r>
              <a:rPr kumimoji="0" lang="en-US" sz="3200" b="1" i="0" u="none" strike="noStrike" kern="0" cap="none" spc="0" normalizeH="0" noProof="0" dirty="0" smtClean="0">
                <a:ln>
                  <a:noFill/>
                </a:ln>
                <a:solidFill>
                  <a:sysClr val="windowText" lastClr="000000"/>
                </a:solidFill>
                <a:effectLst/>
                <a:uLnTx/>
                <a:uFillTx/>
                <a:latin typeface="VNI-Avo" pitchFamily="2" charset="0"/>
              </a:rPr>
              <a:t> </a:t>
            </a:r>
            <a:r>
              <a:rPr kumimoji="0" lang="en-US" sz="3200" b="1" i="0" u="none" strike="noStrike" kern="0" cap="none" spc="0" normalizeH="0" noProof="0" dirty="0" err="1" smtClean="0">
                <a:ln>
                  <a:noFill/>
                </a:ln>
                <a:solidFill>
                  <a:sysClr val="windowText" lastClr="000000"/>
                </a:solidFill>
                <a:effectLst/>
                <a:uLnTx/>
                <a:uFillTx/>
                <a:latin typeface="VNI-Avo" pitchFamily="2" charset="0"/>
              </a:rPr>
              <a:t>vaàn</a:t>
            </a:r>
            <a:r>
              <a:rPr kumimoji="0" lang="en-US" sz="3200" b="1" i="0" u="none" strike="noStrike" kern="0" cap="none" spc="0" normalizeH="0" noProof="0" dirty="0" smtClean="0">
                <a:ln>
                  <a:noFill/>
                </a:ln>
                <a:solidFill>
                  <a:sysClr val="windowText" lastClr="000000"/>
                </a:solidFill>
                <a:effectLst/>
                <a:uLnTx/>
                <a:uFillTx/>
                <a:latin typeface="VNI-Avo" pitchFamily="2" charset="0"/>
              </a:rPr>
              <a:t> </a:t>
            </a:r>
            <a:r>
              <a:rPr lang="en-US" sz="3200" b="1" kern="0" dirty="0" err="1" smtClean="0">
                <a:solidFill>
                  <a:srgbClr val="FF0000"/>
                </a:solidFill>
                <a:latin typeface="VNI-Avo" pitchFamily="2" charset="0"/>
              </a:rPr>
              <a:t>ang.</a:t>
            </a:r>
            <a:endParaRPr kumimoji="0" lang="vi-VN" sz="3200" b="1" i="0" u="none" strike="noStrike" kern="0" cap="none" spc="0" normalizeH="0" baseline="0" noProof="0" dirty="0">
              <a:ln>
                <a:noFill/>
              </a:ln>
              <a:solidFill>
                <a:srgbClr val="FF0000"/>
              </a:solidFill>
              <a:effectLst/>
              <a:uLnTx/>
              <a:uFillTx/>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0211" t="45365" r="8537" b="35741"/>
          <a:stretch/>
        </p:blipFill>
        <p:spPr>
          <a:xfrm>
            <a:off x="29843" y="842682"/>
            <a:ext cx="11881351" cy="4876800"/>
          </a:xfrm>
          <a:prstGeom prst="rect">
            <a:avLst/>
          </a:prstGeom>
        </p:spPr>
      </p:pic>
      <p:sp>
        <p:nvSpPr>
          <p:cNvPr id="6" name="TextBox 1">
            <a:extLst>
              <a:ext uri="{FF2B5EF4-FFF2-40B4-BE49-F238E27FC236}">
                <a16:creationId xmlns:a16="http://schemas.microsoft.com/office/drawing/2014/main" id="{43B1AF0E-107B-4987-8215-BE0A32D874DA}"/>
              </a:ext>
            </a:extLst>
          </p:cNvPr>
          <p:cNvSpPr txBox="1"/>
          <p:nvPr/>
        </p:nvSpPr>
        <p:spPr>
          <a:xfrm>
            <a:off x="8269733" y="5719520"/>
            <a:ext cx="2690648" cy="737557"/>
          </a:xfrm>
          <a:prstGeom prst="rect">
            <a:avLst/>
          </a:prstGeom>
          <a:noFill/>
        </p:spPr>
        <p:txBody>
          <a:bodyPr wrap="square" lIns="120837" tIns="60412" rIns="120837" bIns="60412" rtlCol="0">
            <a:spAutoFit/>
          </a:bodyPr>
          <a:lstStyle/>
          <a:p>
            <a:pPr marL="0" marR="0" lvl="0" indent="0" defTabSz="1211236" eaLnBrk="1" fontAlgn="auto" latinLnBrk="0" hangingPunct="1">
              <a:lnSpc>
                <a:spcPct val="100000"/>
              </a:lnSpc>
              <a:spcBef>
                <a:spcPts val="0"/>
              </a:spcBef>
              <a:spcAft>
                <a:spcPts val="0"/>
              </a:spcAft>
              <a:buClrTx/>
              <a:buSzTx/>
              <a:buFontTx/>
              <a:buNone/>
              <a:tabLst/>
              <a:defRPr/>
            </a:pPr>
            <a:r>
              <a:rPr lang="en-US" sz="4000" b="1" kern="0">
                <a:solidFill>
                  <a:sysClr val="windowText" lastClr="000000"/>
                </a:solidFill>
                <a:latin typeface="VNI-Avo" pitchFamily="2" charset="0"/>
              </a:rPr>
              <a:t>h</a:t>
            </a:r>
            <a:r>
              <a:rPr lang="en-US" sz="4000" b="1" kern="0" smtClean="0">
                <a:solidFill>
                  <a:sysClr val="windowText" lastClr="000000"/>
                </a:solidFill>
                <a:latin typeface="VNI-Avo" pitchFamily="2" charset="0"/>
              </a:rPr>
              <a:t>aùi nh</a:t>
            </a:r>
            <a:endParaRPr kumimoji="0" lang="vi-VN" sz="4000" b="1" i="0" u="none" strike="noStrike" kern="0" cap="none" spc="0" normalizeH="0" baseline="0" noProof="0">
              <a:ln>
                <a:noFill/>
              </a:ln>
              <a:solidFill>
                <a:sysClr val="windowText" lastClr="000000"/>
              </a:solidFill>
              <a:effectLst/>
              <a:uLnTx/>
              <a:uFillTx/>
            </a:endParaRPr>
          </a:p>
        </p:txBody>
      </p:sp>
      <p:sp>
        <p:nvSpPr>
          <p:cNvPr id="8" name="5-Point Star 7"/>
          <p:cNvSpPr/>
          <p:nvPr/>
        </p:nvSpPr>
        <p:spPr bwMode="auto">
          <a:xfrm>
            <a:off x="5621699" y="5762266"/>
            <a:ext cx="1596599" cy="652064"/>
          </a:xfrm>
          <a:prstGeom prst="star5">
            <a:avLst/>
          </a:prstGeom>
          <a:solidFill>
            <a:srgbClr val="FFFF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vi-VN" sz="1800" b="0" i="0" u="none" strike="noStrike" cap="none" normalizeH="0" baseline="0" smtClean="0">
              <a:ln>
                <a:noFill/>
              </a:ln>
              <a:solidFill>
                <a:schemeClr val="tx1"/>
              </a:solidFill>
              <a:effectLst/>
              <a:latin typeface="Arial" charset="0"/>
            </a:endParaRPr>
          </a:p>
        </p:txBody>
      </p:sp>
      <p:sp>
        <p:nvSpPr>
          <p:cNvPr id="9" name="5-Point Star 8"/>
          <p:cNvSpPr/>
          <p:nvPr/>
        </p:nvSpPr>
        <p:spPr bwMode="auto">
          <a:xfrm>
            <a:off x="9797151" y="5762266"/>
            <a:ext cx="1021091" cy="614531"/>
          </a:xfrm>
          <a:prstGeom prst="star5">
            <a:avLst/>
          </a:prstGeom>
          <a:solidFill>
            <a:srgbClr val="FFFF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vi-VN" sz="1800" b="0" i="0" u="none" strike="noStrike" cap="none" normalizeH="0" baseline="0" smtClean="0">
              <a:ln>
                <a:noFill/>
              </a:ln>
              <a:solidFill>
                <a:schemeClr val="tx1"/>
              </a:solidFill>
              <a:effectLst/>
              <a:latin typeface="Arial" charset="0"/>
            </a:endParaRPr>
          </a:p>
        </p:txBody>
      </p:sp>
      <p:cxnSp>
        <p:nvCxnSpPr>
          <p:cNvPr id="11" name="Straight Connector 10"/>
          <p:cNvCxnSpPr/>
          <p:nvPr/>
        </p:nvCxnSpPr>
        <p:spPr bwMode="auto">
          <a:xfrm>
            <a:off x="2169482" y="5702813"/>
            <a:ext cx="233081" cy="89647"/>
          </a:xfrm>
          <a:prstGeom prst="line">
            <a:avLst/>
          </a:prstGeom>
          <a:solidFill>
            <a:schemeClr val="accent1"/>
          </a:solidFill>
          <a:ln w="571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Connector 11"/>
          <p:cNvCxnSpPr/>
          <p:nvPr/>
        </p:nvCxnSpPr>
        <p:spPr bwMode="auto">
          <a:xfrm>
            <a:off x="6107053" y="5690948"/>
            <a:ext cx="233081" cy="89647"/>
          </a:xfrm>
          <a:prstGeom prst="line">
            <a:avLst/>
          </a:prstGeom>
          <a:solidFill>
            <a:schemeClr val="accent1"/>
          </a:solidFill>
          <a:ln w="571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4617" t="43679" b="33237"/>
          <a:stretch/>
        </p:blipFill>
        <p:spPr bwMode="auto">
          <a:xfrm>
            <a:off x="9879758" y="5558116"/>
            <a:ext cx="667657" cy="444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
            <a:extLst>
              <a:ext uri="{FF2B5EF4-FFF2-40B4-BE49-F238E27FC236}">
                <a16:creationId xmlns:a16="http://schemas.microsoft.com/office/drawing/2014/main" id="{43B1AF0E-107B-4987-8215-BE0A32D874DA}"/>
              </a:ext>
            </a:extLst>
          </p:cNvPr>
          <p:cNvSpPr txBox="1"/>
          <p:nvPr/>
        </p:nvSpPr>
        <p:spPr>
          <a:xfrm>
            <a:off x="1905411" y="5729702"/>
            <a:ext cx="1984960" cy="737557"/>
          </a:xfrm>
          <a:prstGeom prst="rect">
            <a:avLst/>
          </a:prstGeom>
          <a:noFill/>
        </p:spPr>
        <p:txBody>
          <a:bodyPr wrap="square" lIns="120837" tIns="60412" rIns="120837" bIns="60412" rtlCol="0">
            <a:spAutoFit/>
          </a:bodyPr>
          <a:lstStyle/>
          <a:p>
            <a:pPr marL="0" marR="0" lvl="0" indent="0" defTabSz="1211236" eaLnBrk="1" fontAlgn="auto" latinLnBrk="0" hangingPunct="1">
              <a:lnSpc>
                <a:spcPct val="100000"/>
              </a:lnSpc>
              <a:spcBef>
                <a:spcPts val="0"/>
              </a:spcBef>
              <a:spcAft>
                <a:spcPts val="0"/>
              </a:spcAft>
              <a:buClrTx/>
              <a:buSzTx/>
              <a:buFontTx/>
              <a:buNone/>
              <a:tabLst/>
              <a:defRPr/>
            </a:pPr>
            <a:r>
              <a:rPr lang="en-US" sz="4000" b="1" kern="0" smtClean="0">
                <a:solidFill>
                  <a:srgbClr val="FF0000"/>
                </a:solidFill>
                <a:latin typeface="VNI-Avo" pitchFamily="2" charset="0"/>
              </a:rPr>
              <a:t>an</a:t>
            </a:r>
            <a:endParaRPr kumimoji="0" lang="vi-VN" sz="4000" b="1" i="0" u="none" strike="noStrike" kern="0" cap="none" spc="0" normalizeH="0" baseline="0" noProof="0">
              <a:ln>
                <a:noFill/>
              </a:ln>
              <a:solidFill>
                <a:srgbClr val="FF0000"/>
              </a:solidFill>
              <a:effectLst/>
              <a:uLnTx/>
              <a:uFillTx/>
            </a:endParaRPr>
          </a:p>
        </p:txBody>
      </p:sp>
      <p:sp>
        <p:nvSpPr>
          <p:cNvPr id="21" name="5-Point Star 20"/>
          <p:cNvSpPr/>
          <p:nvPr/>
        </p:nvSpPr>
        <p:spPr bwMode="auto">
          <a:xfrm>
            <a:off x="1863568" y="5737032"/>
            <a:ext cx="979746" cy="714816"/>
          </a:xfrm>
          <a:prstGeom prst="star5">
            <a:avLst/>
          </a:prstGeom>
          <a:solidFill>
            <a:srgbClr val="FFFF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vi-VN" sz="18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3071069558"/>
      </p:ext>
    </p:extLst>
  </p:cSld>
  <p:clrMapOvr>
    <a:masterClrMapping/>
  </p:clrMapOvr>
  <p:transition advTm="6645"/>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16" presetClass="exit" presetSubtype="21" fill="hold" grpId="0" nodeType="withEffect">
                                  <p:stCondLst>
                                    <p:cond delay="0"/>
                                  </p:stCondLst>
                                  <p:childTnLst>
                                    <p:animEffect transition="out" filter="barn(inVertical)">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9"/>
                    </p:tgtEl>
                  </p:cond>
                </p:stCondLst>
                <p:endSync evt="end" delay="0">
                  <p:rtn val="all"/>
                </p:endSync>
                <p:childTnLst>
                  <p:par>
                    <p:cTn id="12" fill="hold">
                      <p:stCondLst>
                        <p:cond delay="0"/>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par>
                                <p:cTn id="17" presetID="16" presetClass="exit" presetSubtype="21" fill="hold" grpId="0" nodeType="withEffect">
                                  <p:stCondLst>
                                    <p:cond delay="0"/>
                                  </p:stCondLst>
                                  <p:childTnLst>
                                    <p:animEffect transition="out" filter="barn(inVertical)">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0" restart="whenNotActive" fill="hold" evtFilter="cancelBubble" nodeType="interactiveSeq">
                <p:stCondLst>
                  <p:cond evt="onClick" delay="0">
                    <p:tgtEl>
                      <p:spTgt spid="21"/>
                    </p:tgtEl>
                  </p:cond>
                </p:stCondLst>
                <p:endSync evt="end" delay="0">
                  <p:rtn val="all"/>
                </p:endSync>
                <p:childTnLst>
                  <p:par>
                    <p:cTn id="21" fill="hold">
                      <p:stCondLst>
                        <p:cond delay="0"/>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down)">
                                      <p:cBhvr>
                                        <p:cTn id="25" dur="500"/>
                                        <p:tgtEl>
                                          <p:spTgt spid="20"/>
                                        </p:tgtEl>
                                      </p:cBhvr>
                                    </p:animEffect>
                                  </p:childTnLst>
                                </p:cTn>
                              </p:par>
                              <p:par>
                                <p:cTn id="26" presetID="16" presetClass="exit" presetSubtype="21" fill="hold" grpId="0" nodeType="withEffect">
                                  <p:stCondLst>
                                    <p:cond delay="0"/>
                                  </p:stCondLst>
                                  <p:childTnLst>
                                    <p:animEffect transition="out" filter="barn(inVertical)">
                                      <p:cBhvr>
                                        <p:cTn id="27" dur="500"/>
                                        <p:tgtEl>
                                          <p:spTgt spid="21"/>
                                        </p:tgtEl>
                                      </p:cBhvr>
                                    </p:animEffect>
                                    <p:set>
                                      <p:cBhvr>
                                        <p:cTn id="28"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18" grpId="0"/>
      <p:bldP spid="19" grpId="0"/>
      <p:bldP spid="8" grpId="0" animBg="1"/>
      <p:bldP spid="9" grpId="0" animBg="1"/>
      <p:bldP spid="20" grpId="0"/>
      <p:bldP spid="2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a:extLst>
              <a:ext uri="{FF2B5EF4-FFF2-40B4-BE49-F238E27FC236}">
                <a16:creationId xmlns:a16="http://schemas.microsoft.com/office/drawing/2014/main" id="{43B1AF0E-107B-4987-8215-BE0A32D874DA}"/>
              </a:ext>
            </a:extLst>
          </p:cNvPr>
          <p:cNvSpPr txBox="1"/>
          <p:nvPr/>
        </p:nvSpPr>
        <p:spPr>
          <a:xfrm>
            <a:off x="595944" y="5719520"/>
            <a:ext cx="2690648" cy="737557"/>
          </a:xfrm>
          <a:prstGeom prst="rect">
            <a:avLst/>
          </a:prstGeom>
          <a:noFill/>
        </p:spPr>
        <p:txBody>
          <a:bodyPr wrap="square" lIns="120837" tIns="60412" rIns="120837" bIns="60412" rtlCol="0">
            <a:spAutoFit/>
          </a:bodyPr>
          <a:lstStyle/>
          <a:p>
            <a:pPr defTabSz="1211236">
              <a:defRPr/>
            </a:pPr>
            <a:r>
              <a:rPr lang="en-US" sz="4000" b="1" kern="0">
                <a:solidFill>
                  <a:sysClr val="windowText" lastClr="000000"/>
                </a:solidFill>
                <a:latin typeface="VNI-Avo" pitchFamily="2" charset="0"/>
              </a:rPr>
              <a:t>n</a:t>
            </a:r>
            <a:r>
              <a:rPr lang="en-US" sz="4000" b="1" kern="0" smtClean="0">
                <a:solidFill>
                  <a:sysClr val="windowText" lastClr="000000"/>
                </a:solidFill>
                <a:latin typeface="VNI-Avo" pitchFamily="2" charset="0"/>
              </a:rPr>
              <a:t>hoå co</a:t>
            </a:r>
            <a:endParaRPr lang="vi-VN" sz="4000" b="1" kern="0">
              <a:solidFill>
                <a:sysClr val="windowText" lastClr="000000"/>
              </a:solidFill>
            </a:endParaRPr>
          </a:p>
        </p:txBody>
      </p:sp>
      <p:sp>
        <p:nvSpPr>
          <p:cNvPr id="5" name="TextBox 1">
            <a:extLst>
              <a:ext uri="{FF2B5EF4-FFF2-40B4-BE49-F238E27FC236}">
                <a16:creationId xmlns:a16="http://schemas.microsoft.com/office/drawing/2014/main" id="{43B1AF0E-107B-4987-8215-BE0A32D874DA}"/>
              </a:ext>
            </a:extLst>
          </p:cNvPr>
          <p:cNvSpPr txBox="1"/>
          <p:nvPr/>
        </p:nvSpPr>
        <p:spPr>
          <a:xfrm>
            <a:off x="4576267" y="5719501"/>
            <a:ext cx="2690648" cy="737557"/>
          </a:xfrm>
          <a:prstGeom prst="rect">
            <a:avLst/>
          </a:prstGeom>
          <a:noFill/>
        </p:spPr>
        <p:txBody>
          <a:bodyPr wrap="square" lIns="120837" tIns="60412" rIns="120837" bIns="60412" rtlCol="0">
            <a:spAutoFit/>
          </a:bodyPr>
          <a:lstStyle/>
          <a:p>
            <a:pPr defTabSz="1211236">
              <a:defRPr/>
            </a:pPr>
            <a:r>
              <a:rPr lang="en-US" sz="4000" b="1" kern="0" smtClean="0">
                <a:solidFill>
                  <a:sysClr val="windowText" lastClr="000000"/>
                </a:solidFill>
                <a:latin typeface="VNI-Avo" pitchFamily="2" charset="0"/>
              </a:rPr>
              <a:t>ñöa vong</a:t>
            </a:r>
            <a:endParaRPr lang="vi-VN" sz="4000" b="1" kern="0">
              <a:solidFill>
                <a:sysClr val="windowText" lastClr="000000"/>
              </a:solidFill>
            </a:endParaRPr>
          </a:p>
        </p:txBody>
      </p:sp>
      <p:sp>
        <p:nvSpPr>
          <p:cNvPr id="2" name="TextBox 1">
            <a:extLst>
              <a:ext uri="{FF2B5EF4-FFF2-40B4-BE49-F238E27FC236}">
                <a16:creationId xmlns:a16="http://schemas.microsoft.com/office/drawing/2014/main" id="{43B1AF0E-107B-4987-8215-BE0A32D874DA}"/>
              </a:ext>
            </a:extLst>
          </p:cNvPr>
          <p:cNvSpPr txBox="1"/>
          <p:nvPr/>
        </p:nvSpPr>
        <p:spPr>
          <a:xfrm>
            <a:off x="251015" y="77172"/>
            <a:ext cx="11438964" cy="614446"/>
          </a:xfrm>
          <a:prstGeom prst="rect">
            <a:avLst/>
          </a:prstGeom>
          <a:noFill/>
        </p:spPr>
        <p:txBody>
          <a:bodyPr wrap="square" lIns="120837" tIns="60412" rIns="120837" bIns="60412" rtlCol="0">
            <a:spAutoFit/>
          </a:bodyPr>
          <a:lstStyle/>
          <a:p>
            <a:pPr defTabSz="1211236">
              <a:defRPr/>
            </a:pPr>
            <a:r>
              <a:rPr lang="en-US" sz="3200" b="1" kern="0" dirty="0" smtClean="0">
                <a:solidFill>
                  <a:sysClr val="windowText" lastClr="000000"/>
                </a:solidFill>
                <a:latin typeface="VNI-Avo" pitchFamily="2" charset="0"/>
              </a:rPr>
              <a:t>4.Điền </a:t>
            </a:r>
            <a:r>
              <a:rPr lang="en-US" sz="3200" b="1" i="1" kern="0" dirty="0" err="1" smtClean="0">
                <a:solidFill>
                  <a:srgbClr val="FF0000"/>
                </a:solidFill>
                <a:latin typeface="VNI-Avo" pitchFamily="2" charset="0"/>
              </a:rPr>
              <a:t>daáu</a:t>
            </a:r>
            <a:r>
              <a:rPr lang="en-US" sz="3200" b="1" i="1" kern="0" dirty="0" smtClean="0">
                <a:solidFill>
                  <a:srgbClr val="FF0000"/>
                </a:solidFill>
                <a:latin typeface="VNI-Avo" pitchFamily="2" charset="0"/>
              </a:rPr>
              <a:t> </a:t>
            </a:r>
            <a:r>
              <a:rPr lang="en-US" sz="3200" b="1" i="1" kern="0" dirty="0" err="1" smtClean="0">
                <a:solidFill>
                  <a:srgbClr val="FF0000"/>
                </a:solidFill>
                <a:latin typeface="VNI-Avo" pitchFamily="2" charset="0"/>
              </a:rPr>
              <a:t>hoûi</a:t>
            </a:r>
            <a:r>
              <a:rPr lang="en-US" sz="3200" b="1" i="1" kern="0" dirty="0" smtClean="0">
                <a:solidFill>
                  <a:srgbClr val="FF0000"/>
                </a:solidFill>
                <a:latin typeface="VNI-Avo" pitchFamily="2" charset="0"/>
              </a:rPr>
              <a:t> </a:t>
            </a:r>
            <a:r>
              <a:rPr lang="en-US" sz="3200" b="1" kern="0" dirty="0" err="1" smtClean="0">
                <a:solidFill>
                  <a:sysClr val="windowText" lastClr="000000"/>
                </a:solidFill>
                <a:latin typeface="VNI-Avo" pitchFamily="2" charset="0"/>
              </a:rPr>
              <a:t>hoaëc</a:t>
            </a:r>
            <a:r>
              <a:rPr lang="en-US" sz="3200" b="1" kern="0" dirty="0" smtClean="0">
                <a:solidFill>
                  <a:sysClr val="windowText" lastClr="000000"/>
                </a:solidFill>
                <a:latin typeface="VNI-Avo" pitchFamily="2" charset="0"/>
              </a:rPr>
              <a:t> </a:t>
            </a:r>
            <a:r>
              <a:rPr lang="en-US" sz="3200" b="1" i="1" kern="0" dirty="0" err="1" smtClean="0">
                <a:solidFill>
                  <a:srgbClr val="FF0000"/>
                </a:solidFill>
                <a:latin typeface="VNI-Avo" pitchFamily="2" charset="0"/>
              </a:rPr>
              <a:t>daáu</a:t>
            </a:r>
            <a:r>
              <a:rPr lang="en-US" sz="3200" b="1" i="1" kern="0" dirty="0" smtClean="0">
                <a:solidFill>
                  <a:srgbClr val="FF0000"/>
                </a:solidFill>
                <a:latin typeface="VNI-Avo" pitchFamily="2" charset="0"/>
              </a:rPr>
              <a:t> </a:t>
            </a:r>
            <a:r>
              <a:rPr lang="en-US" sz="3200" b="1" i="1" kern="0" dirty="0" err="1" smtClean="0">
                <a:solidFill>
                  <a:srgbClr val="FF0000"/>
                </a:solidFill>
                <a:latin typeface="VNI-Avo" pitchFamily="2" charset="0"/>
              </a:rPr>
              <a:t>ngaõ</a:t>
            </a:r>
            <a:endParaRPr lang="vi-VN" sz="3200" b="1" i="1" kern="0" dirty="0">
              <a:solidFill>
                <a:srgbClr val="FF0000"/>
              </a:solidFill>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3756" t="72923" r="7608" b="11170"/>
          <a:stretch/>
        </p:blipFill>
        <p:spPr>
          <a:xfrm>
            <a:off x="191181" y="691599"/>
            <a:ext cx="11498795" cy="4715434"/>
          </a:xfrm>
          <a:prstGeom prst="rect">
            <a:avLst/>
          </a:prstGeom>
        </p:spPr>
      </p:pic>
      <p:sp>
        <p:nvSpPr>
          <p:cNvPr id="6" name="TextBox 1">
            <a:extLst>
              <a:ext uri="{FF2B5EF4-FFF2-40B4-BE49-F238E27FC236}">
                <a16:creationId xmlns:a16="http://schemas.microsoft.com/office/drawing/2014/main" id="{43B1AF0E-107B-4987-8215-BE0A32D874DA}"/>
              </a:ext>
            </a:extLst>
          </p:cNvPr>
          <p:cNvSpPr txBox="1"/>
          <p:nvPr/>
        </p:nvSpPr>
        <p:spPr>
          <a:xfrm>
            <a:off x="8915191" y="5647801"/>
            <a:ext cx="2690648" cy="737557"/>
          </a:xfrm>
          <a:prstGeom prst="rect">
            <a:avLst/>
          </a:prstGeom>
          <a:noFill/>
        </p:spPr>
        <p:txBody>
          <a:bodyPr wrap="square" lIns="120837" tIns="60412" rIns="120837" bIns="60412" rtlCol="0">
            <a:spAutoFit/>
          </a:bodyPr>
          <a:lstStyle/>
          <a:p>
            <a:pPr defTabSz="1211236">
              <a:defRPr/>
            </a:pPr>
            <a:r>
              <a:rPr lang="en-US" sz="4000" b="1" kern="0">
                <a:solidFill>
                  <a:sysClr val="windowText" lastClr="000000"/>
                </a:solidFill>
                <a:latin typeface="VNI-Avo" pitchFamily="2" charset="0"/>
              </a:rPr>
              <a:t>r</a:t>
            </a:r>
            <a:r>
              <a:rPr lang="en-US" sz="4000" b="1" kern="0" smtClean="0">
                <a:solidFill>
                  <a:sysClr val="windowText" lastClr="000000"/>
                </a:solidFill>
                <a:latin typeface="VNI-Avo" pitchFamily="2" charset="0"/>
              </a:rPr>
              <a:t>öa xe</a:t>
            </a:r>
            <a:endParaRPr lang="vi-VN" sz="4000" b="1" kern="0">
              <a:solidFill>
                <a:sysClr val="windowText" lastClr="000000"/>
              </a:solidFill>
            </a:endParaRPr>
          </a:p>
        </p:txBody>
      </p:sp>
      <p:pic>
        <p:nvPicPr>
          <p:cNvPr id="13" name="Picture 2"/>
          <p:cNvPicPr>
            <a:picLocks noChangeAspect="1" noChangeArrowheads="1"/>
          </p:cNvPicPr>
          <p:nvPr/>
        </p:nvPicPr>
        <p:blipFill rotWithShape="1">
          <a:blip r:embed="rId3">
            <a:biLevel thresh="50000"/>
            <a:extLst>
              <a:ext uri="{28A0092B-C50C-407E-A947-70E740481C1C}">
                <a14:useLocalDpi xmlns:a14="http://schemas.microsoft.com/office/drawing/2010/main" val="0"/>
              </a:ext>
            </a:extLst>
          </a:blip>
          <a:srcRect l="84617" t="43679" b="33237"/>
          <a:stretch/>
        </p:blipFill>
        <p:spPr bwMode="auto">
          <a:xfrm>
            <a:off x="5959413" y="5647763"/>
            <a:ext cx="667657" cy="444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6"/>
          <p:cNvPicPr>
            <a:picLocks noChangeAspect="1" noChangeArrowheads="1"/>
          </p:cNvPicPr>
          <p:nvPr/>
        </p:nvPicPr>
        <p:blipFill rotWithShape="1">
          <a:blip r:embed="rId4">
            <a:biLevel thresh="50000"/>
            <a:extLst>
              <a:ext uri="{28A0092B-C50C-407E-A947-70E740481C1C}">
                <a14:useLocalDpi xmlns:a14="http://schemas.microsoft.com/office/drawing/2010/main" val="0"/>
              </a:ext>
            </a:extLst>
          </a:blip>
          <a:srcRect t="19928" r="50000" b="60143"/>
          <a:stretch/>
        </p:blipFill>
        <p:spPr bwMode="auto">
          <a:xfrm>
            <a:off x="1991161" y="5617096"/>
            <a:ext cx="551656" cy="384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6"/>
          <p:cNvPicPr>
            <a:picLocks noChangeAspect="1" noChangeArrowheads="1"/>
          </p:cNvPicPr>
          <p:nvPr/>
        </p:nvPicPr>
        <p:blipFill rotWithShape="1">
          <a:blip r:embed="rId4">
            <a:biLevel thresh="50000"/>
            <a:extLst>
              <a:ext uri="{28A0092B-C50C-407E-A947-70E740481C1C}">
                <a14:useLocalDpi xmlns:a14="http://schemas.microsoft.com/office/drawing/2010/main" val="0"/>
              </a:ext>
            </a:extLst>
          </a:blip>
          <a:srcRect t="19928" r="50000" b="60143"/>
          <a:stretch/>
        </p:blipFill>
        <p:spPr bwMode="auto">
          <a:xfrm>
            <a:off x="9019607" y="5532639"/>
            <a:ext cx="551656" cy="384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5921591" y="5222197"/>
            <a:ext cx="734087" cy="734086"/>
          </a:xfrm>
          <a:prstGeom prst="rect">
            <a:avLst/>
          </a:prstGeom>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8955963" y="5182615"/>
            <a:ext cx="734087" cy="734086"/>
          </a:xfrm>
          <a:prstGeom prst="rect">
            <a:avLst/>
          </a:prstGeom>
        </p:spPr>
      </p:pic>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1899970" y="5189544"/>
            <a:ext cx="734087" cy="734086"/>
          </a:xfrm>
          <a:prstGeom prst="rect">
            <a:avLst/>
          </a:prstGeom>
        </p:spPr>
      </p:pic>
    </p:spTree>
    <p:extLst>
      <p:ext uri="{BB962C8B-B14F-4D97-AF65-F5344CB8AC3E}">
        <p14:creationId xmlns:p14="http://schemas.microsoft.com/office/powerpoint/2010/main" val="3613018605"/>
      </p:ext>
    </p:extLst>
  </p:cSld>
  <p:clrMapOvr>
    <a:masterClrMapping/>
  </p:clrMapOvr>
  <p:transition advTm="6645"/>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nodeType="clickEffect">
                                  <p:stCondLst>
                                    <p:cond delay="0"/>
                                  </p:stCondLst>
                                  <p:childTnLst>
                                    <p:animEffect transition="out" filter="barn(inVertical)">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4" restart="whenNotActive" fill="hold" evtFilter="cancelBubble" nodeType="interactiveSeq">
                <p:stCondLst>
                  <p:cond evt="onClick" delay="0">
                    <p:tgtEl>
                      <p:spTgt spid="24"/>
                    </p:tgtEl>
                  </p:cond>
                </p:stCondLst>
                <p:endSync evt="end" delay="0">
                  <p:rtn val="all"/>
                </p:endSync>
                <p:childTnLst>
                  <p:par>
                    <p:cTn id="15" fill="hold">
                      <p:stCondLst>
                        <p:cond delay="0"/>
                      </p:stCondLst>
                      <p:childTnLst>
                        <p:par>
                          <p:cTn id="16" fill="hold">
                            <p:stCondLst>
                              <p:cond delay="0"/>
                            </p:stCondLst>
                            <p:childTnLst>
                              <p:par>
                                <p:cTn id="17" presetID="16" presetClass="exit" presetSubtype="21" fill="hold" nodeType="clickEffect">
                                  <p:stCondLst>
                                    <p:cond delay="0"/>
                                  </p:stCondLst>
                                  <p:childTnLst>
                                    <p:animEffect transition="out" filter="barn(inVertical)">
                                      <p:cBhvr>
                                        <p:cTn id="18" dur="500"/>
                                        <p:tgtEl>
                                          <p:spTgt spid="24"/>
                                        </p:tgtEl>
                                      </p:cBhvr>
                                    </p:animEffect>
                                    <p:set>
                                      <p:cBhvr>
                                        <p:cTn id="19"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6998" b="50000"/>
          <a:stretch/>
        </p:blipFill>
        <p:spPr>
          <a:xfrm>
            <a:off x="0" y="0"/>
            <a:ext cx="12192000" cy="6917622"/>
          </a:xfrm>
          <a:prstGeom prst="rect">
            <a:avLst/>
          </a:prstGeom>
        </p:spPr>
      </p:pic>
    </p:spTree>
    <p:extLst>
      <p:ext uri="{BB962C8B-B14F-4D97-AF65-F5344CB8AC3E}">
        <p14:creationId xmlns:p14="http://schemas.microsoft.com/office/powerpoint/2010/main" val="1430382019"/>
      </p:ext>
    </p:extLst>
  </p:cSld>
  <p:clrMapOvr>
    <a:masterClrMapping/>
  </p:clrMapOvr>
  <p:transition advTm="6645"/>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657" y="840837"/>
            <a:ext cx="5002307" cy="505232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7324" y="1027178"/>
            <a:ext cx="6271597" cy="4865953"/>
          </a:xfrm>
          <a:prstGeom prst="rect">
            <a:avLst/>
          </a:prstGeom>
        </p:spPr>
      </p:pic>
    </p:spTree>
    <p:extLst>
      <p:ext uri="{BB962C8B-B14F-4D97-AF65-F5344CB8AC3E}">
        <p14:creationId xmlns:p14="http://schemas.microsoft.com/office/powerpoint/2010/main" val="63725811"/>
      </p:ext>
    </p:extLst>
  </p:cSld>
  <p:clrMapOvr>
    <a:masterClrMapping/>
  </p:clrMapOvr>
  <p:transition advTm="6645"/>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a:extLst>
              <a:ext uri="{FF2B5EF4-FFF2-40B4-BE49-F238E27FC236}">
                <a16:creationId xmlns:a16="http://schemas.microsoft.com/office/drawing/2014/main" id="{43B1AF0E-107B-4987-8215-BE0A32D874DA}"/>
              </a:ext>
            </a:extLst>
          </p:cNvPr>
          <p:cNvSpPr txBox="1"/>
          <p:nvPr/>
        </p:nvSpPr>
        <p:spPr>
          <a:xfrm>
            <a:off x="4307332" y="1325218"/>
            <a:ext cx="2690648" cy="614446"/>
          </a:xfrm>
          <a:prstGeom prst="rect">
            <a:avLst/>
          </a:prstGeom>
          <a:noFill/>
        </p:spPr>
        <p:txBody>
          <a:bodyPr wrap="square" lIns="120837" tIns="60412" rIns="120837" bIns="60412" rtlCol="0">
            <a:spAutoFit/>
          </a:bodyPr>
          <a:lstStyle/>
          <a:p>
            <a:pPr defTabSz="1211236">
              <a:defRPr/>
            </a:pPr>
            <a:r>
              <a:rPr lang="en-US" sz="3200" b="1" kern="0">
                <a:solidFill>
                  <a:srgbClr val="FF0000"/>
                </a:solidFill>
                <a:latin typeface="VNI-Avo" pitchFamily="2" charset="0"/>
              </a:rPr>
              <a:t>Tö theá vieát</a:t>
            </a:r>
            <a:endParaRPr lang="vi-VN" sz="3200" b="1" kern="0">
              <a:solidFill>
                <a:srgbClr val="FF0000"/>
              </a:solidFill>
            </a:endParaRPr>
          </a:p>
        </p:txBody>
      </p:sp>
      <p:pic>
        <p:nvPicPr>
          <p:cNvPr id="5" name="Picture 2">
            <a:extLst>
              <a:ext uri="{FF2B5EF4-FFF2-40B4-BE49-F238E27FC236}">
                <a16:creationId xmlns:a16="http://schemas.microsoft.com/office/drawing/2014/main" id="{84FF6FD3-F2A6-4C80-A274-1C06A54FEC7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927"/>
          <a:stretch/>
        </p:blipFill>
        <p:spPr>
          <a:xfrm>
            <a:off x="3530030" y="1939748"/>
            <a:ext cx="4245303" cy="4918252"/>
          </a:xfrm>
          <a:prstGeom prst="rect">
            <a:avLst/>
          </a:prstGeom>
        </p:spPr>
      </p:pic>
      <p:pic>
        <p:nvPicPr>
          <p:cNvPr id="6" name="Kí hiệu sách - viết">
            <a:extLst>
              <a:ext uri="{FF2B5EF4-FFF2-40B4-BE49-F238E27FC236}">
                <a16:creationId xmlns:a16="http://schemas.microsoft.com/office/drawing/2014/main" id="{26868E5A-DF90-48F3-8028-5B68438F64E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62517" y="32190"/>
            <a:ext cx="823603" cy="1126694"/>
          </a:xfrm>
          <a:prstGeom prst="rect">
            <a:avLst/>
          </a:prstGeom>
        </p:spPr>
      </p:pic>
      <p:sp>
        <p:nvSpPr>
          <p:cNvPr id="7" name="TextBox 1">
            <a:extLst>
              <a:ext uri="{FF2B5EF4-FFF2-40B4-BE49-F238E27FC236}">
                <a16:creationId xmlns:a16="http://schemas.microsoft.com/office/drawing/2014/main" id="{43B1AF0E-107B-4987-8215-BE0A32D874DA}"/>
              </a:ext>
            </a:extLst>
          </p:cNvPr>
          <p:cNvSpPr txBox="1"/>
          <p:nvPr/>
        </p:nvSpPr>
        <p:spPr>
          <a:xfrm>
            <a:off x="1331049" y="288333"/>
            <a:ext cx="10215491" cy="614446"/>
          </a:xfrm>
          <a:prstGeom prst="rect">
            <a:avLst/>
          </a:prstGeom>
          <a:noFill/>
        </p:spPr>
        <p:txBody>
          <a:bodyPr wrap="square" lIns="120837" tIns="60412" rIns="120837" bIns="60412" rtlCol="0">
            <a:spAutoFit/>
          </a:bodyPr>
          <a:lstStyle/>
          <a:p>
            <a:pPr defTabSz="1211236">
              <a:defRPr/>
            </a:pPr>
            <a:r>
              <a:rPr lang="en-US" sz="3200" b="1" kern="0" smtClean="0">
                <a:solidFill>
                  <a:sysClr val="windowText" lastClr="000000"/>
                </a:solidFill>
                <a:latin typeface="VNI-Avo" pitchFamily="2" charset="0"/>
              </a:rPr>
              <a:t>Vieát vaøo vôû moät vieäc nhaø maø em ñaõ laøm</a:t>
            </a:r>
            <a:endParaRPr lang="vi-VN" sz="3200" b="1" kern="0">
              <a:solidFill>
                <a:sysClr val="windowText" lastClr="000000"/>
              </a:solidFill>
            </a:endParaRPr>
          </a:p>
        </p:txBody>
      </p:sp>
    </p:spTree>
    <p:extLst>
      <p:ext uri="{BB962C8B-B14F-4D97-AF65-F5344CB8AC3E}">
        <p14:creationId xmlns:p14="http://schemas.microsoft.com/office/powerpoint/2010/main" val="829818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8"/>
          <a:stretch/>
        </p:blipFill>
        <p:spPr bwMode="auto">
          <a:xfrm>
            <a:off x="215692" y="1803453"/>
            <a:ext cx="11774301" cy="3065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712363" y="2474577"/>
            <a:ext cx="11462268" cy="861775"/>
          </a:xfrm>
          <a:prstGeom prst="rect">
            <a:avLst/>
          </a:prstGeom>
        </p:spPr>
        <p:txBody>
          <a:bodyPr wrap="square" lIns="121888" tIns="60944" rIns="121888" bIns="60944">
            <a:spAutoFit/>
          </a:bodyPr>
          <a:lstStyle/>
          <a:p>
            <a:pPr algn="just" defTabSz="1218674"/>
            <a:r>
              <a:rPr lang="vi-VN" sz="4800" b="1" dirty="0">
                <a:solidFill>
                  <a:prstClr val="black"/>
                </a:solidFill>
                <a:latin typeface="HP001 4 hàng" pitchFamily="34" charset="0"/>
              </a:rPr>
              <a:t> </a:t>
            </a:r>
            <a:r>
              <a:rPr lang="vi-VN" sz="4800" b="1" dirty="0" smtClean="0">
                <a:solidFill>
                  <a:prstClr val="black"/>
                </a:solidFill>
                <a:latin typeface="HP001 4 hàng" pitchFamily="34" charset="0"/>
              </a:rPr>
              <a:t>Em q</a:t>
            </a:r>
            <a:r>
              <a:rPr lang="el-GR" sz="4800" b="1" dirty="0" smtClean="0">
                <a:solidFill>
                  <a:prstClr val="black"/>
                </a:solidFill>
                <a:latin typeface="HP001 4 hàng"/>
              </a:rPr>
              <a:t>π</a:t>
            </a:r>
            <a:r>
              <a:rPr lang="vi-VN" sz="4800" b="1" dirty="0" smtClean="0">
                <a:solidFill>
                  <a:prstClr val="black"/>
                </a:solidFill>
                <a:latin typeface="HP001 4 hàng" pitchFamily="34" charset="0"/>
              </a:rPr>
              <a:t>ét </a:t>
            </a:r>
            <a:r>
              <a:rPr lang="vi-VN" sz="4800" b="1" dirty="0" smtClean="0">
                <a:solidFill>
                  <a:prstClr val="black"/>
                </a:solidFill>
                <a:latin typeface="HP001 4 hàng" pitchFamily="34" charset="0"/>
              </a:rPr>
              <a:t>nhà</a:t>
            </a:r>
            <a:r>
              <a:rPr lang="en-US" sz="4800" b="1" dirty="0" smtClean="0">
                <a:solidFill>
                  <a:prstClr val="black"/>
                </a:solidFill>
                <a:latin typeface="HP001 4 hàng" pitchFamily="34" charset="0"/>
              </a:rPr>
              <a:t> </a:t>
            </a:r>
            <a:r>
              <a:rPr lang="en-US" sz="4800" b="1" dirty="0" err="1" smtClean="0">
                <a:solidFill>
                  <a:prstClr val="black"/>
                </a:solidFill>
                <a:latin typeface="HP001 4 hàng" pitchFamily="34" charset="0"/>
              </a:rPr>
              <a:t>giúp</a:t>
            </a:r>
            <a:r>
              <a:rPr lang="en-US" sz="4800" b="1" dirty="0" smtClean="0">
                <a:solidFill>
                  <a:prstClr val="black"/>
                </a:solidFill>
                <a:latin typeface="HP001 4 hàng" pitchFamily="34" charset="0"/>
              </a:rPr>
              <a:t> </a:t>
            </a:r>
            <a:r>
              <a:rPr lang="en-US" sz="4800" b="1" dirty="0" err="1" smtClean="0">
                <a:solidFill>
                  <a:prstClr val="black"/>
                </a:solidFill>
                <a:latin typeface="HP001 4 hàng" pitchFamily="34" charset="0"/>
              </a:rPr>
              <a:t>mẹ</a:t>
            </a:r>
            <a:r>
              <a:rPr lang="en-US" sz="4800" b="1" dirty="0" smtClean="0">
                <a:solidFill>
                  <a:prstClr val="black"/>
                </a:solidFill>
                <a:latin typeface="HP001 4 hàng" pitchFamily="34" charset="0"/>
              </a:rPr>
              <a:t>.</a:t>
            </a:r>
            <a:endParaRPr lang="en-US" sz="4800" b="1" dirty="0">
              <a:solidFill>
                <a:prstClr val="black"/>
              </a:solidFill>
              <a:latin typeface="HP001 4 hàng" pitchFamily="34" charset="0"/>
            </a:endParaRPr>
          </a:p>
        </p:txBody>
      </p:sp>
      <p:pic>
        <p:nvPicPr>
          <p:cNvPr id="5" name="Kí hiệu sách - viết">
            <a:extLst>
              <a:ext uri="{FF2B5EF4-FFF2-40B4-BE49-F238E27FC236}">
                <a16:creationId xmlns:a16="http://schemas.microsoft.com/office/drawing/2014/main" id="{26868E5A-DF90-48F3-8028-5B68438F64E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 y="75"/>
            <a:ext cx="1139883" cy="1559367"/>
          </a:xfrm>
          <a:prstGeom prst="rect">
            <a:avLst/>
          </a:prstGeom>
        </p:spPr>
      </p:pic>
    </p:spTree>
    <p:extLst>
      <p:ext uri="{BB962C8B-B14F-4D97-AF65-F5344CB8AC3E}">
        <p14:creationId xmlns:p14="http://schemas.microsoft.com/office/powerpoint/2010/main" val="351068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5735" t="59047" r="6471" b="4396"/>
          <a:stretch/>
        </p:blipFill>
        <p:spPr>
          <a:xfrm>
            <a:off x="0" y="-1"/>
            <a:ext cx="12192000" cy="6992471"/>
          </a:xfrm>
          <a:prstGeom prst="rect">
            <a:avLst/>
          </a:prstGeom>
        </p:spPr>
      </p:pic>
    </p:spTree>
    <p:extLst>
      <p:ext uri="{BB962C8B-B14F-4D97-AF65-F5344CB8AC3E}">
        <p14:creationId xmlns:p14="http://schemas.microsoft.com/office/powerpoint/2010/main" val="514024502"/>
      </p:ext>
    </p:extLst>
  </p:cSld>
  <p:clrMapOvr>
    <a:masterClrMapping/>
  </p:clrMapOvr>
  <p:transition advTm="6645"/>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b="23804"/>
          <a:stretch>
            <a:fillRect/>
          </a:stretch>
        </p:blipFill>
        <p:spPr>
          <a:xfrm>
            <a:off x="509" y="1981201"/>
            <a:ext cx="12190992" cy="48768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81512" y="1426552"/>
            <a:ext cx="711589" cy="1109383"/>
          </a:xfrm>
          <a:prstGeom prst="rect">
            <a:avLst/>
          </a:prstGeom>
        </p:spPr>
      </p:pic>
      <p:pic>
        <p:nvPicPr>
          <p:cNvPr id="6" name="图片 5"/>
          <p:cNvPicPr>
            <a:picLocks noChangeAspect="1"/>
          </p:cNvPicPr>
          <p:nvPr/>
        </p:nvPicPr>
        <p:blipFill>
          <a:blip r:embed="rId5" cstate="email"/>
          <a:stretch>
            <a:fillRect/>
          </a:stretch>
        </p:blipFill>
        <p:spPr>
          <a:xfrm>
            <a:off x="848013" y="3627359"/>
            <a:ext cx="1931049" cy="2278599"/>
          </a:xfrm>
          <a:prstGeom prst="rect">
            <a:avLst/>
          </a:prstGeom>
        </p:spPr>
      </p:pic>
      <p:sp>
        <p:nvSpPr>
          <p:cNvPr id="9" name="TextBox 8"/>
          <p:cNvSpPr txBox="1"/>
          <p:nvPr/>
        </p:nvSpPr>
        <p:spPr>
          <a:xfrm>
            <a:off x="1813535" y="1672699"/>
            <a:ext cx="9051719" cy="1877160"/>
          </a:xfrm>
          <a:prstGeom prst="rect">
            <a:avLst/>
          </a:prstGeom>
          <a:noFill/>
        </p:spPr>
        <p:txBody>
          <a:bodyPr wrap="square" lIns="91079" tIns="45583" rIns="91079" bIns="45583" rtlCol="0">
            <a:spAutoFit/>
          </a:bodyPr>
          <a:lstStyle/>
          <a:p>
            <a:pPr marL="455312" lvl="1" defTabSz="910685"/>
            <a:r>
              <a:rPr lang="en-US" sz="11600" b="1" smtClean="0">
                <a:solidFill>
                  <a:srgbClr val="FF0000"/>
                </a:solidFill>
                <a:latin typeface="VNI-Avo" pitchFamily="2" charset="0"/>
                <a:cs typeface="Times New Roman" panose="02020603050405020304" pitchFamily="18" charset="0"/>
              </a:rPr>
              <a:t>CUÛNG COÁ</a:t>
            </a:r>
            <a:endParaRPr lang="en-US" sz="4000" b="1" dirty="0">
              <a:solidFill>
                <a:srgbClr val="FF0000"/>
              </a:solidFill>
              <a:latin typeface="VNI-Avo" pitchFamily="2" charset="0"/>
              <a:cs typeface="Times New Roman" panose="02020603050405020304" pitchFamily="18" charset="0"/>
            </a:endParaRPr>
          </a:p>
        </p:txBody>
      </p:sp>
    </p:spTree>
    <p:extLst>
      <p:ext uri="{BB962C8B-B14F-4D97-AF65-F5344CB8AC3E}">
        <p14:creationId xmlns:p14="http://schemas.microsoft.com/office/powerpoint/2010/main" val="5690571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750"/>
                                        <p:tgtEl>
                                          <p:spTgt spid="2"/>
                                        </p:tgtEl>
                                      </p:cBhvr>
                                    </p:animEffect>
                                  </p:childTnLst>
                                </p:cTn>
                              </p:par>
                              <p:par>
                                <p:cTn id="8" presetID="2" presetClass="entr" presetSubtype="12"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2250" fill="hold"/>
                                        <p:tgtEl>
                                          <p:spTgt spid="6"/>
                                        </p:tgtEl>
                                        <p:attrNameLst>
                                          <p:attrName>ppt_x</p:attrName>
                                        </p:attrNameLst>
                                      </p:cBhvr>
                                      <p:tavLst>
                                        <p:tav tm="0">
                                          <p:val>
                                            <p:strVal val="0-#ppt_w/2"/>
                                          </p:val>
                                        </p:tav>
                                        <p:tav tm="100000">
                                          <p:val>
                                            <p:strVal val="#ppt_x"/>
                                          </p:val>
                                        </p:tav>
                                      </p:tavLst>
                                    </p:anim>
                                    <p:anim calcmode="lin" valueType="num">
                                      <p:cBhvr additive="base">
                                        <p:cTn id="11" dur="2250" fill="hold"/>
                                        <p:tgtEl>
                                          <p:spTgt spid="6"/>
                                        </p:tgtEl>
                                        <p:attrNameLst>
                                          <p:attrName>ppt_y</p:attrName>
                                        </p:attrNameLst>
                                      </p:cBhvr>
                                      <p:tavLst>
                                        <p:tav tm="0">
                                          <p:val>
                                            <p:strVal val="1+#ppt_h/2"/>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250"/>
                                        <p:tgtEl>
                                          <p:spTgt spid="5"/>
                                        </p:tgtEl>
                                      </p:cBhvr>
                                    </p:animEffect>
                                    <p:anim calcmode="lin" valueType="num">
                                      <p:cBhvr>
                                        <p:cTn id="15" dur="2250" fill="hold"/>
                                        <p:tgtEl>
                                          <p:spTgt spid="5"/>
                                        </p:tgtEl>
                                        <p:attrNameLst>
                                          <p:attrName>ppt_x</p:attrName>
                                        </p:attrNameLst>
                                      </p:cBhvr>
                                      <p:tavLst>
                                        <p:tav tm="0">
                                          <p:val>
                                            <p:strVal val="#ppt_x"/>
                                          </p:val>
                                        </p:tav>
                                        <p:tav tm="100000">
                                          <p:val>
                                            <p:strVal val="#ppt_x"/>
                                          </p:val>
                                        </p:tav>
                                      </p:tavLst>
                                    </p:anim>
                                    <p:anim calcmode="lin" valueType="num">
                                      <p:cBhvr>
                                        <p:cTn id="16" dur="225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24" b="99346" l="0" r="97125">
                        <a14:foregroundMark x1="37220" y1="28272" x2="42812" y2="38743"/>
                        <a14:foregroundMark x1="59585" y1="28534" x2="59585" y2="37565"/>
                        <a14:foregroundMark x1="49201" y1="23298" x2="40256" y2="32330"/>
                        <a14:foregroundMark x1="42492" y1="89921" x2="30831" y2="96335"/>
                        <a14:foregroundMark x1="43131" y1="91885" x2="40895" y2="94634"/>
                        <a14:foregroundMark x1="59904" y1="89136" x2="67252" y2="97644"/>
                        <a14:foregroundMark x1="65335" y1="90576" x2="68690" y2="95812"/>
                      </a14:backgroundRemoval>
                    </a14:imgEffect>
                  </a14:imgLayer>
                </a14:imgProps>
              </a:ext>
              <a:ext uri="{28A0092B-C50C-407E-A947-70E740481C1C}">
                <a14:useLocalDpi xmlns:a14="http://schemas.microsoft.com/office/drawing/2010/main" val="0"/>
              </a:ext>
            </a:extLst>
          </a:blip>
          <a:srcRect/>
          <a:stretch>
            <a:fillRect/>
          </a:stretch>
        </p:blipFill>
        <p:spPr bwMode="auto">
          <a:xfrm>
            <a:off x="4645889" y="1881647"/>
            <a:ext cx="4849507"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2500" l="0" r="100000">
                        <a14:foregroundMark x1="45428" y1="56993" x2="69617" y2="55594"/>
                        <a14:backgroundMark x1="40432" y1="18056" x2="57622" y2="23241"/>
                        <a14:backgroundMark x1="7243" y1="9630" x2="25514" y2="2685"/>
                        <a14:backgroundMark x1="26378" y1="28611" x2="69405" y2="14722"/>
                        <a14:backgroundMark x1="18270" y1="37685" x2="68541" y2="28241"/>
                        <a14:backgroundMark x1="62162" y1="23519" x2="83784" y2="35556"/>
                        <a14:backgroundMark x1="86378" y1="3426" x2="96216" y2="8889"/>
                        <a14:backgroundMark x1="83027" y1="5278" x2="99135" y2="12593"/>
                        <a14:backgroundMark x1="11027" y1="10741" x2="3351" y2="30833"/>
                        <a14:backgroundMark x1="3351" y1="27870" x2="865" y2="42407"/>
                        <a14:backgroundMark x1="3351" y1="61759" x2="17405" y2="92778"/>
                        <a14:backgroundMark x1="94919" y1="67222" x2="89730" y2="92037"/>
                        <a14:backgroundMark x1="1730" y1="42778" x2="1730" y2="48611"/>
                      </a14:backgroundRemoval>
                    </a14:imgEffect>
                  </a14:imgLayer>
                </a14:imgProps>
              </a:ext>
              <a:ext uri="{28A0092B-C50C-407E-A947-70E740481C1C}">
                <a14:useLocalDpi xmlns:a14="http://schemas.microsoft.com/office/drawing/2010/main" val="0"/>
              </a:ext>
            </a:extLst>
          </a:blip>
          <a:srcRect/>
          <a:stretch>
            <a:fillRect/>
          </a:stretch>
        </p:blipFill>
        <p:spPr bwMode="auto">
          <a:xfrm>
            <a:off x="4859141" y="4666373"/>
            <a:ext cx="1880817" cy="1186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hlinkClick r:id="rId9" action="ppaction://hlinksldjump"/>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9589" b="97945" l="9950" r="88060"/>
                    </a14:imgEffect>
                  </a14:imgLayer>
                </a14:imgProps>
              </a:ext>
              <a:ext uri="{28A0092B-C50C-407E-A947-70E740481C1C}">
                <a14:useLocalDpi xmlns:a14="http://schemas.microsoft.com/office/drawing/2010/main" val="0"/>
              </a:ext>
            </a:extLst>
          </a:blip>
          <a:stretch>
            <a:fillRect/>
          </a:stretch>
        </p:blipFill>
        <p:spPr>
          <a:xfrm>
            <a:off x="3759200" y="4622905"/>
            <a:ext cx="624469" cy="340196"/>
          </a:xfrm>
          <a:prstGeom prst="rect">
            <a:avLst/>
          </a:prstGeom>
        </p:spPr>
      </p:pic>
      <p:pic>
        <p:nvPicPr>
          <p:cNvPr id="7" name="Picture 6">
            <a:hlinkClick r:id="rId12" action="ppaction://hlinksldjump"/>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9589" b="97945" l="9950" r="88060"/>
                    </a14:imgEffect>
                  </a14:imgLayer>
                </a14:imgProps>
              </a:ext>
              <a:ext uri="{28A0092B-C50C-407E-A947-70E740481C1C}">
                <a14:useLocalDpi xmlns:a14="http://schemas.microsoft.com/office/drawing/2010/main" val="0"/>
              </a:ext>
            </a:extLst>
          </a:blip>
          <a:stretch>
            <a:fillRect/>
          </a:stretch>
        </p:blipFill>
        <p:spPr>
          <a:xfrm>
            <a:off x="3400613" y="5764264"/>
            <a:ext cx="879833" cy="479313"/>
          </a:xfrm>
          <a:prstGeom prst="rect">
            <a:avLst/>
          </a:prstGeom>
        </p:spPr>
      </p:pic>
      <p:pic>
        <p:nvPicPr>
          <p:cNvPr id="8" name="Picture 7">
            <a:hlinkClick r:id="rId15" action="ppaction://hlinksldjump"/>
          </p:cNvPr>
          <p:cNvPicPr>
            <a:picLocks noChangeAspect="1"/>
          </p:cNvPicPr>
          <p:nvPr/>
        </p:nvPicPr>
        <p:blipFill>
          <a:blip r:embed="rId16" cstate="print">
            <a:extLst>
              <a:ext uri="{BEBA8EAE-BF5A-486C-A8C5-ECC9F3942E4B}">
                <a14:imgProps xmlns:a14="http://schemas.microsoft.com/office/drawing/2010/main">
                  <a14:imgLayer r:embed="rId17">
                    <a14:imgEffect>
                      <a14:backgroundRemoval t="9589" b="97945" l="9950" r="88060"/>
                    </a14:imgEffect>
                  </a14:imgLayer>
                </a14:imgProps>
              </a:ext>
              <a:ext uri="{28A0092B-C50C-407E-A947-70E740481C1C}">
                <a14:useLocalDpi xmlns:a14="http://schemas.microsoft.com/office/drawing/2010/main" val="0"/>
              </a:ext>
            </a:extLst>
          </a:blip>
          <a:stretch>
            <a:fillRect/>
          </a:stretch>
        </p:blipFill>
        <p:spPr>
          <a:xfrm flipH="1">
            <a:off x="804836" y="6124465"/>
            <a:ext cx="817005" cy="445086"/>
          </a:xfrm>
          <a:prstGeom prst="rect">
            <a:avLst/>
          </a:prstGeom>
        </p:spPr>
      </p:pic>
      <p:pic>
        <p:nvPicPr>
          <p:cNvPr id="9" name="Picture 8">
            <a:hlinkClick r:id="rId18" action="ppaction://hlinksldjump"/>
          </p:cNvPr>
          <p:cNvPicPr>
            <a:picLocks noChangeAspect="1"/>
          </p:cNvPicPr>
          <p:nvPr/>
        </p:nvPicPr>
        <p:blipFill>
          <a:blip r:embed="rId19" cstate="print">
            <a:extLst>
              <a:ext uri="{BEBA8EAE-BF5A-486C-A8C5-ECC9F3942E4B}">
                <a14:imgProps xmlns:a14="http://schemas.microsoft.com/office/drawing/2010/main">
                  <a14:imgLayer r:embed="rId20">
                    <a14:imgEffect>
                      <a14:backgroundRemoval t="9589" b="97945" l="9950" r="88060"/>
                    </a14:imgEffect>
                  </a14:imgLayer>
                </a14:imgProps>
              </a:ext>
              <a:ext uri="{28A0092B-C50C-407E-A947-70E740481C1C}">
                <a14:useLocalDpi xmlns:a14="http://schemas.microsoft.com/office/drawing/2010/main" val="0"/>
              </a:ext>
            </a:extLst>
          </a:blip>
          <a:stretch>
            <a:fillRect/>
          </a:stretch>
        </p:blipFill>
        <p:spPr>
          <a:xfrm flipH="1">
            <a:off x="2235199" y="5092082"/>
            <a:ext cx="643116" cy="350355"/>
          </a:xfrm>
          <a:prstGeom prst="rect">
            <a:avLst/>
          </a:prstGeom>
        </p:spPr>
      </p:pic>
      <p:pic>
        <p:nvPicPr>
          <p:cNvPr id="10" name="Picture 9">
            <a:hlinkClick r:id="rId21" action="ppaction://hlinksldjump"/>
          </p:cNvPr>
          <p:cNvPicPr>
            <a:picLocks noChangeAspect="1"/>
          </p:cNvPicPr>
          <p:nvPr/>
        </p:nvPicPr>
        <p:blipFill>
          <a:blip r:embed="rId22" cstate="print">
            <a:extLst>
              <a:ext uri="{BEBA8EAE-BF5A-486C-A8C5-ECC9F3942E4B}">
                <a14:imgProps xmlns:a14="http://schemas.microsoft.com/office/drawing/2010/main">
                  <a14:imgLayer r:embed="rId23">
                    <a14:imgEffect>
                      <a14:backgroundRemoval t="9589" b="97945" l="9950" r="88060"/>
                    </a14:imgEffect>
                  </a14:imgLayer>
                </a14:imgProps>
              </a:ext>
              <a:ext uri="{28A0092B-C50C-407E-A947-70E740481C1C}">
                <a14:useLocalDpi xmlns:a14="http://schemas.microsoft.com/office/drawing/2010/main" val="0"/>
              </a:ext>
            </a:extLst>
          </a:blip>
          <a:stretch>
            <a:fillRect/>
          </a:stretch>
        </p:blipFill>
        <p:spPr>
          <a:xfrm>
            <a:off x="420677" y="4298611"/>
            <a:ext cx="595323" cy="324317"/>
          </a:xfrm>
          <a:prstGeom prst="rect">
            <a:avLst/>
          </a:prstGeom>
        </p:spPr>
      </p:pic>
      <p:pic>
        <p:nvPicPr>
          <p:cNvPr id="12" name="Picture 11">
            <a:hlinkClick r:id="rId24" action="ppaction://hlinksldjump"/>
          </p:cNvPr>
          <p:cNvPicPr>
            <a:picLocks noChangeAspect="1"/>
          </p:cNvPicPr>
          <p:nvPr/>
        </p:nvPicPr>
        <p:blipFill>
          <a:blip r:embed="rId25" cstate="print">
            <a:extLst>
              <a:ext uri="{BEBA8EAE-BF5A-486C-A8C5-ECC9F3942E4B}">
                <a14:imgProps xmlns:a14="http://schemas.microsoft.com/office/drawing/2010/main">
                  <a14:imgLayer r:embed="rId26">
                    <a14:imgEffect>
                      <a14:backgroundRemoval t="9589" b="97945" l="9950" r="88060"/>
                    </a14:imgEffect>
                  </a14:imgLayer>
                </a14:imgProps>
              </a:ext>
              <a:ext uri="{28A0092B-C50C-407E-A947-70E740481C1C}">
                <a14:useLocalDpi xmlns:a14="http://schemas.microsoft.com/office/drawing/2010/main" val="0"/>
              </a:ext>
            </a:extLst>
          </a:blip>
          <a:stretch>
            <a:fillRect/>
          </a:stretch>
        </p:blipFill>
        <p:spPr>
          <a:xfrm>
            <a:off x="420677" y="5010617"/>
            <a:ext cx="792659" cy="431821"/>
          </a:xfrm>
          <a:prstGeom prst="rect">
            <a:avLst/>
          </a:prstGeom>
        </p:spPr>
      </p:pic>
      <p:pic>
        <p:nvPicPr>
          <p:cNvPr id="11" name="Picture 10">
            <a:hlinkClick r:id="rId18" action="ppaction://hlinksldjump"/>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9589" b="97945" l="9950" r="88060"/>
                    </a14:imgEffect>
                  </a14:imgLayer>
                </a14:imgProps>
              </a:ext>
              <a:ext uri="{28A0092B-C50C-407E-A947-70E740481C1C}">
                <a14:useLocalDpi xmlns:a14="http://schemas.microsoft.com/office/drawing/2010/main" val="0"/>
              </a:ext>
            </a:extLst>
          </a:blip>
          <a:stretch>
            <a:fillRect/>
          </a:stretch>
        </p:blipFill>
        <p:spPr>
          <a:xfrm flipH="1">
            <a:off x="4178280" y="6377470"/>
            <a:ext cx="879833" cy="479313"/>
          </a:xfrm>
          <a:prstGeom prst="rect">
            <a:avLst/>
          </a:prstGeom>
        </p:spPr>
      </p:pic>
      <p:pic>
        <p:nvPicPr>
          <p:cNvPr id="13" name="Picture 12">
            <a:hlinkClick r:id="rId18" action="ppaction://hlinksldjump"/>
          </p:cNvPr>
          <p:cNvPicPr>
            <a:picLocks noChangeAspect="1"/>
          </p:cNvPicPr>
          <p:nvPr/>
        </p:nvPicPr>
        <p:blipFill>
          <a:blip r:embed="rId16" cstate="print">
            <a:extLst>
              <a:ext uri="{BEBA8EAE-BF5A-486C-A8C5-ECC9F3942E4B}">
                <a14:imgProps xmlns:a14="http://schemas.microsoft.com/office/drawing/2010/main">
                  <a14:imgLayer r:embed="rId17">
                    <a14:imgEffect>
                      <a14:backgroundRemoval t="9589" b="97945" l="9950" r="88060"/>
                    </a14:imgEffect>
                  </a14:imgLayer>
                </a14:imgProps>
              </a:ext>
              <a:ext uri="{28A0092B-C50C-407E-A947-70E740481C1C}">
                <a14:useLocalDpi xmlns:a14="http://schemas.microsoft.com/office/drawing/2010/main" val="0"/>
              </a:ext>
            </a:extLst>
          </a:blip>
          <a:stretch>
            <a:fillRect/>
          </a:stretch>
        </p:blipFill>
        <p:spPr>
          <a:xfrm flipH="1">
            <a:off x="1181921" y="5202033"/>
            <a:ext cx="816560" cy="444843"/>
          </a:xfrm>
          <a:prstGeom prst="rect">
            <a:avLst/>
          </a:prstGeom>
        </p:spPr>
      </p:pic>
      <p:pic>
        <p:nvPicPr>
          <p:cNvPr id="14" name="Picture 13">
            <a:hlinkClick r:id="rId18" action="ppaction://hlinksldjump"/>
          </p:cNvPr>
          <p:cNvPicPr>
            <a:picLocks noChangeAspect="1"/>
          </p:cNvPicPr>
          <p:nvPr/>
        </p:nvPicPr>
        <p:blipFill>
          <a:blip r:embed="rId27" cstate="print">
            <a:extLst>
              <a:ext uri="{BEBA8EAE-BF5A-486C-A8C5-ECC9F3942E4B}">
                <a14:imgProps xmlns:a14="http://schemas.microsoft.com/office/drawing/2010/main">
                  <a14:imgLayer r:embed="rId28">
                    <a14:imgEffect>
                      <a14:backgroundRemoval t="9589" b="97945" l="9950" r="88060"/>
                    </a14:imgEffect>
                  </a14:imgLayer>
                </a14:imgProps>
              </a:ext>
              <a:ext uri="{28A0092B-C50C-407E-A947-70E740481C1C}">
                <a14:useLocalDpi xmlns:a14="http://schemas.microsoft.com/office/drawing/2010/main" val="0"/>
              </a:ext>
            </a:extLst>
          </a:blip>
          <a:stretch>
            <a:fillRect/>
          </a:stretch>
        </p:blipFill>
        <p:spPr>
          <a:xfrm flipH="1">
            <a:off x="2817092" y="4403481"/>
            <a:ext cx="520989" cy="283823"/>
          </a:xfrm>
          <a:prstGeom prst="rect">
            <a:avLst/>
          </a:prstGeom>
        </p:spPr>
      </p:pic>
      <p:pic>
        <p:nvPicPr>
          <p:cNvPr id="15" name="Picture 14">
            <a:hlinkClick r:id="rId18" action="ppaction://hlinksldjump"/>
          </p:cNvPr>
          <p:cNvPicPr>
            <a:picLocks noChangeAspect="1"/>
          </p:cNvPicPr>
          <p:nvPr/>
        </p:nvPicPr>
        <p:blipFill>
          <a:blip r:embed="rId19" cstate="print">
            <a:extLst>
              <a:ext uri="{BEBA8EAE-BF5A-486C-A8C5-ECC9F3942E4B}">
                <a14:imgProps xmlns:a14="http://schemas.microsoft.com/office/drawing/2010/main">
                  <a14:imgLayer r:embed="rId20">
                    <a14:imgEffect>
                      <a14:backgroundRemoval t="9589" b="97945" l="9950" r="88060"/>
                    </a14:imgEffect>
                  </a14:imgLayer>
                </a14:imgProps>
              </a:ext>
              <a:ext uri="{28A0092B-C50C-407E-A947-70E740481C1C}">
                <a14:useLocalDpi xmlns:a14="http://schemas.microsoft.com/office/drawing/2010/main" val="0"/>
              </a:ext>
            </a:extLst>
          </a:blip>
          <a:stretch>
            <a:fillRect/>
          </a:stretch>
        </p:blipFill>
        <p:spPr>
          <a:xfrm flipH="1">
            <a:off x="3625227" y="5092082"/>
            <a:ext cx="643116" cy="350355"/>
          </a:xfrm>
          <a:prstGeom prst="rect">
            <a:avLst/>
          </a:prstGeom>
        </p:spPr>
      </p:pic>
      <p:pic>
        <p:nvPicPr>
          <p:cNvPr id="16" name="Picture 15">
            <a:hlinkClick r:id="rId18" action="ppaction://hlinksldjump"/>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9589" b="97945" l="9950" r="88060"/>
                    </a14:imgEffect>
                  </a14:imgLayer>
                </a14:imgProps>
              </a:ext>
              <a:ext uri="{28A0092B-C50C-407E-A947-70E740481C1C}">
                <a14:useLocalDpi xmlns:a14="http://schemas.microsoft.com/office/drawing/2010/main" val="0"/>
              </a:ext>
            </a:extLst>
          </a:blip>
          <a:stretch>
            <a:fillRect/>
          </a:stretch>
        </p:blipFill>
        <p:spPr>
          <a:xfrm flipH="1">
            <a:off x="1900324" y="6439612"/>
            <a:ext cx="879833" cy="479313"/>
          </a:xfrm>
          <a:prstGeom prst="rect">
            <a:avLst/>
          </a:prstGeom>
        </p:spPr>
      </p:pic>
      <p:sp>
        <p:nvSpPr>
          <p:cNvPr id="17" name="Title 1"/>
          <p:cNvSpPr>
            <a:spLocks noGrp="1"/>
          </p:cNvSpPr>
          <p:nvPr>
            <p:ph type="title"/>
          </p:nvPr>
        </p:nvSpPr>
        <p:spPr>
          <a:xfrm>
            <a:off x="0" y="0"/>
            <a:ext cx="12192000" cy="914400"/>
          </a:xfrm>
          <a:solidFill>
            <a:srgbClr val="FFFF00"/>
          </a:solidFill>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6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TRÒ CHƠI: HÁI DÂU</a:t>
            </a:r>
            <a:endParaRPr lang="en-US" sz="6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endParaRPr>
          </a:p>
        </p:txBody>
      </p:sp>
      <p:pic>
        <p:nvPicPr>
          <p:cNvPr id="18" name="Picture 17">
            <a:hlinkClick r:id="rId18" action="ppaction://hlinksldjump"/>
          </p:cNvPr>
          <p:cNvPicPr>
            <a:picLocks noChangeAspect="1"/>
          </p:cNvPicPr>
          <p:nvPr/>
        </p:nvPicPr>
        <p:blipFill>
          <a:blip r:embed="rId29" cstate="print">
            <a:extLst>
              <a:ext uri="{BEBA8EAE-BF5A-486C-A8C5-ECC9F3942E4B}">
                <a14:imgProps xmlns:a14="http://schemas.microsoft.com/office/drawing/2010/main">
                  <a14:imgLayer r:embed="rId30">
                    <a14:imgEffect>
                      <a14:backgroundRemoval t="9589" b="97945" l="9950" r="88060"/>
                    </a14:imgEffect>
                  </a14:imgLayer>
                </a14:imgProps>
              </a:ext>
              <a:ext uri="{28A0092B-C50C-407E-A947-70E740481C1C}">
                <a14:useLocalDpi xmlns:a14="http://schemas.microsoft.com/office/drawing/2010/main" val="0"/>
              </a:ext>
            </a:extLst>
          </a:blip>
          <a:stretch>
            <a:fillRect/>
          </a:stretch>
        </p:blipFill>
        <p:spPr>
          <a:xfrm flipH="1" flipV="1">
            <a:off x="1355367" y="4394912"/>
            <a:ext cx="643116" cy="281358"/>
          </a:xfrm>
          <a:prstGeom prst="rect">
            <a:avLst/>
          </a:prstGeom>
        </p:spPr>
      </p:pic>
      <p:pic>
        <p:nvPicPr>
          <p:cNvPr id="19" name="Picture 18">
            <a:hlinkClick r:id="rId12" action="ppaction://hlinksldjump"/>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9589" b="97945" l="9950" r="88060"/>
                    </a14:imgEffect>
                  </a14:imgLayer>
                </a14:imgProps>
              </a:ext>
              <a:ext uri="{28A0092B-C50C-407E-A947-70E740481C1C}">
                <a14:useLocalDpi xmlns:a14="http://schemas.microsoft.com/office/drawing/2010/main" val="0"/>
              </a:ext>
            </a:extLst>
          </a:blip>
          <a:stretch>
            <a:fillRect/>
          </a:stretch>
        </p:blipFill>
        <p:spPr>
          <a:xfrm>
            <a:off x="5725408" y="4937842"/>
            <a:ext cx="879833" cy="479313"/>
          </a:xfrm>
          <a:prstGeom prst="rect">
            <a:avLst/>
          </a:prstGeom>
        </p:spPr>
      </p:pic>
      <p:pic>
        <p:nvPicPr>
          <p:cNvPr id="20" name="Picture 19">
            <a:hlinkClick r:id="rId12" action="ppaction://hlinksldjump"/>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9589" b="97945" l="9950" r="88060"/>
                    </a14:imgEffect>
                  </a14:imgLayer>
                </a14:imgProps>
              </a:ext>
              <a:ext uri="{28A0092B-C50C-407E-A947-70E740481C1C}">
                <a14:useLocalDpi xmlns:a14="http://schemas.microsoft.com/office/drawing/2010/main" val="0"/>
              </a:ext>
            </a:extLst>
          </a:blip>
          <a:stretch>
            <a:fillRect/>
          </a:stretch>
        </p:blipFill>
        <p:spPr>
          <a:xfrm>
            <a:off x="5359632" y="4979490"/>
            <a:ext cx="879833" cy="479313"/>
          </a:xfrm>
          <a:prstGeom prst="rect">
            <a:avLst/>
          </a:prstGeom>
        </p:spPr>
      </p:pic>
      <p:pic>
        <p:nvPicPr>
          <p:cNvPr id="21" name="Picture 20">
            <a:hlinkClick r:id="rId12" action="ppaction://hlinksldjump"/>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9589" b="97945" l="9950" r="88060"/>
                    </a14:imgEffect>
                  </a14:imgLayer>
                </a14:imgProps>
              </a:ext>
              <a:ext uri="{28A0092B-C50C-407E-A947-70E740481C1C}">
                <a14:useLocalDpi xmlns:a14="http://schemas.microsoft.com/office/drawing/2010/main" val="0"/>
              </a:ext>
            </a:extLst>
          </a:blip>
          <a:stretch>
            <a:fillRect/>
          </a:stretch>
        </p:blipFill>
        <p:spPr>
          <a:xfrm>
            <a:off x="4845574" y="4962376"/>
            <a:ext cx="879833" cy="479313"/>
          </a:xfrm>
          <a:prstGeom prst="rect">
            <a:avLst/>
          </a:prstGeom>
        </p:spPr>
      </p:pic>
      <p:pic>
        <p:nvPicPr>
          <p:cNvPr id="22" name="Picture 21">
            <a:hlinkClick r:id="rId12" action="ppaction://hlinksldjump"/>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9589" b="97945" l="9950" r="88060"/>
                    </a14:imgEffect>
                  </a14:imgLayer>
                </a14:imgProps>
              </a:ext>
              <a:ext uri="{28A0092B-C50C-407E-A947-70E740481C1C}">
                <a14:useLocalDpi xmlns:a14="http://schemas.microsoft.com/office/drawing/2010/main" val="0"/>
              </a:ext>
            </a:extLst>
          </a:blip>
          <a:stretch>
            <a:fillRect/>
          </a:stretch>
        </p:blipFill>
        <p:spPr>
          <a:xfrm>
            <a:off x="5045596" y="4945141"/>
            <a:ext cx="879833" cy="479313"/>
          </a:xfrm>
          <a:prstGeom prst="rect">
            <a:avLst/>
          </a:prstGeom>
        </p:spPr>
      </p:pic>
      <p:pic>
        <p:nvPicPr>
          <p:cNvPr id="23" name="Picture 22">
            <a:hlinkClick r:id="rId12" action="ppaction://hlinksldjump"/>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9589" b="97945" l="9950" r="88060"/>
                    </a14:imgEffect>
                  </a14:imgLayer>
                </a14:imgProps>
              </a:ext>
              <a:ext uri="{28A0092B-C50C-407E-A947-70E740481C1C}">
                <a14:useLocalDpi xmlns:a14="http://schemas.microsoft.com/office/drawing/2010/main" val="0"/>
              </a:ext>
            </a:extLst>
          </a:blip>
          <a:stretch>
            <a:fillRect/>
          </a:stretch>
        </p:blipFill>
        <p:spPr>
          <a:xfrm>
            <a:off x="5925429" y="4852425"/>
            <a:ext cx="879833" cy="479313"/>
          </a:xfrm>
          <a:prstGeom prst="rect">
            <a:avLst/>
          </a:prstGeom>
        </p:spPr>
      </p:pic>
      <p:pic>
        <p:nvPicPr>
          <p:cNvPr id="24" name="Picture 23">
            <a:hlinkClick r:id="rId12" action="ppaction://hlinksldjump"/>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9589" b="97945" l="9950" r="88060"/>
                    </a14:imgEffect>
                  </a14:imgLayer>
                </a14:imgProps>
              </a:ext>
              <a:ext uri="{28A0092B-C50C-407E-A947-70E740481C1C}">
                <a14:useLocalDpi xmlns:a14="http://schemas.microsoft.com/office/drawing/2010/main" val="0"/>
              </a:ext>
            </a:extLst>
          </a:blip>
          <a:stretch>
            <a:fillRect/>
          </a:stretch>
        </p:blipFill>
        <p:spPr>
          <a:xfrm>
            <a:off x="5485512" y="4979489"/>
            <a:ext cx="879833" cy="479313"/>
          </a:xfrm>
          <a:prstGeom prst="rect">
            <a:avLst/>
          </a:prstGeom>
        </p:spPr>
      </p:pic>
      <p:pic>
        <p:nvPicPr>
          <p:cNvPr id="3" name="Bike_Ride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1"/>
          <a:stretch>
            <a:fillRect/>
          </a:stretch>
        </p:blipFill>
        <p:spPr>
          <a:xfrm>
            <a:off x="-2336800" y="2590800"/>
            <a:ext cx="812800" cy="609600"/>
          </a:xfrm>
          <a:prstGeom prst="rect">
            <a:avLst/>
          </a:prstGeom>
        </p:spPr>
      </p:pic>
      <p:sp>
        <p:nvSpPr>
          <p:cNvPr id="5" name="Right Arrow 4">
            <a:hlinkClick r:id="rId32" action="ppaction://hlinksldjump"/>
          </p:cNvPr>
          <p:cNvSpPr/>
          <p:nvPr/>
        </p:nvSpPr>
        <p:spPr>
          <a:xfrm>
            <a:off x="10258096" y="6072844"/>
            <a:ext cx="1755228" cy="733535"/>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smtClean="0">
                <a:solidFill>
                  <a:srgbClr val="FF0000"/>
                </a:solidFill>
              </a:rPr>
              <a:t>PLAY</a:t>
            </a:r>
            <a:endParaRPr lang="vi-VN" sz="3200">
              <a:solidFill>
                <a:srgbClr val="FF0000"/>
              </a:solidFill>
            </a:endParaRPr>
          </a:p>
        </p:txBody>
      </p:sp>
    </p:spTree>
    <p:extLst>
      <p:ext uri="{BB962C8B-B14F-4D97-AF65-F5344CB8AC3E}">
        <p14:creationId xmlns:p14="http://schemas.microsoft.com/office/powerpoint/2010/main" val="1477504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203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Hoa Bé Ngoan - Nhạc Thiếu Nhi Hay Cho Bé - Mầm Chồi Lá 00_00_44-00_01_40.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 y="0"/>
            <a:ext cx="12153387" cy="6858000"/>
          </a:xfrm>
        </p:spPr>
      </p:pic>
    </p:spTree>
    <p:extLst>
      <p:ext uri="{BB962C8B-B14F-4D97-AF65-F5344CB8AC3E}">
        <p14:creationId xmlns:p14="http://schemas.microsoft.com/office/powerpoint/2010/main" val="1768800282"/>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524" b="99346" l="0" r="97125">
                        <a14:foregroundMark x1="37220" y1="28272" x2="42812" y2="38743"/>
                        <a14:foregroundMark x1="59585" y1="28534" x2="59585" y2="37565"/>
                        <a14:foregroundMark x1="49201" y1="23298" x2="40256" y2="32330"/>
                        <a14:foregroundMark x1="42492" y1="89921" x2="30831" y2="96335"/>
                        <a14:foregroundMark x1="43131" y1="91885" x2="40895" y2="94634"/>
                        <a14:foregroundMark x1="59904" y1="89136" x2="67252" y2="97644"/>
                        <a14:foregroundMark x1="65335" y1="90576" x2="68690" y2="95812"/>
                        <a14:foregroundMark x1="38246" y1="89879" x2="30970" y2="94260"/>
                        <a14:foregroundMark x1="30410" y1="96677" x2="37500" y2="96677"/>
                        <a14:foregroundMark x1="29664" y1="93807" x2="27425" y2="96224"/>
                        <a14:foregroundMark x1="58582" y1="93807" x2="72015" y2="93807"/>
                      </a14:backgroundRemoval>
                    </a14:imgEffect>
                  </a14:imgLayer>
                </a14:imgProps>
              </a:ext>
              <a:ext uri="{28A0092B-C50C-407E-A947-70E740481C1C}">
                <a14:useLocalDpi xmlns:a14="http://schemas.microsoft.com/office/drawing/2010/main" val="0"/>
              </a:ext>
            </a:extLst>
          </a:blip>
          <a:srcRect/>
          <a:stretch>
            <a:fillRect/>
          </a:stretch>
        </p:blipFill>
        <p:spPr bwMode="auto">
          <a:xfrm>
            <a:off x="5641239" y="3960669"/>
            <a:ext cx="2975180" cy="2746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Group 10"/>
          <p:cNvGrpSpPr/>
          <p:nvPr/>
        </p:nvGrpSpPr>
        <p:grpSpPr>
          <a:xfrm>
            <a:off x="1320801" y="2971800"/>
            <a:ext cx="3614715" cy="3810000"/>
            <a:chOff x="990599" y="2971800"/>
            <a:chExt cx="2711036" cy="3810000"/>
          </a:xfrm>
        </p:grpSpPr>
        <p:pic>
          <p:nvPicPr>
            <p:cNvPr id="6" name="Picture 4"/>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2500" l="0" r="100000">
                          <a14:backgroundMark x1="40432" y1="18056" x2="57622" y2="23241"/>
                          <a14:backgroundMark x1="7243" y1="9630" x2="25514" y2="2685"/>
                          <a14:backgroundMark x1="26378" y1="28611" x2="69405" y2="14722"/>
                          <a14:backgroundMark x1="18270" y1="37685" x2="68541" y2="28241"/>
                          <a14:backgroundMark x1="62162" y1="23519" x2="83784" y2="35556"/>
                          <a14:backgroundMark x1="86378" y1="3426" x2="96216" y2="8889"/>
                          <a14:backgroundMark x1="83027" y1="5278" x2="99135" y2="12593"/>
                          <a14:backgroundMark x1="11027" y1="10741" x2="3351" y2="30833"/>
                          <a14:backgroundMark x1="3351" y1="27870" x2="865" y2="42407"/>
                          <a14:backgroundMark x1="3351" y1="61759" x2="17405" y2="92778"/>
                          <a14:backgroundMark x1="94919" y1="67222" x2="89730" y2="92037"/>
                          <a14:backgroundMark x1="1730" y1="42778" x2="1730" y2="48611"/>
                        </a14:backgroundRemoval>
                      </a14:imgEffect>
                    </a14:imgLayer>
                  </a14:imgProps>
                </a:ext>
                <a:ext uri="{28A0092B-C50C-407E-A947-70E740481C1C}">
                  <a14:useLocalDpi xmlns:a14="http://schemas.microsoft.com/office/drawing/2010/main" val="0"/>
                </a:ext>
              </a:extLst>
            </a:blip>
            <a:srcRect/>
            <a:stretch>
              <a:fillRect/>
            </a:stretch>
          </p:blipFill>
          <p:spPr bwMode="auto">
            <a:xfrm>
              <a:off x="2810722" y="5528281"/>
              <a:ext cx="890913" cy="746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2439" b="98374" l="10000" r="98605">
                          <a14:foregroundMark x1="40465" y1="12660" x2="36977" y2="17654"/>
                          <a14:foregroundMark x1="42326" y1="24971" x2="53023" y2="28688"/>
                          <a14:foregroundMark x1="45233" y1="14053" x2="45233" y2="15215"/>
                          <a14:foregroundMark x1="56395" y1="14053" x2="57907" y2="17654"/>
                          <a14:foregroundMark x1="62674" y1="14286" x2="62674" y2="16841"/>
                        </a14:backgroundRemoval>
                      </a14:imgEffect>
                    </a14:imgLayer>
                  </a14:imgProps>
                </a:ext>
                <a:ext uri="{28A0092B-C50C-407E-A947-70E740481C1C}">
                  <a14:useLocalDpi xmlns:a14="http://schemas.microsoft.com/office/drawing/2010/main" val="0"/>
                </a:ext>
              </a:extLst>
            </a:blip>
            <a:srcRect l="16359" t="3812" r="14730"/>
            <a:stretch/>
          </p:blipFill>
          <p:spPr bwMode="auto">
            <a:xfrm>
              <a:off x="990599" y="2971800"/>
              <a:ext cx="2709189"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 name="Cloud Callout 8"/>
          <p:cNvSpPr/>
          <p:nvPr/>
        </p:nvSpPr>
        <p:spPr>
          <a:xfrm>
            <a:off x="1637553" y="228600"/>
            <a:ext cx="7134675" cy="2590800"/>
          </a:xfrm>
          <a:prstGeom prst="cloudCallout">
            <a:avLst>
              <a:gd name="adj1" fmla="val -17635"/>
              <a:gd name="adj2" fmla="val 10865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rgbClr val="FFFF00"/>
                </a:solidFill>
                <a:latin typeface="Times New Roman" pitchFamily="18" charset="0"/>
                <a:cs typeface="Times New Roman" pitchFamily="18" charset="0"/>
              </a:rPr>
              <a:t>Hôm nay về quê chơi, dâu ngoài vườn đã chín hết rồi ,cháu có muốn đi trải nghiệm hái dâu không?</a:t>
            </a:r>
            <a:endParaRPr lang="en-US" sz="2800" b="1" dirty="0">
              <a:solidFill>
                <a:srgbClr val="FFFF00"/>
              </a:solidFill>
              <a:latin typeface="Times New Roman" pitchFamily="18" charset="0"/>
              <a:cs typeface="Times New Roman" pitchFamily="18" charset="0"/>
            </a:endParaRPr>
          </a:p>
        </p:txBody>
      </p:sp>
      <p:sp>
        <p:nvSpPr>
          <p:cNvPr id="10" name="Cloud Callout 9"/>
          <p:cNvSpPr/>
          <p:nvPr/>
        </p:nvSpPr>
        <p:spPr>
          <a:xfrm>
            <a:off x="8569156" y="5334000"/>
            <a:ext cx="3454400" cy="1219200"/>
          </a:xfrm>
          <a:prstGeom prst="cloudCallout">
            <a:avLst>
              <a:gd name="adj1" fmla="val -77407"/>
              <a:gd name="adj2" fmla="val -3897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err="1" smtClean="0">
                <a:solidFill>
                  <a:srgbClr val="FFFF00"/>
                </a:solidFill>
                <a:latin typeface="Times New Roman" pitchFamily="18" charset="0"/>
                <a:cs typeface="Times New Roman" pitchFamily="18" charset="0"/>
              </a:rPr>
              <a:t>Dạ</a:t>
            </a:r>
            <a:r>
              <a:rPr lang="en-US" sz="2400" b="1" smtClean="0">
                <a:solidFill>
                  <a:srgbClr val="FFFF00"/>
                </a:solidFill>
                <a:latin typeface="Times New Roman" pitchFamily="18" charset="0"/>
                <a:cs typeface="Times New Roman" pitchFamily="18" charset="0"/>
              </a:rPr>
              <a:t> vâng ông ơi,cháu đã sẵn sàng ạ!</a:t>
            </a:r>
            <a:endParaRPr lang="en-US" sz="2400" b="1" dirty="0">
              <a:solidFill>
                <a:srgbClr val="FFFF00"/>
              </a:solidFill>
              <a:latin typeface="Times New Roman" pitchFamily="18" charset="0"/>
              <a:cs typeface="Times New Roman" pitchFamily="18" charset="0"/>
            </a:endParaRPr>
          </a:p>
        </p:txBody>
      </p:sp>
    </p:spTree>
    <p:extLst>
      <p:ext uri="{BB962C8B-B14F-4D97-AF65-F5344CB8AC3E}">
        <p14:creationId xmlns:p14="http://schemas.microsoft.com/office/powerpoint/2010/main" val="3563447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750"/>
                                  </p:stCondLst>
                                  <p:childTnLst>
                                    <p:animRot by="120000">
                                      <p:cBhvr>
                                        <p:cTn id="6" dur="1" fill="hold">
                                          <p:stCondLst>
                                            <p:cond delay="0"/>
                                          </p:stCondLst>
                                        </p:cTn>
                                        <p:tgtEl>
                                          <p:spTgt spid="5"/>
                                        </p:tgtEl>
                                        <p:attrNameLst>
                                          <p:attrName>r</p:attrName>
                                        </p:attrNameLst>
                                      </p:cBhvr>
                                    </p:animRot>
                                    <p:animRot by="-240000">
                                      <p:cBhvr>
                                        <p:cTn id="7" dur="2" fill="hold">
                                          <p:stCondLst>
                                            <p:cond delay="523"/>
                                          </p:stCondLst>
                                        </p:cTn>
                                        <p:tgtEl>
                                          <p:spTgt spid="5"/>
                                        </p:tgtEl>
                                        <p:attrNameLst>
                                          <p:attrName>r</p:attrName>
                                        </p:attrNameLst>
                                      </p:cBhvr>
                                    </p:animRot>
                                    <p:animRot by="240000">
                                      <p:cBhvr>
                                        <p:cTn id="8" dur="2" fill="hold">
                                          <p:stCondLst>
                                            <p:cond delay="1046"/>
                                          </p:stCondLst>
                                        </p:cTn>
                                        <p:tgtEl>
                                          <p:spTgt spid="5"/>
                                        </p:tgtEl>
                                        <p:attrNameLst>
                                          <p:attrName>r</p:attrName>
                                        </p:attrNameLst>
                                      </p:cBhvr>
                                    </p:animRot>
                                    <p:animRot by="-240000">
                                      <p:cBhvr>
                                        <p:cTn id="9" dur="2" fill="hold">
                                          <p:stCondLst>
                                            <p:cond delay="1570"/>
                                          </p:stCondLst>
                                        </p:cTn>
                                        <p:tgtEl>
                                          <p:spTgt spid="5"/>
                                        </p:tgtEl>
                                        <p:attrNameLst>
                                          <p:attrName>r</p:attrName>
                                        </p:attrNameLst>
                                      </p:cBhvr>
                                    </p:animRot>
                                    <p:animRot by="120000">
                                      <p:cBhvr>
                                        <p:cTn id="10" dur="2" fill="hold">
                                          <p:stCondLst>
                                            <p:cond delay="2999"/>
                                          </p:stCondLst>
                                        </p:cTn>
                                        <p:tgtEl>
                                          <p:spTgt spid="5"/>
                                        </p:tgtEl>
                                        <p:attrNameLst>
                                          <p:attrName>r</p:attrName>
                                        </p:attrNameLst>
                                      </p:cBhvr>
                                    </p:animRot>
                                  </p:childTnLst>
                                </p:cTn>
                              </p:par>
                              <p:par>
                                <p:cTn id="11" presetID="32" presetClass="emph" presetSubtype="0" repeatCount="indefinite" fill="hold" nodeType="withEffect">
                                  <p:stCondLst>
                                    <p:cond delay="750"/>
                                  </p:stCondLst>
                                  <p:childTnLst>
                                    <p:animRot by="120000">
                                      <p:cBhvr>
                                        <p:cTn id="12" dur="225" fill="hold">
                                          <p:stCondLst>
                                            <p:cond delay="0"/>
                                          </p:stCondLst>
                                        </p:cTn>
                                        <p:tgtEl>
                                          <p:spTgt spid="11"/>
                                        </p:tgtEl>
                                        <p:attrNameLst>
                                          <p:attrName>r</p:attrName>
                                        </p:attrNameLst>
                                      </p:cBhvr>
                                    </p:animRot>
                                    <p:animRot by="-240000">
                                      <p:cBhvr>
                                        <p:cTn id="13" dur="450" fill="hold">
                                          <p:stCondLst>
                                            <p:cond delay="450"/>
                                          </p:stCondLst>
                                        </p:cTn>
                                        <p:tgtEl>
                                          <p:spTgt spid="11"/>
                                        </p:tgtEl>
                                        <p:attrNameLst>
                                          <p:attrName>r</p:attrName>
                                        </p:attrNameLst>
                                      </p:cBhvr>
                                    </p:animRot>
                                    <p:animRot by="240000">
                                      <p:cBhvr>
                                        <p:cTn id="14" dur="450" fill="hold">
                                          <p:stCondLst>
                                            <p:cond delay="900"/>
                                          </p:stCondLst>
                                        </p:cTn>
                                        <p:tgtEl>
                                          <p:spTgt spid="11"/>
                                        </p:tgtEl>
                                        <p:attrNameLst>
                                          <p:attrName>r</p:attrName>
                                        </p:attrNameLst>
                                      </p:cBhvr>
                                    </p:animRot>
                                    <p:animRot by="-240000">
                                      <p:cBhvr>
                                        <p:cTn id="15" dur="450" fill="hold">
                                          <p:stCondLst>
                                            <p:cond delay="1350"/>
                                          </p:stCondLst>
                                        </p:cTn>
                                        <p:tgtEl>
                                          <p:spTgt spid="11"/>
                                        </p:tgtEl>
                                        <p:attrNameLst>
                                          <p:attrName>r</p:attrName>
                                        </p:attrNameLst>
                                      </p:cBhvr>
                                    </p:animRot>
                                    <p:animRot by="120000">
                                      <p:cBhvr>
                                        <p:cTn id="16" dur="450" fill="hold">
                                          <p:stCondLst>
                                            <p:cond delay="1800"/>
                                          </p:stCondLst>
                                        </p:cTn>
                                        <p:tgtEl>
                                          <p:spTgt spid="11"/>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grpSp>
        <p:nvGrpSpPr>
          <p:cNvPr id="5" name="Group 4"/>
          <p:cNvGrpSpPr/>
          <p:nvPr/>
        </p:nvGrpSpPr>
        <p:grpSpPr>
          <a:xfrm>
            <a:off x="3781290" y="321828"/>
            <a:ext cx="4849507" cy="4495800"/>
            <a:chOff x="4359118" y="2362200"/>
            <a:chExt cx="3108482" cy="3820825"/>
          </a:xfrm>
        </p:grpSpPr>
        <p:pic>
          <p:nvPicPr>
            <p:cNvPr id="1027" name="Picture 3"/>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24" b="99346" l="0" r="97125">
                          <a14:foregroundMark x1="37220" y1="28272" x2="42812" y2="38743"/>
                          <a14:foregroundMark x1="59585" y1="28534" x2="59585" y2="37565"/>
                          <a14:foregroundMark x1="49201" y1="23298" x2="40256" y2="32330"/>
                          <a14:foregroundMark x1="42492" y1="89921" x2="30831" y2="96335"/>
                          <a14:foregroundMark x1="43131" y1="91885" x2="40895" y2="94634"/>
                          <a14:foregroundMark x1="59904" y1="89136" x2="67252" y2="97644"/>
                          <a14:foregroundMark x1="65335" y1="90576" x2="68690" y2="95812"/>
                        </a14:backgroundRemoval>
                      </a14:imgEffect>
                    </a14:imgLayer>
                  </a14:imgProps>
                </a:ext>
                <a:ext uri="{28A0092B-C50C-407E-A947-70E740481C1C}">
                  <a14:useLocalDpi xmlns:a14="http://schemas.microsoft.com/office/drawing/2010/main" val="0"/>
                </a:ext>
              </a:extLst>
            </a:blip>
            <a:srcRect/>
            <a:stretch>
              <a:fillRect/>
            </a:stretch>
          </p:blipFill>
          <p:spPr bwMode="auto">
            <a:xfrm>
              <a:off x="4359118" y="2362200"/>
              <a:ext cx="3108482" cy="382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2500" l="0" r="100000">
                          <a14:foregroundMark x1="45428" y1="56993" x2="69617" y2="55594"/>
                          <a14:backgroundMark x1="40432" y1="18056" x2="57622" y2="23241"/>
                          <a14:backgroundMark x1="7243" y1="9630" x2="25514" y2="2685"/>
                          <a14:backgroundMark x1="26378" y1="28611" x2="69405" y2="14722"/>
                          <a14:backgroundMark x1="18270" y1="37685" x2="68541" y2="28241"/>
                          <a14:backgroundMark x1="62162" y1="23519" x2="83784" y2="35556"/>
                          <a14:backgroundMark x1="86378" y1="3426" x2="96216" y2="8889"/>
                          <a14:backgroundMark x1="83027" y1="5278" x2="99135" y2="12593"/>
                          <a14:backgroundMark x1="11027" y1="10741" x2="3351" y2="30833"/>
                          <a14:backgroundMark x1="3351" y1="27870" x2="865" y2="42407"/>
                          <a14:backgroundMark x1="3351" y1="61759" x2="17405" y2="92778"/>
                          <a14:backgroundMark x1="94919" y1="67222" x2="89730" y2="92037"/>
                          <a14:backgroundMark x1="1730" y1="42778" x2="1730" y2="48611"/>
                        </a14:backgroundRemoval>
                      </a14:imgEffect>
                    </a14:imgLayer>
                  </a14:imgProps>
                </a:ext>
                <a:ext uri="{28A0092B-C50C-407E-A947-70E740481C1C}">
                  <a14:useLocalDpi xmlns:a14="http://schemas.microsoft.com/office/drawing/2010/main" val="0"/>
                </a:ext>
              </a:extLst>
            </a:blip>
            <a:srcRect/>
            <a:stretch>
              <a:fillRect/>
            </a:stretch>
          </p:blipFill>
          <p:spPr bwMode="auto">
            <a:xfrm>
              <a:off x="4495800" y="4728823"/>
              <a:ext cx="1205584" cy="1008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4" name="Picture 3">
            <a:hlinkClick r:id="rId7" action="ppaction://hlinksldjump"/>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9589" b="97945" l="9950" r="88060"/>
                    </a14:imgEffect>
                  </a14:imgLayer>
                </a14:imgProps>
              </a:ext>
              <a:ext uri="{28A0092B-C50C-407E-A947-70E740481C1C}">
                <a14:useLocalDpi xmlns:a14="http://schemas.microsoft.com/office/drawing/2010/main" val="0"/>
              </a:ext>
            </a:extLst>
          </a:blip>
          <a:stretch>
            <a:fillRect/>
          </a:stretch>
        </p:blipFill>
        <p:spPr>
          <a:xfrm>
            <a:off x="3759200" y="4532911"/>
            <a:ext cx="789664" cy="430190"/>
          </a:xfrm>
          <a:prstGeom prst="rect">
            <a:avLst/>
          </a:prstGeom>
        </p:spPr>
      </p:pic>
      <p:pic>
        <p:nvPicPr>
          <p:cNvPr id="7" name="Picture 6">
            <a:hlinkClick r:id="rId10" action="ppaction://hlinksldjump"/>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9589" b="97945" l="9950" r="88060"/>
                    </a14:imgEffect>
                  </a14:imgLayer>
                </a14:imgProps>
              </a:ext>
              <a:ext uri="{28A0092B-C50C-407E-A947-70E740481C1C}">
                <a14:useLocalDpi xmlns:a14="http://schemas.microsoft.com/office/drawing/2010/main" val="0"/>
              </a:ext>
            </a:extLst>
          </a:blip>
          <a:stretch>
            <a:fillRect/>
          </a:stretch>
        </p:blipFill>
        <p:spPr>
          <a:xfrm>
            <a:off x="3759200" y="5940891"/>
            <a:ext cx="984096" cy="536113"/>
          </a:xfrm>
          <a:prstGeom prst="rect">
            <a:avLst/>
          </a:prstGeom>
        </p:spPr>
      </p:pic>
      <p:pic>
        <p:nvPicPr>
          <p:cNvPr id="12" name="Picture 11">
            <a:hlinkClick r:id="rId13" action="ppaction://hlinksldjump"/>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9589" b="97945" l="9950" r="88060"/>
                    </a14:imgEffect>
                  </a14:imgLayer>
                </a14:imgProps>
              </a:ext>
              <a:ext uri="{28A0092B-C50C-407E-A947-70E740481C1C}">
                <a14:useLocalDpi xmlns:a14="http://schemas.microsoft.com/office/drawing/2010/main" val="0"/>
              </a:ext>
            </a:extLst>
          </a:blip>
          <a:stretch>
            <a:fillRect/>
          </a:stretch>
        </p:blipFill>
        <p:spPr>
          <a:xfrm>
            <a:off x="420680" y="5010594"/>
            <a:ext cx="873397" cy="475806"/>
          </a:xfrm>
          <a:prstGeom prst="rect">
            <a:avLst/>
          </a:prstGeom>
        </p:spPr>
      </p:pic>
      <p:sp>
        <p:nvSpPr>
          <p:cNvPr id="14" name="Cloud Callout 13"/>
          <p:cNvSpPr/>
          <p:nvPr/>
        </p:nvSpPr>
        <p:spPr>
          <a:xfrm flipH="1">
            <a:off x="1213339" y="2313360"/>
            <a:ext cx="6397220" cy="2434646"/>
          </a:xfrm>
          <a:prstGeom prst="cloudCallout">
            <a:avLst>
              <a:gd name="adj1" fmla="val -60105"/>
              <a:gd name="adj2" fmla="val 3518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FFFF00"/>
                </a:solidFill>
                <a:latin typeface="Times New Roman" pitchFamily="18" charset="0"/>
                <a:cs typeface="Times New Roman" pitchFamily="18" charset="0"/>
              </a:rPr>
              <a:t>Mỗi</a:t>
            </a:r>
            <a:r>
              <a:rPr lang="en-US" sz="2800" b="1" dirty="0" smtClean="0">
                <a:solidFill>
                  <a:srgbClr val="FFFF00"/>
                </a:solidFill>
                <a:latin typeface="Times New Roman" pitchFamily="18" charset="0"/>
                <a:cs typeface="Times New Roman" pitchFamily="18" charset="0"/>
              </a:rPr>
              <a:t> </a:t>
            </a:r>
            <a:r>
              <a:rPr lang="en-US" sz="2800" b="1" dirty="0" err="1" smtClean="0">
                <a:solidFill>
                  <a:srgbClr val="FFFF00"/>
                </a:solidFill>
                <a:latin typeface="Times New Roman" pitchFamily="18" charset="0"/>
                <a:cs typeface="Times New Roman" pitchFamily="18" charset="0"/>
              </a:rPr>
              <a:t>quả</a:t>
            </a:r>
            <a:r>
              <a:rPr lang="en-US" sz="2800" b="1" dirty="0" smtClean="0">
                <a:solidFill>
                  <a:srgbClr val="FFFF00"/>
                </a:solidFill>
                <a:latin typeface="Times New Roman" pitchFamily="18" charset="0"/>
                <a:cs typeface="Times New Roman" pitchFamily="18" charset="0"/>
              </a:rPr>
              <a:t> </a:t>
            </a:r>
            <a:r>
              <a:rPr lang="en-US" sz="2800" b="1" dirty="0" err="1" smtClean="0">
                <a:solidFill>
                  <a:srgbClr val="FFFF00"/>
                </a:solidFill>
                <a:latin typeface="Times New Roman" pitchFamily="18" charset="0"/>
                <a:cs typeface="Times New Roman" pitchFamily="18" charset="0"/>
              </a:rPr>
              <a:t>dâu</a:t>
            </a:r>
            <a:r>
              <a:rPr lang="en-US" sz="2800" b="1" dirty="0" smtClean="0">
                <a:solidFill>
                  <a:srgbClr val="FFFF00"/>
                </a:solidFill>
                <a:latin typeface="Times New Roman" pitchFamily="18" charset="0"/>
                <a:cs typeface="Times New Roman" pitchFamily="18" charset="0"/>
              </a:rPr>
              <a:t> </a:t>
            </a:r>
            <a:r>
              <a:rPr lang="en-US" sz="2800" b="1" dirty="0" err="1" smtClean="0">
                <a:solidFill>
                  <a:srgbClr val="FFFF00"/>
                </a:solidFill>
                <a:latin typeface="Times New Roman" pitchFamily="18" charset="0"/>
                <a:cs typeface="Times New Roman" pitchFamily="18" charset="0"/>
              </a:rPr>
              <a:t>chứa</a:t>
            </a:r>
            <a:r>
              <a:rPr lang="en-US" sz="2800" b="1" dirty="0" smtClean="0">
                <a:solidFill>
                  <a:srgbClr val="FFFF00"/>
                </a:solidFill>
                <a:latin typeface="Times New Roman" pitchFamily="18" charset="0"/>
                <a:cs typeface="Times New Roman" pitchFamily="18" charset="0"/>
              </a:rPr>
              <a:t> </a:t>
            </a:r>
            <a:r>
              <a:rPr lang="en-US" sz="2800" b="1" dirty="0" err="1" smtClean="0">
                <a:solidFill>
                  <a:srgbClr val="FFFF00"/>
                </a:solidFill>
                <a:latin typeface="Times New Roman" pitchFamily="18" charset="0"/>
                <a:cs typeface="Times New Roman" pitchFamily="18" charset="0"/>
              </a:rPr>
              <a:t>một</a:t>
            </a:r>
            <a:r>
              <a:rPr lang="en-US" sz="2800" b="1" dirty="0" smtClean="0">
                <a:solidFill>
                  <a:srgbClr val="FFFF00"/>
                </a:solidFill>
                <a:latin typeface="Times New Roman" pitchFamily="18" charset="0"/>
                <a:cs typeface="Times New Roman" pitchFamily="18" charset="0"/>
              </a:rPr>
              <a:t> </a:t>
            </a:r>
            <a:r>
              <a:rPr lang="en-US" sz="2800" b="1" dirty="0" err="1" smtClean="0">
                <a:solidFill>
                  <a:srgbClr val="FFFF00"/>
                </a:solidFill>
                <a:latin typeface="Times New Roman" pitchFamily="18" charset="0"/>
                <a:cs typeface="Times New Roman" pitchFamily="18" charset="0"/>
              </a:rPr>
              <a:t>câu</a:t>
            </a:r>
            <a:r>
              <a:rPr lang="en-US" sz="2800" b="1" dirty="0" smtClean="0">
                <a:solidFill>
                  <a:srgbClr val="FFFF00"/>
                </a:solidFill>
                <a:latin typeface="Times New Roman" pitchFamily="18" charset="0"/>
                <a:cs typeface="Times New Roman" pitchFamily="18" charset="0"/>
              </a:rPr>
              <a:t> </a:t>
            </a:r>
            <a:r>
              <a:rPr lang="en-US" sz="2800" b="1" dirty="0" err="1" smtClean="0">
                <a:solidFill>
                  <a:srgbClr val="FFFF00"/>
                </a:solidFill>
                <a:latin typeface="Times New Roman" pitchFamily="18" charset="0"/>
                <a:cs typeface="Times New Roman" pitchFamily="18" charset="0"/>
              </a:rPr>
              <a:t>hỏi</a:t>
            </a:r>
            <a:r>
              <a:rPr lang="en-US" sz="2800" b="1" dirty="0" smtClean="0">
                <a:solidFill>
                  <a:srgbClr val="FFFF00"/>
                </a:solidFill>
                <a:latin typeface="Times New Roman" pitchFamily="18" charset="0"/>
                <a:cs typeface="Times New Roman" pitchFamily="18" charset="0"/>
              </a:rPr>
              <a:t>, </a:t>
            </a:r>
            <a:r>
              <a:rPr lang="en-US" sz="2800" b="1" dirty="0" err="1" smtClean="0">
                <a:solidFill>
                  <a:srgbClr val="FFFF00"/>
                </a:solidFill>
                <a:latin typeface="Times New Roman" pitchFamily="18" charset="0"/>
                <a:cs typeface="Times New Roman" pitchFamily="18" charset="0"/>
              </a:rPr>
              <a:t>muốn</a:t>
            </a:r>
            <a:r>
              <a:rPr lang="en-US" sz="2800" b="1" dirty="0" smtClean="0">
                <a:solidFill>
                  <a:srgbClr val="FFFF00"/>
                </a:solidFill>
                <a:latin typeface="Times New Roman" pitchFamily="18" charset="0"/>
                <a:cs typeface="Times New Roman" pitchFamily="18" charset="0"/>
              </a:rPr>
              <a:t> </a:t>
            </a:r>
            <a:r>
              <a:rPr lang="en-US" sz="2800" b="1" dirty="0" err="1" smtClean="0">
                <a:solidFill>
                  <a:srgbClr val="FFFF00"/>
                </a:solidFill>
                <a:latin typeface="Times New Roman" pitchFamily="18" charset="0"/>
                <a:cs typeface="Times New Roman" pitchFamily="18" charset="0"/>
              </a:rPr>
              <a:t>hái</a:t>
            </a:r>
            <a:r>
              <a:rPr lang="en-US" sz="2800" b="1" dirty="0" smtClean="0">
                <a:solidFill>
                  <a:srgbClr val="FFFF00"/>
                </a:solidFill>
                <a:latin typeface="Times New Roman" pitchFamily="18" charset="0"/>
                <a:cs typeface="Times New Roman" pitchFamily="18" charset="0"/>
              </a:rPr>
              <a:t> </a:t>
            </a:r>
            <a:r>
              <a:rPr lang="en-US" sz="2800" b="1" dirty="0" err="1" smtClean="0">
                <a:solidFill>
                  <a:srgbClr val="FFFF00"/>
                </a:solidFill>
                <a:latin typeface="Times New Roman" pitchFamily="18" charset="0"/>
                <a:cs typeface="Times New Roman" pitchFamily="18" charset="0"/>
              </a:rPr>
              <a:t>được</a:t>
            </a:r>
            <a:r>
              <a:rPr lang="en-US" sz="2800" b="1" dirty="0" smtClean="0">
                <a:solidFill>
                  <a:srgbClr val="FFFF00"/>
                </a:solidFill>
                <a:latin typeface="Times New Roman" pitchFamily="18" charset="0"/>
                <a:cs typeface="Times New Roman" pitchFamily="18" charset="0"/>
              </a:rPr>
              <a:t> </a:t>
            </a:r>
            <a:r>
              <a:rPr lang="en-US" sz="2800" b="1" dirty="0" err="1" smtClean="0">
                <a:solidFill>
                  <a:srgbClr val="FFFF00"/>
                </a:solidFill>
                <a:latin typeface="Times New Roman" pitchFamily="18" charset="0"/>
                <a:cs typeface="Times New Roman" pitchFamily="18" charset="0"/>
              </a:rPr>
              <a:t>dâu</a:t>
            </a:r>
            <a:r>
              <a:rPr lang="en-US" sz="2800" b="1" dirty="0" smtClean="0">
                <a:solidFill>
                  <a:srgbClr val="FFFF00"/>
                </a:solidFill>
                <a:latin typeface="Times New Roman" pitchFamily="18" charset="0"/>
                <a:cs typeface="Times New Roman" pitchFamily="18" charset="0"/>
              </a:rPr>
              <a:t>, </a:t>
            </a:r>
            <a:r>
              <a:rPr lang="en-US" sz="2800" b="1" dirty="0" err="1" smtClean="0">
                <a:solidFill>
                  <a:srgbClr val="FFFF00"/>
                </a:solidFill>
                <a:latin typeface="Times New Roman" pitchFamily="18" charset="0"/>
                <a:cs typeface="Times New Roman" pitchFamily="18" charset="0"/>
              </a:rPr>
              <a:t>mình</a:t>
            </a:r>
            <a:r>
              <a:rPr lang="en-US" sz="2800" b="1" dirty="0" smtClean="0">
                <a:solidFill>
                  <a:srgbClr val="FFFF00"/>
                </a:solidFill>
                <a:latin typeface="Times New Roman" pitchFamily="18" charset="0"/>
                <a:cs typeface="Times New Roman" pitchFamily="18" charset="0"/>
              </a:rPr>
              <a:t> </a:t>
            </a:r>
            <a:r>
              <a:rPr lang="en-US" sz="2800" b="1" dirty="0" err="1" smtClean="0">
                <a:solidFill>
                  <a:srgbClr val="FFFF00"/>
                </a:solidFill>
                <a:latin typeface="Times New Roman" pitchFamily="18" charset="0"/>
                <a:cs typeface="Times New Roman" pitchFamily="18" charset="0"/>
              </a:rPr>
              <a:t>phải</a:t>
            </a:r>
            <a:r>
              <a:rPr lang="en-US" sz="2800" b="1" dirty="0" smtClean="0">
                <a:solidFill>
                  <a:srgbClr val="FFFF00"/>
                </a:solidFill>
                <a:latin typeface="Times New Roman" pitchFamily="18" charset="0"/>
                <a:cs typeface="Times New Roman" pitchFamily="18" charset="0"/>
              </a:rPr>
              <a:t>  </a:t>
            </a:r>
            <a:r>
              <a:rPr lang="en-US" sz="2800" b="1" dirty="0" err="1" smtClean="0">
                <a:solidFill>
                  <a:srgbClr val="FFFF00"/>
                </a:solidFill>
                <a:latin typeface="Times New Roman" pitchFamily="18" charset="0"/>
                <a:cs typeface="Times New Roman" pitchFamily="18" charset="0"/>
              </a:rPr>
              <a:t>trả</a:t>
            </a:r>
            <a:r>
              <a:rPr lang="en-US" sz="2800" b="1" dirty="0" smtClean="0">
                <a:solidFill>
                  <a:srgbClr val="FFFF00"/>
                </a:solidFill>
                <a:latin typeface="Times New Roman" pitchFamily="18" charset="0"/>
                <a:cs typeface="Times New Roman" pitchFamily="18" charset="0"/>
              </a:rPr>
              <a:t> </a:t>
            </a:r>
            <a:r>
              <a:rPr lang="en-US" sz="2800" b="1" dirty="0" err="1" smtClean="0">
                <a:solidFill>
                  <a:srgbClr val="FFFF00"/>
                </a:solidFill>
                <a:latin typeface="Times New Roman" pitchFamily="18" charset="0"/>
                <a:cs typeface="Times New Roman" pitchFamily="18" charset="0"/>
              </a:rPr>
              <a:t>lời</a:t>
            </a:r>
            <a:r>
              <a:rPr lang="en-US" sz="2800" b="1" dirty="0" smtClean="0">
                <a:solidFill>
                  <a:srgbClr val="FFFF00"/>
                </a:solidFill>
                <a:latin typeface="Times New Roman" pitchFamily="18" charset="0"/>
                <a:cs typeface="Times New Roman" pitchFamily="18" charset="0"/>
              </a:rPr>
              <a:t> </a:t>
            </a:r>
            <a:r>
              <a:rPr lang="en-US" sz="2800" b="1" dirty="0" err="1" smtClean="0">
                <a:solidFill>
                  <a:srgbClr val="FFFF00"/>
                </a:solidFill>
                <a:latin typeface="Times New Roman" pitchFamily="18" charset="0"/>
                <a:cs typeface="Times New Roman" pitchFamily="18" charset="0"/>
              </a:rPr>
              <a:t>câu</a:t>
            </a:r>
            <a:r>
              <a:rPr lang="en-US" sz="2800" b="1" dirty="0" smtClean="0">
                <a:solidFill>
                  <a:srgbClr val="FFFF00"/>
                </a:solidFill>
                <a:latin typeface="Times New Roman" pitchFamily="18" charset="0"/>
                <a:cs typeface="Times New Roman" pitchFamily="18" charset="0"/>
              </a:rPr>
              <a:t> </a:t>
            </a:r>
            <a:r>
              <a:rPr lang="en-US" sz="2800" b="1" dirty="0" err="1" smtClean="0">
                <a:solidFill>
                  <a:srgbClr val="FFFF00"/>
                </a:solidFill>
                <a:latin typeface="Times New Roman" pitchFamily="18" charset="0"/>
                <a:cs typeface="Times New Roman" pitchFamily="18" charset="0"/>
              </a:rPr>
              <a:t>hỏi</a:t>
            </a:r>
            <a:r>
              <a:rPr lang="en-US" sz="2800" b="1" dirty="0" smtClean="0">
                <a:solidFill>
                  <a:srgbClr val="FFFF00"/>
                </a:solidFill>
                <a:latin typeface="Times New Roman" pitchFamily="18" charset="0"/>
                <a:cs typeface="Times New Roman" pitchFamily="18" charset="0"/>
              </a:rPr>
              <a:t> . </a:t>
            </a:r>
            <a:r>
              <a:rPr lang="en-US" sz="2800" b="1" dirty="0" err="1" smtClean="0">
                <a:solidFill>
                  <a:srgbClr val="FFFF00"/>
                </a:solidFill>
                <a:latin typeface="Times New Roman" pitchFamily="18" charset="0"/>
                <a:cs typeface="Times New Roman" pitchFamily="18" charset="0"/>
              </a:rPr>
              <a:t>Các</a:t>
            </a:r>
            <a:r>
              <a:rPr lang="en-US" sz="2800" b="1" dirty="0" smtClean="0">
                <a:solidFill>
                  <a:srgbClr val="FFFF00"/>
                </a:solidFill>
                <a:latin typeface="Times New Roman" pitchFamily="18" charset="0"/>
                <a:cs typeface="Times New Roman" pitchFamily="18" charset="0"/>
              </a:rPr>
              <a:t> </a:t>
            </a:r>
            <a:r>
              <a:rPr lang="en-US" sz="2800" b="1" dirty="0" err="1" smtClean="0">
                <a:solidFill>
                  <a:srgbClr val="FFFF00"/>
                </a:solidFill>
                <a:latin typeface="Times New Roman" pitchFamily="18" charset="0"/>
                <a:cs typeface="Times New Roman" pitchFamily="18" charset="0"/>
              </a:rPr>
              <a:t>bạn</a:t>
            </a:r>
            <a:r>
              <a:rPr lang="en-US" sz="2800" b="1" dirty="0" smtClean="0">
                <a:solidFill>
                  <a:srgbClr val="FFFF00"/>
                </a:solidFill>
                <a:latin typeface="Times New Roman" pitchFamily="18" charset="0"/>
                <a:cs typeface="Times New Roman" pitchFamily="18" charset="0"/>
              </a:rPr>
              <a:t> </a:t>
            </a:r>
            <a:r>
              <a:rPr lang="en-US" sz="2800" b="1" dirty="0" err="1" smtClean="0">
                <a:solidFill>
                  <a:srgbClr val="FFFF00"/>
                </a:solidFill>
                <a:latin typeface="Times New Roman" pitchFamily="18" charset="0"/>
                <a:cs typeface="Times New Roman" pitchFamily="18" charset="0"/>
              </a:rPr>
              <a:t>giúp</a:t>
            </a:r>
            <a:r>
              <a:rPr lang="en-US" sz="2800" b="1" dirty="0" smtClean="0">
                <a:solidFill>
                  <a:srgbClr val="FFFF00"/>
                </a:solidFill>
                <a:latin typeface="Times New Roman" pitchFamily="18" charset="0"/>
                <a:cs typeface="Times New Roman" pitchFamily="18" charset="0"/>
              </a:rPr>
              <a:t> </a:t>
            </a:r>
            <a:r>
              <a:rPr lang="en-US" sz="2800" b="1" dirty="0" err="1" smtClean="0">
                <a:solidFill>
                  <a:srgbClr val="FFFF00"/>
                </a:solidFill>
                <a:latin typeface="Times New Roman" pitchFamily="18" charset="0"/>
                <a:cs typeface="Times New Roman" pitchFamily="18" charset="0"/>
              </a:rPr>
              <a:t>mình</a:t>
            </a:r>
            <a:r>
              <a:rPr lang="en-US" sz="2800" b="1" dirty="0" smtClean="0">
                <a:solidFill>
                  <a:srgbClr val="FFFF00"/>
                </a:solidFill>
                <a:latin typeface="Times New Roman" pitchFamily="18" charset="0"/>
                <a:cs typeface="Times New Roman" pitchFamily="18" charset="0"/>
              </a:rPr>
              <a:t> </a:t>
            </a:r>
            <a:r>
              <a:rPr lang="en-US" sz="2800" b="1" dirty="0" err="1" smtClean="0">
                <a:solidFill>
                  <a:srgbClr val="FFFF00"/>
                </a:solidFill>
                <a:latin typeface="Times New Roman" pitchFamily="18" charset="0"/>
                <a:cs typeface="Times New Roman" pitchFamily="18" charset="0"/>
              </a:rPr>
              <a:t>nhé</a:t>
            </a:r>
            <a:r>
              <a:rPr lang="en-US" sz="2800" b="1" dirty="0" smtClean="0">
                <a:solidFill>
                  <a:srgbClr val="FFFF00"/>
                </a:solidFill>
                <a:latin typeface="Times New Roman" pitchFamily="18" charset="0"/>
                <a:cs typeface="Times New Roman" pitchFamily="18" charset="0"/>
              </a:rPr>
              <a:t>!</a:t>
            </a:r>
            <a:endParaRPr lang="en-US" sz="2800" b="1" dirty="0">
              <a:solidFill>
                <a:srgbClr val="FFFF00"/>
              </a:solidFill>
              <a:latin typeface="Times New Roman" pitchFamily="18" charset="0"/>
              <a:cs typeface="Times New Roman" pitchFamily="18" charset="0"/>
            </a:endParaRPr>
          </a:p>
        </p:txBody>
      </p:sp>
      <p:sp>
        <p:nvSpPr>
          <p:cNvPr id="13" name="Right Arrow 12">
            <a:hlinkClick r:id="rId16" action="ppaction://hlinksldjump"/>
          </p:cNvPr>
          <p:cNvSpPr/>
          <p:nvPr/>
        </p:nvSpPr>
        <p:spPr>
          <a:xfrm>
            <a:off x="7530253" y="6208947"/>
            <a:ext cx="1391135"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solidFill>
                  <a:prstClr val="white"/>
                </a:solidFill>
                <a:latin typeface="Times New Roman" pitchFamily="18" charset="0"/>
                <a:cs typeface="Times New Roman" pitchFamily="18" charset="0"/>
              </a:rPr>
              <a:t>BH</a:t>
            </a:r>
            <a:endParaRPr lang="en-US"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3780138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42" presetClass="path" presetSubtype="0" decel="10000" fill="hold" nodeType="withEffect">
                                  <p:stCondLst>
                                    <p:cond delay="0"/>
                                  </p:stCondLst>
                                  <p:childTnLst>
                                    <p:animMotion origin="layout" path="M 2.22222E-6 1.48148E-6 L 0.28264 0.30301 " pathEditMode="relative" rAng="0" ptsTypes="AA">
                                      <p:cBhvr>
                                        <p:cTn id="12" dur="6250" fill="hold"/>
                                        <p:tgtEl>
                                          <p:spTgt spid="5"/>
                                        </p:tgtEl>
                                        <p:attrNameLst>
                                          <p:attrName>ppt_x</p:attrName>
                                          <p:attrName>ppt_y</p:attrName>
                                        </p:attrNameLst>
                                      </p:cBhvr>
                                      <p:rCtr x="14132" y="15139"/>
                                    </p:animMotion>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1750" fill="hold"/>
                                        <p:tgtEl>
                                          <p:spTgt spid="14"/>
                                        </p:tgtEl>
                                        <p:attrNameLst>
                                          <p:attrName>ppt_w</p:attrName>
                                        </p:attrNameLst>
                                      </p:cBhvr>
                                      <p:tavLst>
                                        <p:tav tm="0">
                                          <p:val>
                                            <p:fltVal val="0"/>
                                          </p:val>
                                        </p:tav>
                                        <p:tav tm="100000">
                                          <p:val>
                                            <p:strVal val="#ppt_w"/>
                                          </p:val>
                                        </p:tav>
                                      </p:tavLst>
                                    </p:anim>
                                    <p:anim calcmode="lin" valueType="num">
                                      <p:cBhvr>
                                        <p:cTn id="18" dur="1750" fill="hold"/>
                                        <p:tgtEl>
                                          <p:spTgt spid="14"/>
                                        </p:tgtEl>
                                        <p:attrNameLst>
                                          <p:attrName>ppt_h</p:attrName>
                                        </p:attrNameLst>
                                      </p:cBhvr>
                                      <p:tavLst>
                                        <p:tav tm="0">
                                          <p:val>
                                            <p:fltVal val="0"/>
                                          </p:val>
                                        </p:tav>
                                        <p:tav tm="100000">
                                          <p:val>
                                            <p:strVal val="#ppt_h"/>
                                          </p:val>
                                        </p:tav>
                                      </p:tavLst>
                                    </p:anim>
                                    <p:animEffect transition="in" filter="fade">
                                      <p:cBhvr>
                                        <p:cTn id="19" dur="175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xit" presetSubtype="32" fill="hold" grpId="1" nodeType="clickEffect">
                                  <p:stCondLst>
                                    <p:cond delay="0"/>
                                  </p:stCondLst>
                                  <p:childTnLst>
                                    <p:anim calcmode="lin" valueType="num">
                                      <p:cBhvr>
                                        <p:cTn id="23" dur="1000"/>
                                        <p:tgtEl>
                                          <p:spTgt spid="14"/>
                                        </p:tgtEl>
                                        <p:attrNameLst>
                                          <p:attrName>ppt_w</p:attrName>
                                        </p:attrNameLst>
                                      </p:cBhvr>
                                      <p:tavLst>
                                        <p:tav tm="0">
                                          <p:val>
                                            <p:strVal val="ppt_w"/>
                                          </p:val>
                                        </p:tav>
                                        <p:tav tm="100000">
                                          <p:val>
                                            <p:fltVal val="0"/>
                                          </p:val>
                                        </p:tav>
                                      </p:tavLst>
                                    </p:anim>
                                    <p:anim calcmode="lin" valueType="num">
                                      <p:cBhvr>
                                        <p:cTn id="24" dur="1000"/>
                                        <p:tgtEl>
                                          <p:spTgt spid="14"/>
                                        </p:tgtEl>
                                        <p:attrNameLst>
                                          <p:attrName>ppt_h</p:attrName>
                                        </p:attrNameLst>
                                      </p:cBhvr>
                                      <p:tavLst>
                                        <p:tav tm="0">
                                          <p:val>
                                            <p:strVal val="ppt_h"/>
                                          </p:val>
                                        </p:tav>
                                        <p:tav tm="100000">
                                          <p:val>
                                            <p:fltVal val="0"/>
                                          </p:val>
                                        </p:tav>
                                      </p:tavLst>
                                    </p:anim>
                                    <p:animEffect transition="out" filter="fade">
                                      <p:cBhvr>
                                        <p:cTn id="25" dur="1000"/>
                                        <p:tgtEl>
                                          <p:spTgt spid="14"/>
                                        </p:tgtEl>
                                      </p:cBhvr>
                                    </p:animEffect>
                                    <p:set>
                                      <p:cBhvr>
                                        <p:cTn id="26" dur="1" fill="hold">
                                          <p:stCondLst>
                                            <p:cond delay="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4"/>
                    </p:tgtEl>
                  </p:cond>
                </p:stCondLst>
                <p:endSync evt="end" delay="0">
                  <p:rtn val="all"/>
                </p:endSync>
                <p:childTnLst>
                  <p:par>
                    <p:cTn id="28" fill="hold">
                      <p:stCondLst>
                        <p:cond delay="0"/>
                      </p:stCondLst>
                      <p:childTnLst>
                        <p:par>
                          <p:cTn id="29" fill="hold">
                            <p:stCondLst>
                              <p:cond delay="0"/>
                            </p:stCondLst>
                            <p:childTnLst>
                              <p:par>
                                <p:cTn id="30" presetID="0" presetClass="path" presetSubtype="0" accel="50000" decel="50000" fill="hold" nodeType="clickEffect">
                                  <p:stCondLst>
                                    <p:cond delay="0"/>
                                  </p:stCondLst>
                                  <p:childTnLst>
                                    <p:animMotion origin="layout" path="M 3.33333E-6 3.72803E-6 C 0.00243 -0.00972 0.01163 -0.01596 0.0184 -0.02128 C 0.025 -0.03215 0.03368 -0.04117 0.04062 -0.05181 C 0.04548 -0.05898 0.04948 -0.06985 0.05538 -0.07609 C 0.05764 -0.0784 0.06059 -0.07956 0.06267 -0.0821 C 0.06527 -0.08534 0.06909 -0.09066 0.07257 -0.09274 C 0.07986 -0.09737 0.08941 -0.09968 0.09722 -0.10199 C 0.0993 -0.10269 0.10121 -0.10292 0.1033 -0.10361 C 0.10659 -0.10431 0.11319 -0.10639 0.11319 -0.10639 C 0.13698 -0.10616 0.16076 -0.10639 0.18455 -0.105 C 0.18836 -0.10477 0.19201 -0.10199 0.19566 -0.10061 C 0.20034 -0.09852 0.21041 -0.0976 0.21041 -0.09737 C 0.21614 -0.09505 0.21875 -0.09251 0.22517 -0.09135 C 0.23646 -0.08257 0.24809 -0.07678 0.25955 -0.06846 C 0.26961 -0.06106 0.27864 -0.05135 0.28802 -0.04279 C 0.29583 -0.03562 0.30451 -0.02961 0.3125 -0.0229 C 0.31771 -0.01827 0.32222 -0.00925 0.32604 -0.00324 C 0.32708 0.00023 0.32812 0.00462 0.32986 0.00763 C 0.33472 0.01595 0.33246 0.00809 0.33593 0.01665 C 0.33784 0.0215 0.33854 0.02567 0.34097 0.03052 C 0.34444 0.04579 0.34896 0.06059 0.35208 0.07608 C 0.35347 0.08256 0.35521 0.08927 0.35694 0.09597 C 0.35729 0.09736 0.35816 0.10037 0.35816 0.1006 C 0.35781 0.11193 0.35833 0.12372 0.35694 0.13529 C 0.35677 0.13691 0.35451 0.13714 0.3533 0.13853 C 0.34826 0.14384 0.3467 0.15055 0.34097 0.15518 C 0.34062 0.1568 0.33975 0.1598 0.33975 0.16003 " pathEditMode="relative" rAng="0" ptsTypes="ffffffffffffffffffffffffffA">
                                      <p:cBhvr>
                                        <p:cTn id="31" dur="2000" fill="hold"/>
                                        <p:tgtEl>
                                          <p:spTgt spid="4"/>
                                        </p:tgtEl>
                                        <p:attrNameLst>
                                          <p:attrName>ppt_x</p:attrName>
                                          <p:attrName>ppt_y</p:attrName>
                                        </p:attrNameLst>
                                      </p:cBhvr>
                                      <p:rCtr x="17917" y="2683"/>
                                    </p:animMotion>
                                  </p:childTnLst>
                                </p:cTn>
                              </p:par>
                            </p:childTnLst>
                          </p:cTn>
                        </p:par>
                      </p:childTnLst>
                    </p:cTn>
                  </p:par>
                </p:childTnLst>
              </p:cTn>
              <p:nextCondLst>
                <p:cond evt="onClick" delay="0">
                  <p:tgtEl>
                    <p:spTgt spid="4"/>
                  </p:tgtEl>
                </p:cond>
              </p:nextCondLst>
            </p:seq>
            <p:seq concurrent="1" nextAc="seek">
              <p:cTn id="32" restart="whenNotActive" fill="hold" evtFilter="cancelBubble" nodeType="interactiveSeq">
                <p:stCondLst>
                  <p:cond evt="onClick" delay="0">
                    <p:tgtEl>
                      <p:spTgt spid="7"/>
                    </p:tgtEl>
                  </p:cond>
                </p:stCondLst>
                <p:endSync evt="end" delay="0">
                  <p:rtn val="all"/>
                </p:endSync>
                <p:childTnLst>
                  <p:par>
                    <p:cTn id="33" fill="hold">
                      <p:stCondLst>
                        <p:cond delay="0"/>
                      </p:stCondLst>
                      <p:childTnLst>
                        <p:par>
                          <p:cTn id="34" fill="hold">
                            <p:stCondLst>
                              <p:cond delay="0"/>
                            </p:stCondLst>
                            <p:childTnLst>
                              <p:par>
                                <p:cTn id="35" presetID="0" presetClass="path" presetSubtype="0" accel="50000" decel="50000" fill="hold" nodeType="clickEffect">
                                  <p:stCondLst>
                                    <p:cond delay="0"/>
                                  </p:stCondLst>
                                  <p:childTnLst>
                                    <p:animMotion origin="layout" path="M 5.55556E-7 -0.05134 C 0.01146 -0.06822 0.02865 -0.08603 0.04774 -0.0962 C 0.05139 -0.10152 0.05764 -0.10545 0.0625 -0.10985 C 0.06389 -0.111 0.06441 -0.11309 0.06615 -0.11424 C 0.07413 -0.11933 0.0842 -0.12141 0.09306 -0.12442 C 0.09479 -0.12488 0.09635 -0.1258 0.09792 -0.1265 C 0.09931 -0.12719 0.10035 -0.12835 0.10174 -0.12881 C 0.10486 -0.12974 0.10833 -0.1302 0.11146 -0.13112 C 0.11562 -0.13367 0.11892 -0.13436 0.12378 -0.13552 C 0.13316 -0.14061 0.15208 -0.14616 0.16285 -0.14778 C 0.16962 -0.15101 0.17708 -0.15055 0.18368 -0.15356 C 0.19167 -0.15703 0.19948 -0.15864 0.20816 -0.16026 C 0.23212 -0.15957 0.24705 -0.16142 0.26719 -0.15564 C 0.27535 -0.15055 0.28299 -0.14662 0.29271 -0.14454 C 0.29531 -0.14269 0.29722 -0.14014 0.30017 -0.13876 C 0.30243 -0.13783 0.30746 -0.13667 0.30746 -0.13644 C 0.31458 -0.13043 0.32292 -0.12534 0.32951 -0.11864 C 0.33524 -0.11262 0.33698 -0.10823 0.34427 -0.10407 C 0.34809 -0.09944 0.35208 -0.09505 0.35417 -0.08973 C 0.35503 -0.08741 0.3566 -0.08279 0.3566 -0.08279 C 0.35434 -0.06776 0.35538 -0.0777 0.35538 -0.05365 " pathEditMode="relative" rAng="0" ptsTypes="ffffffffffffffffffffA">
                                      <p:cBhvr>
                                        <p:cTn id="36" dur="2000" fill="hold"/>
                                        <p:tgtEl>
                                          <p:spTgt spid="7"/>
                                        </p:tgtEl>
                                        <p:attrNameLst>
                                          <p:attrName>ppt_x</p:attrName>
                                          <p:attrName>ppt_y</p:attrName>
                                        </p:attrNameLst>
                                      </p:cBhvr>
                                      <p:rCtr x="17830" y="-5504"/>
                                    </p:animMotion>
                                  </p:childTnLst>
                                </p:cTn>
                              </p:par>
                            </p:childTnLst>
                          </p:cTn>
                        </p:par>
                      </p:childTnLst>
                    </p:cTn>
                  </p:par>
                </p:childTnLst>
              </p:cTn>
              <p:nextCondLst>
                <p:cond evt="onClick" delay="0">
                  <p:tgtEl>
                    <p:spTgt spid="7"/>
                  </p:tgtEl>
                </p:cond>
              </p:nextCondLst>
            </p:seq>
            <p:seq concurrent="1" nextAc="seek">
              <p:cTn id="37" restart="whenNotActive" fill="hold" evtFilter="cancelBubble" nodeType="interactiveSeq">
                <p:stCondLst>
                  <p:cond evt="onClick" delay="0">
                    <p:tgtEl>
                      <p:spTgt spid="12"/>
                    </p:tgtEl>
                  </p:cond>
                </p:stCondLst>
                <p:endSync evt="end" delay="0">
                  <p:rtn val="all"/>
                </p:endSync>
                <p:childTnLst>
                  <p:par>
                    <p:cTn id="38" fill="hold">
                      <p:stCondLst>
                        <p:cond delay="0"/>
                      </p:stCondLst>
                      <p:childTnLst>
                        <p:par>
                          <p:cTn id="39" fill="hold">
                            <p:stCondLst>
                              <p:cond delay="0"/>
                            </p:stCondLst>
                            <p:childTnLst>
                              <p:par>
                                <p:cTn id="40" presetID="0" presetClass="path" presetSubtype="0" accel="50000" decel="50000" fill="hold" nodeType="clickEffect">
                                  <p:stCondLst>
                                    <p:cond delay="0"/>
                                  </p:stCondLst>
                                  <p:childTnLst>
                                    <p:animMotion origin="layout" path="M -3.88889E-6 3.68178E-6 C 0.00643 -0.0044 0.01476 -0.01018 0.0198 -0.01712 C 0.02084 -0.01851 0.02101 -0.02082 0.02223 -0.02221 C 0.02327 -0.02336 0.02483 -0.0229 0.02587 -0.02382 C 0.02934 -0.0266 0.03247 -0.02961 0.03577 -0.03261 C 0.04011 -0.03654 0.0474 -0.0377 0.05209 -0.04117 C 0.06112 -0.04764 0.05539 -0.04418 0.06181 -0.05158 C 0.06476 -0.05505 0.07414 -0.06083 0.07552 -0.06175 C 0.09028 -0.07216 0.09549 -0.08534 0.11268 -0.08927 C 0.11389 -0.08974 0.11528 -0.08997 0.11632 -0.09089 C 0.11737 -0.09182 0.11771 -0.0939 0.11893 -0.09459 C 0.12969 -0.1006 0.14167 -0.10269 0.15243 -0.10824 C 0.16268 -0.11379 0.17257 -0.11888 0.18334 -0.12188 C 0.20452 -0.13715 0.23386 -0.13622 0.25643 -0.13738 C 0.25903 -0.13807 0.26164 -0.13876 0.26389 -0.13923 C 0.26893 -0.14061 0.27882 -0.1427 0.27882 -0.14246 C 0.29844 -0.15125 0.32466 -0.142 0.34584 -0.13923 C 0.35556 -0.13553 0.36181 -0.13506 0.37292 -0.13391 C 0.38299 -0.13136 0.39271 -0.1272 0.40261 -0.12373 C 0.41059 -0.11795 0.41858 -0.11517 0.42761 -0.11332 C 0.43282 -0.1087 0.4375 -0.10801 0.44375 -0.10616 C 0.45035 -0.10037 0.45834 -0.09737 0.46615 -0.09459 C 0.47118 -0.0895 0.47743 -0.08511 0.48334 -0.08233 C 0.48889 -0.0747 0.49549 -0.07216 0.50313 -0.07031 C 0.50851 -0.06661 0.51233 -0.06522 0.51806 -0.06337 C 0.53316 -0.05065 0.51563 -0.06499 0.53039 -0.05505 C 0.53733 -0.05019 0.53125 -0.0532 0.53785 -0.04649 C 0.54566 -0.03863 0.54028 -0.04672 0.54653 -0.03932 C 0.55087 -0.03423 0.55469 -0.02822 0.56025 -0.02544 C 0.5632 -0.00833 0.56667 0.00994 0.57639 0.02266 C 0.58039 0.0444 0.57466 0.01804 0.58004 0.03284 C 0.58212 0.03885 0.58316 0.04694 0.5849 0.05342 C 0.58664 0.06059 0.5849 0.06822 0.5849 0.07608 L 0.59132 0.0673 " pathEditMode="relative" rAng="0" ptsTypes="ffffffffffffffffffffffffffffffffAA">
                                      <p:cBhvr>
                                        <p:cTn id="41" dur="2000" fill="hold"/>
                                        <p:tgtEl>
                                          <p:spTgt spid="12"/>
                                        </p:tgtEl>
                                        <p:attrNameLst>
                                          <p:attrName>ppt_x</p:attrName>
                                          <p:attrName>ppt_y</p:attrName>
                                        </p:attrNameLst>
                                      </p:cBhvr>
                                      <p:rCtr x="29566" y="-3770"/>
                                    </p:animMotion>
                                  </p:childTnLst>
                                </p:cTn>
                              </p:par>
                            </p:childTnLst>
                          </p:cTn>
                        </p:par>
                      </p:childTnLst>
                    </p:cTn>
                  </p:par>
                </p:childTnLst>
              </p:cTn>
              <p:nextCondLst>
                <p:cond evt="onClick" delay="0">
                  <p:tgtEl>
                    <p:spTgt spid="12"/>
                  </p:tgtEl>
                </p:cond>
              </p:nextCondLst>
            </p:seq>
          </p:childTnLst>
        </p:cTn>
      </p:par>
    </p:tnLst>
    <p:bldLst>
      <p:bldP spid="14" grpId="0" animBg="1"/>
      <p:bldP spid="14"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35000">
              <a:schemeClr val="accent6">
                <a:lumMod val="60000"/>
                <a:lumOff val="40000"/>
              </a:schemeClr>
            </a:gs>
            <a:gs pos="100000">
              <a:schemeClr val="accent6">
                <a:lumMod val="75000"/>
              </a:schemeClr>
            </a:gs>
          </a:gsLst>
          <a:lin ang="5400000" scaled="0"/>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E6368BA-91F3-464D-B0E1-636070DBB6BB}"/>
              </a:ext>
            </a:extLst>
          </p:cNvPr>
          <p:cNvSpPr/>
          <p:nvPr/>
        </p:nvSpPr>
        <p:spPr>
          <a:xfrm>
            <a:off x="1422402" y="4292354"/>
            <a:ext cx="4519023"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smtClean="0">
                <a:solidFill>
                  <a:prstClr val="black"/>
                </a:solidFill>
              </a:rPr>
              <a:t>A. </a:t>
            </a:r>
            <a:r>
              <a:rPr lang="vi-VN" sz="3200">
                <a:solidFill>
                  <a:prstClr val="black"/>
                </a:solidFill>
                <a:latin typeface="Arial" panose="020B0604020202020204" pitchFamily="34" charset="0"/>
              </a:rPr>
              <a:t>k</a:t>
            </a:r>
            <a:r>
              <a:rPr lang="vi-VN" sz="3200" smtClean="0">
                <a:solidFill>
                  <a:prstClr val="black"/>
                </a:solidFill>
                <a:latin typeface="Arial" panose="020B0604020202020204" pitchFamily="34" charset="0"/>
              </a:rPr>
              <a:t>hăn mặt</a:t>
            </a:r>
            <a:endParaRPr lang="vi-VN" sz="3200" dirty="0">
              <a:solidFill>
                <a:prstClr val="black"/>
              </a:solidFill>
            </a:endParaRPr>
          </a:p>
        </p:txBody>
      </p:sp>
      <p:sp>
        <p:nvSpPr>
          <p:cNvPr id="13" name="Rectangle 12">
            <a:extLst>
              <a:ext uri="{FF2B5EF4-FFF2-40B4-BE49-F238E27FC236}">
                <a16:creationId xmlns:a16="http://schemas.microsoft.com/office/drawing/2014/main" id="{57129CBA-AB00-46D9-BA65-557E4E278E95}"/>
              </a:ext>
            </a:extLst>
          </p:cNvPr>
          <p:cNvSpPr/>
          <p:nvPr/>
        </p:nvSpPr>
        <p:spPr>
          <a:xfrm>
            <a:off x="6913165" y="4292354"/>
            <a:ext cx="4519023"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B</a:t>
            </a:r>
            <a:r>
              <a:rPr lang="vi-VN" sz="3200">
                <a:solidFill>
                  <a:prstClr val="black"/>
                </a:solidFill>
              </a:rPr>
              <a:t>. </a:t>
            </a:r>
            <a:r>
              <a:rPr lang="en-US" sz="3200">
                <a:solidFill>
                  <a:prstClr val="black"/>
                </a:solidFill>
              </a:rPr>
              <a:t>b</a:t>
            </a:r>
            <a:r>
              <a:rPr lang="en-US" sz="3200" smtClean="0">
                <a:solidFill>
                  <a:prstClr val="black"/>
                </a:solidFill>
              </a:rPr>
              <a:t>ăn </a:t>
            </a:r>
            <a:r>
              <a:rPr lang="en-US" sz="3200" smtClean="0">
                <a:solidFill>
                  <a:prstClr val="black"/>
                </a:solidFill>
                <a:latin typeface="Arial" panose="020B0604020202020204" pitchFamily="34" charset="0"/>
              </a:rPr>
              <a:t>khoăn</a:t>
            </a:r>
            <a:endParaRPr lang="vi-VN" sz="3200" dirty="0">
              <a:solidFill>
                <a:prstClr val="black"/>
              </a:solidFill>
            </a:endParaRP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59291" y="4259613"/>
            <a:ext cx="897263" cy="591378"/>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00677" y="4239302"/>
            <a:ext cx="896171" cy="537702"/>
          </a:xfrm>
          <a:prstGeom prst="rect">
            <a:avLst/>
          </a:prstGeom>
        </p:spPr>
      </p:pic>
      <p:grpSp>
        <p:nvGrpSpPr>
          <p:cNvPr id="8" name="Group 7"/>
          <p:cNvGrpSpPr/>
          <p:nvPr/>
        </p:nvGrpSpPr>
        <p:grpSpPr>
          <a:xfrm>
            <a:off x="406403" y="499601"/>
            <a:ext cx="12191588" cy="3412630"/>
            <a:chOff x="330958" y="248315"/>
            <a:chExt cx="9143691" cy="3412630"/>
          </a:xfrm>
        </p:grpSpPr>
        <p:pic>
          <p:nvPicPr>
            <p:cNvPr id="2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93072" y="248315"/>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p:cNvGrpSpPr/>
            <p:nvPr/>
          </p:nvGrpSpPr>
          <p:grpSpPr>
            <a:xfrm>
              <a:off x="6630274" y="381000"/>
              <a:ext cx="2844375" cy="3247712"/>
              <a:chOff x="8876763" y="-521788"/>
              <a:chExt cx="2844375" cy="3247712"/>
            </a:xfrm>
          </p:grpSpPr>
          <p:pic>
            <p:nvPicPr>
              <p:cNvPr id="23" name="Picture 3"/>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524" b="99346" l="0" r="97125">
                            <a14:foregroundMark x1="37220" y1="28272" x2="42812" y2="38743"/>
                            <a14:foregroundMark x1="59585" y1="28534" x2="59585" y2="37565"/>
                            <a14:foregroundMark x1="49201" y1="23298" x2="40256" y2="32330"/>
                            <a14:foregroundMark x1="42492" y1="89921" x2="30831" y2="96335"/>
                            <a14:foregroundMark x1="43131" y1="91885" x2="40895" y2="94634"/>
                            <a14:foregroundMark x1="59904" y1="89136" x2="67252" y2="97644"/>
                            <a14:foregroundMark x1="65335" y1="90576" x2="68690" y2="95812"/>
                          </a14:backgroundRemoval>
                        </a14:imgEffect>
                      </a14:imgLayer>
                    </a14:imgProps>
                  </a:ext>
                  <a:ext uri="{28A0092B-C50C-407E-A947-70E740481C1C}">
                    <a14:useLocalDpi xmlns:a14="http://schemas.microsoft.com/office/drawing/2010/main" val="0"/>
                  </a:ext>
                </a:extLst>
              </a:blip>
              <a:srcRect/>
              <a:stretch>
                <a:fillRect/>
              </a:stretch>
            </p:blipFill>
            <p:spPr bwMode="auto">
              <a:xfrm>
                <a:off x="8901738" y="-521788"/>
                <a:ext cx="2819400" cy="3247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8876763" y="1589993"/>
                <a:ext cx="1191635" cy="857409"/>
                <a:chOff x="8015653" y="2725924"/>
                <a:chExt cx="1191635" cy="857409"/>
              </a:xfrm>
            </p:grpSpPr>
            <p:pic>
              <p:nvPicPr>
                <p:cNvPr id="26" name="Picture 4"/>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92500" l="0" r="100000">
                              <a14:backgroundMark x1="40432" y1="18056" x2="57622" y2="23241"/>
                              <a14:backgroundMark x1="7243" y1="9630" x2="25514" y2="2685"/>
                              <a14:backgroundMark x1="26378" y1="28611" x2="69405" y2="14722"/>
                              <a14:backgroundMark x1="18270" y1="37685" x2="68541" y2="28241"/>
                              <a14:backgroundMark x1="62162" y1="23519" x2="83784" y2="35556"/>
                              <a14:backgroundMark x1="86378" y1="3426" x2="96216" y2="8889"/>
                              <a14:backgroundMark x1="83027" y1="5278" x2="99135" y2="12593"/>
                              <a14:backgroundMark x1="11027" y1="10741" x2="3351" y2="30833"/>
                              <a14:backgroundMark x1="3351" y1="27870" x2="865" y2="42407"/>
                              <a14:backgroundMark x1="3351" y1="61759" x2="17405" y2="92778"/>
                              <a14:backgroundMark x1="94919" y1="67222" x2="89730" y2="92037"/>
                              <a14:backgroundMark x1="1730" y1="42778" x2="1730" y2="48611"/>
                            </a14:backgroundRemoval>
                          </a14:imgEffect>
                        </a14:imgLayer>
                      </a14:imgProps>
                    </a:ext>
                    <a:ext uri="{28A0092B-C50C-407E-A947-70E740481C1C}">
                      <a14:useLocalDpi xmlns:a14="http://schemas.microsoft.com/office/drawing/2010/main" val="0"/>
                    </a:ext>
                  </a:extLst>
                </a:blip>
                <a:srcRect/>
                <a:stretch>
                  <a:fillRect/>
                </a:stretch>
              </p:blipFill>
              <p:spPr bwMode="auto">
                <a:xfrm>
                  <a:off x="8015653" y="2725924"/>
                  <a:ext cx="1093467" cy="857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29"/>
                <p:cNvPicPr>
                  <a:picLocks noChangeAspect="1"/>
                </p:cNvPicPr>
                <p:nvPr/>
              </p:nvPicPr>
              <p:blipFill>
                <a:blip r:embed="rId12" cstate="print">
                  <a:extLst>
                    <a:ext uri="{BEBA8EAE-BF5A-486C-A8C5-ECC9F3942E4B}">
                      <a14:imgProps xmlns:a14="http://schemas.microsoft.com/office/drawing/2010/main">
                        <a14:imgLayer r:embed="rId13">
                          <a14:imgEffect>
                            <a14:backgroundRemoval t="9589" b="97945" l="9950" r="88060"/>
                          </a14:imgEffect>
                        </a14:imgLayer>
                      </a14:imgProps>
                    </a:ext>
                    <a:ext uri="{28A0092B-C50C-407E-A947-70E740481C1C}">
                      <a14:useLocalDpi xmlns:a14="http://schemas.microsoft.com/office/drawing/2010/main" val="0"/>
                    </a:ext>
                  </a:extLst>
                </a:blip>
                <a:stretch>
                  <a:fillRect/>
                </a:stretch>
              </p:blipFill>
              <p:spPr>
                <a:xfrm flipH="1">
                  <a:off x="8217302" y="2799166"/>
                  <a:ext cx="690168" cy="501317"/>
                </a:xfrm>
                <a:prstGeom prst="rect">
                  <a:avLst/>
                </a:prstGeom>
              </p:spPr>
            </p:pic>
            <p:grpSp>
              <p:nvGrpSpPr>
                <p:cNvPr id="5" name="Group 4"/>
                <p:cNvGrpSpPr/>
                <p:nvPr/>
              </p:nvGrpSpPr>
              <p:grpSpPr>
                <a:xfrm>
                  <a:off x="8057662" y="2866529"/>
                  <a:ext cx="1149626" cy="494544"/>
                  <a:chOff x="9979481" y="2866529"/>
                  <a:chExt cx="1149626" cy="494544"/>
                </a:xfrm>
              </p:grpSpPr>
              <p:pic>
                <p:nvPicPr>
                  <p:cNvPr id="28" name="Picture 27"/>
                  <p:cNvPicPr>
                    <a:picLocks noChangeAspect="1"/>
                  </p:cNvPicPr>
                  <p:nvPr/>
                </p:nvPicPr>
                <p:blipFill>
                  <a:blip r:embed="rId14" cstate="print">
                    <a:extLst>
                      <a:ext uri="{BEBA8EAE-BF5A-486C-A8C5-ECC9F3942E4B}">
                        <a14:imgProps xmlns:a14="http://schemas.microsoft.com/office/drawing/2010/main">
                          <a14:imgLayer r:embed="rId15">
                            <a14:imgEffect>
                              <a14:backgroundRemoval t="9589" b="97945" l="9950" r="88060"/>
                            </a14:imgEffect>
                          </a14:imgLayer>
                        </a14:imgProps>
                      </a:ext>
                      <a:ext uri="{28A0092B-C50C-407E-A947-70E740481C1C}">
                        <a14:useLocalDpi xmlns:a14="http://schemas.microsoft.com/office/drawing/2010/main" val="0"/>
                      </a:ext>
                    </a:extLst>
                  </a:blip>
                  <a:stretch>
                    <a:fillRect/>
                  </a:stretch>
                </p:blipFill>
                <p:spPr>
                  <a:xfrm flipH="1">
                    <a:off x="10516353" y="2866529"/>
                    <a:ext cx="612754" cy="445086"/>
                  </a:xfrm>
                  <a:prstGeom prst="rect">
                    <a:avLst/>
                  </a:prstGeom>
                </p:spPr>
              </p:pic>
              <p:pic>
                <p:nvPicPr>
                  <p:cNvPr id="29" name="Picture 28"/>
                  <p:cNvPicPr>
                    <a:picLocks noChangeAspect="1"/>
                  </p:cNvPicPr>
                  <p:nvPr/>
                </p:nvPicPr>
                <p:blipFill>
                  <a:blip r:embed="rId14" cstate="print">
                    <a:extLst>
                      <a:ext uri="{BEBA8EAE-BF5A-486C-A8C5-ECC9F3942E4B}">
                        <a14:imgProps xmlns:a14="http://schemas.microsoft.com/office/drawing/2010/main">
                          <a14:imgLayer r:embed="rId15">
                            <a14:imgEffect>
                              <a14:backgroundRemoval t="9589" b="97945" l="9950" r="88060"/>
                            </a14:imgEffect>
                          </a14:imgLayer>
                        </a14:imgProps>
                      </a:ext>
                      <a:ext uri="{28A0092B-C50C-407E-A947-70E740481C1C}">
                        <a14:useLocalDpi xmlns:a14="http://schemas.microsoft.com/office/drawing/2010/main" val="0"/>
                      </a:ext>
                    </a:extLst>
                  </a:blip>
                  <a:stretch>
                    <a:fillRect/>
                  </a:stretch>
                </p:blipFill>
                <p:spPr>
                  <a:xfrm flipH="1">
                    <a:off x="9979481" y="2866529"/>
                    <a:ext cx="612754" cy="445086"/>
                  </a:xfrm>
                  <a:prstGeom prst="rect">
                    <a:avLst/>
                  </a:prstGeom>
                </p:spPr>
              </p:pic>
              <p:pic>
                <p:nvPicPr>
                  <p:cNvPr id="31" name="Picture 30"/>
                  <p:cNvPicPr>
                    <a:picLocks noChangeAspect="1"/>
                  </p:cNvPicPr>
                  <p:nvPr/>
                </p:nvPicPr>
                <p:blipFill>
                  <a:blip r:embed="rId14" cstate="print">
                    <a:extLst>
                      <a:ext uri="{BEBA8EAE-BF5A-486C-A8C5-ECC9F3942E4B}">
                        <a14:imgProps xmlns:a14="http://schemas.microsoft.com/office/drawing/2010/main">
                          <a14:imgLayer r:embed="rId15">
                            <a14:imgEffect>
                              <a14:backgroundRemoval t="9589" b="97945" l="9950" r="88060"/>
                            </a14:imgEffect>
                          </a14:imgLayer>
                        </a14:imgProps>
                      </a:ext>
                      <a:ext uri="{28A0092B-C50C-407E-A947-70E740481C1C}">
                        <a14:useLocalDpi xmlns:a14="http://schemas.microsoft.com/office/drawing/2010/main" val="0"/>
                      </a:ext>
                    </a:extLst>
                  </a:blip>
                  <a:stretch>
                    <a:fillRect/>
                  </a:stretch>
                </p:blipFill>
                <p:spPr>
                  <a:xfrm flipH="1">
                    <a:off x="10311438" y="2915987"/>
                    <a:ext cx="612754" cy="445086"/>
                  </a:xfrm>
                  <a:prstGeom prst="rect">
                    <a:avLst/>
                  </a:prstGeom>
                </p:spPr>
              </p:pic>
            </p:grpSp>
          </p:grpSp>
        </p:grpSp>
        <p:pic>
          <p:nvPicPr>
            <p:cNvPr id="3075" name="Picture 3"/>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694" b="100000" l="0" r="99385">
                          <a14:foregroundMark x1="38154" y1="34144" x2="58154" y2="49884"/>
                          <a14:foregroundMark x1="17231" y1="38079" x2="66769" y2="57060"/>
                          <a14:foregroundMark x1="75538" y1="30208" x2="73692" y2="59722"/>
                          <a14:foregroundMark x1="65077" y1="28935" x2="78154" y2="53819"/>
                          <a14:foregroundMark x1="46769" y1="32176" x2="39846" y2="55787"/>
                          <a14:foregroundMark x1="59846" y1="39468" x2="42462" y2="59722"/>
                          <a14:foregroundMark x1="60615" y1="33565" x2="37231" y2="49884"/>
                          <a14:foregroundMark x1="68462" y1="36806" x2="68462" y2="53125"/>
                          <a14:foregroundMark x1="79846" y1="42708" x2="66769" y2="59722"/>
                          <a14:foregroundMark x1="71077" y1="37500" x2="59846" y2="57060"/>
                          <a14:foregroundMark x1="52000" y1="29630" x2="52000" y2="49884"/>
                          <a14:foregroundMark x1="56308" y1="61690" x2="63231" y2="68171"/>
                          <a14:foregroundMark x1="66769" y1="58333" x2="67692" y2="72106"/>
                          <a14:foregroundMark x1="49385" y1="62269" x2="52923" y2="66204"/>
                        </a14:backgroundRemoval>
                      </a14:imgEffect>
                    </a14:imgLayer>
                  </a14:imgProps>
                </a:ext>
                <a:ext uri="{28A0092B-C50C-407E-A947-70E740481C1C}">
                  <a14:useLocalDpi xmlns:a14="http://schemas.microsoft.com/office/drawing/2010/main" val="0"/>
                </a:ext>
              </a:extLst>
            </a:blip>
            <a:srcRect/>
            <a:stretch>
              <a:fillRect/>
            </a:stretch>
          </p:blipFill>
          <p:spPr bwMode="auto">
            <a:xfrm>
              <a:off x="330958" y="1704742"/>
              <a:ext cx="1471681" cy="1956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5" name="TextBox 24"/>
          <p:cNvSpPr txBox="1"/>
          <p:nvPr/>
        </p:nvSpPr>
        <p:spPr>
          <a:xfrm>
            <a:off x="2565942" y="1134070"/>
            <a:ext cx="6400800" cy="830997"/>
          </a:xfrm>
          <a:prstGeom prst="rect">
            <a:avLst/>
          </a:prstGeom>
          <a:noFill/>
        </p:spPr>
        <p:txBody>
          <a:bodyPr wrap="square" rtlCol="0">
            <a:spAutoFit/>
          </a:bodyPr>
          <a:lstStyle/>
          <a:p>
            <a:pPr algn="r"/>
            <a:r>
              <a:rPr lang="en-US" sz="4800" b="1" smtClean="0">
                <a:solidFill>
                  <a:srgbClr val="FFFF00"/>
                </a:solidFill>
                <a:latin typeface="Times New Roman" pitchFamily="18" charset="0"/>
                <a:cs typeface="Times New Roman" pitchFamily="18" charset="0"/>
              </a:rPr>
              <a:t>Tìm tiếng chứa vần </a:t>
            </a:r>
            <a:r>
              <a:rPr lang="en-US" sz="4800" b="1" smtClean="0">
                <a:solidFill>
                  <a:schemeClr val="bg1"/>
                </a:solidFill>
                <a:latin typeface="Times New Roman" pitchFamily="18" charset="0"/>
                <a:cs typeface="Times New Roman" pitchFamily="18" charset="0"/>
              </a:rPr>
              <a:t>oăn</a:t>
            </a:r>
            <a:endParaRPr lang="en-US" sz="2800" b="1" dirty="0">
              <a:solidFill>
                <a:schemeClr val="bg1"/>
              </a:solidFill>
            </a:endParaRPr>
          </a:p>
        </p:txBody>
      </p:sp>
      <p:sp>
        <p:nvSpPr>
          <p:cNvPr id="37" name="Right Arrow 36">
            <a:hlinkClick r:id="rId18" action="ppaction://hlinksldjump"/>
          </p:cNvPr>
          <p:cNvSpPr/>
          <p:nvPr/>
        </p:nvSpPr>
        <p:spPr>
          <a:xfrm>
            <a:off x="10515191" y="5791205"/>
            <a:ext cx="1391135"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986330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2"/>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nodeType="clickEffect">
                                  <p:stCondLst>
                                    <p:cond delay="0"/>
                                  </p:stCondLst>
                                  <p:childTnLst>
                                    <p:animClr clrSpc="rgb" dir="cw">
                                      <p:cBhvr>
                                        <p:cTn id="19" dur="250" fill="hold"/>
                                        <p:tgtEl>
                                          <p:spTgt spid="12"/>
                                        </p:tgtEl>
                                        <p:attrNameLst>
                                          <p:attrName>fillcolor</p:attrName>
                                        </p:attrNameLst>
                                      </p:cBhvr>
                                      <p:to>
                                        <a:srgbClr val="FFF2CC"/>
                                      </p:to>
                                    </p:animClr>
                                    <p:set>
                                      <p:cBhvr>
                                        <p:cTn id="20" dur="250" fill="hold"/>
                                        <p:tgtEl>
                                          <p:spTgt spid="12"/>
                                        </p:tgtEl>
                                        <p:attrNameLst>
                                          <p:attrName>fill.type</p:attrName>
                                        </p:attrNameLst>
                                      </p:cBhvr>
                                      <p:to>
                                        <p:strVal val="solid"/>
                                      </p:to>
                                    </p:set>
                                    <p:set>
                                      <p:cBhvr>
                                        <p:cTn id="21" dur="250" fill="hold"/>
                                        <p:tgtEl>
                                          <p:spTgt spid="12"/>
                                        </p:tgtEl>
                                        <p:attrNameLst>
                                          <p:attrName>fill.on</p:attrName>
                                        </p:attrNameLst>
                                      </p:cBhvr>
                                      <p:to>
                                        <p:strVal val="true"/>
                                      </p:to>
                                    </p:set>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par>
                                <p:cTn id="22" presetID="23" presetClass="entr" presetSubtype="32" fill="hold" nodeType="withEffect">
                                  <p:stCondLst>
                                    <p:cond delay="1000"/>
                                  </p:stCondLst>
                                  <p:childTnLst>
                                    <p:set>
                                      <p:cBhvr>
                                        <p:cTn id="23" dur="1" fill="hold">
                                          <p:stCondLst>
                                            <p:cond delay="0"/>
                                          </p:stCondLst>
                                        </p:cTn>
                                        <p:tgtEl>
                                          <p:spTgt spid="16"/>
                                        </p:tgtEl>
                                        <p:attrNameLst>
                                          <p:attrName>style.visibility</p:attrName>
                                        </p:attrNameLst>
                                      </p:cBhvr>
                                      <p:to>
                                        <p:strVal val="visible"/>
                                      </p:to>
                                    </p:set>
                                    <p:anim calcmode="lin" valueType="num">
                                      <p:cBhvr>
                                        <p:cTn id="24" dur="250" fill="hold"/>
                                        <p:tgtEl>
                                          <p:spTgt spid="16"/>
                                        </p:tgtEl>
                                        <p:attrNameLst>
                                          <p:attrName>ppt_w</p:attrName>
                                        </p:attrNameLst>
                                      </p:cBhvr>
                                      <p:tavLst>
                                        <p:tav tm="0">
                                          <p:val>
                                            <p:strVal val="4*#ppt_w"/>
                                          </p:val>
                                        </p:tav>
                                        <p:tav tm="100000">
                                          <p:val>
                                            <p:strVal val="#ppt_w"/>
                                          </p:val>
                                        </p:tav>
                                      </p:tavLst>
                                    </p:anim>
                                    <p:anim calcmode="lin" valueType="num">
                                      <p:cBhvr>
                                        <p:cTn id="2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2"/>
                                            </p:cond>
                                          </p:stCondLst>
                                          <p:endCondLst>
                                            <p:cond evt="onStopAudio" delay="0">
                                              <p:tgtEl>
                                                <p:sldTgt/>
                                              </p:tgtEl>
                                            </p:cond>
                                          </p:endCondLst>
                                        </p:cTn>
                                        <p:tgtEl>
                                          <p:sndTgt r:embed="rId3" name="Wrong Buzzer.wav"/>
                                        </p:tgtEl>
                                      </p:cMediaNode>
                                    </p:audio>
                                  </p:subTnLst>
                                </p:cTn>
                              </p:par>
                              <p:par>
                                <p:cTn id="26" presetID="1" presetClass="emph" presetSubtype="2" fill="hold" nodeType="withEffect">
                                  <p:stCondLst>
                                    <p:cond delay="1000"/>
                                  </p:stCondLst>
                                  <p:childTnLst>
                                    <p:animClr clrSpc="rgb" dir="cw">
                                      <p:cBhvr>
                                        <p:cTn id="27" dur="250" fill="hold"/>
                                        <p:tgtEl>
                                          <p:spTgt spid="12"/>
                                        </p:tgtEl>
                                        <p:attrNameLst>
                                          <p:attrName>fillcolor</p:attrName>
                                        </p:attrNameLst>
                                      </p:cBhvr>
                                      <p:to>
                                        <a:srgbClr val="FFFF00"/>
                                      </p:to>
                                    </p:animClr>
                                    <p:set>
                                      <p:cBhvr>
                                        <p:cTn id="28" dur="250" fill="hold"/>
                                        <p:tgtEl>
                                          <p:spTgt spid="12"/>
                                        </p:tgtEl>
                                        <p:attrNameLst>
                                          <p:attrName>fill.type</p:attrName>
                                        </p:attrNameLst>
                                      </p:cBhvr>
                                      <p:to>
                                        <p:strVal val="solid"/>
                                      </p:to>
                                    </p:set>
                                    <p:set>
                                      <p:cBhvr>
                                        <p:cTn id="2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30" restart="whenNotActive" fill="hold" evtFilter="cancelBubble" nodeType="interactiveSeq">
                <p:stCondLst>
                  <p:cond evt="onClick" delay="0">
                    <p:tgtEl>
                      <p:spTgt spid="13"/>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13"/>
                                        </p:tgtEl>
                                        <p:attrNameLst>
                                          <p:attrName>fillcolor</p:attrName>
                                        </p:attrNameLst>
                                      </p:cBhvr>
                                      <p:to>
                                        <a:srgbClr val="FFF2CC"/>
                                      </p:to>
                                    </p:animClr>
                                    <p:set>
                                      <p:cBhvr>
                                        <p:cTn id="35" dur="250" fill="hold"/>
                                        <p:tgtEl>
                                          <p:spTgt spid="13"/>
                                        </p:tgtEl>
                                        <p:attrNameLst>
                                          <p:attrName>fill.type</p:attrName>
                                        </p:attrNameLst>
                                      </p:cBhvr>
                                      <p:to>
                                        <p:strVal val="solid"/>
                                      </p:to>
                                    </p:set>
                                    <p:set>
                                      <p:cBhvr>
                                        <p:cTn id="36" dur="250" fill="hold"/>
                                        <p:tgtEl>
                                          <p:spTgt spid="13"/>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8"/>
                                        </p:tgtEl>
                                        <p:attrNameLst>
                                          <p:attrName>style.visibility</p:attrName>
                                        </p:attrNameLst>
                                      </p:cBhvr>
                                      <p:to>
                                        <p:strVal val="visible"/>
                                      </p:to>
                                    </p:set>
                                    <p:anim calcmode="lin" valueType="num">
                                      <p:cBhvr>
                                        <p:cTn id="39" dur="250" fill="hold"/>
                                        <p:tgtEl>
                                          <p:spTgt spid="18"/>
                                        </p:tgtEl>
                                        <p:attrNameLst>
                                          <p:attrName>ppt_w</p:attrName>
                                        </p:attrNameLst>
                                      </p:cBhvr>
                                      <p:tavLst>
                                        <p:tav tm="0">
                                          <p:val>
                                            <p:strVal val="4*#ppt_w"/>
                                          </p:val>
                                        </p:tav>
                                        <p:tav tm="100000">
                                          <p:val>
                                            <p:strVal val="#ppt_w"/>
                                          </p:val>
                                        </p:tav>
                                      </p:tavLst>
                                    </p:anim>
                                    <p:anim calcmode="lin" valueType="num">
                                      <p:cBhvr>
                                        <p:cTn id="4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Check mark.wav"/>
                                        </p:tgtEl>
                                      </p:cMediaNode>
                                    </p:audio>
                                  </p:subTnLst>
                                </p:cTn>
                              </p:par>
                              <p:par>
                                <p:cTn id="41" presetID="1" presetClass="emph" presetSubtype="2" fill="hold" nodeType="withEffect">
                                  <p:stCondLst>
                                    <p:cond delay="1000"/>
                                  </p:stCondLst>
                                  <p:childTnLst>
                                    <p:animClr clrSpc="rgb" dir="cw">
                                      <p:cBhvr>
                                        <p:cTn id="42" dur="250" fill="hold"/>
                                        <p:tgtEl>
                                          <p:spTgt spid="13"/>
                                        </p:tgtEl>
                                        <p:attrNameLst>
                                          <p:attrName>fillcolor</p:attrName>
                                        </p:attrNameLst>
                                      </p:cBhvr>
                                      <p:to>
                                        <a:srgbClr val="00B050"/>
                                      </p:to>
                                    </p:animClr>
                                    <p:set>
                                      <p:cBhvr>
                                        <p:cTn id="43" dur="250" fill="hold"/>
                                        <p:tgtEl>
                                          <p:spTgt spid="13"/>
                                        </p:tgtEl>
                                        <p:attrNameLst>
                                          <p:attrName>fill.type</p:attrName>
                                        </p:attrNameLst>
                                      </p:cBhvr>
                                      <p:to>
                                        <p:strVal val="solid"/>
                                      </p:to>
                                    </p:set>
                                    <p:set>
                                      <p:cBhvr>
                                        <p:cTn id="4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12" grpId="0" animBg="1"/>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35000">
              <a:schemeClr val="accent6">
                <a:lumMod val="60000"/>
                <a:lumOff val="40000"/>
              </a:schemeClr>
            </a:gs>
            <a:gs pos="100000">
              <a:schemeClr val="accent6">
                <a:lumMod val="75000"/>
              </a:schemeClr>
            </a:gs>
          </a:gsLst>
          <a:lin ang="5400000" scaled="0"/>
        </a:gradFill>
        <a:effectLst/>
      </p:bgPr>
    </p:bg>
    <p:spTree>
      <p:nvGrpSpPr>
        <p:cNvPr id="1" name=""/>
        <p:cNvGrpSpPr/>
        <p:nvPr/>
      </p:nvGrpSpPr>
      <p:grpSpPr>
        <a:xfrm>
          <a:off x="0" y="0"/>
          <a:ext cx="0" cy="0"/>
          <a:chOff x="0" y="0"/>
          <a:chExt cx="0" cy="0"/>
        </a:xfrm>
      </p:grpSpPr>
      <p:grpSp>
        <p:nvGrpSpPr>
          <p:cNvPr id="20" name="Group 19"/>
          <p:cNvGrpSpPr/>
          <p:nvPr/>
        </p:nvGrpSpPr>
        <p:grpSpPr>
          <a:xfrm>
            <a:off x="203203" y="188846"/>
            <a:ext cx="12191588" cy="3412630"/>
            <a:chOff x="330958" y="248315"/>
            <a:chExt cx="9143691" cy="3412630"/>
          </a:xfrm>
        </p:grpSpPr>
        <p:pic>
          <p:nvPicPr>
            <p:cNvPr id="2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93072" y="248315"/>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8" name="Group 27"/>
            <p:cNvGrpSpPr/>
            <p:nvPr/>
          </p:nvGrpSpPr>
          <p:grpSpPr>
            <a:xfrm>
              <a:off x="6630274" y="381000"/>
              <a:ext cx="2844375" cy="3247712"/>
              <a:chOff x="8876763" y="-521788"/>
              <a:chExt cx="2844375" cy="3247712"/>
            </a:xfrm>
          </p:grpSpPr>
          <p:pic>
            <p:nvPicPr>
              <p:cNvPr id="30" name="Picture 3"/>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24" b="99346" l="0" r="97125">
                            <a14:foregroundMark x1="37220" y1="28272" x2="42812" y2="38743"/>
                            <a14:foregroundMark x1="59585" y1="28534" x2="59585" y2="37565"/>
                            <a14:foregroundMark x1="49201" y1="23298" x2="40256" y2="32330"/>
                            <a14:foregroundMark x1="42492" y1="89921" x2="30831" y2="96335"/>
                            <a14:foregroundMark x1="43131" y1="91885" x2="40895" y2="94634"/>
                            <a14:foregroundMark x1="59904" y1="89136" x2="67252" y2="97644"/>
                            <a14:foregroundMark x1="65335" y1="90576" x2="68690" y2="95812"/>
                          </a14:backgroundRemoval>
                        </a14:imgEffect>
                      </a14:imgLayer>
                    </a14:imgProps>
                  </a:ext>
                  <a:ext uri="{28A0092B-C50C-407E-A947-70E740481C1C}">
                    <a14:useLocalDpi xmlns:a14="http://schemas.microsoft.com/office/drawing/2010/main" val="0"/>
                  </a:ext>
                </a:extLst>
              </a:blip>
              <a:srcRect/>
              <a:stretch>
                <a:fillRect/>
              </a:stretch>
            </p:blipFill>
            <p:spPr bwMode="auto">
              <a:xfrm>
                <a:off x="8901738" y="-521788"/>
                <a:ext cx="2819400" cy="3247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1" name="Group 30"/>
              <p:cNvGrpSpPr/>
              <p:nvPr/>
            </p:nvGrpSpPr>
            <p:grpSpPr>
              <a:xfrm>
                <a:off x="8876763" y="1589993"/>
                <a:ext cx="1191635" cy="857409"/>
                <a:chOff x="8015653" y="2725924"/>
                <a:chExt cx="1191635" cy="857409"/>
              </a:xfrm>
            </p:grpSpPr>
            <p:pic>
              <p:nvPicPr>
                <p:cNvPr id="32" name="Picture 4"/>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2500" l="0" r="100000">
                              <a14:backgroundMark x1="40432" y1="18056" x2="57622" y2="23241"/>
                              <a14:backgroundMark x1="7243" y1="9630" x2="25514" y2="2685"/>
                              <a14:backgroundMark x1="26378" y1="28611" x2="69405" y2="14722"/>
                              <a14:backgroundMark x1="18270" y1="37685" x2="68541" y2="28241"/>
                              <a14:backgroundMark x1="62162" y1="23519" x2="83784" y2="35556"/>
                              <a14:backgroundMark x1="86378" y1="3426" x2="96216" y2="8889"/>
                              <a14:backgroundMark x1="83027" y1="5278" x2="99135" y2="12593"/>
                              <a14:backgroundMark x1="11027" y1="10741" x2="3351" y2="30833"/>
                              <a14:backgroundMark x1="3351" y1="27870" x2="865" y2="42407"/>
                              <a14:backgroundMark x1="3351" y1="61759" x2="17405" y2="92778"/>
                              <a14:backgroundMark x1="94919" y1="67222" x2="89730" y2="92037"/>
                              <a14:backgroundMark x1="1730" y1="42778" x2="1730" y2="48611"/>
                            </a14:backgroundRemoval>
                          </a14:imgEffect>
                        </a14:imgLayer>
                      </a14:imgProps>
                    </a:ext>
                    <a:ext uri="{28A0092B-C50C-407E-A947-70E740481C1C}">
                      <a14:useLocalDpi xmlns:a14="http://schemas.microsoft.com/office/drawing/2010/main" val="0"/>
                    </a:ext>
                  </a:extLst>
                </a:blip>
                <a:srcRect/>
                <a:stretch>
                  <a:fillRect/>
                </a:stretch>
              </p:blipFill>
              <p:spPr bwMode="auto">
                <a:xfrm>
                  <a:off x="8015653" y="2725924"/>
                  <a:ext cx="1093467" cy="857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32"/>
                <p:cNvPicPr>
                  <a:picLocks noChangeAspect="1"/>
                </p:cNvPicPr>
                <p:nvPr/>
              </p:nvPicPr>
              <p:blipFill>
                <a:blip r:embed="rId10" cstate="print">
                  <a:extLst>
                    <a:ext uri="{BEBA8EAE-BF5A-486C-A8C5-ECC9F3942E4B}">
                      <a14:imgProps xmlns:a14="http://schemas.microsoft.com/office/drawing/2010/main">
                        <a14:imgLayer r:embed="rId11">
                          <a14:imgEffect>
                            <a14:backgroundRemoval t="9589" b="97945" l="9950" r="88060"/>
                          </a14:imgEffect>
                        </a14:imgLayer>
                      </a14:imgProps>
                    </a:ext>
                    <a:ext uri="{28A0092B-C50C-407E-A947-70E740481C1C}">
                      <a14:useLocalDpi xmlns:a14="http://schemas.microsoft.com/office/drawing/2010/main" val="0"/>
                    </a:ext>
                  </a:extLst>
                </a:blip>
                <a:stretch>
                  <a:fillRect/>
                </a:stretch>
              </p:blipFill>
              <p:spPr>
                <a:xfrm flipH="1">
                  <a:off x="8217302" y="2799166"/>
                  <a:ext cx="690168" cy="501317"/>
                </a:xfrm>
                <a:prstGeom prst="rect">
                  <a:avLst/>
                </a:prstGeom>
              </p:spPr>
            </p:pic>
            <p:grpSp>
              <p:nvGrpSpPr>
                <p:cNvPr id="34" name="Group 33"/>
                <p:cNvGrpSpPr/>
                <p:nvPr/>
              </p:nvGrpSpPr>
              <p:grpSpPr>
                <a:xfrm>
                  <a:off x="8057662" y="2866529"/>
                  <a:ext cx="1149626" cy="494544"/>
                  <a:chOff x="9979481" y="2866529"/>
                  <a:chExt cx="1149626" cy="494544"/>
                </a:xfrm>
              </p:grpSpPr>
              <p:pic>
                <p:nvPicPr>
                  <p:cNvPr id="35" name="Picture 34"/>
                  <p:cNvPicPr>
                    <a:picLocks noChangeAspect="1"/>
                  </p:cNvPicPr>
                  <p:nvPr/>
                </p:nvPicPr>
                <p:blipFill>
                  <a:blip r:embed="rId12" cstate="print">
                    <a:extLst>
                      <a:ext uri="{BEBA8EAE-BF5A-486C-A8C5-ECC9F3942E4B}">
                        <a14:imgProps xmlns:a14="http://schemas.microsoft.com/office/drawing/2010/main">
                          <a14:imgLayer r:embed="rId13">
                            <a14:imgEffect>
                              <a14:backgroundRemoval t="9589" b="97945" l="9950" r="88060"/>
                            </a14:imgEffect>
                          </a14:imgLayer>
                        </a14:imgProps>
                      </a:ext>
                      <a:ext uri="{28A0092B-C50C-407E-A947-70E740481C1C}">
                        <a14:useLocalDpi xmlns:a14="http://schemas.microsoft.com/office/drawing/2010/main" val="0"/>
                      </a:ext>
                    </a:extLst>
                  </a:blip>
                  <a:stretch>
                    <a:fillRect/>
                  </a:stretch>
                </p:blipFill>
                <p:spPr>
                  <a:xfrm flipH="1">
                    <a:off x="10516353" y="2866529"/>
                    <a:ext cx="612754" cy="445086"/>
                  </a:xfrm>
                  <a:prstGeom prst="rect">
                    <a:avLst/>
                  </a:prstGeom>
                </p:spPr>
              </p:pic>
              <p:pic>
                <p:nvPicPr>
                  <p:cNvPr id="36" name="Picture 35"/>
                  <p:cNvPicPr>
                    <a:picLocks noChangeAspect="1"/>
                  </p:cNvPicPr>
                  <p:nvPr/>
                </p:nvPicPr>
                <p:blipFill>
                  <a:blip r:embed="rId12" cstate="print">
                    <a:extLst>
                      <a:ext uri="{BEBA8EAE-BF5A-486C-A8C5-ECC9F3942E4B}">
                        <a14:imgProps xmlns:a14="http://schemas.microsoft.com/office/drawing/2010/main">
                          <a14:imgLayer r:embed="rId13">
                            <a14:imgEffect>
                              <a14:backgroundRemoval t="9589" b="97945" l="9950" r="88060"/>
                            </a14:imgEffect>
                          </a14:imgLayer>
                        </a14:imgProps>
                      </a:ext>
                      <a:ext uri="{28A0092B-C50C-407E-A947-70E740481C1C}">
                        <a14:useLocalDpi xmlns:a14="http://schemas.microsoft.com/office/drawing/2010/main" val="0"/>
                      </a:ext>
                    </a:extLst>
                  </a:blip>
                  <a:stretch>
                    <a:fillRect/>
                  </a:stretch>
                </p:blipFill>
                <p:spPr>
                  <a:xfrm flipH="1">
                    <a:off x="9979481" y="2866529"/>
                    <a:ext cx="612754" cy="445086"/>
                  </a:xfrm>
                  <a:prstGeom prst="rect">
                    <a:avLst/>
                  </a:prstGeom>
                </p:spPr>
              </p:pic>
              <p:pic>
                <p:nvPicPr>
                  <p:cNvPr id="37" name="Picture 36"/>
                  <p:cNvPicPr>
                    <a:picLocks noChangeAspect="1"/>
                  </p:cNvPicPr>
                  <p:nvPr/>
                </p:nvPicPr>
                <p:blipFill>
                  <a:blip r:embed="rId12" cstate="print">
                    <a:extLst>
                      <a:ext uri="{BEBA8EAE-BF5A-486C-A8C5-ECC9F3942E4B}">
                        <a14:imgProps xmlns:a14="http://schemas.microsoft.com/office/drawing/2010/main">
                          <a14:imgLayer r:embed="rId13">
                            <a14:imgEffect>
                              <a14:backgroundRemoval t="9589" b="97945" l="9950" r="88060"/>
                            </a14:imgEffect>
                          </a14:imgLayer>
                        </a14:imgProps>
                      </a:ext>
                      <a:ext uri="{28A0092B-C50C-407E-A947-70E740481C1C}">
                        <a14:useLocalDpi xmlns:a14="http://schemas.microsoft.com/office/drawing/2010/main" val="0"/>
                      </a:ext>
                    </a:extLst>
                  </a:blip>
                  <a:stretch>
                    <a:fillRect/>
                  </a:stretch>
                </p:blipFill>
                <p:spPr>
                  <a:xfrm flipH="1">
                    <a:off x="10311438" y="2915987"/>
                    <a:ext cx="612754" cy="445086"/>
                  </a:xfrm>
                  <a:prstGeom prst="rect">
                    <a:avLst/>
                  </a:prstGeom>
                </p:spPr>
              </p:pic>
            </p:grpSp>
          </p:grpSp>
        </p:grpSp>
        <p:pic>
          <p:nvPicPr>
            <p:cNvPr id="29" name="Picture 3"/>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694" b="100000" l="0" r="99385">
                          <a14:foregroundMark x1="38154" y1="34144" x2="58154" y2="49884"/>
                          <a14:foregroundMark x1="17231" y1="38079" x2="66769" y2="57060"/>
                          <a14:foregroundMark x1="75538" y1="30208" x2="73692" y2="59722"/>
                          <a14:foregroundMark x1="65077" y1="28935" x2="78154" y2="53819"/>
                          <a14:foregroundMark x1="46769" y1="32176" x2="39846" y2="55787"/>
                          <a14:foregroundMark x1="59846" y1="39468" x2="42462" y2="59722"/>
                          <a14:foregroundMark x1="60615" y1="33565" x2="37231" y2="49884"/>
                          <a14:foregroundMark x1="68462" y1="36806" x2="68462" y2="53125"/>
                          <a14:foregroundMark x1="79846" y1="42708" x2="66769" y2="59722"/>
                          <a14:foregroundMark x1="71077" y1="37500" x2="59846" y2="57060"/>
                          <a14:foregroundMark x1="52000" y1="29630" x2="52000" y2="49884"/>
                          <a14:foregroundMark x1="56308" y1="61690" x2="63231" y2="68171"/>
                          <a14:foregroundMark x1="66769" y1="58333" x2="67692" y2="72106"/>
                          <a14:foregroundMark x1="49385" y1="62269" x2="52923" y2="66204"/>
                        </a14:backgroundRemoval>
                      </a14:imgEffect>
                    </a14:imgLayer>
                  </a14:imgProps>
                </a:ext>
                <a:ext uri="{28A0092B-C50C-407E-A947-70E740481C1C}">
                  <a14:useLocalDpi xmlns:a14="http://schemas.microsoft.com/office/drawing/2010/main" val="0"/>
                </a:ext>
              </a:extLst>
            </a:blip>
            <a:srcRect/>
            <a:stretch>
              <a:fillRect/>
            </a:stretch>
          </p:blipFill>
          <p:spPr bwMode="auto">
            <a:xfrm>
              <a:off x="330958" y="1704742"/>
              <a:ext cx="1471681" cy="1956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3" name="Rectangle 12">
            <a:extLst>
              <a:ext uri="{FF2B5EF4-FFF2-40B4-BE49-F238E27FC236}">
                <a16:creationId xmlns:a16="http://schemas.microsoft.com/office/drawing/2014/main" id="{57129CBA-AB00-46D9-BA65-557E4E278E95}"/>
              </a:ext>
            </a:extLst>
          </p:cNvPr>
          <p:cNvSpPr/>
          <p:nvPr/>
        </p:nvSpPr>
        <p:spPr>
          <a:xfrm>
            <a:off x="6519921" y="4938133"/>
            <a:ext cx="4519023"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dirty="0">
                <a:solidFill>
                  <a:prstClr val="black"/>
                </a:solidFill>
              </a:rPr>
              <a:t>D</a:t>
            </a:r>
            <a:r>
              <a:rPr lang="vi-VN" sz="4800">
                <a:solidFill>
                  <a:prstClr val="black"/>
                </a:solidFill>
              </a:rPr>
              <a:t>. </a:t>
            </a:r>
            <a:r>
              <a:rPr lang="en-US" sz="4800" smtClean="0">
                <a:solidFill>
                  <a:prstClr val="black"/>
                </a:solidFill>
                <a:latin typeface="Arial" panose="020B0604020202020204" pitchFamily="34" charset="0"/>
              </a:rPr>
              <a:t>ang</a:t>
            </a:r>
            <a:endParaRPr lang="vi-VN" sz="4800" dirty="0">
              <a:solidFill>
                <a:prstClr val="black"/>
              </a:solidFill>
            </a:endParaRPr>
          </a:p>
        </p:txBody>
      </p:sp>
      <p:sp>
        <p:nvSpPr>
          <p:cNvPr id="14" name="Rectangle 13">
            <a:extLst>
              <a:ext uri="{FF2B5EF4-FFF2-40B4-BE49-F238E27FC236}">
                <a16:creationId xmlns:a16="http://schemas.microsoft.com/office/drawing/2014/main" id="{6ABCEE7A-EA91-4D1A-99A8-B825AF6CD9ED}"/>
              </a:ext>
            </a:extLst>
          </p:cNvPr>
          <p:cNvSpPr/>
          <p:nvPr/>
        </p:nvSpPr>
        <p:spPr>
          <a:xfrm>
            <a:off x="1248046" y="4938134"/>
            <a:ext cx="4519023"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800" smtClean="0">
                <a:solidFill>
                  <a:prstClr val="black"/>
                </a:solidFill>
              </a:rPr>
              <a:t>C.</a:t>
            </a:r>
            <a:r>
              <a:rPr lang="en-US" sz="4800" smtClean="0">
                <a:solidFill>
                  <a:prstClr val="black"/>
                </a:solidFill>
                <a:latin typeface="Arial" panose="020B0604020202020204" pitchFamily="34" charset="0"/>
              </a:rPr>
              <a:t>an</a:t>
            </a:r>
            <a:endParaRPr lang="vi-VN" sz="4800" dirty="0">
              <a:solidFill>
                <a:prstClr val="black"/>
              </a:solidFill>
            </a:endParaRPr>
          </a:p>
        </p:txBody>
      </p:sp>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181797" y="5044220"/>
            <a:ext cx="896171" cy="537702"/>
          </a:xfrm>
          <a:prstGeom prst="rect">
            <a:avLst/>
          </a:prstGeom>
        </p:spPr>
      </p:pic>
      <p:pic>
        <p:nvPicPr>
          <p:cNvPr id="19" name="Picture 18">
            <a:extLst>
              <a:ext uri="{FF2B5EF4-FFF2-40B4-BE49-F238E27FC236}">
                <a16:creationId xmlns:a16="http://schemas.microsoft.com/office/drawing/2014/main" id="{E3E105B9-7950-449A-81AE-2DDEFC69A08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870895" y="4964696"/>
            <a:ext cx="896172" cy="590658"/>
          </a:xfrm>
          <a:prstGeom prst="rect">
            <a:avLst/>
          </a:prstGeom>
        </p:spPr>
      </p:pic>
      <p:sp>
        <p:nvSpPr>
          <p:cNvPr id="27" name="TextBox 26"/>
          <p:cNvSpPr txBox="1"/>
          <p:nvPr/>
        </p:nvSpPr>
        <p:spPr>
          <a:xfrm>
            <a:off x="2736533" y="990605"/>
            <a:ext cx="6400800" cy="1938992"/>
          </a:xfrm>
          <a:prstGeom prst="rect">
            <a:avLst/>
          </a:prstGeom>
          <a:noFill/>
        </p:spPr>
        <p:txBody>
          <a:bodyPr wrap="square" rtlCol="0">
            <a:spAutoFit/>
          </a:bodyPr>
          <a:lstStyle/>
          <a:p>
            <a:pPr algn="ctr"/>
            <a:r>
              <a:rPr lang="en-US" sz="6000" b="1" smtClean="0">
                <a:solidFill>
                  <a:prstClr val="white"/>
                </a:solidFill>
                <a:latin typeface="Times New Roman" pitchFamily="18" charset="0"/>
                <a:cs typeface="Times New Roman" pitchFamily="18" charset="0"/>
              </a:rPr>
              <a:t>Điền </a:t>
            </a:r>
            <a:r>
              <a:rPr lang="en-US" sz="6000" b="1" smtClean="0">
                <a:solidFill>
                  <a:srgbClr val="FFFF00"/>
                </a:solidFill>
                <a:latin typeface="Times New Roman" pitchFamily="18" charset="0"/>
                <a:cs typeface="Times New Roman" pitchFamily="18" charset="0"/>
              </a:rPr>
              <a:t>an</a:t>
            </a:r>
            <a:r>
              <a:rPr lang="en-US" sz="6000" b="1" smtClean="0">
                <a:solidFill>
                  <a:prstClr val="white"/>
                </a:solidFill>
                <a:latin typeface="Times New Roman" pitchFamily="18" charset="0"/>
                <a:cs typeface="Times New Roman" pitchFamily="18" charset="0"/>
              </a:rPr>
              <a:t> hay </a:t>
            </a:r>
            <a:r>
              <a:rPr lang="en-US" sz="6000" b="1" smtClean="0">
                <a:solidFill>
                  <a:srgbClr val="FFFF00"/>
                </a:solidFill>
                <a:latin typeface="Times New Roman" pitchFamily="18" charset="0"/>
                <a:cs typeface="Times New Roman" pitchFamily="18" charset="0"/>
              </a:rPr>
              <a:t>ang</a:t>
            </a:r>
          </a:p>
          <a:p>
            <a:pPr algn="ctr"/>
            <a:r>
              <a:rPr lang="en-US" sz="6000" b="1" smtClean="0">
                <a:solidFill>
                  <a:schemeClr val="bg1"/>
                </a:solidFill>
                <a:latin typeface="Times New Roman" pitchFamily="18" charset="0"/>
                <a:cs typeface="Times New Roman" pitchFamily="18" charset="0"/>
              </a:rPr>
              <a:t>m.... về</a:t>
            </a:r>
            <a:endParaRPr lang="en-US" sz="3600" b="1" dirty="0">
              <a:solidFill>
                <a:schemeClr val="bg1"/>
              </a:solidFill>
            </a:endParaRPr>
          </a:p>
        </p:txBody>
      </p:sp>
      <p:sp>
        <p:nvSpPr>
          <p:cNvPr id="38" name="Right Arrow 37">
            <a:hlinkClick r:id="rId18" action="ppaction://hlinksldjump"/>
          </p:cNvPr>
          <p:cNvSpPr/>
          <p:nvPr/>
        </p:nvSpPr>
        <p:spPr>
          <a:xfrm>
            <a:off x="10515191" y="5791205"/>
            <a:ext cx="1391135"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2837332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0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50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3"/>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nodeType="clickEffect">
                                  <p:stCondLst>
                                    <p:cond delay="0"/>
                                  </p:stCondLst>
                                  <p:childTnLst>
                                    <p:animClr clrSpc="rgb" dir="cw">
                                      <p:cBhvr>
                                        <p:cTn id="19" dur="250" fill="hold"/>
                                        <p:tgtEl>
                                          <p:spTgt spid="13"/>
                                        </p:tgtEl>
                                        <p:attrNameLst>
                                          <p:attrName>fillcolor</p:attrName>
                                        </p:attrNameLst>
                                      </p:cBhvr>
                                      <p:to>
                                        <a:srgbClr val="FFF2CC"/>
                                      </p:to>
                                    </p:animClr>
                                    <p:set>
                                      <p:cBhvr>
                                        <p:cTn id="20" dur="250" fill="hold"/>
                                        <p:tgtEl>
                                          <p:spTgt spid="13"/>
                                        </p:tgtEl>
                                        <p:attrNameLst>
                                          <p:attrName>fill.type</p:attrName>
                                        </p:attrNameLst>
                                      </p:cBhvr>
                                      <p:to>
                                        <p:strVal val="solid"/>
                                      </p:to>
                                    </p:set>
                                    <p:set>
                                      <p:cBhvr>
                                        <p:cTn id="21" dur="250" fill="hold"/>
                                        <p:tgtEl>
                                          <p:spTgt spid="13"/>
                                        </p:tgtEl>
                                        <p:attrNameLst>
                                          <p:attrName>fill.on</p:attrName>
                                        </p:attrNameLst>
                                      </p:cBhvr>
                                      <p:to>
                                        <p:strVal val="true"/>
                                      </p:to>
                                    </p:set>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par>
                                <p:cTn id="22" presetID="23" presetClass="entr" presetSubtype="32" fill="hold" nodeType="withEffect">
                                  <p:stCondLst>
                                    <p:cond delay="1000"/>
                                  </p:stCondLst>
                                  <p:childTnLst>
                                    <p:set>
                                      <p:cBhvr>
                                        <p:cTn id="23" dur="1" fill="hold">
                                          <p:stCondLst>
                                            <p:cond delay="0"/>
                                          </p:stCondLst>
                                        </p:cTn>
                                        <p:tgtEl>
                                          <p:spTgt spid="18"/>
                                        </p:tgtEl>
                                        <p:attrNameLst>
                                          <p:attrName>style.visibility</p:attrName>
                                        </p:attrNameLst>
                                      </p:cBhvr>
                                      <p:to>
                                        <p:strVal val="visible"/>
                                      </p:to>
                                    </p:set>
                                    <p:anim calcmode="lin" valueType="num">
                                      <p:cBhvr>
                                        <p:cTn id="24" dur="250" fill="hold"/>
                                        <p:tgtEl>
                                          <p:spTgt spid="18"/>
                                        </p:tgtEl>
                                        <p:attrNameLst>
                                          <p:attrName>ppt_w</p:attrName>
                                        </p:attrNameLst>
                                      </p:cBhvr>
                                      <p:tavLst>
                                        <p:tav tm="0">
                                          <p:val>
                                            <p:strVal val="4*#ppt_w"/>
                                          </p:val>
                                        </p:tav>
                                        <p:tav tm="100000">
                                          <p:val>
                                            <p:strVal val="#ppt_w"/>
                                          </p:val>
                                        </p:tav>
                                      </p:tavLst>
                                    </p:anim>
                                    <p:anim calcmode="lin" valueType="num">
                                      <p:cBhvr>
                                        <p:cTn id="25"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2"/>
                                            </p:cond>
                                          </p:stCondLst>
                                          <p:endCondLst>
                                            <p:cond evt="onStopAudio" delay="0">
                                              <p:tgtEl>
                                                <p:sldTgt/>
                                              </p:tgtEl>
                                            </p:cond>
                                          </p:endCondLst>
                                        </p:cTn>
                                        <p:tgtEl>
                                          <p:sndTgt r:embed="rId3" name="Check mark.wav"/>
                                        </p:tgtEl>
                                      </p:cMediaNode>
                                    </p:audio>
                                  </p:subTnLst>
                                </p:cTn>
                              </p:par>
                              <p:par>
                                <p:cTn id="26" presetID="1" presetClass="emph" presetSubtype="2" fill="hold" nodeType="withEffect">
                                  <p:stCondLst>
                                    <p:cond delay="1000"/>
                                  </p:stCondLst>
                                  <p:childTnLst>
                                    <p:animClr clrSpc="rgb" dir="cw">
                                      <p:cBhvr>
                                        <p:cTn id="27" dur="250" fill="hold"/>
                                        <p:tgtEl>
                                          <p:spTgt spid="13"/>
                                        </p:tgtEl>
                                        <p:attrNameLst>
                                          <p:attrName>fillcolor</p:attrName>
                                        </p:attrNameLst>
                                      </p:cBhvr>
                                      <p:to>
                                        <a:srgbClr val="00B050"/>
                                      </p:to>
                                    </p:animClr>
                                    <p:set>
                                      <p:cBhvr>
                                        <p:cTn id="28" dur="250" fill="hold"/>
                                        <p:tgtEl>
                                          <p:spTgt spid="13"/>
                                        </p:tgtEl>
                                        <p:attrNameLst>
                                          <p:attrName>fill.type</p:attrName>
                                        </p:attrNameLst>
                                      </p:cBhvr>
                                      <p:to>
                                        <p:strVal val="solid"/>
                                      </p:to>
                                    </p:set>
                                    <p:set>
                                      <p:cBhvr>
                                        <p:cTn id="2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30" restart="whenNotActive" fill="hold" evtFilter="cancelBubble" nodeType="interactiveSeq">
                <p:stCondLst>
                  <p:cond evt="onClick" delay="0">
                    <p:tgtEl>
                      <p:spTgt spid="1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14"/>
                                        </p:tgtEl>
                                        <p:attrNameLst>
                                          <p:attrName>fillcolor</p:attrName>
                                        </p:attrNameLst>
                                      </p:cBhvr>
                                      <p:to>
                                        <a:srgbClr val="FFF2CC"/>
                                      </p:to>
                                    </p:animClr>
                                    <p:set>
                                      <p:cBhvr>
                                        <p:cTn id="35" dur="250" fill="hold"/>
                                        <p:tgtEl>
                                          <p:spTgt spid="14"/>
                                        </p:tgtEl>
                                        <p:attrNameLst>
                                          <p:attrName>fill.type</p:attrName>
                                        </p:attrNameLst>
                                      </p:cBhvr>
                                      <p:to>
                                        <p:strVal val="solid"/>
                                      </p:to>
                                    </p:set>
                                    <p:set>
                                      <p:cBhvr>
                                        <p:cTn id="36" dur="250" fill="hold"/>
                                        <p:tgtEl>
                                          <p:spTgt spid="1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p:cTn id="39" dur="250" fill="hold"/>
                                        <p:tgtEl>
                                          <p:spTgt spid="19"/>
                                        </p:tgtEl>
                                        <p:attrNameLst>
                                          <p:attrName>ppt_w</p:attrName>
                                        </p:attrNameLst>
                                      </p:cBhvr>
                                      <p:tavLst>
                                        <p:tav tm="0">
                                          <p:val>
                                            <p:strVal val="4*#ppt_w"/>
                                          </p:val>
                                        </p:tav>
                                        <p:tav tm="100000">
                                          <p:val>
                                            <p:strVal val="#ppt_w"/>
                                          </p:val>
                                        </p:tav>
                                      </p:tavLst>
                                    </p:anim>
                                    <p:anim calcmode="lin" valueType="num">
                                      <p:cBhvr>
                                        <p:cTn id="40"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0"/>
                                  </p:stCondLst>
                                  <p:childTnLst>
                                    <p:animClr clrSpc="rgb" dir="cw">
                                      <p:cBhvr>
                                        <p:cTn id="42" dur="250" fill="hold"/>
                                        <p:tgtEl>
                                          <p:spTgt spid="14"/>
                                        </p:tgtEl>
                                        <p:attrNameLst>
                                          <p:attrName>fillcolor</p:attrName>
                                        </p:attrNameLst>
                                      </p:cBhvr>
                                      <p:to>
                                        <a:srgbClr val="FFFF00"/>
                                      </p:to>
                                    </p:animClr>
                                    <p:set>
                                      <p:cBhvr>
                                        <p:cTn id="43" dur="250" fill="hold"/>
                                        <p:tgtEl>
                                          <p:spTgt spid="14"/>
                                        </p:tgtEl>
                                        <p:attrNameLst>
                                          <p:attrName>fill.type</p:attrName>
                                        </p:attrNameLst>
                                      </p:cBhvr>
                                      <p:to>
                                        <p:strVal val="solid"/>
                                      </p:to>
                                    </p:set>
                                    <p:set>
                                      <p:cBhvr>
                                        <p:cTn id="44"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bldLst>
      <p:bldP spid="13" grpId="0" animBg="1"/>
      <p:bldP spid="1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35000">
              <a:schemeClr val="accent6">
                <a:lumMod val="60000"/>
                <a:lumOff val="40000"/>
              </a:schemeClr>
            </a:gs>
            <a:gs pos="100000">
              <a:schemeClr val="accent6">
                <a:lumMod val="75000"/>
              </a:schemeClr>
            </a:gs>
          </a:gsLst>
          <a:lin ang="5400000" scaled="0"/>
        </a:gradFill>
        <a:effectLst/>
      </p:bgPr>
    </p:bg>
    <p:spTree>
      <p:nvGrpSpPr>
        <p:cNvPr id="1" name=""/>
        <p:cNvGrpSpPr/>
        <p:nvPr/>
      </p:nvGrpSpPr>
      <p:grpSpPr>
        <a:xfrm>
          <a:off x="0" y="0"/>
          <a:ext cx="0" cy="0"/>
          <a:chOff x="0" y="0"/>
          <a:chExt cx="0" cy="0"/>
        </a:xfrm>
      </p:grpSpPr>
      <p:grpSp>
        <p:nvGrpSpPr>
          <p:cNvPr id="20" name="Group 19"/>
          <p:cNvGrpSpPr/>
          <p:nvPr/>
        </p:nvGrpSpPr>
        <p:grpSpPr>
          <a:xfrm>
            <a:off x="203203" y="1445373"/>
            <a:ext cx="12191588" cy="3412630"/>
            <a:chOff x="330958" y="248315"/>
            <a:chExt cx="9143691" cy="3412630"/>
          </a:xfrm>
        </p:grpSpPr>
        <p:pic>
          <p:nvPicPr>
            <p:cNvPr id="2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3072" y="248315"/>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8" name="Group 27"/>
            <p:cNvGrpSpPr/>
            <p:nvPr/>
          </p:nvGrpSpPr>
          <p:grpSpPr>
            <a:xfrm>
              <a:off x="6630274" y="381000"/>
              <a:ext cx="2844375" cy="3247712"/>
              <a:chOff x="8876763" y="-521788"/>
              <a:chExt cx="2844375" cy="3247712"/>
            </a:xfrm>
          </p:grpSpPr>
          <p:pic>
            <p:nvPicPr>
              <p:cNvPr id="30" name="Picture 3"/>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24" b="99346" l="0" r="97125">
                            <a14:foregroundMark x1="37220" y1="28272" x2="42812" y2="38743"/>
                            <a14:foregroundMark x1="59585" y1="28534" x2="59585" y2="37565"/>
                            <a14:foregroundMark x1="49201" y1="23298" x2="40256" y2="32330"/>
                            <a14:foregroundMark x1="42492" y1="89921" x2="30831" y2="96335"/>
                            <a14:foregroundMark x1="43131" y1="91885" x2="40895" y2="94634"/>
                            <a14:foregroundMark x1="59904" y1="89136" x2="67252" y2="97644"/>
                            <a14:foregroundMark x1="65335" y1="90576" x2="68690" y2="95812"/>
                          </a14:backgroundRemoval>
                        </a14:imgEffect>
                      </a14:imgLayer>
                    </a14:imgProps>
                  </a:ext>
                  <a:ext uri="{28A0092B-C50C-407E-A947-70E740481C1C}">
                    <a14:useLocalDpi xmlns:a14="http://schemas.microsoft.com/office/drawing/2010/main" val="0"/>
                  </a:ext>
                </a:extLst>
              </a:blip>
              <a:srcRect/>
              <a:stretch>
                <a:fillRect/>
              </a:stretch>
            </p:blipFill>
            <p:spPr bwMode="auto">
              <a:xfrm>
                <a:off x="8901738" y="-521788"/>
                <a:ext cx="2819400" cy="3247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1" name="Group 30"/>
              <p:cNvGrpSpPr/>
              <p:nvPr/>
            </p:nvGrpSpPr>
            <p:grpSpPr>
              <a:xfrm>
                <a:off x="8876763" y="1589993"/>
                <a:ext cx="1191635" cy="857409"/>
                <a:chOff x="8015653" y="2725924"/>
                <a:chExt cx="1191635" cy="857409"/>
              </a:xfrm>
            </p:grpSpPr>
            <p:pic>
              <p:nvPicPr>
                <p:cNvPr id="32" name="Picture 4"/>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2500" l="0" r="100000">
                              <a14:backgroundMark x1="40432" y1="18056" x2="57622" y2="23241"/>
                              <a14:backgroundMark x1="7243" y1="9630" x2="25514" y2="2685"/>
                              <a14:backgroundMark x1="26378" y1="28611" x2="69405" y2="14722"/>
                              <a14:backgroundMark x1="18270" y1="37685" x2="68541" y2="28241"/>
                              <a14:backgroundMark x1="62162" y1="23519" x2="83784" y2="35556"/>
                              <a14:backgroundMark x1="86378" y1="3426" x2="96216" y2="8889"/>
                              <a14:backgroundMark x1="83027" y1="5278" x2="99135" y2="12593"/>
                              <a14:backgroundMark x1="11027" y1="10741" x2="3351" y2="30833"/>
                              <a14:backgroundMark x1="3351" y1="27870" x2="865" y2="42407"/>
                              <a14:backgroundMark x1="3351" y1="61759" x2="17405" y2="92778"/>
                              <a14:backgroundMark x1="94919" y1="67222" x2="89730" y2="92037"/>
                              <a14:backgroundMark x1="1730" y1="42778" x2="1730" y2="48611"/>
                            </a14:backgroundRemoval>
                          </a14:imgEffect>
                        </a14:imgLayer>
                      </a14:imgProps>
                    </a:ext>
                    <a:ext uri="{28A0092B-C50C-407E-A947-70E740481C1C}">
                      <a14:useLocalDpi xmlns:a14="http://schemas.microsoft.com/office/drawing/2010/main" val="0"/>
                    </a:ext>
                  </a:extLst>
                </a:blip>
                <a:srcRect/>
                <a:stretch>
                  <a:fillRect/>
                </a:stretch>
              </p:blipFill>
              <p:spPr bwMode="auto">
                <a:xfrm>
                  <a:off x="8015653" y="2725924"/>
                  <a:ext cx="1093467" cy="857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32"/>
                <p:cNvPicPr>
                  <a:picLocks noChangeAspect="1"/>
                </p:cNvPicPr>
                <p:nvPr/>
              </p:nvPicPr>
              <p:blipFill>
                <a:blip r:embed="rId7" cstate="print">
                  <a:extLst>
                    <a:ext uri="{BEBA8EAE-BF5A-486C-A8C5-ECC9F3942E4B}">
                      <a14:imgProps xmlns:a14="http://schemas.microsoft.com/office/drawing/2010/main">
                        <a14:imgLayer r:embed="rId8">
                          <a14:imgEffect>
                            <a14:backgroundRemoval t="9589" b="97945" l="9950" r="88060"/>
                          </a14:imgEffect>
                        </a14:imgLayer>
                      </a14:imgProps>
                    </a:ext>
                    <a:ext uri="{28A0092B-C50C-407E-A947-70E740481C1C}">
                      <a14:useLocalDpi xmlns:a14="http://schemas.microsoft.com/office/drawing/2010/main" val="0"/>
                    </a:ext>
                  </a:extLst>
                </a:blip>
                <a:stretch>
                  <a:fillRect/>
                </a:stretch>
              </p:blipFill>
              <p:spPr>
                <a:xfrm flipH="1">
                  <a:off x="8217302" y="2799166"/>
                  <a:ext cx="690168" cy="501317"/>
                </a:xfrm>
                <a:prstGeom prst="rect">
                  <a:avLst/>
                </a:prstGeom>
              </p:spPr>
            </p:pic>
            <p:grpSp>
              <p:nvGrpSpPr>
                <p:cNvPr id="34" name="Group 33"/>
                <p:cNvGrpSpPr/>
                <p:nvPr/>
              </p:nvGrpSpPr>
              <p:grpSpPr>
                <a:xfrm>
                  <a:off x="8057662" y="2866529"/>
                  <a:ext cx="1149626" cy="494544"/>
                  <a:chOff x="9979481" y="2866529"/>
                  <a:chExt cx="1149626" cy="494544"/>
                </a:xfrm>
              </p:grpSpPr>
              <p:pic>
                <p:nvPicPr>
                  <p:cNvPr id="35" name="Picture 34"/>
                  <p:cNvPicPr>
                    <a:picLocks noChangeAspect="1"/>
                  </p:cNvPicPr>
                  <p:nvPr/>
                </p:nvPicPr>
                <p:blipFill>
                  <a:blip r:embed="rId9" cstate="print">
                    <a:extLst>
                      <a:ext uri="{BEBA8EAE-BF5A-486C-A8C5-ECC9F3942E4B}">
                        <a14:imgProps xmlns:a14="http://schemas.microsoft.com/office/drawing/2010/main">
                          <a14:imgLayer r:embed="rId10">
                            <a14:imgEffect>
                              <a14:backgroundRemoval t="9589" b="97945" l="9950" r="88060"/>
                            </a14:imgEffect>
                          </a14:imgLayer>
                        </a14:imgProps>
                      </a:ext>
                      <a:ext uri="{28A0092B-C50C-407E-A947-70E740481C1C}">
                        <a14:useLocalDpi xmlns:a14="http://schemas.microsoft.com/office/drawing/2010/main" val="0"/>
                      </a:ext>
                    </a:extLst>
                  </a:blip>
                  <a:stretch>
                    <a:fillRect/>
                  </a:stretch>
                </p:blipFill>
                <p:spPr>
                  <a:xfrm flipH="1">
                    <a:off x="10516353" y="2866529"/>
                    <a:ext cx="612754" cy="445086"/>
                  </a:xfrm>
                  <a:prstGeom prst="rect">
                    <a:avLst/>
                  </a:prstGeom>
                </p:spPr>
              </p:pic>
              <p:pic>
                <p:nvPicPr>
                  <p:cNvPr id="36" name="Picture 35"/>
                  <p:cNvPicPr>
                    <a:picLocks noChangeAspect="1"/>
                  </p:cNvPicPr>
                  <p:nvPr/>
                </p:nvPicPr>
                <p:blipFill>
                  <a:blip r:embed="rId9" cstate="print">
                    <a:extLst>
                      <a:ext uri="{BEBA8EAE-BF5A-486C-A8C5-ECC9F3942E4B}">
                        <a14:imgProps xmlns:a14="http://schemas.microsoft.com/office/drawing/2010/main">
                          <a14:imgLayer r:embed="rId10">
                            <a14:imgEffect>
                              <a14:backgroundRemoval t="9589" b="97945" l="9950" r="88060"/>
                            </a14:imgEffect>
                          </a14:imgLayer>
                        </a14:imgProps>
                      </a:ext>
                      <a:ext uri="{28A0092B-C50C-407E-A947-70E740481C1C}">
                        <a14:useLocalDpi xmlns:a14="http://schemas.microsoft.com/office/drawing/2010/main" val="0"/>
                      </a:ext>
                    </a:extLst>
                  </a:blip>
                  <a:stretch>
                    <a:fillRect/>
                  </a:stretch>
                </p:blipFill>
                <p:spPr>
                  <a:xfrm flipH="1">
                    <a:off x="9979481" y="2866529"/>
                    <a:ext cx="612754" cy="445086"/>
                  </a:xfrm>
                  <a:prstGeom prst="rect">
                    <a:avLst/>
                  </a:prstGeom>
                </p:spPr>
              </p:pic>
              <p:pic>
                <p:nvPicPr>
                  <p:cNvPr id="37" name="Picture 36"/>
                  <p:cNvPicPr>
                    <a:picLocks noChangeAspect="1"/>
                  </p:cNvPicPr>
                  <p:nvPr/>
                </p:nvPicPr>
                <p:blipFill>
                  <a:blip r:embed="rId9" cstate="print">
                    <a:extLst>
                      <a:ext uri="{BEBA8EAE-BF5A-486C-A8C5-ECC9F3942E4B}">
                        <a14:imgProps xmlns:a14="http://schemas.microsoft.com/office/drawing/2010/main">
                          <a14:imgLayer r:embed="rId10">
                            <a14:imgEffect>
                              <a14:backgroundRemoval t="9589" b="97945" l="9950" r="88060"/>
                            </a14:imgEffect>
                          </a14:imgLayer>
                        </a14:imgProps>
                      </a:ext>
                      <a:ext uri="{28A0092B-C50C-407E-A947-70E740481C1C}">
                        <a14:useLocalDpi xmlns:a14="http://schemas.microsoft.com/office/drawing/2010/main" val="0"/>
                      </a:ext>
                    </a:extLst>
                  </a:blip>
                  <a:stretch>
                    <a:fillRect/>
                  </a:stretch>
                </p:blipFill>
                <p:spPr>
                  <a:xfrm flipH="1">
                    <a:off x="10311438" y="2915987"/>
                    <a:ext cx="612754" cy="445086"/>
                  </a:xfrm>
                  <a:prstGeom prst="rect">
                    <a:avLst/>
                  </a:prstGeom>
                </p:spPr>
              </p:pic>
            </p:grpSp>
          </p:grpSp>
        </p:grpSp>
        <p:pic>
          <p:nvPicPr>
            <p:cNvPr id="29" name="Picture 3"/>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694" b="100000" l="0" r="99385">
                          <a14:foregroundMark x1="38154" y1="34144" x2="58154" y2="49884"/>
                          <a14:foregroundMark x1="17231" y1="38079" x2="66769" y2="57060"/>
                          <a14:foregroundMark x1="75538" y1="30208" x2="73692" y2="59722"/>
                          <a14:foregroundMark x1="65077" y1="28935" x2="78154" y2="53819"/>
                          <a14:foregroundMark x1="46769" y1="32176" x2="39846" y2="55787"/>
                          <a14:foregroundMark x1="59846" y1="39468" x2="42462" y2="59722"/>
                          <a14:foregroundMark x1="60615" y1="33565" x2="37231" y2="49884"/>
                          <a14:foregroundMark x1="68462" y1="36806" x2="68462" y2="53125"/>
                          <a14:foregroundMark x1="79846" y1="42708" x2="66769" y2="59722"/>
                          <a14:foregroundMark x1="71077" y1="37500" x2="59846" y2="57060"/>
                          <a14:foregroundMark x1="52000" y1="29630" x2="52000" y2="49884"/>
                          <a14:foregroundMark x1="56308" y1="61690" x2="63231" y2="68171"/>
                          <a14:foregroundMark x1="66769" y1="58333" x2="67692" y2="72106"/>
                          <a14:foregroundMark x1="49385" y1="62269" x2="52923" y2="66204"/>
                        </a14:backgroundRemoval>
                      </a14:imgEffect>
                    </a14:imgLayer>
                  </a14:imgProps>
                </a:ext>
                <a:ext uri="{28A0092B-C50C-407E-A947-70E740481C1C}">
                  <a14:useLocalDpi xmlns:a14="http://schemas.microsoft.com/office/drawing/2010/main" val="0"/>
                </a:ext>
              </a:extLst>
            </a:blip>
            <a:srcRect/>
            <a:stretch>
              <a:fillRect/>
            </a:stretch>
          </p:blipFill>
          <p:spPr bwMode="auto">
            <a:xfrm>
              <a:off x="330958" y="1704742"/>
              <a:ext cx="1471681" cy="1956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7" name="TextBox 26"/>
          <p:cNvSpPr txBox="1"/>
          <p:nvPr/>
        </p:nvSpPr>
        <p:spPr>
          <a:xfrm>
            <a:off x="2618076" y="2190934"/>
            <a:ext cx="6400800" cy="1200329"/>
          </a:xfrm>
          <a:prstGeom prst="rect">
            <a:avLst/>
          </a:prstGeom>
          <a:noFill/>
        </p:spPr>
        <p:txBody>
          <a:bodyPr wrap="square" rtlCol="0">
            <a:spAutoFit/>
          </a:bodyPr>
          <a:lstStyle/>
          <a:p>
            <a:pPr algn="ctr"/>
            <a:r>
              <a:rPr lang="en-US" sz="3600" b="1" smtClean="0">
                <a:solidFill>
                  <a:prstClr val="white"/>
                </a:solidFill>
                <a:latin typeface="Times New Roman" pitchFamily="18" charset="0"/>
                <a:cs typeface="Times New Roman" pitchFamily="18" charset="0"/>
              </a:rPr>
              <a:t>Kể một số việc mà e đã làm giúp bố mẹ ông bà?</a:t>
            </a:r>
            <a:endParaRPr lang="en-US" b="1" dirty="0">
              <a:solidFill>
                <a:prstClr val="white"/>
              </a:solidFill>
            </a:endParaRPr>
          </a:p>
        </p:txBody>
      </p:sp>
      <p:sp>
        <p:nvSpPr>
          <p:cNvPr id="38" name="Right Arrow 37">
            <a:hlinkClick r:id="rId13" action="ppaction://hlinksldjump"/>
          </p:cNvPr>
          <p:cNvSpPr/>
          <p:nvPr/>
        </p:nvSpPr>
        <p:spPr>
          <a:xfrm>
            <a:off x="10515191" y="5791205"/>
            <a:ext cx="1391135"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26731231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Cartoon Cute Childrens Day Holiday Background Design, Cartoon, Colorful  Background, Childrens Day Background Background Image for Free Download"/>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0589" y="31"/>
            <a:ext cx="12151511" cy="693077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564018" y="1897114"/>
            <a:ext cx="6844375" cy="2186857"/>
          </a:xfrm>
          <a:prstGeom prst="rect">
            <a:avLst/>
          </a:prstGeom>
          <a:noFill/>
        </p:spPr>
        <p:txBody>
          <a:bodyPr wrap="square" lIns="123551" tIns="61774" rIns="123551" bIns="61774">
            <a:spAutoFit/>
            <a:scene3d>
              <a:camera prst="orthographicFront"/>
              <a:lightRig rig="soft" dir="t">
                <a:rot lat="0" lon="0" rev="15600000"/>
              </a:lightRig>
            </a:scene3d>
            <a:sp3d extrusionH="57150" prstMaterial="softEdge">
              <a:bevelT w="25400" h="38100"/>
            </a:sp3d>
          </a:bodyPr>
          <a:lstStyle/>
          <a:p>
            <a:pPr algn="ctr" defTabSz="966434">
              <a:defRPr/>
            </a:pPr>
            <a:r>
              <a:rPr lang="en-US" sz="6700" b="1" dirty="0" err="1">
                <a:ln/>
                <a:solidFill>
                  <a:srgbClr val="FF0000"/>
                </a:solidFill>
                <a:latin typeface="VNI-Avo" pitchFamily="2" charset="0"/>
              </a:rPr>
              <a:t>Chaøo</a:t>
            </a:r>
            <a:r>
              <a:rPr lang="en-US" sz="6700" b="1" dirty="0">
                <a:ln/>
                <a:solidFill>
                  <a:srgbClr val="FF0000"/>
                </a:solidFill>
                <a:latin typeface="VNI-Avo" pitchFamily="2" charset="0"/>
              </a:rPr>
              <a:t> </a:t>
            </a:r>
            <a:r>
              <a:rPr lang="en-US" sz="6700" b="1" dirty="0" err="1">
                <a:ln/>
                <a:solidFill>
                  <a:srgbClr val="FF0000"/>
                </a:solidFill>
                <a:latin typeface="VNI-Avo" pitchFamily="2" charset="0"/>
              </a:rPr>
              <a:t>taïm</a:t>
            </a:r>
            <a:r>
              <a:rPr lang="en-US" sz="6700" b="1" dirty="0">
                <a:ln/>
                <a:solidFill>
                  <a:srgbClr val="FF0000"/>
                </a:solidFill>
                <a:latin typeface="VNI-Avo" pitchFamily="2" charset="0"/>
              </a:rPr>
              <a:t> </a:t>
            </a:r>
            <a:r>
              <a:rPr lang="en-US" sz="6700" b="1" dirty="0" err="1">
                <a:ln/>
                <a:solidFill>
                  <a:srgbClr val="FF0000"/>
                </a:solidFill>
                <a:latin typeface="VNI-Avo" pitchFamily="2" charset="0"/>
              </a:rPr>
              <a:t>bieät</a:t>
            </a:r>
            <a:r>
              <a:rPr lang="en-US" sz="6700" b="1" dirty="0">
                <a:ln/>
                <a:solidFill>
                  <a:srgbClr val="FF0000"/>
                </a:solidFill>
                <a:latin typeface="VNI-Avo" pitchFamily="2" charset="0"/>
              </a:rPr>
              <a:t> </a:t>
            </a:r>
          </a:p>
          <a:p>
            <a:pPr algn="ctr" defTabSz="966434">
              <a:defRPr/>
            </a:pPr>
            <a:r>
              <a:rPr lang="en-US" sz="6700" b="1" dirty="0" err="1">
                <a:ln/>
                <a:solidFill>
                  <a:srgbClr val="FF0000"/>
                </a:solidFill>
                <a:latin typeface="VNI-Avo" pitchFamily="2" charset="0"/>
              </a:rPr>
              <a:t>caùc</a:t>
            </a:r>
            <a:r>
              <a:rPr lang="en-US" sz="6700" b="1" dirty="0">
                <a:ln/>
                <a:solidFill>
                  <a:srgbClr val="FF0000"/>
                </a:solidFill>
                <a:latin typeface="VNI-Avo" pitchFamily="2" charset="0"/>
              </a:rPr>
              <a:t> con</a:t>
            </a:r>
          </a:p>
        </p:txBody>
      </p:sp>
    </p:spTree>
    <p:extLst>
      <p:ext uri="{BB962C8B-B14F-4D97-AF65-F5344CB8AC3E}">
        <p14:creationId xmlns:p14="http://schemas.microsoft.com/office/powerpoint/2010/main" val="1831206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3"/>
                                        </p:tgtEl>
                                        <p:attrNameLst>
                                          <p:attrName>ppt_x</p:attrName>
                                          <p:attrName>ppt_y</p:attrName>
                                        </p:attrNameLst>
                                      </p:cBhvr>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E:\0000000我图PPT\03.20\亲子乐园\亲子乐园副本.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 y="7"/>
            <a:ext cx="12194117" cy="686011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E:\0000000我图PPT\03.20\亲子乐园\3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 y="3934376"/>
            <a:ext cx="12194117" cy="29268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E:\0000000我图PPT\03.20\亲子乐园\r6t.png"/>
          <p:cNvPicPr>
            <a:picLocks noChangeAspect="1" noChangeArrowheads="1"/>
          </p:cNvPicPr>
          <p:nvPr/>
        </p:nvPicPr>
        <p:blipFill rotWithShape="1">
          <a:blip r:embed="rId5">
            <a:extLst>
              <a:ext uri="{28A0092B-C50C-407E-A947-70E740481C1C}">
                <a14:useLocalDpi xmlns:a14="http://schemas.microsoft.com/office/drawing/2010/main" val="0"/>
              </a:ext>
            </a:extLst>
          </a:blip>
          <a:srcRect b="45219"/>
          <a:stretch/>
        </p:blipFill>
        <p:spPr bwMode="auto">
          <a:xfrm>
            <a:off x="12" y="-123395"/>
            <a:ext cx="12210381" cy="4156347"/>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4"/>
          <p:cNvSpPr txBox="1">
            <a:spLocks noChangeArrowheads="1"/>
          </p:cNvSpPr>
          <p:nvPr/>
        </p:nvSpPr>
        <p:spPr bwMode="auto">
          <a:xfrm>
            <a:off x="2412832" y="2951004"/>
            <a:ext cx="7376632" cy="8640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1" tIns="45696" rIns="91391" bIns="45696"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anose="02010609030101010101"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defTabSz="1218292">
              <a:defRPr/>
            </a:pPr>
            <a:r>
              <a:rPr lang="en-US" altLang="zh-CN" sz="5333" kern="0" smtClean="0">
                <a:solidFill>
                  <a:prstClr val="white"/>
                </a:solidFill>
                <a:latin typeface="VNI-Avo" pitchFamily="2" charset="0"/>
                <a:ea typeface="微软雅黑" panose="020B0503020204020204" pitchFamily="34" charset="-122"/>
                <a:cs typeface="Times New Roman" panose="02020603050405020304" pitchFamily="18" charset="0"/>
              </a:rPr>
              <a:t>NHÖÕNG BOÂNG HOA NHOÛ</a:t>
            </a:r>
            <a:endParaRPr lang="zh-CN" altLang="en-US" sz="5333" kern="0" dirty="0">
              <a:solidFill>
                <a:prstClr val="white"/>
              </a:solidFill>
              <a:latin typeface="VNI-Avo" pitchFamily="2" charset="0"/>
              <a:ea typeface="微软雅黑" panose="020B0503020204020204" pitchFamily="34" charset="-122"/>
              <a:cs typeface="Times New Roman" panose="02020603050405020304" pitchFamily="18" charset="0"/>
            </a:endParaRPr>
          </a:p>
        </p:txBody>
      </p:sp>
      <p:pic>
        <p:nvPicPr>
          <p:cNvPr id="2050" name="Picture 2" descr="E:\0000000我图PPT\00001PNG素材\儿童卡通\6465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53406" y="1575239"/>
            <a:ext cx="3138047" cy="5633121"/>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E:\0000000我图PPT\00001PNG素材\儿童卡通\卡通人物.png"/>
          <p:cNvPicPr>
            <a:picLocks noChangeAspect="1" noChangeArrowheads="1"/>
          </p:cNvPicPr>
          <p:nvPr/>
        </p:nvPicPr>
        <p:blipFill rotWithShape="1">
          <a:blip r:embed="rId7">
            <a:extLst>
              <a:ext uri="{28A0092B-C50C-407E-A947-70E740481C1C}">
                <a14:useLocalDpi xmlns:a14="http://schemas.microsoft.com/office/drawing/2010/main" val="0"/>
              </a:ext>
            </a:extLst>
          </a:blip>
          <a:srcRect l="-2084" t="-2572" r="59431" b="58435"/>
          <a:stretch>
            <a:fillRect/>
          </a:stretch>
        </p:blipFill>
        <p:spPr bwMode="auto">
          <a:xfrm flipH="1">
            <a:off x="-355705" y="-127703"/>
            <a:ext cx="2768533" cy="3130617"/>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E:\0000000我图PPT\00001PNG素材\儿童卡通\tr.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9349" y="4391800"/>
            <a:ext cx="3139976" cy="210961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
          <p:cNvSpPr txBox="1">
            <a:spLocks noChangeArrowheads="1"/>
          </p:cNvSpPr>
          <p:nvPr/>
        </p:nvSpPr>
        <p:spPr bwMode="auto">
          <a:xfrm>
            <a:off x="1028565" y="1437606"/>
            <a:ext cx="9696587" cy="830997"/>
          </a:xfrm>
          <a:prstGeom prst="rect">
            <a:avLst/>
          </a:prstGeom>
          <a:noFill/>
          <a:ln w="9525">
            <a:noFill/>
            <a:miter lim="800000"/>
            <a:headEnd/>
            <a:tailEnd/>
          </a:ln>
        </p:spPr>
        <p:txBody>
          <a:bodyPr wrap="square">
            <a:spAutoFit/>
          </a:bodyPr>
          <a:lstStyle/>
          <a:p>
            <a:pPr algn="ctr"/>
            <a:r>
              <a:rPr lang="en-US" altLang="ko-KR" sz="4800" b="1" smtClean="0">
                <a:solidFill>
                  <a:srgbClr val="FF0000"/>
                </a:solidFill>
                <a:effectLst>
                  <a:outerShdw blurRad="38100" dist="38100" dir="2700000" algn="tl">
                    <a:srgbClr val="000000">
                      <a:alpha val="43137"/>
                    </a:srgbClr>
                  </a:outerShdw>
                </a:effectLst>
                <a:latin typeface="VNI-Avo" pitchFamily="2" charset="0"/>
                <a:cs typeface="Times New Roman" panose="02020603050405020304" pitchFamily="18" charset="0"/>
              </a:rPr>
              <a:t>CHUÛ ÑEÀ 21</a:t>
            </a:r>
            <a:endParaRPr lang="en-US" altLang="ko-KR" sz="4800" b="1" dirty="0">
              <a:solidFill>
                <a:srgbClr val="FF0000"/>
              </a:solidFill>
              <a:effectLst>
                <a:outerShdw blurRad="38100" dist="38100" dir="2700000" algn="tl">
                  <a:srgbClr val="000000">
                    <a:alpha val="43137"/>
                  </a:srgbClr>
                </a:outerShdw>
              </a:effectLst>
              <a:latin typeface="VNI-Avo" pitchFamily="2" charset="0"/>
              <a:cs typeface="Times New Roman" panose="02020603050405020304" pitchFamily="18" charset="0"/>
            </a:endParaRPr>
          </a:p>
        </p:txBody>
      </p:sp>
      <p:sp>
        <p:nvSpPr>
          <p:cNvPr id="11" name="TextBox 1"/>
          <p:cNvSpPr txBox="1">
            <a:spLocks noChangeArrowheads="1"/>
          </p:cNvSpPr>
          <p:nvPr/>
        </p:nvSpPr>
        <p:spPr bwMode="auto">
          <a:xfrm>
            <a:off x="1125813" y="2587444"/>
            <a:ext cx="9696587" cy="830997"/>
          </a:xfrm>
          <a:prstGeom prst="rect">
            <a:avLst/>
          </a:prstGeom>
          <a:noFill/>
          <a:ln w="9525">
            <a:noFill/>
            <a:miter lim="800000"/>
            <a:headEnd/>
            <a:tailEnd/>
          </a:ln>
        </p:spPr>
        <p:txBody>
          <a:bodyPr wrap="square">
            <a:spAutoFit/>
          </a:bodyPr>
          <a:lstStyle/>
          <a:p>
            <a:pPr algn="ctr"/>
            <a:r>
              <a:rPr lang="en-US" altLang="ko-KR" sz="4800" b="1" smtClean="0">
                <a:solidFill>
                  <a:srgbClr val="FF00FF"/>
                </a:solidFill>
                <a:effectLst>
                  <a:outerShdw blurRad="38100" dist="38100" dir="2700000" algn="tl">
                    <a:srgbClr val="000000">
                      <a:alpha val="43137"/>
                    </a:srgbClr>
                  </a:outerShdw>
                </a:effectLst>
                <a:latin typeface="VNI-Avo" pitchFamily="2" charset="0"/>
                <a:cs typeface="Times New Roman" panose="02020603050405020304" pitchFamily="18" charset="0"/>
              </a:rPr>
              <a:t>NHÖÕNG BOÂNG HOA NHOÛ</a:t>
            </a:r>
            <a:endParaRPr lang="en-US" altLang="ko-KR" sz="4800" b="1" dirty="0">
              <a:solidFill>
                <a:srgbClr val="FF00FF"/>
              </a:solidFill>
              <a:effectLst>
                <a:outerShdw blurRad="38100" dist="38100" dir="2700000" algn="tl">
                  <a:srgbClr val="000000">
                    <a:alpha val="43137"/>
                  </a:srgbClr>
                </a:outerShdw>
              </a:effectLst>
              <a:latin typeface="VNI-Avo" pitchFamily="2" charset="0"/>
              <a:cs typeface="Times New Roman" panose="02020603050405020304" pitchFamily="18" charset="0"/>
            </a:endParaRPr>
          </a:p>
        </p:txBody>
      </p:sp>
    </p:spTree>
    <p:extLst>
      <p:ext uri="{BB962C8B-B14F-4D97-AF65-F5344CB8AC3E}">
        <p14:creationId xmlns:p14="http://schemas.microsoft.com/office/powerpoint/2010/main" val="190443109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par>
                                <p:cTn id="8" presetID="2" presetClass="entr" presetSubtype="9" fill="hold" nodeType="withEffect">
                                  <p:stCondLst>
                                    <p:cond delay="550"/>
                                  </p:stCondLst>
                                  <p:childTnLst>
                                    <p:set>
                                      <p:cBhvr>
                                        <p:cTn id="9" dur="1" fill="hold">
                                          <p:stCondLst>
                                            <p:cond delay="0"/>
                                          </p:stCondLst>
                                        </p:cTn>
                                        <p:tgtEl>
                                          <p:spTgt spid="2053"/>
                                        </p:tgtEl>
                                        <p:attrNameLst>
                                          <p:attrName>style.visibility</p:attrName>
                                        </p:attrNameLst>
                                      </p:cBhvr>
                                      <p:to>
                                        <p:strVal val="visible"/>
                                      </p:to>
                                    </p:set>
                                    <p:anim calcmode="lin" valueType="num">
                                      <p:cBhvr additive="base">
                                        <p:cTn id="10" dur="500" fill="hold"/>
                                        <p:tgtEl>
                                          <p:spTgt spid="2053"/>
                                        </p:tgtEl>
                                        <p:attrNameLst>
                                          <p:attrName>ppt_x</p:attrName>
                                        </p:attrNameLst>
                                      </p:cBhvr>
                                      <p:tavLst>
                                        <p:tav tm="0">
                                          <p:val>
                                            <p:strVal val="0-#ppt_w/2"/>
                                          </p:val>
                                        </p:tav>
                                        <p:tav tm="100000">
                                          <p:val>
                                            <p:strVal val="#ppt_x"/>
                                          </p:val>
                                        </p:tav>
                                      </p:tavLst>
                                    </p:anim>
                                    <p:anim calcmode="lin" valueType="num">
                                      <p:cBhvr additive="base">
                                        <p:cTn id="11" dur="500" fill="hold"/>
                                        <p:tgtEl>
                                          <p:spTgt spid="2053"/>
                                        </p:tgtEl>
                                        <p:attrNameLst>
                                          <p:attrName>ppt_y</p:attrName>
                                        </p:attrNameLst>
                                      </p:cBhvr>
                                      <p:tavLst>
                                        <p:tav tm="0">
                                          <p:val>
                                            <p:strVal val="0-#ppt_h/2"/>
                                          </p:val>
                                        </p:tav>
                                        <p:tav tm="100000">
                                          <p:val>
                                            <p:strVal val="#ppt_y"/>
                                          </p:val>
                                        </p:tav>
                                      </p:tavLst>
                                    </p:anim>
                                  </p:childTnLst>
                                </p:cTn>
                              </p:par>
                              <p:par>
                                <p:cTn id="12" presetID="2" presetClass="entr" presetSubtype="8" fill="hold" nodeType="withEffect">
                                  <p:stCondLst>
                                    <p:cond delay="850"/>
                                  </p:stCondLst>
                                  <p:childTnLst>
                                    <p:set>
                                      <p:cBhvr>
                                        <p:cTn id="13" dur="1" fill="hold">
                                          <p:stCondLst>
                                            <p:cond delay="0"/>
                                          </p:stCondLst>
                                        </p:cTn>
                                        <p:tgtEl>
                                          <p:spTgt spid="2057"/>
                                        </p:tgtEl>
                                        <p:attrNameLst>
                                          <p:attrName>style.visibility</p:attrName>
                                        </p:attrNameLst>
                                      </p:cBhvr>
                                      <p:to>
                                        <p:strVal val="visible"/>
                                      </p:to>
                                    </p:set>
                                    <p:anim calcmode="lin" valueType="num">
                                      <p:cBhvr additive="base">
                                        <p:cTn id="14" dur="500" fill="hold"/>
                                        <p:tgtEl>
                                          <p:spTgt spid="2057"/>
                                        </p:tgtEl>
                                        <p:attrNameLst>
                                          <p:attrName>ppt_x</p:attrName>
                                        </p:attrNameLst>
                                      </p:cBhvr>
                                      <p:tavLst>
                                        <p:tav tm="0">
                                          <p:val>
                                            <p:strVal val="0-#ppt_w/2"/>
                                          </p:val>
                                        </p:tav>
                                        <p:tav tm="100000">
                                          <p:val>
                                            <p:strVal val="#ppt_x"/>
                                          </p:val>
                                        </p:tav>
                                      </p:tavLst>
                                    </p:anim>
                                    <p:anim calcmode="lin" valueType="num">
                                      <p:cBhvr additive="base">
                                        <p:cTn id="15" dur="500" fill="hold"/>
                                        <p:tgtEl>
                                          <p:spTgt spid="2057"/>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stCondLst>
                                    <p:cond delay="1150"/>
                                  </p:stCondLst>
                                  <p:childTnLst>
                                    <p:set>
                                      <p:cBhvr>
                                        <p:cTn id="17" dur="1" fill="hold">
                                          <p:stCondLst>
                                            <p:cond delay="0"/>
                                          </p:stCondLst>
                                        </p:cTn>
                                        <p:tgtEl>
                                          <p:spTgt spid="2050"/>
                                        </p:tgtEl>
                                        <p:attrNameLst>
                                          <p:attrName>style.visibility</p:attrName>
                                        </p:attrNameLst>
                                      </p:cBhvr>
                                      <p:to>
                                        <p:strVal val="visible"/>
                                      </p:to>
                                    </p:set>
                                    <p:anim calcmode="lin" valueType="num">
                                      <p:cBhvr additive="base">
                                        <p:cTn id="18" dur="500" fill="hold"/>
                                        <p:tgtEl>
                                          <p:spTgt spid="2050"/>
                                        </p:tgtEl>
                                        <p:attrNameLst>
                                          <p:attrName>ppt_x</p:attrName>
                                        </p:attrNameLst>
                                      </p:cBhvr>
                                      <p:tavLst>
                                        <p:tav tm="0">
                                          <p:val>
                                            <p:strVal val="1+#ppt_w/2"/>
                                          </p:val>
                                        </p:tav>
                                        <p:tav tm="100000">
                                          <p:val>
                                            <p:strVal val="#ppt_x"/>
                                          </p:val>
                                        </p:tav>
                                      </p:tavLst>
                                    </p:anim>
                                    <p:anim calcmode="lin" valueType="num">
                                      <p:cBhvr additive="base">
                                        <p:cTn id="19" dur="500" fill="hold"/>
                                        <p:tgtEl>
                                          <p:spTgt spid="2050"/>
                                        </p:tgtEl>
                                        <p:attrNameLst>
                                          <p:attrName>ppt_y</p:attrName>
                                        </p:attrNameLst>
                                      </p:cBhvr>
                                      <p:tavLst>
                                        <p:tav tm="0">
                                          <p:val>
                                            <p:strVal val="#ppt_y"/>
                                          </p:val>
                                        </p:tav>
                                        <p:tav tm="100000">
                                          <p:val>
                                            <p:strVal val="#ppt_y"/>
                                          </p:val>
                                        </p:tav>
                                      </p:tavLst>
                                    </p:anim>
                                  </p:childTnLst>
                                </p:cTn>
                              </p:par>
                              <p:par>
                                <p:cTn id="20" presetID="22" presetClass="entr" presetSubtype="4"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left)">
                                      <p:cBhvr>
                                        <p:cTn id="25" dur="700"/>
                                        <p:tgtEl>
                                          <p:spTgt spid="22"/>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2"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3" name="TextBox 1"/>
          <p:cNvSpPr txBox="1">
            <a:spLocks noChangeArrowheads="1"/>
          </p:cNvSpPr>
          <p:nvPr/>
        </p:nvSpPr>
        <p:spPr bwMode="auto">
          <a:xfrm>
            <a:off x="1960897" y="863903"/>
            <a:ext cx="9696587" cy="830997"/>
          </a:xfrm>
          <a:prstGeom prst="rect">
            <a:avLst/>
          </a:prstGeom>
          <a:noFill/>
          <a:ln w="9525">
            <a:noFill/>
            <a:miter lim="800000"/>
            <a:headEnd/>
            <a:tailEnd/>
          </a:ln>
        </p:spPr>
        <p:txBody>
          <a:bodyPr wrap="square">
            <a:spAutoFit/>
          </a:bodyPr>
          <a:lstStyle/>
          <a:p>
            <a:pPr algn="ctr"/>
            <a:r>
              <a:rPr lang="en-US" altLang="ko-KR" sz="4800" b="1" smtClean="0">
                <a:solidFill>
                  <a:srgbClr val="FF0000"/>
                </a:solidFill>
                <a:effectLst>
                  <a:outerShdw blurRad="38100" dist="38100" dir="2700000" algn="tl">
                    <a:srgbClr val="000000">
                      <a:alpha val="43137"/>
                    </a:srgbClr>
                  </a:outerShdw>
                </a:effectLst>
                <a:latin typeface="VNI-Avo" pitchFamily="2" charset="0"/>
                <a:cs typeface="Times New Roman" panose="02020603050405020304" pitchFamily="18" charset="0"/>
              </a:rPr>
              <a:t>BAØI 1</a:t>
            </a:r>
            <a:endParaRPr lang="en-US" altLang="ko-KR" sz="4800" b="1" dirty="0">
              <a:solidFill>
                <a:srgbClr val="FF0000"/>
              </a:solidFill>
              <a:effectLst>
                <a:outerShdw blurRad="38100" dist="38100" dir="2700000" algn="tl">
                  <a:srgbClr val="000000">
                    <a:alpha val="43137"/>
                  </a:srgbClr>
                </a:outerShdw>
              </a:effectLst>
              <a:latin typeface="VNI-Avo" pitchFamily="2" charset="0"/>
              <a:cs typeface="Times New Roman" panose="02020603050405020304" pitchFamily="18" charset="0"/>
            </a:endParaRPr>
          </a:p>
        </p:txBody>
      </p:sp>
      <p:sp>
        <p:nvSpPr>
          <p:cNvPr id="4" name="TextBox 1"/>
          <p:cNvSpPr txBox="1">
            <a:spLocks noChangeArrowheads="1"/>
          </p:cNvSpPr>
          <p:nvPr/>
        </p:nvSpPr>
        <p:spPr bwMode="auto">
          <a:xfrm>
            <a:off x="2058142" y="2013722"/>
            <a:ext cx="9696587" cy="830997"/>
          </a:xfrm>
          <a:prstGeom prst="rect">
            <a:avLst/>
          </a:prstGeom>
          <a:noFill/>
          <a:ln w="9525">
            <a:noFill/>
            <a:miter lim="800000"/>
            <a:headEnd/>
            <a:tailEnd/>
          </a:ln>
        </p:spPr>
        <p:txBody>
          <a:bodyPr wrap="square">
            <a:spAutoFit/>
          </a:bodyPr>
          <a:lstStyle/>
          <a:p>
            <a:pPr algn="ctr"/>
            <a:r>
              <a:rPr lang="en-US" altLang="ko-KR" sz="4800" b="1" smtClean="0">
                <a:solidFill>
                  <a:srgbClr val="FF00FF"/>
                </a:solidFill>
                <a:effectLst>
                  <a:outerShdw blurRad="38100" dist="38100" dir="2700000" algn="tl">
                    <a:srgbClr val="000000">
                      <a:alpha val="43137"/>
                    </a:srgbClr>
                  </a:outerShdw>
                </a:effectLst>
                <a:latin typeface="VNI-Avo" pitchFamily="2" charset="0"/>
                <a:cs typeface="Times New Roman" panose="02020603050405020304" pitchFamily="18" charset="0"/>
              </a:rPr>
              <a:t>BOÂNG HOA NIEÀM VUI</a:t>
            </a:r>
            <a:endParaRPr lang="en-US" altLang="ko-KR" sz="4800" b="1" dirty="0">
              <a:solidFill>
                <a:srgbClr val="FF00FF"/>
              </a:solidFill>
              <a:effectLst>
                <a:outerShdw blurRad="38100" dist="38100" dir="2700000" algn="tl">
                  <a:srgbClr val="000000">
                    <a:alpha val="43137"/>
                  </a:srgbClr>
                </a:outerShdw>
              </a:effectLst>
              <a:latin typeface="VNI-Avo" pitchFamily="2" charset="0"/>
              <a:cs typeface="Times New Roman" panose="02020603050405020304" pitchFamily="18" charset="0"/>
            </a:endParaRPr>
          </a:p>
        </p:txBody>
      </p:sp>
    </p:spTree>
    <p:extLst>
      <p:ext uri="{BB962C8B-B14F-4D97-AF65-F5344CB8AC3E}">
        <p14:creationId xmlns:p14="http://schemas.microsoft.com/office/powerpoint/2010/main" val="8359738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46023" t="18562" b="38301"/>
          <a:stretch/>
        </p:blipFill>
        <p:spPr>
          <a:xfrm>
            <a:off x="2223252" y="60684"/>
            <a:ext cx="8337176" cy="6797316"/>
          </a:xfrm>
          <a:prstGeom prst="rect">
            <a:avLst/>
          </a:prstGeom>
        </p:spPr>
      </p:pic>
      <p:sp>
        <p:nvSpPr>
          <p:cNvPr id="4" name="Rectangle 3"/>
          <p:cNvSpPr/>
          <p:nvPr/>
        </p:nvSpPr>
        <p:spPr>
          <a:xfrm>
            <a:off x="1909507" y="815790"/>
            <a:ext cx="4482353" cy="4123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1"/>
          <p:cNvSpPr txBox="1">
            <a:spLocks noChangeArrowheads="1"/>
          </p:cNvSpPr>
          <p:nvPr/>
        </p:nvSpPr>
        <p:spPr bwMode="auto">
          <a:xfrm>
            <a:off x="352293" y="60713"/>
            <a:ext cx="11678347" cy="584775"/>
          </a:xfrm>
          <a:prstGeom prst="rect">
            <a:avLst/>
          </a:prstGeom>
          <a:noFill/>
          <a:ln w="9525">
            <a:noFill/>
            <a:miter lim="800000"/>
            <a:headEnd/>
            <a:tailEnd/>
          </a:ln>
        </p:spPr>
        <p:txBody>
          <a:bodyPr wrap="square">
            <a:spAutoFit/>
          </a:bodyPr>
          <a:lstStyle/>
          <a:p>
            <a:pPr algn="ctr"/>
            <a:r>
              <a:rPr lang="en-US" altLang="ko-KR" sz="3200" b="1" smtClean="0">
                <a:effectLst>
                  <a:outerShdw blurRad="38100" dist="38100" dir="2700000" algn="tl">
                    <a:srgbClr val="000000">
                      <a:alpha val="43137"/>
                    </a:srgbClr>
                  </a:outerShdw>
                </a:effectLst>
                <a:latin typeface="VNI-Avo" pitchFamily="2" charset="0"/>
                <a:cs typeface="Times New Roman" panose="02020603050405020304" pitchFamily="18" charset="0"/>
              </a:rPr>
              <a:t>Quan saùt tranh vaø cho bieát baïn nhoû ñang nghó veà ai?</a:t>
            </a:r>
            <a:endParaRPr lang="en-US" altLang="ko-KR" sz="3200" b="1" dirty="0">
              <a:effectLst>
                <a:outerShdw blurRad="38100" dist="38100" dir="2700000" algn="tl">
                  <a:srgbClr val="000000">
                    <a:alpha val="43137"/>
                  </a:srgbClr>
                </a:outerShdw>
              </a:effectLst>
              <a:latin typeface="VNI-Avo" pitchFamily="2" charset="0"/>
              <a:cs typeface="Times New Roman" panose="02020603050405020304" pitchFamily="18" charset="0"/>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3180" t="20708" r="87832" b="74092"/>
          <a:stretch/>
        </p:blipFill>
        <p:spPr>
          <a:xfrm>
            <a:off x="-71717" y="38"/>
            <a:ext cx="806825" cy="645469"/>
          </a:xfrm>
          <a:prstGeom prst="rect">
            <a:avLst/>
          </a:prstGeom>
        </p:spPr>
      </p:pic>
    </p:spTree>
    <p:extLst>
      <p:ext uri="{BB962C8B-B14F-4D97-AF65-F5344CB8AC3E}">
        <p14:creationId xmlns:p14="http://schemas.microsoft.com/office/powerpoint/2010/main" val="3605965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7A5EA25-4796-4E8C-8F6D-A4084E71D454}"/>
              </a:ext>
            </a:extLst>
          </p:cNvPr>
          <p:cNvSpPr txBox="1"/>
          <p:nvPr/>
        </p:nvSpPr>
        <p:spPr>
          <a:xfrm>
            <a:off x="4807011" y="6069115"/>
            <a:ext cx="7456712" cy="523220"/>
          </a:xfrm>
          <a:prstGeom prst="rect">
            <a:avLst/>
          </a:prstGeom>
          <a:noFill/>
        </p:spPr>
        <p:txBody>
          <a:bodyPr wrap="square" rtlCol="0">
            <a:spAutoFit/>
          </a:bodyPr>
          <a:lstStyle/>
          <a:p>
            <a:r>
              <a:rPr lang="en-US" sz="2800" b="1" i="1" dirty="0">
                <a:latin typeface="VNI-Avo" pitchFamily="2" charset="0"/>
              </a:rPr>
              <a:t>Theo </a:t>
            </a:r>
            <a:r>
              <a:rPr lang="en-US" sz="2800" b="1" dirty="0" smtClean="0">
                <a:latin typeface="VNI-Avo" pitchFamily="2" charset="0"/>
              </a:rPr>
              <a:t>Xu-</a:t>
            </a:r>
            <a:r>
              <a:rPr lang="en-US" sz="2800" b="1" dirty="0" err="1" smtClean="0">
                <a:latin typeface="VNI-Avo" pitchFamily="2" charset="0"/>
              </a:rPr>
              <a:t>khoâm</a:t>
            </a:r>
            <a:r>
              <a:rPr lang="en-US" sz="2800" b="1" dirty="0" smtClean="0">
                <a:latin typeface="VNI-Avo" pitchFamily="2" charset="0"/>
              </a:rPr>
              <a:t>-</a:t>
            </a:r>
            <a:r>
              <a:rPr lang="en-US" sz="2800" b="1" smtClean="0">
                <a:latin typeface="VNI-Avo" pitchFamily="2" charset="0"/>
              </a:rPr>
              <a:t>lin-xki</a:t>
            </a:r>
            <a:r>
              <a:rPr lang="en-US" sz="2800" b="1" i="1" dirty="0" smtClean="0">
                <a:latin typeface="VNI-Avo" pitchFamily="2" charset="0"/>
              </a:rPr>
              <a:t>, </a:t>
            </a:r>
            <a:r>
              <a:rPr lang="en-US" sz="2800" b="1" dirty="0" err="1" smtClean="0">
                <a:latin typeface="VNI-Avo" pitchFamily="2" charset="0"/>
              </a:rPr>
              <a:t>Maïnh</a:t>
            </a:r>
            <a:r>
              <a:rPr lang="en-US" sz="2800" b="1" dirty="0" smtClean="0">
                <a:latin typeface="VNI-Avo" pitchFamily="2" charset="0"/>
              </a:rPr>
              <a:t> </a:t>
            </a:r>
            <a:r>
              <a:rPr lang="en-US" sz="2800" b="1" dirty="0" err="1" smtClean="0">
                <a:latin typeface="VNI-Avo" pitchFamily="2" charset="0"/>
              </a:rPr>
              <a:t>Höôûng</a:t>
            </a:r>
            <a:r>
              <a:rPr lang="en-US" sz="2800" b="1" dirty="0" smtClean="0">
                <a:latin typeface="VNI-Avo" pitchFamily="2" charset="0"/>
              </a:rPr>
              <a:t> </a:t>
            </a:r>
            <a:r>
              <a:rPr lang="en-US" sz="2800" b="1" i="1" dirty="0" err="1" smtClean="0">
                <a:latin typeface="VNI-Avo" pitchFamily="2" charset="0"/>
              </a:rPr>
              <a:t>dòch</a:t>
            </a:r>
            <a:endParaRPr lang="en-US" sz="3200" b="1" i="1" dirty="0">
              <a:latin typeface="VNI-Avo" pitchFamily="2" charset="0"/>
            </a:endParaRPr>
          </a:p>
        </p:txBody>
      </p:sp>
      <p:sp>
        <p:nvSpPr>
          <p:cNvPr id="3" name="TextBox 2">
            <a:extLst>
              <a:ext uri="{FF2B5EF4-FFF2-40B4-BE49-F238E27FC236}">
                <a16:creationId xmlns:a16="http://schemas.microsoft.com/office/drawing/2014/main" id="{FBAF6B29-D87A-4616-B368-D0C5B602B9FC}"/>
              </a:ext>
            </a:extLst>
          </p:cNvPr>
          <p:cNvSpPr txBox="1"/>
          <p:nvPr/>
        </p:nvSpPr>
        <p:spPr>
          <a:xfrm>
            <a:off x="340665" y="735988"/>
            <a:ext cx="11514464" cy="5170646"/>
          </a:xfrm>
          <a:prstGeom prst="rect">
            <a:avLst/>
          </a:prstGeom>
          <a:noFill/>
        </p:spPr>
        <p:txBody>
          <a:bodyPr wrap="square" rtlCol="0">
            <a:spAutoFit/>
          </a:bodyPr>
          <a:lstStyle/>
          <a:p>
            <a:pPr algn="just"/>
            <a:r>
              <a:rPr lang="en-US" sz="3000" b="1" dirty="0" smtClean="0">
                <a:latin typeface="VNI-Avo" pitchFamily="2" charset="0"/>
              </a:rPr>
              <a:t>	</a:t>
            </a:r>
            <a:r>
              <a:rPr lang="en-US" sz="3000" b="1" dirty="0" err="1" smtClean="0">
                <a:solidFill>
                  <a:srgbClr val="FF0000"/>
                </a:solidFill>
                <a:latin typeface="VNI-Avo" pitchFamily="2" charset="0"/>
              </a:rPr>
              <a:t>Saùng</a:t>
            </a:r>
            <a:r>
              <a:rPr lang="en-US" sz="3000" b="1" dirty="0" smtClean="0">
                <a:solidFill>
                  <a:srgbClr val="FF0000"/>
                </a:solidFill>
                <a:latin typeface="VNI-Avo" pitchFamily="2" charset="0"/>
              </a:rPr>
              <a:t> </a:t>
            </a:r>
            <a:r>
              <a:rPr lang="en-US" sz="3000" b="1" dirty="0" err="1" smtClean="0">
                <a:solidFill>
                  <a:srgbClr val="FF0000"/>
                </a:solidFill>
                <a:latin typeface="VNI-Avo" pitchFamily="2" charset="0"/>
              </a:rPr>
              <a:t>sôùm</a:t>
            </a:r>
            <a:r>
              <a:rPr lang="en-US" sz="3000" b="1" dirty="0" smtClean="0">
                <a:solidFill>
                  <a:srgbClr val="FF0000"/>
                </a:solidFill>
                <a:latin typeface="VNI-Avo" pitchFamily="2" charset="0"/>
              </a:rPr>
              <a:t>, An </a:t>
            </a:r>
            <a:r>
              <a:rPr lang="en-US" sz="3000" b="1" dirty="0" err="1" smtClean="0">
                <a:solidFill>
                  <a:srgbClr val="FF0000"/>
                </a:solidFill>
                <a:latin typeface="VNI-Avo" pitchFamily="2" charset="0"/>
              </a:rPr>
              <a:t>vaøo</a:t>
            </a:r>
            <a:r>
              <a:rPr lang="en-US" sz="3000" b="1" dirty="0" smtClean="0">
                <a:solidFill>
                  <a:srgbClr val="FF0000"/>
                </a:solidFill>
                <a:latin typeface="VNI-Avo" pitchFamily="2" charset="0"/>
              </a:rPr>
              <a:t> </a:t>
            </a:r>
            <a:r>
              <a:rPr lang="en-US" sz="3000" b="1" dirty="0" err="1" smtClean="0">
                <a:solidFill>
                  <a:srgbClr val="FF0000"/>
                </a:solidFill>
                <a:latin typeface="VNI-Avo" pitchFamily="2" charset="0"/>
              </a:rPr>
              <a:t>vöôøn</a:t>
            </a:r>
            <a:r>
              <a:rPr lang="en-US" sz="3000" b="1" dirty="0" smtClean="0">
                <a:solidFill>
                  <a:srgbClr val="FF0000"/>
                </a:solidFill>
                <a:latin typeface="VNI-Avo" pitchFamily="2" charset="0"/>
              </a:rPr>
              <a:t> </a:t>
            </a:r>
            <a:r>
              <a:rPr lang="en-US" sz="3000" b="1" dirty="0" err="1" smtClean="0">
                <a:solidFill>
                  <a:srgbClr val="FF0000"/>
                </a:solidFill>
                <a:latin typeface="VNI-Avo" pitchFamily="2" charset="0"/>
              </a:rPr>
              <a:t>hoa</a:t>
            </a:r>
            <a:r>
              <a:rPr lang="en-US" sz="3000" b="1" dirty="0" smtClean="0">
                <a:solidFill>
                  <a:srgbClr val="FF0000"/>
                </a:solidFill>
                <a:latin typeface="VNI-Avo" pitchFamily="2" charset="0"/>
              </a:rPr>
              <a:t> </a:t>
            </a:r>
            <a:r>
              <a:rPr lang="en-US" sz="3000" b="1" dirty="0" err="1" smtClean="0">
                <a:solidFill>
                  <a:srgbClr val="FF0000"/>
                </a:solidFill>
                <a:latin typeface="VNI-Avo" pitchFamily="2" charset="0"/>
              </a:rPr>
              <a:t>cuûa</a:t>
            </a:r>
            <a:r>
              <a:rPr lang="en-US" sz="3000" b="1" dirty="0" smtClean="0">
                <a:solidFill>
                  <a:srgbClr val="FF0000"/>
                </a:solidFill>
                <a:latin typeface="VNI-Avo" pitchFamily="2" charset="0"/>
              </a:rPr>
              <a:t> </a:t>
            </a:r>
            <a:r>
              <a:rPr lang="en-US" sz="3000" b="1" dirty="0" err="1" smtClean="0">
                <a:solidFill>
                  <a:srgbClr val="FF0000"/>
                </a:solidFill>
                <a:latin typeface="VNI-Avo" pitchFamily="2" charset="0"/>
              </a:rPr>
              <a:t>tröôøng</a:t>
            </a:r>
            <a:r>
              <a:rPr lang="en-US" sz="3000" b="1" dirty="0" smtClean="0">
                <a:solidFill>
                  <a:srgbClr val="FF0000"/>
                </a:solidFill>
                <a:latin typeface="VNI-Avo" pitchFamily="2" charset="0"/>
              </a:rPr>
              <a:t>. </a:t>
            </a:r>
            <a:r>
              <a:rPr lang="en-US" sz="3000" b="1" dirty="0" err="1" smtClean="0">
                <a:solidFill>
                  <a:srgbClr val="FF0000"/>
                </a:solidFill>
                <a:latin typeface="VNI-Avo" pitchFamily="2" charset="0"/>
              </a:rPr>
              <a:t>Em</a:t>
            </a:r>
            <a:r>
              <a:rPr lang="en-US" sz="3000" b="1" dirty="0" smtClean="0">
                <a:solidFill>
                  <a:srgbClr val="FF0000"/>
                </a:solidFill>
                <a:latin typeface="VNI-Avo" pitchFamily="2" charset="0"/>
              </a:rPr>
              <a:t> </a:t>
            </a:r>
            <a:r>
              <a:rPr lang="en-US" sz="3000" b="1" dirty="0" err="1" smtClean="0">
                <a:solidFill>
                  <a:srgbClr val="FF0000"/>
                </a:solidFill>
                <a:latin typeface="VNI-Avo" pitchFamily="2" charset="0"/>
              </a:rPr>
              <a:t>ñònh</a:t>
            </a:r>
            <a:r>
              <a:rPr lang="en-US" sz="3000" b="1" dirty="0" smtClean="0">
                <a:solidFill>
                  <a:srgbClr val="FF0000"/>
                </a:solidFill>
                <a:latin typeface="VNI-Avo" pitchFamily="2" charset="0"/>
              </a:rPr>
              <a:t> </a:t>
            </a:r>
            <a:r>
              <a:rPr lang="en-US" sz="3000" b="1" dirty="0" err="1" smtClean="0">
                <a:solidFill>
                  <a:srgbClr val="FF0000"/>
                </a:solidFill>
                <a:latin typeface="VNI-Avo" pitchFamily="2" charset="0"/>
              </a:rPr>
              <a:t>haùi</a:t>
            </a:r>
            <a:r>
              <a:rPr lang="en-US" sz="3000" b="1" dirty="0" smtClean="0">
                <a:solidFill>
                  <a:srgbClr val="FF0000"/>
                </a:solidFill>
                <a:latin typeface="VNI-Avo" pitchFamily="2" charset="0"/>
              </a:rPr>
              <a:t> </a:t>
            </a:r>
            <a:r>
              <a:rPr lang="en-US" sz="3000" b="1" dirty="0" err="1" smtClean="0">
                <a:solidFill>
                  <a:srgbClr val="FF0000"/>
                </a:solidFill>
                <a:latin typeface="VNI-Avo" pitchFamily="2" charset="0"/>
              </a:rPr>
              <a:t>boâng</a:t>
            </a:r>
            <a:r>
              <a:rPr lang="en-US" sz="3000" b="1" dirty="0" smtClean="0">
                <a:solidFill>
                  <a:srgbClr val="FF0000"/>
                </a:solidFill>
                <a:latin typeface="VNI-Avo" pitchFamily="2" charset="0"/>
              </a:rPr>
              <a:t> </a:t>
            </a:r>
            <a:r>
              <a:rPr lang="en-US" sz="3000" b="1" dirty="0" err="1" smtClean="0">
                <a:solidFill>
                  <a:srgbClr val="FF0000"/>
                </a:solidFill>
                <a:latin typeface="VNI-Avo" pitchFamily="2" charset="0"/>
              </a:rPr>
              <a:t>cuùc</a:t>
            </a:r>
            <a:r>
              <a:rPr lang="en-US" sz="3000" b="1" dirty="0" smtClean="0">
                <a:solidFill>
                  <a:srgbClr val="FF0000"/>
                </a:solidFill>
                <a:latin typeface="VNI-Avo" pitchFamily="2" charset="0"/>
              </a:rPr>
              <a:t> </a:t>
            </a:r>
            <a:r>
              <a:rPr lang="en-US" sz="3000" b="1" dirty="0" err="1" smtClean="0">
                <a:solidFill>
                  <a:srgbClr val="FF0000"/>
                </a:solidFill>
                <a:latin typeface="VNI-Avo" pitchFamily="2" charset="0"/>
              </a:rPr>
              <a:t>maøu</a:t>
            </a:r>
            <a:r>
              <a:rPr lang="en-US" sz="3000" b="1" dirty="0" smtClean="0">
                <a:solidFill>
                  <a:srgbClr val="FF0000"/>
                </a:solidFill>
                <a:latin typeface="VNI-Avo" pitchFamily="2" charset="0"/>
              </a:rPr>
              <a:t> </a:t>
            </a:r>
            <a:r>
              <a:rPr lang="en-US" sz="3000" b="1" dirty="0" err="1" smtClean="0">
                <a:solidFill>
                  <a:srgbClr val="FF0000"/>
                </a:solidFill>
                <a:latin typeface="VNI-Avo" pitchFamily="2" charset="0"/>
              </a:rPr>
              <a:t>xanh</a:t>
            </a:r>
            <a:r>
              <a:rPr lang="en-US" sz="3000" b="1" dirty="0" smtClean="0">
                <a:solidFill>
                  <a:srgbClr val="FF0000"/>
                </a:solidFill>
                <a:latin typeface="VNI-Avo" pitchFamily="2" charset="0"/>
              </a:rPr>
              <a:t>, </a:t>
            </a:r>
            <a:r>
              <a:rPr lang="en-US" sz="3000" b="1" dirty="0" err="1" smtClean="0">
                <a:solidFill>
                  <a:srgbClr val="FF0000"/>
                </a:solidFill>
                <a:latin typeface="VNI-Avo" pitchFamily="2" charset="0"/>
              </a:rPr>
              <a:t>ñöôïc</a:t>
            </a:r>
            <a:r>
              <a:rPr lang="en-US" sz="3000" b="1" dirty="0" smtClean="0">
                <a:solidFill>
                  <a:srgbClr val="FF0000"/>
                </a:solidFill>
                <a:latin typeface="VNI-Avo" pitchFamily="2" charset="0"/>
              </a:rPr>
              <a:t> </a:t>
            </a:r>
            <a:r>
              <a:rPr lang="en-US" sz="3000" b="1" dirty="0" err="1" smtClean="0">
                <a:solidFill>
                  <a:srgbClr val="FF0000"/>
                </a:solidFill>
                <a:latin typeface="VNI-Avo" pitchFamily="2" charset="0"/>
              </a:rPr>
              <a:t>caû</a:t>
            </a:r>
            <a:r>
              <a:rPr lang="en-US" sz="3000" b="1" dirty="0" smtClean="0">
                <a:solidFill>
                  <a:srgbClr val="FF0000"/>
                </a:solidFill>
                <a:latin typeface="VNI-Avo" pitchFamily="2" charset="0"/>
              </a:rPr>
              <a:t> </a:t>
            </a:r>
            <a:r>
              <a:rPr lang="en-US" sz="3000" b="1" dirty="0" err="1" smtClean="0">
                <a:solidFill>
                  <a:srgbClr val="FF0000"/>
                </a:solidFill>
                <a:latin typeface="VNI-Avo" pitchFamily="2" charset="0"/>
              </a:rPr>
              <a:t>lôùp</a:t>
            </a:r>
            <a:r>
              <a:rPr lang="en-US" sz="3000" b="1" dirty="0" smtClean="0">
                <a:solidFill>
                  <a:srgbClr val="FF0000"/>
                </a:solidFill>
                <a:latin typeface="VNI-Avo" pitchFamily="2" charset="0"/>
              </a:rPr>
              <a:t> </a:t>
            </a:r>
            <a:r>
              <a:rPr lang="en-US" sz="3000" b="1" dirty="0" err="1" smtClean="0">
                <a:solidFill>
                  <a:srgbClr val="FF0000"/>
                </a:solidFill>
                <a:latin typeface="VNI-Avo" pitchFamily="2" charset="0"/>
              </a:rPr>
              <a:t>goïi</a:t>
            </a:r>
            <a:r>
              <a:rPr lang="en-US" sz="3000" b="1" dirty="0" smtClean="0">
                <a:solidFill>
                  <a:srgbClr val="FF0000"/>
                </a:solidFill>
                <a:latin typeface="VNI-Avo" pitchFamily="2" charset="0"/>
              </a:rPr>
              <a:t> </a:t>
            </a:r>
            <a:r>
              <a:rPr lang="en-US" sz="3000" b="1" dirty="0" err="1" smtClean="0">
                <a:solidFill>
                  <a:srgbClr val="FF0000"/>
                </a:solidFill>
                <a:latin typeface="VNI-Avo" pitchFamily="2" charset="0"/>
              </a:rPr>
              <a:t>laø</a:t>
            </a:r>
            <a:r>
              <a:rPr lang="en-US" sz="3000" b="1" dirty="0" smtClean="0">
                <a:solidFill>
                  <a:srgbClr val="FF0000"/>
                </a:solidFill>
                <a:latin typeface="VNI-Avo" pitchFamily="2" charset="0"/>
              </a:rPr>
              <a:t> </a:t>
            </a:r>
            <a:r>
              <a:rPr lang="en-US" sz="3000" b="1" dirty="0" err="1" smtClean="0">
                <a:solidFill>
                  <a:srgbClr val="FF0000"/>
                </a:solidFill>
                <a:latin typeface="VNI-Avo" pitchFamily="2" charset="0"/>
              </a:rPr>
              <a:t>hoa</a:t>
            </a:r>
            <a:r>
              <a:rPr lang="en-US" sz="3000" b="1" dirty="0" smtClean="0">
                <a:solidFill>
                  <a:srgbClr val="FF0000"/>
                </a:solidFill>
                <a:latin typeface="VNI-Avo" pitchFamily="2" charset="0"/>
              </a:rPr>
              <a:t> </a:t>
            </a:r>
            <a:r>
              <a:rPr lang="en-US" sz="3000" b="1" dirty="0" err="1" smtClean="0">
                <a:solidFill>
                  <a:srgbClr val="FF0000"/>
                </a:solidFill>
                <a:latin typeface="VNI-Avo" pitchFamily="2" charset="0"/>
              </a:rPr>
              <a:t>nieàm</a:t>
            </a:r>
            <a:r>
              <a:rPr lang="en-US" sz="3000" b="1" dirty="0" smtClean="0">
                <a:solidFill>
                  <a:srgbClr val="FF0000"/>
                </a:solidFill>
                <a:latin typeface="VNI-Avo" pitchFamily="2" charset="0"/>
              </a:rPr>
              <a:t> </a:t>
            </a:r>
            <a:r>
              <a:rPr lang="en-US" sz="3000" b="1" dirty="0" err="1" smtClean="0">
                <a:solidFill>
                  <a:srgbClr val="FF0000"/>
                </a:solidFill>
                <a:latin typeface="VNI-Avo" pitchFamily="2" charset="0"/>
              </a:rPr>
              <a:t>vui</a:t>
            </a:r>
            <a:r>
              <a:rPr lang="en-US" sz="3000" b="1" dirty="0" smtClean="0">
                <a:solidFill>
                  <a:srgbClr val="FF0000"/>
                </a:solidFill>
                <a:latin typeface="VNI-Avo" pitchFamily="2" charset="0"/>
              </a:rPr>
              <a:t>. Ba </a:t>
            </a:r>
            <a:r>
              <a:rPr lang="en-US" sz="3000" b="1" dirty="0" err="1" smtClean="0">
                <a:solidFill>
                  <a:srgbClr val="FF0000"/>
                </a:solidFill>
                <a:latin typeface="VNI-Avo" pitchFamily="2" charset="0"/>
              </a:rPr>
              <a:t>cuûa</a:t>
            </a:r>
            <a:r>
              <a:rPr lang="en-US" sz="3000" b="1" dirty="0" smtClean="0">
                <a:solidFill>
                  <a:srgbClr val="FF0000"/>
                </a:solidFill>
                <a:latin typeface="VNI-Avo" pitchFamily="2" charset="0"/>
              </a:rPr>
              <a:t> An </a:t>
            </a:r>
            <a:r>
              <a:rPr lang="en-US" sz="3000" b="1" dirty="0" err="1" smtClean="0">
                <a:solidFill>
                  <a:srgbClr val="FF0000"/>
                </a:solidFill>
                <a:latin typeface="VNI-Avo" pitchFamily="2" charset="0"/>
              </a:rPr>
              <a:t>ñang</a:t>
            </a:r>
            <a:r>
              <a:rPr lang="en-US" sz="3000" b="1" dirty="0" smtClean="0">
                <a:solidFill>
                  <a:srgbClr val="FF0000"/>
                </a:solidFill>
                <a:latin typeface="VNI-Avo" pitchFamily="2" charset="0"/>
              </a:rPr>
              <a:t> </a:t>
            </a:r>
            <a:r>
              <a:rPr lang="en-US" sz="3000" b="1" dirty="0" err="1" smtClean="0">
                <a:solidFill>
                  <a:srgbClr val="FF0000"/>
                </a:solidFill>
                <a:latin typeface="VNI-Avo" pitchFamily="2" charset="0"/>
              </a:rPr>
              <a:t>bò</a:t>
            </a:r>
            <a:r>
              <a:rPr lang="en-US" sz="3000" b="1" dirty="0" smtClean="0">
                <a:solidFill>
                  <a:srgbClr val="FF0000"/>
                </a:solidFill>
                <a:latin typeface="VNI-Avo" pitchFamily="2" charset="0"/>
              </a:rPr>
              <a:t> </a:t>
            </a:r>
            <a:r>
              <a:rPr lang="en-US" sz="3000" b="1" dirty="0" err="1" smtClean="0">
                <a:solidFill>
                  <a:srgbClr val="FF0000"/>
                </a:solidFill>
                <a:latin typeface="VNI-Avo" pitchFamily="2" charset="0"/>
              </a:rPr>
              <a:t>beänh</a:t>
            </a:r>
            <a:r>
              <a:rPr lang="en-US" sz="3000" b="1" dirty="0" smtClean="0">
                <a:solidFill>
                  <a:srgbClr val="FF0000"/>
                </a:solidFill>
                <a:latin typeface="VNI-Avo" pitchFamily="2" charset="0"/>
              </a:rPr>
              <a:t>. </a:t>
            </a:r>
            <a:r>
              <a:rPr lang="en-US" sz="3000" b="1" dirty="0" err="1" smtClean="0">
                <a:solidFill>
                  <a:srgbClr val="FF0000"/>
                </a:solidFill>
                <a:latin typeface="VNI-Avo" pitchFamily="2" charset="0"/>
              </a:rPr>
              <a:t>Em</a:t>
            </a:r>
            <a:r>
              <a:rPr lang="en-US" sz="3000" b="1" dirty="0" smtClean="0">
                <a:solidFill>
                  <a:srgbClr val="FF0000"/>
                </a:solidFill>
                <a:latin typeface="VNI-Avo" pitchFamily="2" charset="0"/>
              </a:rPr>
              <a:t> </a:t>
            </a:r>
            <a:r>
              <a:rPr lang="en-US" sz="3000" b="1" dirty="0" err="1" smtClean="0">
                <a:solidFill>
                  <a:srgbClr val="FF0000"/>
                </a:solidFill>
                <a:latin typeface="VNI-Avo" pitchFamily="2" charset="0"/>
              </a:rPr>
              <a:t>muoán</a:t>
            </a:r>
            <a:r>
              <a:rPr lang="en-US" sz="3000" b="1" dirty="0" smtClean="0">
                <a:solidFill>
                  <a:srgbClr val="FF0000"/>
                </a:solidFill>
                <a:latin typeface="VNI-Avo" pitchFamily="2" charset="0"/>
              </a:rPr>
              <a:t> </a:t>
            </a:r>
            <a:r>
              <a:rPr lang="en-US" sz="3000" b="1" dirty="0" err="1" smtClean="0">
                <a:solidFill>
                  <a:srgbClr val="FF0000"/>
                </a:solidFill>
                <a:latin typeface="VNI-Avo" pitchFamily="2" charset="0"/>
              </a:rPr>
              <a:t>ñöôïc</a:t>
            </a:r>
            <a:r>
              <a:rPr lang="en-US" sz="3000" b="1" dirty="0" smtClean="0">
                <a:solidFill>
                  <a:srgbClr val="FF0000"/>
                </a:solidFill>
                <a:latin typeface="VNI-Avo" pitchFamily="2" charset="0"/>
              </a:rPr>
              <a:t> </a:t>
            </a:r>
            <a:r>
              <a:rPr lang="en-US" sz="3000" b="1" dirty="0" err="1" smtClean="0">
                <a:solidFill>
                  <a:srgbClr val="FF0000"/>
                </a:solidFill>
                <a:latin typeface="VNI-Avo" pitchFamily="2" charset="0"/>
              </a:rPr>
              <a:t>taëng</a:t>
            </a:r>
            <a:r>
              <a:rPr lang="en-US" sz="3000" b="1" dirty="0" smtClean="0">
                <a:solidFill>
                  <a:srgbClr val="FF0000"/>
                </a:solidFill>
                <a:latin typeface="VNI-Avo" pitchFamily="2" charset="0"/>
              </a:rPr>
              <a:t> </a:t>
            </a:r>
            <a:r>
              <a:rPr lang="en-US" sz="3000" b="1" dirty="0" err="1" smtClean="0">
                <a:solidFill>
                  <a:srgbClr val="FF0000"/>
                </a:solidFill>
                <a:latin typeface="VNI-Avo" pitchFamily="2" charset="0"/>
              </a:rPr>
              <a:t>boâng</a:t>
            </a:r>
            <a:r>
              <a:rPr lang="en-US" sz="3000" b="1" dirty="0" smtClean="0">
                <a:solidFill>
                  <a:srgbClr val="FF0000"/>
                </a:solidFill>
                <a:latin typeface="VNI-Avo" pitchFamily="2" charset="0"/>
              </a:rPr>
              <a:t> </a:t>
            </a:r>
            <a:r>
              <a:rPr lang="en-US" sz="3000" b="1" dirty="0" err="1" smtClean="0">
                <a:solidFill>
                  <a:srgbClr val="FF0000"/>
                </a:solidFill>
                <a:latin typeface="VNI-Avo" pitchFamily="2" charset="0"/>
              </a:rPr>
              <a:t>hoa</a:t>
            </a:r>
            <a:r>
              <a:rPr lang="en-US" sz="3000" b="1" dirty="0" smtClean="0">
                <a:solidFill>
                  <a:srgbClr val="FF0000"/>
                </a:solidFill>
                <a:latin typeface="VNI-Avo" pitchFamily="2" charset="0"/>
              </a:rPr>
              <a:t> </a:t>
            </a:r>
            <a:r>
              <a:rPr lang="en-US" sz="3000" b="1" dirty="0" err="1" smtClean="0">
                <a:solidFill>
                  <a:srgbClr val="FF0000"/>
                </a:solidFill>
                <a:latin typeface="VNI-Avo" pitchFamily="2" charset="0"/>
              </a:rPr>
              <a:t>nieàm</a:t>
            </a:r>
            <a:r>
              <a:rPr lang="en-US" sz="3000" b="1" dirty="0" smtClean="0">
                <a:solidFill>
                  <a:srgbClr val="FF0000"/>
                </a:solidFill>
                <a:latin typeface="VNI-Avo" pitchFamily="2" charset="0"/>
              </a:rPr>
              <a:t> </a:t>
            </a:r>
            <a:r>
              <a:rPr lang="en-US" sz="3000" b="1" dirty="0" err="1" smtClean="0">
                <a:solidFill>
                  <a:srgbClr val="FF0000"/>
                </a:solidFill>
                <a:latin typeface="VNI-Avo" pitchFamily="2" charset="0"/>
              </a:rPr>
              <a:t>vui</a:t>
            </a:r>
            <a:r>
              <a:rPr lang="en-US" sz="3000" b="1" dirty="0" smtClean="0">
                <a:solidFill>
                  <a:srgbClr val="FF0000"/>
                </a:solidFill>
                <a:latin typeface="VNI-Avo" pitchFamily="2" charset="0"/>
              </a:rPr>
              <a:t> </a:t>
            </a:r>
            <a:r>
              <a:rPr lang="en-US" sz="3000" b="1" dirty="0" err="1" smtClean="0">
                <a:solidFill>
                  <a:srgbClr val="FF0000"/>
                </a:solidFill>
                <a:latin typeface="VNI-Avo" pitchFamily="2" charset="0"/>
              </a:rPr>
              <a:t>ñeå</a:t>
            </a:r>
            <a:r>
              <a:rPr lang="en-US" sz="3000" b="1" dirty="0" smtClean="0">
                <a:solidFill>
                  <a:srgbClr val="FF0000"/>
                </a:solidFill>
                <a:latin typeface="VNI-Avo" pitchFamily="2" charset="0"/>
              </a:rPr>
              <a:t> </a:t>
            </a:r>
            <a:r>
              <a:rPr lang="en-US" sz="3000" b="1" dirty="0" err="1" smtClean="0">
                <a:solidFill>
                  <a:srgbClr val="FF0000"/>
                </a:solidFill>
                <a:latin typeface="VNI-Avo" pitchFamily="2" charset="0"/>
              </a:rPr>
              <a:t>ba</a:t>
            </a:r>
            <a:r>
              <a:rPr lang="en-US" sz="3000" b="1" dirty="0" smtClean="0">
                <a:solidFill>
                  <a:srgbClr val="FF0000"/>
                </a:solidFill>
                <a:latin typeface="VNI-Avo" pitchFamily="2" charset="0"/>
              </a:rPr>
              <a:t> </a:t>
            </a:r>
            <a:r>
              <a:rPr lang="en-US" sz="3000" b="1" dirty="0" err="1" smtClean="0">
                <a:solidFill>
                  <a:srgbClr val="FF0000"/>
                </a:solidFill>
                <a:latin typeface="VNI-Avo" pitchFamily="2" charset="0"/>
              </a:rPr>
              <a:t>dòu</a:t>
            </a:r>
            <a:r>
              <a:rPr lang="en-US" sz="3000" b="1" dirty="0" smtClean="0">
                <a:solidFill>
                  <a:srgbClr val="FF0000"/>
                </a:solidFill>
                <a:latin typeface="VNI-Avo" pitchFamily="2" charset="0"/>
              </a:rPr>
              <a:t> </a:t>
            </a:r>
            <a:r>
              <a:rPr lang="en-US" sz="3000" b="1" dirty="0" err="1" smtClean="0">
                <a:solidFill>
                  <a:srgbClr val="FF0000"/>
                </a:solidFill>
                <a:latin typeface="VNI-Avo" pitchFamily="2" charset="0"/>
              </a:rPr>
              <a:t>côn</a:t>
            </a:r>
            <a:r>
              <a:rPr lang="en-US" sz="3000" b="1" dirty="0" smtClean="0">
                <a:solidFill>
                  <a:srgbClr val="FF0000"/>
                </a:solidFill>
                <a:latin typeface="VNI-Avo" pitchFamily="2" charset="0"/>
              </a:rPr>
              <a:t> </a:t>
            </a:r>
            <a:r>
              <a:rPr lang="en-US" sz="3000" b="1" dirty="0" err="1" smtClean="0">
                <a:solidFill>
                  <a:srgbClr val="FF0000"/>
                </a:solidFill>
                <a:latin typeface="VNI-Avo" pitchFamily="2" charset="0"/>
              </a:rPr>
              <a:t>ñau</a:t>
            </a:r>
            <a:r>
              <a:rPr lang="en-US" sz="3000" b="1" dirty="0" smtClean="0">
                <a:solidFill>
                  <a:srgbClr val="FF0000"/>
                </a:solidFill>
                <a:latin typeface="VNI-Avo" pitchFamily="2" charset="0"/>
              </a:rPr>
              <a:t>.</a:t>
            </a:r>
          </a:p>
          <a:p>
            <a:pPr algn="just"/>
            <a:r>
              <a:rPr lang="en-US" sz="3000" b="1" dirty="0" smtClean="0">
                <a:latin typeface="VNI-Avo" pitchFamily="2" charset="0"/>
              </a:rPr>
              <a:t>	</a:t>
            </a:r>
            <a:r>
              <a:rPr lang="en-US" sz="3000" b="1" dirty="0" smtClean="0">
                <a:solidFill>
                  <a:schemeClr val="accent1"/>
                </a:solidFill>
                <a:latin typeface="VNI-Avo" pitchFamily="2" charset="0"/>
              </a:rPr>
              <a:t>An </a:t>
            </a:r>
            <a:r>
              <a:rPr lang="en-US" sz="3000" b="1" dirty="0" err="1" smtClean="0">
                <a:solidFill>
                  <a:schemeClr val="accent1"/>
                </a:solidFill>
                <a:latin typeface="VNI-Avo" pitchFamily="2" charset="0"/>
              </a:rPr>
              <a:t>giô</a:t>
            </a:r>
            <a:r>
              <a:rPr lang="en-US" sz="3000" b="1" dirty="0" smtClean="0">
                <a:solidFill>
                  <a:schemeClr val="accent1"/>
                </a:solidFill>
                <a:latin typeface="VNI-Avo" pitchFamily="2" charset="0"/>
              </a:rPr>
              <a:t> </a:t>
            </a:r>
            <a:r>
              <a:rPr lang="en-US" sz="3000" b="1" dirty="0" err="1" smtClean="0">
                <a:solidFill>
                  <a:schemeClr val="accent1"/>
                </a:solidFill>
                <a:latin typeface="VNI-Avo" pitchFamily="2" charset="0"/>
              </a:rPr>
              <a:t>tay</a:t>
            </a:r>
            <a:r>
              <a:rPr lang="en-US" sz="3000" b="1" dirty="0" smtClean="0">
                <a:solidFill>
                  <a:schemeClr val="accent1"/>
                </a:solidFill>
                <a:latin typeface="VNI-Avo" pitchFamily="2" charset="0"/>
              </a:rPr>
              <a:t> </a:t>
            </a:r>
            <a:r>
              <a:rPr lang="en-US" sz="3000" b="1" dirty="0" err="1" smtClean="0">
                <a:solidFill>
                  <a:schemeClr val="accent1"/>
                </a:solidFill>
                <a:latin typeface="VNI-Avo" pitchFamily="2" charset="0"/>
              </a:rPr>
              <a:t>ñònh</a:t>
            </a:r>
            <a:r>
              <a:rPr lang="en-US" sz="3000" b="1" dirty="0" smtClean="0">
                <a:solidFill>
                  <a:schemeClr val="accent1"/>
                </a:solidFill>
                <a:latin typeface="VNI-Avo" pitchFamily="2" charset="0"/>
              </a:rPr>
              <a:t> </a:t>
            </a:r>
            <a:r>
              <a:rPr lang="en-US" sz="3000" b="1" dirty="0" err="1" smtClean="0">
                <a:solidFill>
                  <a:schemeClr val="accent1"/>
                </a:solidFill>
                <a:latin typeface="VNI-Avo" pitchFamily="2" charset="0"/>
              </a:rPr>
              <a:t>haùi</a:t>
            </a:r>
            <a:r>
              <a:rPr lang="en-US" sz="3000" b="1" dirty="0" smtClean="0">
                <a:solidFill>
                  <a:schemeClr val="accent1"/>
                </a:solidFill>
                <a:latin typeface="VNI-Avo" pitchFamily="2" charset="0"/>
              </a:rPr>
              <a:t>, </a:t>
            </a:r>
            <a:r>
              <a:rPr lang="en-US" sz="3000" b="1" dirty="0" err="1" smtClean="0">
                <a:solidFill>
                  <a:schemeClr val="accent1"/>
                </a:solidFill>
                <a:latin typeface="VNI-Avo" pitchFamily="2" charset="0"/>
              </a:rPr>
              <a:t>nhöng</a:t>
            </a:r>
            <a:r>
              <a:rPr lang="en-US" sz="3000" b="1" dirty="0" smtClean="0">
                <a:solidFill>
                  <a:schemeClr val="accent1"/>
                </a:solidFill>
                <a:latin typeface="VNI-Avo" pitchFamily="2" charset="0"/>
              </a:rPr>
              <a:t> </a:t>
            </a:r>
            <a:r>
              <a:rPr lang="en-US" sz="3000" b="1" dirty="0" err="1" smtClean="0">
                <a:solidFill>
                  <a:schemeClr val="accent1"/>
                </a:solidFill>
                <a:latin typeface="VNI-Avo" pitchFamily="2" charset="0"/>
              </a:rPr>
              <a:t>em</a:t>
            </a:r>
            <a:r>
              <a:rPr lang="en-US" sz="3000" b="1" dirty="0" smtClean="0">
                <a:solidFill>
                  <a:schemeClr val="accent1"/>
                </a:solidFill>
                <a:latin typeface="VNI-Avo" pitchFamily="2" charset="0"/>
              </a:rPr>
              <a:t> </a:t>
            </a:r>
            <a:r>
              <a:rPr lang="en-US" sz="3000" b="1" dirty="0" err="1" smtClean="0">
                <a:solidFill>
                  <a:schemeClr val="accent1"/>
                </a:solidFill>
                <a:latin typeface="VNI-Avo" pitchFamily="2" charset="0"/>
              </a:rPr>
              <a:t>baên</a:t>
            </a:r>
            <a:r>
              <a:rPr lang="en-US" sz="3000" b="1" dirty="0" smtClean="0">
                <a:solidFill>
                  <a:schemeClr val="accent1"/>
                </a:solidFill>
                <a:latin typeface="VNI-Avo" pitchFamily="2" charset="0"/>
              </a:rPr>
              <a:t> </a:t>
            </a:r>
            <a:r>
              <a:rPr lang="en-US" sz="3000" b="1" dirty="0" err="1" smtClean="0">
                <a:solidFill>
                  <a:schemeClr val="accent1"/>
                </a:solidFill>
                <a:latin typeface="VNI-Avo" pitchFamily="2" charset="0"/>
              </a:rPr>
              <a:t>khoaên</a:t>
            </a:r>
            <a:r>
              <a:rPr lang="en-US" sz="3000" b="1" dirty="0" smtClean="0">
                <a:solidFill>
                  <a:schemeClr val="accent1"/>
                </a:solidFill>
                <a:latin typeface="VNI-Avo" pitchFamily="2" charset="0"/>
              </a:rPr>
              <a:t> </a:t>
            </a:r>
            <a:r>
              <a:rPr lang="en-US" sz="3000" b="1" dirty="0" err="1" smtClean="0">
                <a:solidFill>
                  <a:schemeClr val="accent1"/>
                </a:solidFill>
                <a:latin typeface="VNI-Avo" pitchFamily="2" charset="0"/>
              </a:rPr>
              <a:t>roài</a:t>
            </a:r>
            <a:r>
              <a:rPr lang="en-US" sz="3000" b="1" dirty="0" smtClean="0">
                <a:solidFill>
                  <a:schemeClr val="accent1"/>
                </a:solidFill>
                <a:latin typeface="VNI-Avo" pitchFamily="2" charset="0"/>
              </a:rPr>
              <a:t> </a:t>
            </a:r>
            <a:r>
              <a:rPr lang="en-US" sz="3000" b="1" dirty="0" err="1" smtClean="0">
                <a:solidFill>
                  <a:schemeClr val="accent1"/>
                </a:solidFill>
                <a:latin typeface="VNI-Avo" pitchFamily="2" charset="0"/>
              </a:rPr>
              <a:t>döøng</a:t>
            </a:r>
            <a:r>
              <a:rPr lang="en-US" sz="3000" b="1" dirty="0" smtClean="0">
                <a:solidFill>
                  <a:schemeClr val="accent1"/>
                </a:solidFill>
                <a:latin typeface="VNI-Avo" pitchFamily="2" charset="0"/>
              </a:rPr>
              <a:t> </a:t>
            </a:r>
            <a:r>
              <a:rPr lang="en-US" sz="3000" b="1" dirty="0" err="1" smtClean="0">
                <a:solidFill>
                  <a:schemeClr val="accent1"/>
                </a:solidFill>
                <a:latin typeface="VNI-Avo" pitchFamily="2" charset="0"/>
              </a:rPr>
              <a:t>laïi</a:t>
            </a:r>
            <a:r>
              <a:rPr lang="en-US" sz="3000" b="1" dirty="0" smtClean="0">
                <a:solidFill>
                  <a:schemeClr val="accent1"/>
                </a:solidFill>
                <a:latin typeface="VNI-Avo" pitchFamily="2" charset="0"/>
              </a:rPr>
              <a:t>. </a:t>
            </a:r>
            <a:r>
              <a:rPr lang="en-US" sz="3000" b="1" dirty="0" err="1" smtClean="0">
                <a:solidFill>
                  <a:schemeClr val="accent1"/>
                </a:solidFill>
                <a:latin typeface="VNI-Avo" pitchFamily="2" charset="0"/>
              </a:rPr>
              <a:t>Vì</a:t>
            </a:r>
            <a:r>
              <a:rPr lang="en-US" sz="3000" b="1" dirty="0" smtClean="0">
                <a:solidFill>
                  <a:schemeClr val="accent1"/>
                </a:solidFill>
                <a:latin typeface="VNI-Avo" pitchFamily="2" charset="0"/>
              </a:rPr>
              <a:t> </a:t>
            </a:r>
            <a:r>
              <a:rPr lang="en-US" sz="3000" b="1" dirty="0" err="1" smtClean="0">
                <a:solidFill>
                  <a:schemeClr val="accent1"/>
                </a:solidFill>
                <a:latin typeface="VNI-Avo" pitchFamily="2" charset="0"/>
              </a:rPr>
              <a:t>em</a:t>
            </a:r>
            <a:r>
              <a:rPr lang="en-US" sz="3000" b="1" dirty="0" smtClean="0">
                <a:solidFill>
                  <a:schemeClr val="accent1"/>
                </a:solidFill>
                <a:latin typeface="VNI-Avo" pitchFamily="2" charset="0"/>
              </a:rPr>
              <a:t> </a:t>
            </a:r>
            <a:r>
              <a:rPr lang="en-US" sz="3000" b="1" dirty="0" err="1" smtClean="0">
                <a:solidFill>
                  <a:schemeClr val="accent1"/>
                </a:solidFill>
                <a:latin typeface="VNI-Avo" pitchFamily="2" charset="0"/>
              </a:rPr>
              <a:t>nghó</a:t>
            </a:r>
            <a:r>
              <a:rPr lang="en-US" sz="3000" b="1" dirty="0" smtClean="0">
                <a:solidFill>
                  <a:schemeClr val="accent1"/>
                </a:solidFill>
                <a:latin typeface="VNI-Avo" pitchFamily="2" charset="0"/>
              </a:rPr>
              <a:t> </a:t>
            </a:r>
            <a:r>
              <a:rPr lang="en-US" sz="3000" b="1" dirty="0" err="1" smtClean="0">
                <a:solidFill>
                  <a:schemeClr val="accent1"/>
                </a:solidFill>
                <a:latin typeface="VNI-Avo" pitchFamily="2" charset="0"/>
              </a:rPr>
              <a:t>hoa</a:t>
            </a:r>
            <a:r>
              <a:rPr lang="en-US" sz="3000" b="1" dirty="0" smtClean="0">
                <a:solidFill>
                  <a:schemeClr val="accent1"/>
                </a:solidFill>
                <a:latin typeface="VNI-Avo" pitchFamily="2" charset="0"/>
              </a:rPr>
              <a:t> </a:t>
            </a:r>
            <a:r>
              <a:rPr lang="en-US" sz="3000" b="1" dirty="0" err="1" smtClean="0">
                <a:solidFill>
                  <a:schemeClr val="accent1"/>
                </a:solidFill>
                <a:latin typeface="VNI-Avo" pitchFamily="2" charset="0"/>
              </a:rPr>
              <a:t>laø</a:t>
            </a:r>
            <a:r>
              <a:rPr lang="en-US" sz="3000" b="1" dirty="0" smtClean="0">
                <a:solidFill>
                  <a:schemeClr val="accent1"/>
                </a:solidFill>
                <a:latin typeface="VNI-Avo" pitchFamily="2" charset="0"/>
              </a:rPr>
              <a:t> </a:t>
            </a:r>
            <a:r>
              <a:rPr lang="en-US" sz="3000" b="1" dirty="0" err="1" smtClean="0">
                <a:solidFill>
                  <a:schemeClr val="accent1"/>
                </a:solidFill>
                <a:latin typeface="VNI-Avo" pitchFamily="2" charset="0"/>
              </a:rPr>
              <a:t>cuûa</a:t>
            </a:r>
            <a:r>
              <a:rPr lang="en-US" sz="3000" b="1" dirty="0" smtClean="0">
                <a:solidFill>
                  <a:schemeClr val="accent1"/>
                </a:solidFill>
                <a:latin typeface="VNI-Avo" pitchFamily="2" charset="0"/>
              </a:rPr>
              <a:t> </a:t>
            </a:r>
            <a:r>
              <a:rPr lang="en-US" sz="3000" b="1" dirty="0" err="1" smtClean="0">
                <a:solidFill>
                  <a:schemeClr val="accent1"/>
                </a:solidFill>
                <a:latin typeface="VNI-Avo" pitchFamily="2" charset="0"/>
              </a:rPr>
              <a:t>chung</a:t>
            </a:r>
            <a:r>
              <a:rPr lang="en-US" sz="3000" b="1" dirty="0" smtClean="0">
                <a:solidFill>
                  <a:schemeClr val="accent1"/>
                </a:solidFill>
                <a:latin typeface="VNI-Avo" pitchFamily="2" charset="0"/>
              </a:rPr>
              <a:t>.</a:t>
            </a:r>
          </a:p>
          <a:p>
            <a:pPr algn="just"/>
            <a:r>
              <a:rPr lang="en-US" sz="3000" b="1" dirty="0" smtClean="0">
                <a:latin typeface="VNI-Avo" pitchFamily="2" charset="0"/>
              </a:rPr>
              <a:t>	</a:t>
            </a:r>
            <a:r>
              <a:rPr lang="en-US" sz="3000" b="1" dirty="0" err="1" smtClean="0">
                <a:solidFill>
                  <a:srgbClr val="7030A0"/>
                </a:solidFill>
                <a:latin typeface="VNI-Avo" pitchFamily="2" charset="0"/>
              </a:rPr>
              <a:t>Coâ</a:t>
            </a:r>
            <a:r>
              <a:rPr lang="en-US" sz="3000" b="1" dirty="0" smtClean="0">
                <a:solidFill>
                  <a:srgbClr val="7030A0"/>
                </a:solidFill>
                <a:latin typeface="VNI-Avo" pitchFamily="2" charset="0"/>
              </a:rPr>
              <a:t> </a:t>
            </a:r>
            <a:r>
              <a:rPr lang="en-US" sz="3000" b="1" dirty="0" err="1" smtClean="0">
                <a:solidFill>
                  <a:srgbClr val="7030A0"/>
                </a:solidFill>
                <a:latin typeface="VNI-Avo" pitchFamily="2" charset="0"/>
              </a:rPr>
              <a:t>giaùo</a:t>
            </a:r>
            <a:r>
              <a:rPr lang="en-US" sz="3000" b="1" dirty="0" smtClean="0">
                <a:solidFill>
                  <a:srgbClr val="7030A0"/>
                </a:solidFill>
                <a:latin typeface="VNI-Avo" pitchFamily="2" charset="0"/>
              </a:rPr>
              <a:t> </a:t>
            </a:r>
            <a:r>
              <a:rPr lang="en-US" sz="3000" b="1" dirty="0" err="1" smtClean="0">
                <a:solidFill>
                  <a:srgbClr val="7030A0"/>
                </a:solidFill>
                <a:latin typeface="VNI-Avo" pitchFamily="2" charset="0"/>
              </a:rPr>
              <a:t>ñeán</a:t>
            </a:r>
            <a:r>
              <a:rPr lang="en-US" sz="3000" b="1" dirty="0" smtClean="0">
                <a:solidFill>
                  <a:srgbClr val="7030A0"/>
                </a:solidFill>
                <a:latin typeface="VNI-Avo" pitchFamily="2" charset="0"/>
              </a:rPr>
              <a:t>. </a:t>
            </a:r>
            <a:r>
              <a:rPr lang="en-US" sz="3000" b="1" dirty="0" err="1" smtClean="0">
                <a:solidFill>
                  <a:srgbClr val="7030A0"/>
                </a:solidFill>
                <a:latin typeface="VNI-Avo" pitchFamily="2" charset="0"/>
              </a:rPr>
              <a:t>Nghe</a:t>
            </a:r>
            <a:r>
              <a:rPr lang="en-US" sz="3000" b="1" dirty="0" smtClean="0">
                <a:solidFill>
                  <a:srgbClr val="7030A0"/>
                </a:solidFill>
                <a:latin typeface="VNI-Avo" pitchFamily="2" charset="0"/>
              </a:rPr>
              <a:t> An </a:t>
            </a:r>
            <a:r>
              <a:rPr lang="en-US" sz="3000" b="1" dirty="0" err="1" smtClean="0">
                <a:solidFill>
                  <a:srgbClr val="7030A0"/>
                </a:solidFill>
                <a:latin typeface="VNI-Avo" pitchFamily="2" charset="0"/>
              </a:rPr>
              <a:t>noùi</a:t>
            </a:r>
            <a:r>
              <a:rPr lang="en-US" sz="3000" b="1" dirty="0" smtClean="0">
                <a:solidFill>
                  <a:srgbClr val="7030A0"/>
                </a:solidFill>
                <a:latin typeface="VNI-Avo" pitchFamily="2" charset="0"/>
              </a:rPr>
              <a:t> </a:t>
            </a:r>
            <a:r>
              <a:rPr lang="en-US" sz="3000" b="1" dirty="0" err="1" smtClean="0">
                <a:solidFill>
                  <a:srgbClr val="7030A0"/>
                </a:solidFill>
                <a:latin typeface="VNI-Avo" pitchFamily="2" charset="0"/>
              </a:rPr>
              <a:t>lyù</a:t>
            </a:r>
            <a:r>
              <a:rPr lang="en-US" sz="3000" b="1" dirty="0" smtClean="0">
                <a:solidFill>
                  <a:srgbClr val="7030A0"/>
                </a:solidFill>
                <a:latin typeface="VNI-Avo" pitchFamily="2" charset="0"/>
              </a:rPr>
              <a:t> do, </a:t>
            </a:r>
            <a:r>
              <a:rPr lang="en-US" sz="3000" b="1" dirty="0" err="1" smtClean="0">
                <a:solidFill>
                  <a:srgbClr val="7030A0"/>
                </a:solidFill>
                <a:latin typeface="VNI-Avo" pitchFamily="2" charset="0"/>
              </a:rPr>
              <a:t>coâ</a:t>
            </a:r>
            <a:r>
              <a:rPr lang="en-US" sz="3000" b="1" dirty="0" smtClean="0">
                <a:solidFill>
                  <a:srgbClr val="7030A0"/>
                </a:solidFill>
                <a:latin typeface="VNI-Avo" pitchFamily="2" charset="0"/>
              </a:rPr>
              <a:t> </a:t>
            </a:r>
            <a:r>
              <a:rPr lang="en-US" sz="3000" b="1" dirty="0" err="1" smtClean="0">
                <a:solidFill>
                  <a:srgbClr val="7030A0"/>
                </a:solidFill>
                <a:latin typeface="VNI-Avo" pitchFamily="2" charset="0"/>
              </a:rPr>
              <a:t>haùi</a:t>
            </a:r>
            <a:r>
              <a:rPr lang="en-US" sz="3000" b="1" dirty="0" smtClean="0">
                <a:solidFill>
                  <a:srgbClr val="7030A0"/>
                </a:solidFill>
                <a:latin typeface="VNI-Avo" pitchFamily="2" charset="0"/>
              </a:rPr>
              <a:t> </a:t>
            </a:r>
            <a:r>
              <a:rPr lang="en-US" sz="3000" b="1" dirty="0" err="1" smtClean="0">
                <a:solidFill>
                  <a:srgbClr val="7030A0"/>
                </a:solidFill>
                <a:latin typeface="VNI-Avo" pitchFamily="2" charset="0"/>
              </a:rPr>
              <a:t>vaø</a:t>
            </a:r>
            <a:r>
              <a:rPr lang="en-US" sz="3000" b="1" dirty="0" smtClean="0">
                <a:solidFill>
                  <a:srgbClr val="7030A0"/>
                </a:solidFill>
                <a:latin typeface="VNI-Avo" pitchFamily="2" charset="0"/>
              </a:rPr>
              <a:t> </a:t>
            </a:r>
            <a:r>
              <a:rPr lang="en-US" sz="3000" b="1" dirty="0" err="1" smtClean="0">
                <a:solidFill>
                  <a:srgbClr val="7030A0"/>
                </a:solidFill>
                <a:latin typeface="VNI-Avo" pitchFamily="2" charset="0"/>
              </a:rPr>
              <a:t>ñöa</a:t>
            </a:r>
            <a:r>
              <a:rPr lang="en-US" sz="3000" b="1" dirty="0" smtClean="0">
                <a:solidFill>
                  <a:srgbClr val="7030A0"/>
                </a:solidFill>
                <a:latin typeface="VNI-Avo" pitchFamily="2" charset="0"/>
              </a:rPr>
              <a:t> </a:t>
            </a:r>
            <a:r>
              <a:rPr lang="en-US" sz="3000" b="1" dirty="0" err="1" smtClean="0">
                <a:solidFill>
                  <a:srgbClr val="7030A0"/>
                </a:solidFill>
                <a:latin typeface="VNI-Avo" pitchFamily="2" charset="0"/>
              </a:rPr>
              <a:t>em</a:t>
            </a:r>
            <a:r>
              <a:rPr lang="en-US" sz="3000" b="1" dirty="0" smtClean="0">
                <a:solidFill>
                  <a:srgbClr val="7030A0"/>
                </a:solidFill>
                <a:latin typeface="VNI-Avo" pitchFamily="2" charset="0"/>
              </a:rPr>
              <a:t> </a:t>
            </a:r>
            <a:r>
              <a:rPr lang="en-US" sz="3000" b="1" dirty="0" err="1" smtClean="0">
                <a:solidFill>
                  <a:srgbClr val="7030A0"/>
                </a:solidFill>
                <a:latin typeface="VNI-Avo" pitchFamily="2" charset="0"/>
              </a:rPr>
              <a:t>boâng</a:t>
            </a:r>
            <a:r>
              <a:rPr lang="en-US" sz="3000" b="1" dirty="0" smtClean="0">
                <a:solidFill>
                  <a:srgbClr val="7030A0"/>
                </a:solidFill>
                <a:latin typeface="VNI-Avo" pitchFamily="2" charset="0"/>
              </a:rPr>
              <a:t> </a:t>
            </a:r>
            <a:r>
              <a:rPr lang="en-US" sz="3000" b="1" dirty="0" err="1" smtClean="0">
                <a:solidFill>
                  <a:srgbClr val="7030A0"/>
                </a:solidFill>
                <a:latin typeface="VNI-Avo" pitchFamily="2" charset="0"/>
              </a:rPr>
              <a:t>hoa</a:t>
            </a:r>
            <a:r>
              <a:rPr lang="en-US" sz="3000" b="1" dirty="0" smtClean="0">
                <a:solidFill>
                  <a:srgbClr val="7030A0"/>
                </a:solidFill>
                <a:latin typeface="VNI-Avo" pitchFamily="2" charset="0"/>
              </a:rPr>
              <a:t>. </a:t>
            </a:r>
            <a:r>
              <a:rPr lang="en-US" sz="3000" b="1" dirty="0" err="1" smtClean="0">
                <a:solidFill>
                  <a:srgbClr val="7030A0"/>
                </a:solidFill>
                <a:latin typeface="VNI-Avo" pitchFamily="2" charset="0"/>
              </a:rPr>
              <a:t>Coâ</a:t>
            </a:r>
            <a:r>
              <a:rPr lang="en-US" sz="3000" b="1" dirty="0" smtClean="0">
                <a:solidFill>
                  <a:srgbClr val="7030A0"/>
                </a:solidFill>
                <a:latin typeface="VNI-Avo" pitchFamily="2" charset="0"/>
              </a:rPr>
              <a:t> </a:t>
            </a:r>
            <a:r>
              <a:rPr lang="en-US" sz="3000" b="1" dirty="0" err="1" smtClean="0">
                <a:solidFill>
                  <a:srgbClr val="7030A0"/>
                </a:solidFill>
                <a:latin typeface="VNI-Avo" pitchFamily="2" charset="0"/>
              </a:rPr>
              <a:t>nhoeûn</a:t>
            </a:r>
            <a:r>
              <a:rPr lang="en-US" sz="3000" b="1" dirty="0" smtClean="0">
                <a:solidFill>
                  <a:srgbClr val="7030A0"/>
                </a:solidFill>
                <a:latin typeface="VNI-Avo" pitchFamily="2" charset="0"/>
              </a:rPr>
              <a:t> </a:t>
            </a:r>
            <a:r>
              <a:rPr lang="en-US" sz="3000" b="1" dirty="0" err="1" smtClean="0">
                <a:solidFill>
                  <a:srgbClr val="7030A0"/>
                </a:solidFill>
                <a:latin typeface="VNI-Avo" pitchFamily="2" charset="0"/>
              </a:rPr>
              <a:t>mieäng</a:t>
            </a:r>
            <a:r>
              <a:rPr lang="en-US" sz="3000" b="1" dirty="0" smtClean="0">
                <a:solidFill>
                  <a:srgbClr val="7030A0"/>
                </a:solidFill>
                <a:latin typeface="VNI-Avo" pitchFamily="2" charset="0"/>
              </a:rPr>
              <a:t> </a:t>
            </a:r>
            <a:r>
              <a:rPr lang="en-US" sz="3000" b="1" dirty="0" err="1" smtClean="0">
                <a:solidFill>
                  <a:srgbClr val="7030A0"/>
                </a:solidFill>
                <a:latin typeface="VNI-Avo" pitchFamily="2" charset="0"/>
              </a:rPr>
              <a:t>cöôøi</a:t>
            </a:r>
            <a:r>
              <a:rPr lang="en-US" sz="3000" b="1" dirty="0" smtClean="0">
                <a:solidFill>
                  <a:srgbClr val="7030A0"/>
                </a:solidFill>
                <a:latin typeface="VNI-Avo" pitchFamily="2" charset="0"/>
              </a:rPr>
              <a:t>, </a:t>
            </a:r>
            <a:r>
              <a:rPr lang="en-US" sz="3000" b="1" dirty="0" err="1" smtClean="0">
                <a:solidFill>
                  <a:srgbClr val="7030A0"/>
                </a:solidFill>
                <a:latin typeface="VNI-Avo" pitchFamily="2" charset="0"/>
              </a:rPr>
              <a:t>aâu</a:t>
            </a:r>
            <a:r>
              <a:rPr lang="en-US" sz="3000" b="1" dirty="0" smtClean="0">
                <a:solidFill>
                  <a:srgbClr val="7030A0"/>
                </a:solidFill>
                <a:latin typeface="VNI-Avo" pitchFamily="2" charset="0"/>
              </a:rPr>
              <a:t> </a:t>
            </a:r>
            <a:r>
              <a:rPr lang="en-US" sz="3000" b="1" dirty="0" err="1" smtClean="0">
                <a:solidFill>
                  <a:srgbClr val="7030A0"/>
                </a:solidFill>
                <a:latin typeface="VNI-Avo" pitchFamily="2" charset="0"/>
              </a:rPr>
              <a:t>yeám</a:t>
            </a:r>
            <a:r>
              <a:rPr lang="en-US" sz="3000" b="1" dirty="0" smtClean="0">
                <a:solidFill>
                  <a:srgbClr val="7030A0"/>
                </a:solidFill>
                <a:latin typeface="VNI-Avo" pitchFamily="2" charset="0"/>
              </a:rPr>
              <a:t> </a:t>
            </a:r>
            <a:r>
              <a:rPr lang="en-US" sz="3000" b="1" dirty="0" err="1" smtClean="0">
                <a:solidFill>
                  <a:srgbClr val="7030A0"/>
                </a:solidFill>
                <a:latin typeface="VNI-Avo" pitchFamily="2" charset="0"/>
              </a:rPr>
              <a:t>noùi</a:t>
            </a:r>
            <a:r>
              <a:rPr lang="en-US" sz="3000" b="1" dirty="0" smtClean="0">
                <a:solidFill>
                  <a:srgbClr val="7030A0"/>
                </a:solidFill>
                <a:latin typeface="VNI-Avo" pitchFamily="2" charset="0"/>
              </a:rPr>
              <a:t>:</a:t>
            </a:r>
          </a:p>
          <a:p>
            <a:pPr marL="457200" indent="-457200" algn="just">
              <a:buFontTx/>
              <a:buChar char="-"/>
            </a:pPr>
            <a:r>
              <a:rPr lang="en-US" sz="3000" b="1" dirty="0" err="1" smtClean="0">
                <a:solidFill>
                  <a:srgbClr val="7030A0"/>
                </a:solidFill>
                <a:latin typeface="VNI-Avo" pitchFamily="2" charset="0"/>
              </a:rPr>
              <a:t>Em</a:t>
            </a:r>
            <a:r>
              <a:rPr lang="en-US" sz="3000" b="1" dirty="0" smtClean="0">
                <a:solidFill>
                  <a:srgbClr val="7030A0"/>
                </a:solidFill>
                <a:latin typeface="VNI-Avo" pitchFamily="2" charset="0"/>
              </a:rPr>
              <a:t> </a:t>
            </a:r>
            <a:r>
              <a:rPr lang="en-US" sz="3000" b="1" dirty="0" err="1" smtClean="0">
                <a:solidFill>
                  <a:srgbClr val="7030A0"/>
                </a:solidFill>
                <a:latin typeface="VNI-Avo" pitchFamily="2" charset="0"/>
              </a:rPr>
              <a:t>laø</a:t>
            </a:r>
            <a:r>
              <a:rPr lang="en-US" sz="3000" b="1" dirty="0" smtClean="0">
                <a:solidFill>
                  <a:srgbClr val="7030A0"/>
                </a:solidFill>
                <a:latin typeface="VNI-Avo" pitchFamily="2" charset="0"/>
              </a:rPr>
              <a:t> </a:t>
            </a:r>
            <a:r>
              <a:rPr lang="en-US" sz="3000" b="1" dirty="0" err="1" smtClean="0">
                <a:solidFill>
                  <a:srgbClr val="7030A0"/>
                </a:solidFill>
                <a:latin typeface="VNI-Avo" pitchFamily="2" charset="0"/>
              </a:rPr>
              <a:t>coâ</a:t>
            </a:r>
            <a:r>
              <a:rPr lang="en-US" sz="3000" b="1" dirty="0" smtClean="0">
                <a:solidFill>
                  <a:srgbClr val="7030A0"/>
                </a:solidFill>
                <a:latin typeface="VNI-Avo" pitchFamily="2" charset="0"/>
              </a:rPr>
              <a:t> </a:t>
            </a:r>
            <a:r>
              <a:rPr lang="en-US" sz="3000" b="1" dirty="0" err="1" smtClean="0">
                <a:solidFill>
                  <a:srgbClr val="7030A0"/>
                </a:solidFill>
                <a:latin typeface="VNI-Avo" pitchFamily="2" charset="0"/>
              </a:rPr>
              <a:t>beù</a:t>
            </a:r>
            <a:r>
              <a:rPr lang="en-US" sz="3000" b="1" dirty="0" smtClean="0">
                <a:solidFill>
                  <a:srgbClr val="7030A0"/>
                </a:solidFill>
                <a:latin typeface="VNI-Avo" pitchFamily="2" charset="0"/>
              </a:rPr>
              <a:t> </a:t>
            </a:r>
            <a:r>
              <a:rPr lang="en-US" sz="3000" b="1" dirty="0" err="1" smtClean="0">
                <a:solidFill>
                  <a:srgbClr val="7030A0"/>
                </a:solidFill>
                <a:latin typeface="VNI-Avo" pitchFamily="2" charset="0"/>
              </a:rPr>
              <a:t>hieáu</a:t>
            </a:r>
            <a:r>
              <a:rPr lang="en-US" sz="3000" b="1" dirty="0" smtClean="0">
                <a:solidFill>
                  <a:srgbClr val="7030A0"/>
                </a:solidFill>
                <a:latin typeface="VNI-Avo" pitchFamily="2" charset="0"/>
              </a:rPr>
              <a:t> </a:t>
            </a:r>
            <a:r>
              <a:rPr lang="en-US" sz="3000" b="1" dirty="0" err="1" smtClean="0">
                <a:solidFill>
                  <a:srgbClr val="7030A0"/>
                </a:solidFill>
                <a:latin typeface="VNI-Avo" pitchFamily="2" charset="0"/>
              </a:rPr>
              <a:t>thaûo</a:t>
            </a:r>
            <a:r>
              <a:rPr lang="en-US" sz="3000" b="1" dirty="0" smtClean="0">
                <a:solidFill>
                  <a:srgbClr val="7030A0"/>
                </a:solidFill>
                <a:latin typeface="VNI-Avo" pitchFamily="2" charset="0"/>
              </a:rPr>
              <a:t>, An </a:t>
            </a:r>
            <a:r>
              <a:rPr lang="en-US" sz="3000" b="1" dirty="0" err="1" smtClean="0">
                <a:solidFill>
                  <a:srgbClr val="7030A0"/>
                </a:solidFill>
                <a:latin typeface="VNI-Avo" pitchFamily="2" charset="0"/>
              </a:rPr>
              <a:t>aï</a:t>
            </a:r>
            <a:r>
              <a:rPr lang="en-US" sz="3000" b="1" dirty="0" smtClean="0">
                <a:solidFill>
                  <a:srgbClr val="7030A0"/>
                </a:solidFill>
                <a:latin typeface="VNI-Avo" pitchFamily="2" charset="0"/>
              </a:rPr>
              <a:t>.</a:t>
            </a:r>
          </a:p>
          <a:p>
            <a:pPr algn="just"/>
            <a:r>
              <a:rPr lang="en-US" sz="3000" b="1" dirty="0" smtClean="0">
                <a:latin typeface="VNI-Avo" pitchFamily="2" charset="0"/>
              </a:rPr>
              <a:t>	Ba </a:t>
            </a:r>
            <a:r>
              <a:rPr lang="en-US" sz="3000" b="1" dirty="0" err="1" smtClean="0">
                <a:latin typeface="VNI-Avo" pitchFamily="2" charset="0"/>
              </a:rPr>
              <a:t>khoûi</a:t>
            </a:r>
            <a:r>
              <a:rPr lang="en-US" sz="3000" b="1" dirty="0" smtClean="0">
                <a:latin typeface="VNI-Avo" pitchFamily="2" charset="0"/>
              </a:rPr>
              <a:t> </a:t>
            </a:r>
            <a:r>
              <a:rPr lang="en-US" sz="3000" b="1" dirty="0" err="1" smtClean="0">
                <a:latin typeface="VNI-Avo" pitchFamily="2" charset="0"/>
              </a:rPr>
              <a:t>beänh</a:t>
            </a:r>
            <a:r>
              <a:rPr lang="en-US" sz="3000" b="1" dirty="0" smtClean="0">
                <a:latin typeface="VNI-Avo" pitchFamily="2" charset="0"/>
              </a:rPr>
              <a:t>, </a:t>
            </a:r>
            <a:r>
              <a:rPr lang="en-US" sz="3000" b="1" dirty="0" err="1" smtClean="0">
                <a:latin typeface="VNI-Avo" pitchFamily="2" charset="0"/>
              </a:rPr>
              <a:t>ba</a:t>
            </a:r>
            <a:r>
              <a:rPr lang="en-US" sz="3000" b="1" dirty="0" smtClean="0">
                <a:latin typeface="VNI-Avo" pitchFamily="2" charset="0"/>
              </a:rPr>
              <a:t> </a:t>
            </a:r>
            <a:r>
              <a:rPr lang="en-US" sz="3000" b="1" dirty="0" err="1" smtClean="0">
                <a:latin typeface="VNI-Avo" pitchFamily="2" charset="0"/>
              </a:rPr>
              <a:t>cuøng</a:t>
            </a:r>
            <a:r>
              <a:rPr lang="en-US" sz="3000" b="1" dirty="0" smtClean="0">
                <a:latin typeface="VNI-Avo" pitchFamily="2" charset="0"/>
              </a:rPr>
              <a:t> An </a:t>
            </a:r>
            <a:r>
              <a:rPr lang="en-US" sz="3000" b="1" dirty="0" err="1" smtClean="0">
                <a:latin typeface="VNI-Avo" pitchFamily="2" charset="0"/>
              </a:rPr>
              <a:t>ñeán</a:t>
            </a:r>
            <a:r>
              <a:rPr lang="en-US" sz="3000" b="1" dirty="0" smtClean="0">
                <a:latin typeface="VNI-Avo" pitchFamily="2" charset="0"/>
              </a:rPr>
              <a:t> </a:t>
            </a:r>
            <a:r>
              <a:rPr lang="en-US" sz="3000" b="1" dirty="0" err="1" smtClean="0">
                <a:latin typeface="VNI-Avo" pitchFamily="2" charset="0"/>
              </a:rPr>
              <a:t>tröôøng</a:t>
            </a:r>
            <a:r>
              <a:rPr lang="en-US" sz="3000" b="1" dirty="0" smtClean="0">
                <a:latin typeface="VNI-Avo" pitchFamily="2" charset="0"/>
              </a:rPr>
              <a:t> </a:t>
            </a:r>
            <a:r>
              <a:rPr lang="en-US" sz="3000" b="1" dirty="0" err="1" smtClean="0">
                <a:latin typeface="VNI-Avo" pitchFamily="2" charset="0"/>
              </a:rPr>
              <a:t>caûm</a:t>
            </a:r>
            <a:r>
              <a:rPr lang="en-US" sz="3000" b="1" dirty="0" smtClean="0">
                <a:latin typeface="VNI-Avo" pitchFamily="2" charset="0"/>
              </a:rPr>
              <a:t> </a:t>
            </a:r>
            <a:r>
              <a:rPr lang="en-US" sz="3000" b="1" dirty="0" err="1" smtClean="0">
                <a:latin typeface="VNI-Avo" pitchFamily="2" charset="0"/>
              </a:rPr>
              <a:t>ôn</a:t>
            </a:r>
            <a:r>
              <a:rPr lang="en-US" sz="3000" b="1" dirty="0" smtClean="0">
                <a:latin typeface="VNI-Avo" pitchFamily="2" charset="0"/>
              </a:rPr>
              <a:t> </a:t>
            </a:r>
            <a:r>
              <a:rPr lang="en-US" sz="3000" b="1" dirty="0" err="1" smtClean="0">
                <a:latin typeface="VNI-Avo" pitchFamily="2" charset="0"/>
              </a:rPr>
              <a:t>coâ</a:t>
            </a:r>
            <a:r>
              <a:rPr lang="en-US" sz="3000" b="1" dirty="0" smtClean="0">
                <a:latin typeface="VNI-Avo" pitchFamily="2" charset="0"/>
              </a:rPr>
              <a:t> </a:t>
            </a:r>
            <a:r>
              <a:rPr lang="en-US" sz="3000" b="1" dirty="0" err="1" smtClean="0">
                <a:latin typeface="VNI-Avo" pitchFamily="2" charset="0"/>
              </a:rPr>
              <a:t>giaùo</a:t>
            </a:r>
            <a:r>
              <a:rPr lang="en-US" sz="3000" b="1" dirty="0" smtClean="0">
                <a:latin typeface="VNI-Avo" pitchFamily="2" charset="0"/>
              </a:rPr>
              <a:t>. Ba </a:t>
            </a:r>
            <a:r>
              <a:rPr lang="en-US" sz="3000" b="1" dirty="0" err="1" smtClean="0">
                <a:latin typeface="VNI-Avo" pitchFamily="2" charset="0"/>
              </a:rPr>
              <a:t>coøn</a:t>
            </a:r>
            <a:r>
              <a:rPr lang="en-US" sz="3000" b="1" dirty="0" smtClean="0">
                <a:latin typeface="VNI-Avo" pitchFamily="2" charset="0"/>
              </a:rPr>
              <a:t> </a:t>
            </a:r>
            <a:r>
              <a:rPr lang="en-US" sz="3000" b="1" dirty="0" err="1" smtClean="0">
                <a:latin typeface="VNI-Avo" pitchFamily="2" charset="0"/>
              </a:rPr>
              <a:t>taëng</a:t>
            </a:r>
            <a:r>
              <a:rPr lang="en-US" sz="3000" b="1" dirty="0" smtClean="0">
                <a:latin typeface="VNI-Avo" pitchFamily="2" charset="0"/>
              </a:rPr>
              <a:t> </a:t>
            </a:r>
            <a:r>
              <a:rPr lang="en-US" sz="3000" b="1" dirty="0" err="1" smtClean="0">
                <a:latin typeface="VNI-Avo" pitchFamily="2" charset="0"/>
              </a:rPr>
              <a:t>nhaø</a:t>
            </a:r>
            <a:r>
              <a:rPr lang="en-US" sz="3000" b="1" dirty="0" smtClean="0">
                <a:latin typeface="VNI-Avo" pitchFamily="2" charset="0"/>
              </a:rPr>
              <a:t> </a:t>
            </a:r>
            <a:r>
              <a:rPr lang="en-US" sz="3000" b="1" dirty="0" err="1" smtClean="0">
                <a:latin typeface="VNI-Avo" pitchFamily="2" charset="0"/>
              </a:rPr>
              <a:t>tröôøng</a:t>
            </a:r>
            <a:r>
              <a:rPr lang="en-US" sz="3000" b="1" dirty="0" smtClean="0">
                <a:latin typeface="VNI-Avo" pitchFamily="2" charset="0"/>
              </a:rPr>
              <a:t> </a:t>
            </a:r>
            <a:r>
              <a:rPr lang="en-US" sz="3000" b="1" dirty="0" err="1" smtClean="0">
                <a:latin typeface="VNI-Avo" pitchFamily="2" charset="0"/>
              </a:rPr>
              <a:t>moät</a:t>
            </a:r>
            <a:r>
              <a:rPr lang="en-US" sz="3000" b="1" dirty="0" smtClean="0">
                <a:latin typeface="VNI-Avo" pitchFamily="2" charset="0"/>
              </a:rPr>
              <a:t> </a:t>
            </a:r>
            <a:r>
              <a:rPr lang="en-US" sz="3000" b="1" dirty="0" err="1" smtClean="0">
                <a:latin typeface="VNI-Avo" pitchFamily="2" charset="0"/>
              </a:rPr>
              <a:t>chaäu</a:t>
            </a:r>
            <a:r>
              <a:rPr lang="en-US" sz="3000" b="1" dirty="0" smtClean="0">
                <a:latin typeface="VNI-Avo" pitchFamily="2" charset="0"/>
              </a:rPr>
              <a:t> </a:t>
            </a:r>
            <a:r>
              <a:rPr lang="en-US" sz="3000" b="1" dirty="0" err="1" smtClean="0">
                <a:latin typeface="VNI-Avo" pitchFamily="2" charset="0"/>
              </a:rPr>
              <a:t>hoa</a:t>
            </a:r>
            <a:r>
              <a:rPr lang="en-US" sz="3000" b="1" dirty="0" smtClean="0">
                <a:latin typeface="VNI-Avo" pitchFamily="2" charset="0"/>
              </a:rPr>
              <a:t> </a:t>
            </a:r>
            <a:r>
              <a:rPr lang="en-US" sz="3000" b="1" dirty="0" err="1" smtClean="0">
                <a:latin typeface="VNI-Avo" pitchFamily="2" charset="0"/>
              </a:rPr>
              <a:t>cuùc</a:t>
            </a:r>
            <a:r>
              <a:rPr lang="en-US" sz="3000" b="1" dirty="0" smtClean="0">
                <a:latin typeface="VNI-Avo" pitchFamily="2" charset="0"/>
              </a:rPr>
              <a:t> </a:t>
            </a:r>
            <a:r>
              <a:rPr lang="en-US" sz="3000" b="1" dirty="0" err="1" smtClean="0">
                <a:latin typeface="VNI-Avo" pitchFamily="2" charset="0"/>
              </a:rPr>
              <a:t>tím</a:t>
            </a:r>
            <a:r>
              <a:rPr lang="en-US" sz="3000" b="1" dirty="0" smtClean="0">
                <a:latin typeface="VNI-Avo" pitchFamily="2" charset="0"/>
              </a:rPr>
              <a:t> </a:t>
            </a:r>
            <a:r>
              <a:rPr lang="en-US" sz="3000" b="1" dirty="0" err="1" smtClean="0">
                <a:latin typeface="VNI-Avo" pitchFamily="2" charset="0"/>
              </a:rPr>
              <a:t>raát</a:t>
            </a:r>
            <a:r>
              <a:rPr lang="en-US" sz="3000" b="1" dirty="0" smtClean="0">
                <a:latin typeface="VNI-Avo" pitchFamily="2" charset="0"/>
              </a:rPr>
              <a:t> </a:t>
            </a:r>
            <a:r>
              <a:rPr lang="en-US" sz="3000" b="1" dirty="0" err="1" smtClean="0">
                <a:latin typeface="VNI-Avo" pitchFamily="2" charset="0"/>
              </a:rPr>
              <a:t>ñeïp</a:t>
            </a:r>
            <a:r>
              <a:rPr lang="en-US" sz="3000" b="1" dirty="0" smtClean="0">
                <a:latin typeface="VNI-Avo" pitchFamily="2" charset="0"/>
              </a:rPr>
              <a:t>.</a:t>
            </a:r>
            <a:endParaRPr lang="en-US" sz="3000" b="1" dirty="0">
              <a:latin typeface="VNI-Avo" pitchFamily="2" charset="0"/>
            </a:endParaRPr>
          </a:p>
        </p:txBody>
      </p:sp>
      <p:sp>
        <p:nvSpPr>
          <p:cNvPr id="4" name="TextBox 3">
            <a:extLst>
              <a:ext uri="{FF2B5EF4-FFF2-40B4-BE49-F238E27FC236}">
                <a16:creationId xmlns:a16="http://schemas.microsoft.com/office/drawing/2014/main" id="{717745D8-FC38-46F6-A5F2-1C0E1063E674}"/>
              </a:ext>
            </a:extLst>
          </p:cNvPr>
          <p:cNvSpPr txBox="1"/>
          <p:nvPr/>
        </p:nvSpPr>
        <p:spPr>
          <a:xfrm>
            <a:off x="1577919" y="66636"/>
            <a:ext cx="8610708" cy="707886"/>
          </a:xfrm>
          <a:prstGeom prst="rect">
            <a:avLst/>
          </a:prstGeom>
          <a:noFill/>
        </p:spPr>
        <p:txBody>
          <a:bodyPr wrap="square" rtlCol="0">
            <a:spAutoFit/>
          </a:bodyPr>
          <a:lstStyle/>
          <a:p>
            <a:pPr algn="ctr"/>
            <a:r>
              <a:rPr lang="en-US" sz="4000" b="1" smtClean="0">
                <a:solidFill>
                  <a:srgbClr val="00B050"/>
                </a:solidFill>
                <a:latin typeface="VNI-Avo" pitchFamily="2" charset="0"/>
              </a:rPr>
              <a:t>Boâng hoa nieàm vui</a:t>
            </a:r>
            <a:endParaRPr lang="en-US" sz="4000" b="1" dirty="0">
              <a:solidFill>
                <a:srgbClr val="00B050"/>
              </a:solidFill>
              <a:latin typeface="VNI-Avo" pitchFamily="2" charset="0"/>
            </a:endParaRPr>
          </a:p>
        </p:txBody>
      </p:sp>
      <p:pic>
        <p:nvPicPr>
          <p:cNvPr id="7" name="[hanhtrangso.nxbgd.vn] Đọc_ Bông hoa niềm vui.mp3_HT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duotone>
              <a:prstClr val="black"/>
              <a:schemeClr val="accent5">
                <a:tint val="45000"/>
                <a:satMod val="400000"/>
              </a:schemeClr>
            </a:duotone>
          </a:blip>
          <a:stretch>
            <a:fillRect/>
          </a:stretch>
        </p:blipFill>
        <p:spPr>
          <a:xfrm>
            <a:off x="10188624" y="0"/>
            <a:ext cx="609600" cy="609600"/>
          </a:xfrm>
          <a:prstGeom prst="rect">
            <a:avLst/>
          </a:prstGeom>
        </p:spPr>
      </p:pic>
    </p:spTree>
    <p:extLst>
      <p:ext uri="{BB962C8B-B14F-4D97-AF65-F5344CB8AC3E}">
        <p14:creationId xmlns:p14="http://schemas.microsoft.com/office/powerpoint/2010/main" val="17881907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037"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7A5EA25-4796-4E8C-8F6D-A4084E71D454}"/>
              </a:ext>
            </a:extLst>
          </p:cNvPr>
          <p:cNvSpPr txBox="1"/>
          <p:nvPr/>
        </p:nvSpPr>
        <p:spPr>
          <a:xfrm>
            <a:off x="4807011" y="6069115"/>
            <a:ext cx="7456712" cy="523220"/>
          </a:xfrm>
          <a:prstGeom prst="rect">
            <a:avLst/>
          </a:prstGeom>
          <a:noFill/>
        </p:spPr>
        <p:txBody>
          <a:bodyPr wrap="square" rtlCol="0">
            <a:spAutoFit/>
          </a:bodyPr>
          <a:lstStyle/>
          <a:p>
            <a:r>
              <a:rPr lang="en-US" sz="2800" b="1" i="1">
                <a:solidFill>
                  <a:prstClr val="black"/>
                </a:solidFill>
                <a:latin typeface="VNI-Avo" pitchFamily="2" charset="0"/>
              </a:rPr>
              <a:t>Theo </a:t>
            </a:r>
            <a:r>
              <a:rPr lang="en-US" sz="2800" b="1" smtClean="0">
                <a:solidFill>
                  <a:prstClr val="black"/>
                </a:solidFill>
                <a:latin typeface="VNI-Avo" pitchFamily="2" charset="0"/>
              </a:rPr>
              <a:t>Xu-khoâm-lin-xxi</a:t>
            </a:r>
            <a:r>
              <a:rPr lang="en-US" sz="2800" b="1" i="1" smtClean="0">
                <a:solidFill>
                  <a:prstClr val="black"/>
                </a:solidFill>
                <a:latin typeface="VNI-Avo" pitchFamily="2" charset="0"/>
              </a:rPr>
              <a:t>, </a:t>
            </a:r>
            <a:r>
              <a:rPr lang="en-US" sz="2800" b="1" smtClean="0">
                <a:solidFill>
                  <a:prstClr val="black"/>
                </a:solidFill>
                <a:latin typeface="VNI-Avo" pitchFamily="2" charset="0"/>
              </a:rPr>
              <a:t>Maïnh Höôûng </a:t>
            </a:r>
            <a:r>
              <a:rPr lang="en-US" sz="2800" b="1" i="1" smtClean="0">
                <a:solidFill>
                  <a:prstClr val="black"/>
                </a:solidFill>
                <a:latin typeface="VNI-Avo" pitchFamily="2" charset="0"/>
              </a:rPr>
              <a:t>dòch</a:t>
            </a:r>
            <a:endParaRPr lang="en-US" sz="3200" b="1" i="1" dirty="0">
              <a:solidFill>
                <a:prstClr val="black"/>
              </a:solidFill>
              <a:latin typeface="VNI-Avo" pitchFamily="2" charset="0"/>
            </a:endParaRPr>
          </a:p>
        </p:txBody>
      </p:sp>
      <p:sp>
        <p:nvSpPr>
          <p:cNvPr id="3" name="TextBox 2">
            <a:extLst>
              <a:ext uri="{FF2B5EF4-FFF2-40B4-BE49-F238E27FC236}">
                <a16:creationId xmlns:a16="http://schemas.microsoft.com/office/drawing/2014/main" id="{FBAF6B29-D87A-4616-B368-D0C5B602B9FC}"/>
              </a:ext>
            </a:extLst>
          </p:cNvPr>
          <p:cNvSpPr txBox="1"/>
          <p:nvPr/>
        </p:nvSpPr>
        <p:spPr>
          <a:xfrm>
            <a:off x="394449" y="735988"/>
            <a:ext cx="11460683" cy="5632311"/>
          </a:xfrm>
          <a:prstGeom prst="rect">
            <a:avLst/>
          </a:prstGeom>
          <a:noFill/>
        </p:spPr>
        <p:txBody>
          <a:bodyPr wrap="square" rtlCol="0">
            <a:spAutoFit/>
          </a:bodyPr>
          <a:lstStyle/>
          <a:p>
            <a:pPr algn="just"/>
            <a:r>
              <a:rPr lang="en-US" sz="3000" b="1" dirty="0" smtClean="0">
                <a:solidFill>
                  <a:prstClr val="black"/>
                </a:solidFill>
                <a:latin typeface="VNI-Avo" pitchFamily="2" charset="0"/>
              </a:rPr>
              <a:t>	</a:t>
            </a:r>
            <a:r>
              <a:rPr lang="en-US" sz="3000" b="1" dirty="0" err="1" smtClean="0">
                <a:solidFill>
                  <a:prstClr val="black"/>
                </a:solidFill>
                <a:latin typeface="VNI-Avo" pitchFamily="2" charset="0"/>
              </a:rPr>
              <a:t>Saùng</a:t>
            </a:r>
            <a:r>
              <a:rPr lang="en-US" sz="3000" b="1" dirty="0" smtClean="0">
                <a:solidFill>
                  <a:prstClr val="black"/>
                </a:solidFill>
                <a:latin typeface="VNI-Avo" pitchFamily="2" charset="0"/>
              </a:rPr>
              <a:t> </a:t>
            </a:r>
            <a:r>
              <a:rPr lang="en-US" sz="3000" b="1" dirty="0" err="1" smtClean="0">
                <a:solidFill>
                  <a:prstClr val="black"/>
                </a:solidFill>
                <a:latin typeface="VNI-Avo" pitchFamily="2" charset="0"/>
              </a:rPr>
              <a:t>sôùm</a:t>
            </a:r>
            <a:r>
              <a:rPr lang="en-US" sz="3000" b="1" dirty="0" smtClean="0">
                <a:solidFill>
                  <a:prstClr val="black"/>
                </a:solidFill>
                <a:latin typeface="VNI-Avo" pitchFamily="2" charset="0"/>
              </a:rPr>
              <a:t>, An </a:t>
            </a:r>
            <a:r>
              <a:rPr lang="en-US" sz="3000" b="1" dirty="0" err="1" smtClean="0">
                <a:solidFill>
                  <a:prstClr val="black"/>
                </a:solidFill>
                <a:latin typeface="VNI-Avo" pitchFamily="2" charset="0"/>
              </a:rPr>
              <a:t>vaøo</a:t>
            </a:r>
            <a:r>
              <a:rPr lang="en-US" sz="3000" b="1" dirty="0" smtClean="0">
                <a:solidFill>
                  <a:prstClr val="black"/>
                </a:solidFill>
                <a:latin typeface="VNI-Avo" pitchFamily="2" charset="0"/>
              </a:rPr>
              <a:t> </a:t>
            </a:r>
            <a:r>
              <a:rPr lang="en-US" sz="3000" b="1" dirty="0" err="1" smtClean="0">
                <a:solidFill>
                  <a:prstClr val="black"/>
                </a:solidFill>
                <a:latin typeface="VNI-Avo" pitchFamily="2" charset="0"/>
              </a:rPr>
              <a:t>vöôøn</a:t>
            </a:r>
            <a:r>
              <a:rPr lang="en-US" sz="3000" b="1" dirty="0" smtClean="0">
                <a:solidFill>
                  <a:prstClr val="black"/>
                </a:solidFill>
                <a:latin typeface="VNI-Avo" pitchFamily="2" charset="0"/>
              </a:rPr>
              <a:t> </a:t>
            </a:r>
            <a:r>
              <a:rPr lang="en-US" sz="3000" b="1" dirty="0" err="1" smtClean="0">
                <a:solidFill>
                  <a:prstClr val="black"/>
                </a:solidFill>
                <a:latin typeface="VNI-Avo" pitchFamily="2" charset="0"/>
              </a:rPr>
              <a:t>hoa</a:t>
            </a:r>
            <a:r>
              <a:rPr lang="en-US" sz="3000" b="1" dirty="0" smtClean="0">
                <a:solidFill>
                  <a:prstClr val="black"/>
                </a:solidFill>
                <a:latin typeface="VNI-Avo" pitchFamily="2" charset="0"/>
              </a:rPr>
              <a:t> </a:t>
            </a:r>
            <a:r>
              <a:rPr lang="en-US" sz="3000" b="1" dirty="0" err="1" smtClean="0">
                <a:solidFill>
                  <a:prstClr val="black"/>
                </a:solidFill>
                <a:latin typeface="VNI-Avo" pitchFamily="2" charset="0"/>
              </a:rPr>
              <a:t>cuûa</a:t>
            </a:r>
            <a:r>
              <a:rPr lang="en-US" sz="3000" b="1" dirty="0" smtClean="0">
                <a:solidFill>
                  <a:prstClr val="black"/>
                </a:solidFill>
                <a:latin typeface="VNI-Avo" pitchFamily="2" charset="0"/>
              </a:rPr>
              <a:t> </a:t>
            </a:r>
            <a:r>
              <a:rPr lang="en-US" sz="3000" b="1" dirty="0" err="1" smtClean="0">
                <a:solidFill>
                  <a:prstClr val="black"/>
                </a:solidFill>
                <a:latin typeface="VNI-Avo" pitchFamily="2" charset="0"/>
              </a:rPr>
              <a:t>tröôøng</a:t>
            </a:r>
            <a:r>
              <a:rPr lang="en-US" sz="3000" b="1" dirty="0" smtClean="0">
                <a:solidFill>
                  <a:prstClr val="black"/>
                </a:solidFill>
                <a:latin typeface="VNI-Avo" pitchFamily="2" charset="0"/>
              </a:rPr>
              <a:t>. </a:t>
            </a:r>
            <a:r>
              <a:rPr lang="en-US" sz="3000" b="1" dirty="0" err="1" smtClean="0">
                <a:solidFill>
                  <a:prstClr val="black"/>
                </a:solidFill>
                <a:latin typeface="VNI-Avo" pitchFamily="2" charset="0"/>
              </a:rPr>
              <a:t>Em</a:t>
            </a:r>
            <a:r>
              <a:rPr lang="en-US" sz="3000" b="1" dirty="0" smtClean="0">
                <a:solidFill>
                  <a:prstClr val="black"/>
                </a:solidFill>
                <a:latin typeface="VNI-Avo" pitchFamily="2" charset="0"/>
              </a:rPr>
              <a:t> </a:t>
            </a:r>
            <a:r>
              <a:rPr lang="en-US" sz="3000" b="1" dirty="0" err="1" smtClean="0">
                <a:solidFill>
                  <a:prstClr val="black"/>
                </a:solidFill>
                <a:latin typeface="VNI-Avo" pitchFamily="2" charset="0"/>
              </a:rPr>
              <a:t>ñònh</a:t>
            </a:r>
            <a:r>
              <a:rPr lang="en-US" sz="3000" b="1" dirty="0" smtClean="0">
                <a:solidFill>
                  <a:prstClr val="black"/>
                </a:solidFill>
                <a:latin typeface="VNI-Avo" pitchFamily="2" charset="0"/>
              </a:rPr>
              <a:t> </a:t>
            </a:r>
            <a:r>
              <a:rPr lang="en-US" sz="3000" b="1" dirty="0" err="1" smtClean="0">
                <a:solidFill>
                  <a:prstClr val="black"/>
                </a:solidFill>
                <a:latin typeface="VNI-Avo" pitchFamily="2" charset="0"/>
              </a:rPr>
              <a:t>haùi</a:t>
            </a:r>
            <a:r>
              <a:rPr lang="en-US" sz="3000" b="1" dirty="0" smtClean="0">
                <a:solidFill>
                  <a:prstClr val="black"/>
                </a:solidFill>
                <a:latin typeface="VNI-Avo" pitchFamily="2" charset="0"/>
              </a:rPr>
              <a:t> </a:t>
            </a:r>
            <a:r>
              <a:rPr lang="en-US" sz="3000" b="1" dirty="0" err="1" smtClean="0">
                <a:solidFill>
                  <a:prstClr val="black"/>
                </a:solidFill>
                <a:latin typeface="VNI-Avo" pitchFamily="2" charset="0"/>
              </a:rPr>
              <a:t>boâng</a:t>
            </a:r>
            <a:r>
              <a:rPr lang="en-US" sz="3000" b="1" dirty="0" smtClean="0">
                <a:solidFill>
                  <a:prstClr val="black"/>
                </a:solidFill>
                <a:latin typeface="VNI-Avo" pitchFamily="2" charset="0"/>
              </a:rPr>
              <a:t> </a:t>
            </a:r>
            <a:r>
              <a:rPr lang="en-US" sz="3000" b="1" dirty="0" err="1" smtClean="0">
                <a:solidFill>
                  <a:prstClr val="black"/>
                </a:solidFill>
                <a:latin typeface="VNI-Avo" pitchFamily="2" charset="0"/>
              </a:rPr>
              <a:t>cuùc</a:t>
            </a:r>
            <a:r>
              <a:rPr lang="en-US" sz="3000" b="1" dirty="0" smtClean="0">
                <a:solidFill>
                  <a:prstClr val="black"/>
                </a:solidFill>
                <a:latin typeface="VNI-Avo" pitchFamily="2" charset="0"/>
              </a:rPr>
              <a:t> </a:t>
            </a:r>
            <a:r>
              <a:rPr lang="en-US" sz="3000" b="1" dirty="0" err="1" smtClean="0">
                <a:solidFill>
                  <a:prstClr val="black"/>
                </a:solidFill>
                <a:latin typeface="VNI-Avo" pitchFamily="2" charset="0"/>
              </a:rPr>
              <a:t>maøu</a:t>
            </a:r>
            <a:r>
              <a:rPr lang="en-US" sz="3000" b="1" dirty="0" smtClean="0">
                <a:solidFill>
                  <a:prstClr val="black"/>
                </a:solidFill>
                <a:latin typeface="VNI-Avo" pitchFamily="2" charset="0"/>
              </a:rPr>
              <a:t> </a:t>
            </a:r>
            <a:r>
              <a:rPr lang="en-US" sz="3000" b="1" dirty="0" err="1" smtClean="0">
                <a:solidFill>
                  <a:prstClr val="black"/>
                </a:solidFill>
                <a:latin typeface="VNI-Avo" pitchFamily="2" charset="0"/>
              </a:rPr>
              <a:t>xanh</a:t>
            </a:r>
            <a:r>
              <a:rPr lang="en-US" sz="3000" b="1" dirty="0" smtClean="0">
                <a:solidFill>
                  <a:prstClr val="black"/>
                </a:solidFill>
                <a:latin typeface="VNI-Avo" pitchFamily="2" charset="0"/>
              </a:rPr>
              <a:t>, </a:t>
            </a:r>
            <a:r>
              <a:rPr lang="en-US" sz="3000" b="1" dirty="0" err="1" smtClean="0">
                <a:solidFill>
                  <a:prstClr val="black"/>
                </a:solidFill>
                <a:latin typeface="VNI-Avo" pitchFamily="2" charset="0"/>
              </a:rPr>
              <a:t>ñöôïc</a:t>
            </a:r>
            <a:r>
              <a:rPr lang="en-US" sz="3000" b="1" dirty="0" smtClean="0">
                <a:solidFill>
                  <a:prstClr val="black"/>
                </a:solidFill>
                <a:latin typeface="VNI-Avo" pitchFamily="2" charset="0"/>
              </a:rPr>
              <a:t> </a:t>
            </a:r>
            <a:r>
              <a:rPr lang="en-US" sz="3000" b="1" dirty="0" err="1" smtClean="0">
                <a:solidFill>
                  <a:prstClr val="black"/>
                </a:solidFill>
                <a:latin typeface="VNI-Avo" pitchFamily="2" charset="0"/>
              </a:rPr>
              <a:t>caû</a:t>
            </a:r>
            <a:r>
              <a:rPr lang="en-US" sz="3000" b="1" dirty="0" smtClean="0">
                <a:solidFill>
                  <a:prstClr val="black"/>
                </a:solidFill>
                <a:latin typeface="VNI-Avo" pitchFamily="2" charset="0"/>
              </a:rPr>
              <a:t> </a:t>
            </a:r>
            <a:r>
              <a:rPr lang="en-US" sz="3000" b="1" dirty="0" err="1" smtClean="0">
                <a:solidFill>
                  <a:prstClr val="black"/>
                </a:solidFill>
                <a:latin typeface="VNI-Avo" pitchFamily="2" charset="0"/>
              </a:rPr>
              <a:t>lôùp</a:t>
            </a:r>
            <a:r>
              <a:rPr lang="en-US" sz="3000" b="1" dirty="0" smtClean="0">
                <a:solidFill>
                  <a:prstClr val="black"/>
                </a:solidFill>
                <a:latin typeface="VNI-Avo" pitchFamily="2" charset="0"/>
              </a:rPr>
              <a:t> </a:t>
            </a:r>
            <a:r>
              <a:rPr lang="en-US" sz="3000" b="1" dirty="0" err="1" smtClean="0">
                <a:solidFill>
                  <a:prstClr val="black"/>
                </a:solidFill>
                <a:latin typeface="VNI-Avo" pitchFamily="2" charset="0"/>
              </a:rPr>
              <a:t>goïi</a:t>
            </a:r>
            <a:r>
              <a:rPr lang="en-US" sz="3000" b="1" dirty="0" smtClean="0">
                <a:solidFill>
                  <a:prstClr val="black"/>
                </a:solidFill>
                <a:latin typeface="VNI-Avo" pitchFamily="2" charset="0"/>
              </a:rPr>
              <a:t> </a:t>
            </a:r>
            <a:r>
              <a:rPr lang="en-US" sz="3000" b="1" dirty="0" err="1" smtClean="0">
                <a:solidFill>
                  <a:prstClr val="black"/>
                </a:solidFill>
                <a:latin typeface="VNI-Avo" pitchFamily="2" charset="0"/>
              </a:rPr>
              <a:t>laø</a:t>
            </a:r>
            <a:r>
              <a:rPr lang="en-US" sz="3000" b="1" dirty="0" smtClean="0">
                <a:solidFill>
                  <a:prstClr val="black"/>
                </a:solidFill>
                <a:latin typeface="VNI-Avo" pitchFamily="2" charset="0"/>
              </a:rPr>
              <a:t> </a:t>
            </a:r>
            <a:r>
              <a:rPr lang="en-US" sz="3000" b="1" dirty="0" err="1" smtClean="0">
                <a:solidFill>
                  <a:prstClr val="black"/>
                </a:solidFill>
                <a:latin typeface="VNI-Avo" pitchFamily="2" charset="0"/>
              </a:rPr>
              <a:t>hoa</a:t>
            </a:r>
            <a:r>
              <a:rPr lang="en-US" sz="3000" b="1" dirty="0" smtClean="0">
                <a:solidFill>
                  <a:prstClr val="black"/>
                </a:solidFill>
                <a:latin typeface="VNI-Avo" pitchFamily="2" charset="0"/>
              </a:rPr>
              <a:t> </a:t>
            </a:r>
            <a:r>
              <a:rPr lang="en-US" sz="3000" b="1" dirty="0" err="1" smtClean="0">
                <a:solidFill>
                  <a:prstClr val="black"/>
                </a:solidFill>
                <a:latin typeface="VNI-Avo" pitchFamily="2" charset="0"/>
              </a:rPr>
              <a:t>nieàm</a:t>
            </a:r>
            <a:r>
              <a:rPr lang="en-US" sz="3000" b="1" dirty="0" smtClean="0">
                <a:solidFill>
                  <a:prstClr val="black"/>
                </a:solidFill>
                <a:latin typeface="VNI-Avo" pitchFamily="2" charset="0"/>
              </a:rPr>
              <a:t> </a:t>
            </a:r>
            <a:r>
              <a:rPr lang="en-US" sz="3000" b="1" dirty="0" err="1" smtClean="0">
                <a:solidFill>
                  <a:prstClr val="black"/>
                </a:solidFill>
                <a:latin typeface="VNI-Avo" pitchFamily="2" charset="0"/>
              </a:rPr>
              <a:t>vui</a:t>
            </a:r>
            <a:r>
              <a:rPr lang="en-US" sz="3000" b="1" dirty="0" smtClean="0">
                <a:solidFill>
                  <a:prstClr val="black"/>
                </a:solidFill>
                <a:latin typeface="VNI-Avo" pitchFamily="2" charset="0"/>
              </a:rPr>
              <a:t>. Ba </a:t>
            </a:r>
            <a:r>
              <a:rPr lang="en-US" sz="3000" b="1" dirty="0" err="1" smtClean="0">
                <a:solidFill>
                  <a:prstClr val="black"/>
                </a:solidFill>
                <a:latin typeface="VNI-Avo" pitchFamily="2" charset="0"/>
              </a:rPr>
              <a:t>cuûa</a:t>
            </a:r>
            <a:r>
              <a:rPr lang="en-US" sz="3000" b="1" dirty="0" smtClean="0">
                <a:solidFill>
                  <a:prstClr val="black"/>
                </a:solidFill>
                <a:latin typeface="VNI-Avo" pitchFamily="2" charset="0"/>
              </a:rPr>
              <a:t> An </a:t>
            </a:r>
            <a:r>
              <a:rPr lang="en-US" sz="3000" b="1" dirty="0" err="1" smtClean="0">
                <a:solidFill>
                  <a:prstClr val="black"/>
                </a:solidFill>
                <a:latin typeface="VNI-Avo" pitchFamily="2" charset="0"/>
              </a:rPr>
              <a:t>ñang</a:t>
            </a:r>
            <a:r>
              <a:rPr lang="en-US" sz="3000" b="1" dirty="0" smtClean="0">
                <a:solidFill>
                  <a:prstClr val="black"/>
                </a:solidFill>
                <a:latin typeface="VNI-Avo" pitchFamily="2" charset="0"/>
              </a:rPr>
              <a:t> </a:t>
            </a:r>
            <a:r>
              <a:rPr lang="en-US" sz="3000" b="1" dirty="0" err="1" smtClean="0">
                <a:solidFill>
                  <a:prstClr val="black"/>
                </a:solidFill>
                <a:latin typeface="VNI-Avo" pitchFamily="2" charset="0"/>
              </a:rPr>
              <a:t>bò</a:t>
            </a:r>
            <a:r>
              <a:rPr lang="en-US" sz="3000" b="1" dirty="0" smtClean="0">
                <a:solidFill>
                  <a:prstClr val="black"/>
                </a:solidFill>
                <a:latin typeface="VNI-Avo" pitchFamily="2" charset="0"/>
              </a:rPr>
              <a:t> </a:t>
            </a:r>
            <a:r>
              <a:rPr lang="en-US" sz="3000" b="1" dirty="0" err="1" smtClean="0">
                <a:solidFill>
                  <a:prstClr val="black"/>
                </a:solidFill>
                <a:latin typeface="VNI-Avo" pitchFamily="2" charset="0"/>
              </a:rPr>
              <a:t>beänh</a:t>
            </a:r>
            <a:r>
              <a:rPr lang="en-US" sz="3000" b="1" dirty="0" smtClean="0">
                <a:solidFill>
                  <a:prstClr val="black"/>
                </a:solidFill>
                <a:latin typeface="VNI-Avo" pitchFamily="2" charset="0"/>
              </a:rPr>
              <a:t>. </a:t>
            </a:r>
            <a:r>
              <a:rPr lang="en-US" sz="3000" b="1" dirty="0" err="1" smtClean="0">
                <a:solidFill>
                  <a:prstClr val="black"/>
                </a:solidFill>
                <a:latin typeface="VNI-Avo" pitchFamily="2" charset="0"/>
              </a:rPr>
              <a:t>Em</a:t>
            </a:r>
            <a:r>
              <a:rPr lang="en-US" sz="3000" b="1" dirty="0" smtClean="0">
                <a:solidFill>
                  <a:prstClr val="black"/>
                </a:solidFill>
                <a:latin typeface="VNI-Avo" pitchFamily="2" charset="0"/>
              </a:rPr>
              <a:t> </a:t>
            </a:r>
            <a:r>
              <a:rPr lang="en-US" sz="3000" b="1" dirty="0" err="1" smtClean="0">
                <a:solidFill>
                  <a:prstClr val="black"/>
                </a:solidFill>
                <a:latin typeface="VNI-Avo" pitchFamily="2" charset="0"/>
              </a:rPr>
              <a:t>muoán</a:t>
            </a:r>
            <a:r>
              <a:rPr lang="en-US" sz="3000" b="1" dirty="0" smtClean="0">
                <a:solidFill>
                  <a:prstClr val="black"/>
                </a:solidFill>
                <a:latin typeface="VNI-Avo" pitchFamily="2" charset="0"/>
              </a:rPr>
              <a:t> </a:t>
            </a:r>
            <a:r>
              <a:rPr lang="en-US" sz="3000" b="1" dirty="0" err="1" smtClean="0">
                <a:solidFill>
                  <a:prstClr val="black"/>
                </a:solidFill>
                <a:latin typeface="VNI-Avo" pitchFamily="2" charset="0"/>
              </a:rPr>
              <a:t>ñöôïc</a:t>
            </a:r>
            <a:r>
              <a:rPr lang="en-US" sz="3000" b="1" dirty="0" smtClean="0">
                <a:solidFill>
                  <a:prstClr val="black"/>
                </a:solidFill>
                <a:latin typeface="VNI-Avo" pitchFamily="2" charset="0"/>
              </a:rPr>
              <a:t> </a:t>
            </a:r>
            <a:r>
              <a:rPr lang="en-US" sz="3000" b="1" dirty="0" err="1" smtClean="0">
                <a:solidFill>
                  <a:prstClr val="black"/>
                </a:solidFill>
                <a:latin typeface="VNI-Avo" pitchFamily="2" charset="0"/>
              </a:rPr>
              <a:t>taëng</a:t>
            </a:r>
            <a:r>
              <a:rPr lang="en-US" sz="3000" b="1" dirty="0" smtClean="0">
                <a:solidFill>
                  <a:prstClr val="black"/>
                </a:solidFill>
                <a:latin typeface="VNI-Avo" pitchFamily="2" charset="0"/>
              </a:rPr>
              <a:t> </a:t>
            </a:r>
            <a:r>
              <a:rPr lang="en-US" sz="3000" b="1" dirty="0" err="1" smtClean="0">
                <a:solidFill>
                  <a:prstClr val="black"/>
                </a:solidFill>
                <a:latin typeface="VNI-Avo" pitchFamily="2" charset="0"/>
              </a:rPr>
              <a:t>boâng</a:t>
            </a:r>
            <a:r>
              <a:rPr lang="en-US" sz="3000" b="1" dirty="0" smtClean="0">
                <a:solidFill>
                  <a:prstClr val="black"/>
                </a:solidFill>
                <a:latin typeface="VNI-Avo" pitchFamily="2" charset="0"/>
              </a:rPr>
              <a:t> </a:t>
            </a:r>
            <a:r>
              <a:rPr lang="en-US" sz="3000" b="1" dirty="0" err="1" smtClean="0">
                <a:solidFill>
                  <a:prstClr val="black"/>
                </a:solidFill>
                <a:latin typeface="VNI-Avo" pitchFamily="2" charset="0"/>
              </a:rPr>
              <a:t>hoa</a:t>
            </a:r>
            <a:r>
              <a:rPr lang="en-US" sz="3000" b="1" dirty="0" smtClean="0">
                <a:solidFill>
                  <a:prstClr val="black"/>
                </a:solidFill>
                <a:latin typeface="VNI-Avo" pitchFamily="2" charset="0"/>
              </a:rPr>
              <a:t> </a:t>
            </a:r>
            <a:r>
              <a:rPr lang="en-US" sz="3000" b="1" dirty="0" err="1" smtClean="0">
                <a:solidFill>
                  <a:prstClr val="black"/>
                </a:solidFill>
                <a:latin typeface="VNI-Avo" pitchFamily="2" charset="0"/>
              </a:rPr>
              <a:t>nieàm</a:t>
            </a:r>
            <a:r>
              <a:rPr lang="en-US" sz="3000" b="1" dirty="0" smtClean="0">
                <a:solidFill>
                  <a:prstClr val="black"/>
                </a:solidFill>
                <a:latin typeface="VNI-Avo" pitchFamily="2" charset="0"/>
              </a:rPr>
              <a:t> </a:t>
            </a:r>
            <a:r>
              <a:rPr lang="en-US" sz="3000" b="1" dirty="0" err="1" smtClean="0">
                <a:solidFill>
                  <a:prstClr val="black"/>
                </a:solidFill>
                <a:latin typeface="VNI-Avo" pitchFamily="2" charset="0"/>
              </a:rPr>
              <a:t>vui</a:t>
            </a:r>
            <a:r>
              <a:rPr lang="en-US" sz="3000" b="1" dirty="0" smtClean="0">
                <a:solidFill>
                  <a:prstClr val="black"/>
                </a:solidFill>
                <a:latin typeface="VNI-Avo" pitchFamily="2" charset="0"/>
              </a:rPr>
              <a:t> </a:t>
            </a:r>
            <a:r>
              <a:rPr lang="en-US" sz="3000" b="1" dirty="0" err="1" smtClean="0">
                <a:solidFill>
                  <a:prstClr val="black"/>
                </a:solidFill>
                <a:latin typeface="VNI-Avo" pitchFamily="2" charset="0"/>
              </a:rPr>
              <a:t>ñeå</a:t>
            </a:r>
            <a:r>
              <a:rPr lang="en-US" sz="3000" b="1" dirty="0" smtClean="0">
                <a:solidFill>
                  <a:prstClr val="black"/>
                </a:solidFill>
                <a:latin typeface="VNI-Avo" pitchFamily="2" charset="0"/>
              </a:rPr>
              <a:t> </a:t>
            </a:r>
            <a:r>
              <a:rPr lang="en-US" sz="3000" b="1" dirty="0" err="1" smtClean="0">
                <a:solidFill>
                  <a:prstClr val="black"/>
                </a:solidFill>
                <a:latin typeface="VNI-Avo" pitchFamily="2" charset="0"/>
              </a:rPr>
              <a:t>ba</a:t>
            </a:r>
            <a:r>
              <a:rPr lang="en-US" sz="3000" b="1" dirty="0" smtClean="0">
                <a:solidFill>
                  <a:prstClr val="black"/>
                </a:solidFill>
                <a:latin typeface="VNI-Avo" pitchFamily="2" charset="0"/>
              </a:rPr>
              <a:t> </a:t>
            </a:r>
            <a:r>
              <a:rPr lang="en-US" sz="3000" b="1" dirty="0" err="1" smtClean="0">
                <a:solidFill>
                  <a:prstClr val="black"/>
                </a:solidFill>
                <a:latin typeface="VNI-Avo" pitchFamily="2" charset="0"/>
              </a:rPr>
              <a:t>dòu</a:t>
            </a:r>
            <a:r>
              <a:rPr lang="en-US" sz="3000" b="1" dirty="0" smtClean="0">
                <a:solidFill>
                  <a:prstClr val="black"/>
                </a:solidFill>
                <a:latin typeface="VNI-Avo" pitchFamily="2" charset="0"/>
              </a:rPr>
              <a:t> </a:t>
            </a:r>
            <a:r>
              <a:rPr lang="en-US" sz="3000" b="1" dirty="0" err="1" smtClean="0">
                <a:solidFill>
                  <a:prstClr val="black"/>
                </a:solidFill>
                <a:latin typeface="VNI-Avo" pitchFamily="2" charset="0"/>
              </a:rPr>
              <a:t>côn</a:t>
            </a:r>
            <a:r>
              <a:rPr lang="en-US" sz="3000" b="1" dirty="0" smtClean="0">
                <a:solidFill>
                  <a:prstClr val="black"/>
                </a:solidFill>
                <a:latin typeface="VNI-Avo" pitchFamily="2" charset="0"/>
              </a:rPr>
              <a:t> </a:t>
            </a:r>
            <a:r>
              <a:rPr lang="en-US" sz="3000" b="1" dirty="0" err="1" smtClean="0">
                <a:solidFill>
                  <a:prstClr val="black"/>
                </a:solidFill>
                <a:latin typeface="VNI-Avo" pitchFamily="2" charset="0"/>
              </a:rPr>
              <a:t>ñau</a:t>
            </a:r>
            <a:r>
              <a:rPr lang="en-US" sz="3000" b="1" dirty="0" smtClean="0">
                <a:solidFill>
                  <a:prstClr val="black"/>
                </a:solidFill>
                <a:latin typeface="VNI-Avo" pitchFamily="2" charset="0"/>
              </a:rPr>
              <a:t>.</a:t>
            </a:r>
          </a:p>
          <a:p>
            <a:pPr algn="just"/>
            <a:r>
              <a:rPr lang="en-US" sz="3000" b="1" dirty="0" smtClean="0">
                <a:solidFill>
                  <a:prstClr val="black"/>
                </a:solidFill>
                <a:latin typeface="VNI-Avo" pitchFamily="2" charset="0"/>
              </a:rPr>
              <a:t>	An </a:t>
            </a:r>
            <a:r>
              <a:rPr lang="en-US" sz="3000" b="1" dirty="0" err="1" smtClean="0">
                <a:solidFill>
                  <a:prstClr val="black"/>
                </a:solidFill>
                <a:latin typeface="VNI-Avo" pitchFamily="2" charset="0"/>
              </a:rPr>
              <a:t>giô</a:t>
            </a:r>
            <a:r>
              <a:rPr lang="en-US" sz="3000" b="1" dirty="0" smtClean="0">
                <a:solidFill>
                  <a:prstClr val="black"/>
                </a:solidFill>
                <a:latin typeface="VNI-Avo" pitchFamily="2" charset="0"/>
              </a:rPr>
              <a:t> </a:t>
            </a:r>
            <a:r>
              <a:rPr lang="en-US" sz="3000" b="1" dirty="0" err="1" smtClean="0">
                <a:solidFill>
                  <a:prstClr val="black"/>
                </a:solidFill>
                <a:latin typeface="VNI-Avo" pitchFamily="2" charset="0"/>
              </a:rPr>
              <a:t>tay</a:t>
            </a:r>
            <a:r>
              <a:rPr lang="en-US" sz="3000" b="1" dirty="0" smtClean="0">
                <a:solidFill>
                  <a:prstClr val="black"/>
                </a:solidFill>
                <a:latin typeface="VNI-Avo" pitchFamily="2" charset="0"/>
              </a:rPr>
              <a:t> </a:t>
            </a:r>
            <a:r>
              <a:rPr lang="en-US" sz="3000" b="1" dirty="0" err="1" smtClean="0">
                <a:solidFill>
                  <a:prstClr val="black"/>
                </a:solidFill>
                <a:latin typeface="VNI-Avo" pitchFamily="2" charset="0"/>
              </a:rPr>
              <a:t>ñònh</a:t>
            </a:r>
            <a:r>
              <a:rPr lang="en-US" sz="3000" b="1" dirty="0" smtClean="0">
                <a:solidFill>
                  <a:prstClr val="black"/>
                </a:solidFill>
                <a:latin typeface="VNI-Avo" pitchFamily="2" charset="0"/>
              </a:rPr>
              <a:t> </a:t>
            </a:r>
            <a:r>
              <a:rPr lang="en-US" sz="3000" b="1" dirty="0" err="1" smtClean="0">
                <a:solidFill>
                  <a:prstClr val="black"/>
                </a:solidFill>
                <a:latin typeface="VNI-Avo" pitchFamily="2" charset="0"/>
              </a:rPr>
              <a:t>haùi</a:t>
            </a:r>
            <a:r>
              <a:rPr lang="en-US" sz="3000" b="1" dirty="0" smtClean="0">
                <a:solidFill>
                  <a:prstClr val="black"/>
                </a:solidFill>
                <a:latin typeface="VNI-Avo" pitchFamily="2" charset="0"/>
              </a:rPr>
              <a:t>, </a:t>
            </a:r>
            <a:r>
              <a:rPr lang="en-US" sz="3000" b="1" dirty="0" err="1" smtClean="0">
                <a:solidFill>
                  <a:prstClr val="black"/>
                </a:solidFill>
                <a:latin typeface="VNI-Avo" pitchFamily="2" charset="0"/>
              </a:rPr>
              <a:t>nhöng</a:t>
            </a:r>
            <a:r>
              <a:rPr lang="en-US" sz="3000" b="1" dirty="0" smtClean="0">
                <a:solidFill>
                  <a:prstClr val="black"/>
                </a:solidFill>
                <a:latin typeface="VNI-Avo" pitchFamily="2" charset="0"/>
              </a:rPr>
              <a:t> </a:t>
            </a:r>
            <a:r>
              <a:rPr lang="en-US" sz="3000" b="1" dirty="0" err="1" smtClean="0">
                <a:solidFill>
                  <a:prstClr val="black"/>
                </a:solidFill>
                <a:latin typeface="VNI-Avo" pitchFamily="2" charset="0"/>
              </a:rPr>
              <a:t>em</a:t>
            </a:r>
            <a:r>
              <a:rPr lang="en-US" sz="3000" b="1" dirty="0" smtClean="0">
                <a:solidFill>
                  <a:prstClr val="black"/>
                </a:solidFill>
                <a:latin typeface="VNI-Avo" pitchFamily="2" charset="0"/>
              </a:rPr>
              <a:t> </a:t>
            </a:r>
            <a:r>
              <a:rPr lang="en-US" sz="3000" b="1" dirty="0" err="1" smtClean="0">
                <a:solidFill>
                  <a:prstClr val="black"/>
                </a:solidFill>
                <a:latin typeface="VNI-Avo" pitchFamily="2" charset="0"/>
              </a:rPr>
              <a:t>baên</a:t>
            </a:r>
            <a:r>
              <a:rPr lang="en-US" sz="3000" b="1" dirty="0" smtClean="0">
                <a:solidFill>
                  <a:prstClr val="black"/>
                </a:solidFill>
                <a:latin typeface="VNI-Avo" pitchFamily="2" charset="0"/>
              </a:rPr>
              <a:t> </a:t>
            </a:r>
            <a:r>
              <a:rPr lang="en-US" sz="3000" b="1" dirty="0" err="1" smtClean="0">
                <a:solidFill>
                  <a:prstClr val="black"/>
                </a:solidFill>
                <a:latin typeface="VNI-Avo" pitchFamily="2" charset="0"/>
              </a:rPr>
              <a:t>khoaên</a:t>
            </a:r>
            <a:r>
              <a:rPr lang="en-US" sz="3000" b="1" dirty="0" smtClean="0">
                <a:solidFill>
                  <a:prstClr val="black"/>
                </a:solidFill>
                <a:latin typeface="VNI-Avo" pitchFamily="2" charset="0"/>
              </a:rPr>
              <a:t> </a:t>
            </a:r>
            <a:r>
              <a:rPr lang="en-US" sz="3000" b="1" dirty="0" err="1" smtClean="0">
                <a:solidFill>
                  <a:prstClr val="black"/>
                </a:solidFill>
                <a:latin typeface="VNI-Avo" pitchFamily="2" charset="0"/>
              </a:rPr>
              <a:t>roài</a:t>
            </a:r>
            <a:r>
              <a:rPr lang="en-US" sz="3000" b="1" dirty="0" smtClean="0">
                <a:solidFill>
                  <a:prstClr val="black"/>
                </a:solidFill>
                <a:latin typeface="VNI-Avo" pitchFamily="2" charset="0"/>
              </a:rPr>
              <a:t> </a:t>
            </a:r>
            <a:r>
              <a:rPr lang="en-US" sz="3000" b="1" dirty="0" err="1" smtClean="0">
                <a:solidFill>
                  <a:prstClr val="black"/>
                </a:solidFill>
                <a:latin typeface="VNI-Avo" pitchFamily="2" charset="0"/>
              </a:rPr>
              <a:t>döøng</a:t>
            </a:r>
            <a:r>
              <a:rPr lang="en-US" sz="3000" b="1" dirty="0" smtClean="0">
                <a:solidFill>
                  <a:prstClr val="black"/>
                </a:solidFill>
                <a:latin typeface="VNI-Avo" pitchFamily="2" charset="0"/>
              </a:rPr>
              <a:t> </a:t>
            </a:r>
            <a:r>
              <a:rPr lang="en-US" sz="3000" b="1" dirty="0" err="1" smtClean="0">
                <a:solidFill>
                  <a:prstClr val="black"/>
                </a:solidFill>
                <a:latin typeface="VNI-Avo" pitchFamily="2" charset="0"/>
              </a:rPr>
              <a:t>laïi</a:t>
            </a:r>
            <a:r>
              <a:rPr lang="en-US" sz="3000" b="1" dirty="0" smtClean="0">
                <a:solidFill>
                  <a:prstClr val="black"/>
                </a:solidFill>
                <a:latin typeface="VNI-Avo" pitchFamily="2" charset="0"/>
              </a:rPr>
              <a:t>. </a:t>
            </a:r>
            <a:r>
              <a:rPr lang="en-US" sz="3000" b="1" dirty="0" err="1" smtClean="0">
                <a:solidFill>
                  <a:prstClr val="black"/>
                </a:solidFill>
                <a:latin typeface="VNI-Avo" pitchFamily="2" charset="0"/>
              </a:rPr>
              <a:t>Vì</a:t>
            </a:r>
            <a:r>
              <a:rPr lang="en-US" sz="3000" b="1" dirty="0" smtClean="0">
                <a:solidFill>
                  <a:prstClr val="black"/>
                </a:solidFill>
                <a:latin typeface="VNI-Avo" pitchFamily="2" charset="0"/>
              </a:rPr>
              <a:t> </a:t>
            </a:r>
            <a:r>
              <a:rPr lang="en-US" sz="3000" b="1" dirty="0" err="1" smtClean="0">
                <a:solidFill>
                  <a:prstClr val="black"/>
                </a:solidFill>
                <a:latin typeface="VNI-Avo" pitchFamily="2" charset="0"/>
              </a:rPr>
              <a:t>em</a:t>
            </a:r>
            <a:r>
              <a:rPr lang="en-US" sz="3000" b="1" dirty="0" smtClean="0">
                <a:solidFill>
                  <a:prstClr val="black"/>
                </a:solidFill>
                <a:latin typeface="VNI-Avo" pitchFamily="2" charset="0"/>
              </a:rPr>
              <a:t> </a:t>
            </a:r>
            <a:r>
              <a:rPr lang="en-US" sz="3000" b="1" dirty="0" err="1" smtClean="0">
                <a:solidFill>
                  <a:prstClr val="black"/>
                </a:solidFill>
                <a:latin typeface="VNI-Avo" pitchFamily="2" charset="0"/>
              </a:rPr>
              <a:t>nghó</a:t>
            </a:r>
            <a:r>
              <a:rPr lang="en-US" sz="3000" b="1" dirty="0" smtClean="0">
                <a:solidFill>
                  <a:prstClr val="black"/>
                </a:solidFill>
                <a:latin typeface="VNI-Avo" pitchFamily="2" charset="0"/>
              </a:rPr>
              <a:t> </a:t>
            </a:r>
            <a:r>
              <a:rPr lang="en-US" sz="3000" b="1" dirty="0" err="1" smtClean="0">
                <a:solidFill>
                  <a:prstClr val="black"/>
                </a:solidFill>
                <a:latin typeface="VNI-Avo" pitchFamily="2" charset="0"/>
              </a:rPr>
              <a:t>hoa</a:t>
            </a:r>
            <a:r>
              <a:rPr lang="en-US" sz="3000" b="1" dirty="0" smtClean="0">
                <a:solidFill>
                  <a:prstClr val="black"/>
                </a:solidFill>
                <a:latin typeface="VNI-Avo" pitchFamily="2" charset="0"/>
              </a:rPr>
              <a:t> </a:t>
            </a:r>
            <a:r>
              <a:rPr lang="en-US" sz="3000" b="1" dirty="0" err="1" smtClean="0">
                <a:solidFill>
                  <a:prstClr val="black"/>
                </a:solidFill>
                <a:latin typeface="VNI-Avo" pitchFamily="2" charset="0"/>
              </a:rPr>
              <a:t>laø</a:t>
            </a:r>
            <a:r>
              <a:rPr lang="en-US" sz="3000" b="1" dirty="0" smtClean="0">
                <a:solidFill>
                  <a:prstClr val="black"/>
                </a:solidFill>
                <a:latin typeface="VNI-Avo" pitchFamily="2" charset="0"/>
              </a:rPr>
              <a:t> </a:t>
            </a:r>
            <a:r>
              <a:rPr lang="en-US" sz="3000" b="1" dirty="0" err="1" smtClean="0">
                <a:solidFill>
                  <a:prstClr val="black"/>
                </a:solidFill>
                <a:latin typeface="VNI-Avo" pitchFamily="2" charset="0"/>
              </a:rPr>
              <a:t>cuûa</a:t>
            </a:r>
            <a:r>
              <a:rPr lang="en-US" sz="3000" b="1" dirty="0" smtClean="0">
                <a:solidFill>
                  <a:prstClr val="black"/>
                </a:solidFill>
                <a:latin typeface="VNI-Avo" pitchFamily="2" charset="0"/>
              </a:rPr>
              <a:t> </a:t>
            </a:r>
            <a:r>
              <a:rPr lang="en-US" sz="3000" b="1" dirty="0" err="1" smtClean="0">
                <a:solidFill>
                  <a:prstClr val="black"/>
                </a:solidFill>
                <a:latin typeface="VNI-Avo" pitchFamily="2" charset="0"/>
              </a:rPr>
              <a:t>chung</a:t>
            </a:r>
            <a:r>
              <a:rPr lang="en-US" sz="3000" b="1" dirty="0" smtClean="0">
                <a:solidFill>
                  <a:prstClr val="black"/>
                </a:solidFill>
                <a:latin typeface="VNI-Avo" pitchFamily="2" charset="0"/>
              </a:rPr>
              <a:t>.</a:t>
            </a:r>
          </a:p>
          <a:p>
            <a:pPr algn="just"/>
            <a:r>
              <a:rPr lang="en-US" sz="3000" b="1" dirty="0" smtClean="0">
                <a:solidFill>
                  <a:prstClr val="black"/>
                </a:solidFill>
                <a:latin typeface="VNI-Avo" pitchFamily="2" charset="0"/>
              </a:rPr>
              <a:t>	</a:t>
            </a:r>
            <a:r>
              <a:rPr lang="en-US" sz="3000" b="1" dirty="0" err="1" smtClean="0">
                <a:solidFill>
                  <a:prstClr val="black"/>
                </a:solidFill>
                <a:latin typeface="VNI-Avo" pitchFamily="2" charset="0"/>
              </a:rPr>
              <a:t>Coâ</a:t>
            </a:r>
            <a:r>
              <a:rPr lang="en-US" sz="3000" b="1" dirty="0" smtClean="0">
                <a:solidFill>
                  <a:prstClr val="black"/>
                </a:solidFill>
                <a:latin typeface="VNI-Avo" pitchFamily="2" charset="0"/>
              </a:rPr>
              <a:t> </a:t>
            </a:r>
            <a:r>
              <a:rPr lang="en-US" sz="3000" b="1" dirty="0" err="1" smtClean="0">
                <a:solidFill>
                  <a:prstClr val="black"/>
                </a:solidFill>
                <a:latin typeface="VNI-Avo" pitchFamily="2" charset="0"/>
              </a:rPr>
              <a:t>giaùo</a:t>
            </a:r>
            <a:r>
              <a:rPr lang="en-US" sz="3000" b="1" dirty="0" smtClean="0">
                <a:solidFill>
                  <a:prstClr val="black"/>
                </a:solidFill>
                <a:latin typeface="VNI-Avo" pitchFamily="2" charset="0"/>
              </a:rPr>
              <a:t> </a:t>
            </a:r>
            <a:r>
              <a:rPr lang="en-US" sz="3000" b="1" dirty="0" err="1" smtClean="0">
                <a:solidFill>
                  <a:prstClr val="black"/>
                </a:solidFill>
                <a:latin typeface="VNI-Avo" pitchFamily="2" charset="0"/>
              </a:rPr>
              <a:t>ñeán</a:t>
            </a:r>
            <a:r>
              <a:rPr lang="en-US" sz="3000" b="1" dirty="0" smtClean="0">
                <a:solidFill>
                  <a:prstClr val="black"/>
                </a:solidFill>
                <a:latin typeface="VNI-Avo" pitchFamily="2" charset="0"/>
              </a:rPr>
              <a:t>. </a:t>
            </a:r>
            <a:r>
              <a:rPr lang="en-US" sz="3000" b="1" dirty="0" err="1" smtClean="0">
                <a:solidFill>
                  <a:prstClr val="black"/>
                </a:solidFill>
                <a:latin typeface="VNI-Avo" pitchFamily="2" charset="0"/>
              </a:rPr>
              <a:t>Nghe</a:t>
            </a:r>
            <a:r>
              <a:rPr lang="en-US" sz="3000" b="1" dirty="0" smtClean="0">
                <a:solidFill>
                  <a:prstClr val="black"/>
                </a:solidFill>
                <a:latin typeface="VNI-Avo" pitchFamily="2" charset="0"/>
              </a:rPr>
              <a:t> An </a:t>
            </a:r>
            <a:r>
              <a:rPr lang="en-US" sz="3000" b="1" dirty="0" err="1" smtClean="0">
                <a:solidFill>
                  <a:prstClr val="black"/>
                </a:solidFill>
                <a:latin typeface="VNI-Avo" pitchFamily="2" charset="0"/>
              </a:rPr>
              <a:t>noùi</a:t>
            </a:r>
            <a:r>
              <a:rPr lang="en-US" sz="3000" b="1" dirty="0" smtClean="0">
                <a:solidFill>
                  <a:prstClr val="black"/>
                </a:solidFill>
                <a:latin typeface="VNI-Avo" pitchFamily="2" charset="0"/>
              </a:rPr>
              <a:t> </a:t>
            </a:r>
            <a:r>
              <a:rPr lang="en-US" sz="3000" b="1" dirty="0" err="1" smtClean="0">
                <a:solidFill>
                  <a:prstClr val="black"/>
                </a:solidFill>
                <a:latin typeface="VNI-Avo" pitchFamily="2" charset="0"/>
              </a:rPr>
              <a:t>lyù</a:t>
            </a:r>
            <a:r>
              <a:rPr lang="en-US" sz="3000" b="1" dirty="0" smtClean="0">
                <a:solidFill>
                  <a:prstClr val="black"/>
                </a:solidFill>
                <a:latin typeface="VNI-Avo" pitchFamily="2" charset="0"/>
              </a:rPr>
              <a:t> do, </a:t>
            </a:r>
            <a:r>
              <a:rPr lang="en-US" sz="3000" b="1" dirty="0" err="1" smtClean="0">
                <a:solidFill>
                  <a:prstClr val="black"/>
                </a:solidFill>
                <a:latin typeface="VNI-Avo" pitchFamily="2" charset="0"/>
              </a:rPr>
              <a:t>coâ</a:t>
            </a:r>
            <a:r>
              <a:rPr lang="en-US" sz="3000" b="1" dirty="0" smtClean="0">
                <a:solidFill>
                  <a:prstClr val="black"/>
                </a:solidFill>
                <a:latin typeface="VNI-Avo" pitchFamily="2" charset="0"/>
              </a:rPr>
              <a:t> </a:t>
            </a:r>
            <a:r>
              <a:rPr lang="en-US" sz="3000" b="1" dirty="0" err="1" smtClean="0">
                <a:solidFill>
                  <a:prstClr val="black"/>
                </a:solidFill>
                <a:latin typeface="VNI-Avo" pitchFamily="2" charset="0"/>
              </a:rPr>
              <a:t>haùi</a:t>
            </a:r>
            <a:r>
              <a:rPr lang="en-US" sz="3000" b="1" dirty="0" smtClean="0">
                <a:solidFill>
                  <a:prstClr val="black"/>
                </a:solidFill>
                <a:latin typeface="VNI-Avo" pitchFamily="2" charset="0"/>
              </a:rPr>
              <a:t> </a:t>
            </a:r>
            <a:r>
              <a:rPr lang="en-US" sz="3000" b="1" dirty="0" err="1" smtClean="0">
                <a:solidFill>
                  <a:prstClr val="black"/>
                </a:solidFill>
                <a:latin typeface="VNI-Avo" pitchFamily="2" charset="0"/>
              </a:rPr>
              <a:t>vaø</a:t>
            </a:r>
            <a:r>
              <a:rPr lang="en-US" sz="3000" b="1" dirty="0" smtClean="0">
                <a:solidFill>
                  <a:prstClr val="black"/>
                </a:solidFill>
                <a:latin typeface="VNI-Avo" pitchFamily="2" charset="0"/>
              </a:rPr>
              <a:t> </a:t>
            </a:r>
            <a:r>
              <a:rPr lang="en-US" sz="3000" b="1" dirty="0" err="1" smtClean="0">
                <a:solidFill>
                  <a:prstClr val="black"/>
                </a:solidFill>
                <a:latin typeface="VNI-Avo" pitchFamily="2" charset="0"/>
              </a:rPr>
              <a:t>ñöa</a:t>
            </a:r>
            <a:r>
              <a:rPr lang="en-US" sz="3000" b="1" dirty="0" smtClean="0">
                <a:solidFill>
                  <a:prstClr val="black"/>
                </a:solidFill>
                <a:latin typeface="VNI-Avo" pitchFamily="2" charset="0"/>
              </a:rPr>
              <a:t> </a:t>
            </a:r>
            <a:r>
              <a:rPr lang="en-US" sz="3000" b="1" dirty="0" err="1" smtClean="0">
                <a:solidFill>
                  <a:prstClr val="black"/>
                </a:solidFill>
                <a:latin typeface="VNI-Avo" pitchFamily="2" charset="0"/>
              </a:rPr>
              <a:t>em</a:t>
            </a:r>
            <a:r>
              <a:rPr lang="en-US" sz="3000" b="1" dirty="0" smtClean="0">
                <a:solidFill>
                  <a:prstClr val="black"/>
                </a:solidFill>
                <a:latin typeface="VNI-Avo" pitchFamily="2" charset="0"/>
              </a:rPr>
              <a:t> </a:t>
            </a:r>
            <a:r>
              <a:rPr lang="en-US" sz="3000" b="1" dirty="0" err="1" smtClean="0">
                <a:solidFill>
                  <a:prstClr val="black"/>
                </a:solidFill>
                <a:latin typeface="VNI-Avo" pitchFamily="2" charset="0"/>
              </a:rPr>
              <a:t>boâng</a:t>
            </a:r>
            <a:r>
              <a:rPr lang="en-US" sz="3000" b="1" dirty="0" smtClean="0">
                <a:solidFill>
                  <a:prstClr val="black"/>
                </a:solidFill>
                <a:latin typeface="VNI-Avo" pitchFamily="2" charset="0"/>
              </a:rPr>
              <a:t> </a:t>
            </a:r>
            <a:r>
              <a:rPr lang="en-US" sz="3000" b="1" dirty="0" err="1" smtClean="0">
                <a:solidFill>
                  <a:prstClr val="black"/>
                </a:solidFill>
                <a:latin typeface="VNI-Avo" pitchFamily="2" charset="0"/>
              </a:rPr>
              <a:t>hoa</a:t>
            </a:r>
            <a:r>
              <a:rPr lang="en-US" sz="3000" b="1" dirty="0" smtClean="0">
                <a:solidFill>
                  <a:prstClr val="black"/>
                </a:solidFill>
                <a:latin typeface="VNI-Avo" pitchFamily="2" charset="0"/>
              </a:rPr>
              <a:t>. </a:t>
            </a:r>
            <a:r>
              <a:rPr lang="en-US" sz="3000" b="1" dirty="0" err="1" smtClean="0">
                <a:solidFill>
                  <a:prstClr val="black"/>
                </a:solidFill>
                <a:latin typeface="VNI-Avo" pitchFamily="2" charset="0"/>
              </a:rPr>
              <a:t>Coâ</a:t>
            </a:r>
            <a:r>
              <a:rPr lang="en-US" sz="3000" b="1" dirty="0" smtClean="0">
                <a:solidFill>
                  <a:prstClr val="black"/>
                </a:solidFill>
                <a:latin typeface="VNI-Avo" pitchFamily="2" charset="0"/>
              </a:rPr>
              <a:t> </a:t>
            </a:r>
            <a:r>
              <a:rPr lang="en-US" sz="3000" b="1" dirty="0" err="1" smtClean="0">
                <a:solidFill>
                  <a:prstClr val="black"/>
                </a:solidFill>
                <a:latin typeface="VNI-Avo" pitchFamily="2" charset="0"/>
              </a:rPr>
              <a:t>nhoeûn</a:t>
            </a:r>
            <a:r>
              <a:rPr lang="en-US" sz="3000" b="1" dirty="0" smtClean="0">
                <a:solidFill>
                  <a:prstClr val="black"/>
                </a:solidFill>
                <a:latin typeface="VNI-Avo" pitchFamily="2" charset="0"/>
              </a:rPr>
              <a:t> </a:t>
            </a:r>
            <a:r>
              <a:rPr lang="en-US" sz="3000" b="1" dirty="0" err="1" smtClean="0">
                <a:solidFill>
                  <a:prstClr val="black"/>
                </a:solidFill>
                <a:latin typeface="VNI-Avo" pitchFamily="2" charset="0"/>
              </a:rPr>
              <a:t>mieäng</a:t>
            </a:r>
            <a:r>
              <a:rPr lang="en-US" sz="3000" b="1" dirty="0" smtClean="0">
                <a:solidFill>
                  <a:prstClr val="black"/>
                </a:solidFill>
                <a:latin typeface="VNI-Avo" pitchFamily="2" charset="0"/>
              </a:rPr>
              <a:t> </a:t>
            </a:r>
            <a:r>
              <a:rPr lang="en-US" sz="3000" b="1" dirty="0" err="1" smtClean="0">
                <a:solidFill>
                  <a:prstClr val="black"/>
                </a:solidFill>
                <a:latin typeface="VNI-Avo" pitchFamily="2" charset="0"/>
              </a:rPr>
              <a:t>cöôøi</a:t>
            </a:r>
            <a:r>
              <a:rPr lang="en-US" sz="3000" b="1" dirty="0" smtClean="0">
                <a:solidFill>
                  <a:prstClr val="black"/>
                </a:solidFill>
                <a:latin typeface="VNI-Avo" pitchFamily="2" charset="0"/>
              </a:rPr>
              <a:t>, </a:t>
            </a:r>
            <a:r>
              <a:rPr lang="en-US" sz="3000" b="1" dirty="0" err="1" smtClean="0">
                <a:solidFill>
                  <a:prstClr val="black"/>
                </a:solidFill>
                <a:latin typeface="VNI-Avo" pitchFamily="2" charset="0"/>
              </a:rPr>
              <a:t>aâu</a:t>
            </a:r>
            <a:r>
              <a:rPr lang="en-US" sz="3000" b="1" dirty="0" smtClean="0">
                <a:solidFill>
                  <a:prstClr val="black"/>
                </a:solidFill>
                <a:latin typeface="VNI-Avo" pitchFamily="2" charset="0"/>
              </a:rPr>
              <a:t> </a:t>
            </a:r>
            <a:r>
              <a:rPr lang="en-US" sz="3000" b="1" dirty="0" err="1" smtClean="0">
                <a:solidFill>
                  <a:prstClr val="black"/>
                </a:solidFill>
                <a:latin typeface="VNI-Avo" pitchFamily="2" charset="0"/>
              </a:rPr>
              <a:t>yeám</a:t>
            </a:r>
            <a:r>
              <a:rPr lang="en-US" sz="3000" b="1" dirty="0" smtClean="0">
                <a:solidFill>
                  <a:prstClr val="black"/>
                </a:solidFill>
                <a:latin typeface="VNI-Avo" pitchFamily="2" charset="0"/>
              </a:rPr>
              <a:t> </a:t>
            </a:r>
            <a:r>
              <a:rPr lang="en-US" sz="3000" b="1" dirty="0" err="1" smtClean="0">
                <a:solidFill>
                  <a:prstClr val="black"/>
                </a:solidFill>
                <a:latin typeface="VNI-Avo" pitchFamily="2" charset="0"/>
              </a:rPr>
              <a:t>noùi</a:t>
            </a:r>
            <a:r>
              <a:rPr lang="en-US" sz="3000" b="1" dirty="0" smtClean="0">
                <a:solidFill>
                  <a:prstClr val="black"/>
                </a:solidFill>
                <a:latin typeface="VNI-Avo" pitchFamily="2" charset="0"/>
              </a:rPr>
              <a:t>:</a:t>
            </a:r>
          </a:p>
          <a:p>
            <a:pPr marL="457200" indent="-457200" algn="just">
              <a:buFontTx/>
              <a:buChar char="-"/>
            </a:pPr>
            <a:r>
              <a:rPr lang="en-US" sz="3000" b="1" dirty="0" err="1" smtClean="0">
                <a:solidFill>
                  <a:prstClr val="black"/>
                </a:solidFill>
                <a:latin typeface="VNI-Avo" pitchFamily="2" charset="0"/>
              </a:rPr>
              <a:t>Em</a:t>
            </a:r>
            <a:r>
              <a:rPr lang="en-US" sz="3000" b="1" dirty="0" smtClean="0">
                <a:solidFill>
                  <a:prstClr val="black"/>
                </a:solidFill>
                <a:latin typeface="VNI-Avo" pitchFamily="2" charset="0"/>
              </a:rPr>
              <a:t> </a:t>
            </a:r>
            <a:r>
              <a:rPr lang="en-US" sz="3000" b="1" dirty="0" err="1" smtClean="0">
                <a:solidFill>
                  <a:prstClr val="black"/>
                </a:solidFill>
                <a:latin typeface="VNI-Avo" pitchFamily="2" charset="0"/>
              </a:rPr>
              <a:t>laø</a:t>
            </a:r>
            <a:r>
              <a:rPr lang="en-US" sz="3000" b="1" dirty="0" smtClean="0">
                <a:solidFill>
                  <a:prstClr val="black"/>
                </a:solidFill>
                <a:latin typeface="VNI-Avo" pitchFamily="2" charset="0"/>
              </a:rPr>
              <a:t> </a:t>
            </a:r>
            <a:r>
              <a:rPr lang="en-US" sz="3000" b="1" dirty="0" err="1" smtClean="0">
                <a:solidFill>
                  <a:prstClr val="black"/>
                </a:solidFill>
                <a:latin typeface="VNI-Avo" pitchFamily="2" charset="0"/>
              </a:rPr>
              <a:t>coâ</a:t>
            </a:r>
            <a:r>
              <a:rPr lang="en-US" sz="3000" b="1" dirty="0" smtClean="0">
                <a:solidFill>
                  <a:prstClr val="black"/>
                </a:solidFill>
                <a:latin typeface="VNI-Avo" pitchFamily="2" charset="0"/>
              </a:rPr>
              <a:t> </a:t>
            </a:r>
            <a:r>
              <a:rPr lang="en-US" sz="3000" b="1" dirty="0" err="1" smtClean="0">
                <a:solidFill>
                  <a:prstClr val="black"/>
                </a:solidFill>
                <a:latin typeface="VNI-Avo" pitchFamily="2" charset="0"/>
              </a:rPr>
              <a:t>beù</a:t>
            </a:r>
            <a:r>
              <a:rPr lang="en-US" sz="3000" b="1" dirty="0" smtClean="0">
                <a:solidFill>
                  <a:prstClr val="black"/>
                </a:solidFill>
                <a:latin typeface="VNI-Avo" pitchFamily="2" charset="0"/>
              </a:rPr>
              <a:t> </a:t>
            </a:r>
            <a:r>
              <a:rPr lang="en-US" sz="3000" b="1" dirty="0" err="1" smtClean="0">
                <a:solidFill>
                  <a:prstClr val="black"/>
                </a:solidFill>
                <a:latin typeface="VNI-Avo" pitchFamily="2" charset="0"/>
              </a:rPr>
              <a:t>hieáu</a:t>
            </a:r>
            <a:r>
              <a:rPr lang="en-US" sz="3000" b="1" dirty="0" smtClean="0">
                <a:solidFill>
                  <a:prstClr val="black"/>
                </a:solidFill>
                <a:latin typeface="VNI-Avo" pitchFamily="2" charset="0"/>
              </a:rPr>
              <a:t> </a:t>
            </a:r>
            <a:r>
              <a:rPr lang="en-US" sz="3000" b="1" dirty="0" err="1" smtClean="0">
                <a:solidFill>
                  <a:prstClr val="black"/>
                </a:solidFill>
                <a:latin typeface="VNI-Avo" pitchFamily="2" charset="0"/>
              </a:rPr>
              <a:t>thaûo</a:t>
            </a:r>
            <a:r>
              <a:rPr lang="en-US" sz="3000" b="1" dirty="0" smtClean="0">
                <a:solidFill>
                  <a:prstClr val="black"/>
                </a:solidFill>
                <a:latin typeface="VNI-Avo" pitchFamily="2" charset="0"/>
              </a:rPr>
              <a:t>, An </a:t>
            </a:r>
            <a:r>
              <a:rPr lang="en-US" sz="3000" b="1" dirty="0" err="1" smtClean="0">
                <a:solidFill>
                  <a:prstClr val="black"/>
                </a:solidFill>
                <a:latin typeface="VNI-Avo" pitchFamily="2" charset="0"/>
              </a:rPr>
              <a:t>aï</a:t>
            </a:r>
            <a:r>
              <a:rPr lang="en-US" sz="3000" b="1" dirty="0" smtClean="0">
                <a:solidFill>
                  <a:prstClr val="black"/>
                </a:solidFill>
                <a:latin typeface="VNI-Avo" pitchFamily="2" charset="0"/>
              </a:rPr>
              <a:t>.</a:t>
            </a:r>
          </a:p>
          <a:p>
            <a:pPr algn="just"/>
            <a:r>
              <a:rPr lang="en-US" sz="3000" b="1" dirty="0" smtClean="0">
                <a:solidFill>
                  <a:prstClr val="black"/>
                </a:solidFill>
                <a:latin typeface="VNI-Avo" pitchFamily="2" charset="0"/>
              </a:rPr>
              <a:t>	Ba </a:t>
            </a:r>
            <a:r>
              <a:rPr lang="en-US" sz="3000" b="1" dirty="0" err="1" smtClean="0">
                <a:solidFill>
                  <a:prstClr val="black"/>
                </a:solidFill>
                <a:latin typeface="VNI-Avo" pitchFamily="2" charset="0"/>
              </a:rPr>
              <a:t>khoûi</a:t>
            </a:r>
            <a:r>
              <a:rPr lang="en-US" sz="3000" b="1" dirty="0" smtClean="0">
                <a:solidFill>
                  <a:prstClr val="black"/>
                </a:solidFill>
                <a:latin typeface="VNI-Avo" pitchFamily="2" charset="0"/>
              </a:rPr>
              <a:t> </a:t>
            </a:r>
            <a:r>
              <a:rPr lang="en-US" sz="3000" b="1" dirty="0" err="1" smtClean="0">
                <a:solidFill>
                  <a:prstClr val="black"/>
                </a:solidFill>
                <a:latin typeface="VNI-Avo" pitchFamily="2" charset="0"/>
              </a:rPr>
              <a:t>beänh</a:t>
            </a:r>
            <a:r>
              <a:rPr lang="en-US" sz="3000" b="1" dirty="0" smtClean="0">
                <a:solidFill>
                  <a:prstClr val="black"/>
                </a:solidFill>
                <a:latin typeface="VNI-Avo" pitchFamily="2" charset="0"/>
              </a:rPr>
              <a:t>, </a:t>
            </a:r>
            <a:r>
              <a:rPr lang="en-US" sz="3000" b="1" dirty="0" err="1" smtClean="0">
                <a:solidFill>
                  <a:prstClr val="black"/>
                </a:solidFill>
                <a:latin typeface="VNI-Avo" pitchFamily="2" charset="0"/>
              </a:rPr>
              <a:t>ba</a:t>
            </a:r>
            <a:r>
              <a:rPr lang="en-US" sz="3000" b="1" dirty="0" smtClean="0">
                <a:solidFill>
                  <a:prstClr val="black"/>
                </a:solidFill>
                <a:latin typeface="VNI-Avo" pitchFamily="2" charset="0"/>
              </a:rPr>
              <a:t> </a:t>
            </a:r>
            <a:r>
              <a:rPr lang="en-US" sz="3000" b="1" dirty="0" err="1" smtClean="0">
                <a:solidFill>
                  <a:prstClr val="black"/>
                </a:solidFill>
                <a:latin typeface="VNI-Avo" pitchFamily="2" charset="0"/>
              </a:rPr>
              <a:t>cuøng</a:t>
            </a:r>
            <a:r>
              <a:rPr lang="en-US" sz="3000" b="1" dirty="0" smtClean="0">
                <a:solidFill>
                  <a:prstClr val="black"/>
                </a:solidFill>
                <a:latin typeface="VNI-Avo" pitchFamily="2" charset="0"/>
              </a:rPr>
              <a:t> An </a:t>
            </a:r>
            <a:r>
              <a:rPr lang="en-US" sz="3000" b="1" dirty="0" err="1" smtClean="0">
                <a:solidFill>
                  <a:prstClr val="black"/>
                </a:solidFill>
                <a:latin typeface="VNI-Avo" pitchFamily="2" charset="0"/>
              </a:rPr>
              <a:t>ñeán</a:t>
            </a:r>
            <a:r>
              <a:rPr lang="en-US" sz="3000" b="1" dirty="0" smtClean="0">
                <a:solidFill>
                  <a:prstClr val="black"/>
                </a:solidFill>
                <a:latin typeface="VNI-Avo" pitchFamily="2" charset="0"/>
              </a:rPr>
              <a:t> </a:t>
            </a:r>
            <a:r>
              <a:rPr lang="en-US" sz="3000" b="1" dirty="0" err="1" smtClean="0">
                <a:solidFill>
                  <a:prstClr val="black"/>
                </a:solidFill>
                <a:latin typeface="VNI-Avo" pitchFamily="2" charset="0"/>
              </a:rPr>
              <a:t>tröôøng</a:t>
            </a:r>
            <a:r>
              <a:rPr lang="en-US" sz="3000" b="1" dirty="0" smtClean="0">
                <a:solidFill>
                  <a:prstClr val="black"/>
                </a:solidFill>
                <a:latin typeface="VNI-Avo" pitchFamily="2" charset="0"/>
              </a:rPr>
              <a:t> </a:t>
            </a:r>
            <a:r>
              <a:rPr lang="en-US" sz="3000" b="1" dirty="0" err="1" smtClean="0">
                <a:solidFill>
                  <a:prstClr val="black"/>
                </a:solidFill>
                <a:latin typeface="VNI-Avo" pitchFamily="2" charset="0"/>
              </a:rPr>
              <a:t>caûm</a:t>
            </a:r>
            <a:r>
              <a:rPr lang="en-US" sz="3000" b="1" dirty="0" smtClean="0">
                <a:solidFill>
                  <a:prstClr val="black"/>
                </a:solidFill>
                <a:latin typeface="VNI-Avo" pitchFamily="2" charset="0"/>
              </a:rPr>
              <a:t> </a:t>
            </a:r>
            <a:r>
              <a:rPr lang="en-US" sz="3000" b="1" dirty="0" err="1" smtClean="0">
                <a:solidFill>
                  <a:prstClr val="black"/>
                </a:solidFill>
                <a:latin typeface="VNI-Avo" pitchFamily="2" charset="0"/>
              </a:rPr>
              <a:t>ôn</a:t>
            </a:r>
            <a:r>
              <a:rPr lang="en-US" sz="3000" b="1" dirty="0" smtClean="0">
                <a:solidFill>
                  <a:prstClr val="black"/>
                </a:solidFill>
                <a:latin typeface="VNI-Avo" pitchFamily="2" charset="0"/>
              </a:rPr>
              <a:t> </a:t>
            </a:r>
            <a:r>
              <a:rPr lang="en-US" sz="3000" b="1" dirty="0" err="1" smtClean="0">
                <a:solidFill>
                  <a:prstClr val="black"/>
                </a:solidFill>
                <a:latin typeface="VNI-Avo" pitchFamily="2" charset="0"/>
              </a:rPr>
              <a:t>coâ</a:t>
            </a:r>
            <a:r>
              <a:rPr lang="en-US" sz="3000" b="1" dirty="0" smtClean="0">
                <a:solidFill>
                  <a:prstClr val="black"/>
                </a:solidFill>
                <a:latin typeface="VNI-Avo" pitchFamily="2" charset="0"/>
              </a:rPr>
              <a:t> </a:t>
            </a:r>
            <a:r>
              <a:rPr lang="en-US" sz="3000" b="1" dirty="0" err="1" smtClean="0">
                <a:solidFill>
                  <a:prstClr val="black"/>
                </a:solidFill>
                <a:latin typeface="VNI-Avo" pitchFamily="2" charset="0"/>
              </a:rPr>
              <a:t>giaùo</a:t>
            </a:r>
            <a:r>
              <a:rPr lang="en-US" sz="3000" b="1" dirty="0" smtClean="0">
                <a:solidFill>
                  <a:prstClr val="black"/>
                </a:solidFill>
                <a:latin typeface="VNI-Avo" pitchFamily="2" charset="0"/>
              </a:rPr>
              <a:t>. Ba </a:t>
            </a:r>
            <a:r>
              <a:rPr lang="en-US" sz="3000" b="1" dirty="0" err="1" smtClean="0">
                <a:solidFill>
                  <a:prstClr val="black"/>
                </a:solidFill>
                <a:latin typeface="VNI-Avo" pitchFamily="2" charset="0"/>
              </a:rPr>
              <a:t>coøn</a:t>
            </a:r>
            <a:r>
              <a:rPr lang="en-US" sz="3000" b="1" dirty="0" smtClean="0">
                <a:solidFill>
                  <a:prstClr val="black"/>
                </a:solidFill>
                <a:latin typeface="VNI-Avo" pitchFamily="2" charset="0"/>
              </a:rPr>
              <a:t> </a:t>
            </a:r>
            <a:r>
              <a:rPr lang="en-US" sz="3000" b="1" dirty="0" err="1" smtClean="0">
                <a:solidFill>
                  <a:prstClr val="black"/>
                </a:solidFill>
                <a:latin typeface="VNI-Avo" pitchFamily="2" charset="0"/>
              </a:rPr>
              <a:t>taëng</a:t>
            </a:r>
            <a:r>
              <a:rPr lang="en-US" sz="3000" b="1" dirty="0" smtClean="0">
                <a:solidFill>
                  <a:prstClr val="black"/>
                </a:solidFill>
                <a:latin typeface="VNI-Avo" pitchFamily="2" charset="0"/>
              </a:rPr>
              <a:t> </a:t>
            </a:r>
            <a:r>
              <a:rPr lang="en-US" sz="3000" b="1" dirty="0" err="1" smtClean="0">
                <a:solidFill>
                  <a:prstClr val="black"/>
                </a:solidFill>
                <a:latin typeface="VNI-Avo" pitchFamily="2" charset="0"/>
              </a:rPr>
              <a:t>nhaø</a:t>
            </a:r>
            <a:r>
              <a:rPr lang="en-US" sz="3000" b="1" dirty="0" smtClean="0">
                <a:solidFill>
                  <a:prstClr val="black"/>
                </a:solidFill>
                <a:latin typeface="VNI-Avo" pitchFamily="2" charset="0"/>
              </a:rPr>
              <a:t> </a:t>
            </a:r>
            <a:r>
              <a:rPr lang="en-US" sz="3000" b="1" dirty="0" err="1" smtClean="0">
                <a:solidFill>
                  <a:prstClr val="black"/>
                </a:solidFill>
                <a:latin typeface="VNI-Avo" pitchFamily="2" charset="0"/>
              </a:rPr>
              <a:t>tröôøng</a:t>
            </a:r>
            <a:r>
              <a:rPr lang="en-US" sz="3000" b="1" dirty="0" smtClean="0">
                <a:solidFill>
                  <a:prstClr val="black"/>
                </a:solidFill>
                <a:latin typeface="VNI-Avo" pitchFamily="2" charset="0"/>
              </a:rPr>
              <a:t> </a:t>
            </a:r>
            <a:r>
              <a:rPr lang="en-US" sz="3000" b="1" dirty="0" err="1" smtClean="0">
                <a:solidFill>
                  <a:prstClr val="black"/>
                </a:solidFill>
                <a:latin typeface="VNI-Avo" pitchFamily="2" charset="0"/>
              </a:rPr>
              <a:t>moät</a:t>
            </a:r>
            <a:r>
              <a:rPr lang="en-US" sz="3000" b="1" dirty="0" smtClean="0">
                <a:solidFill>
                  <a:prstClr val="black"/>
                </a:solidFill>
                <a:latin typeface="VNI-Avo" pitchFamily="2" charset="0"/>
              </a:rPr>
              <a:t> </a:t>
            </a:r>
            <a:r>
              <a:rPr lang="en-US" sz="3000" b="1" dirty="0" err="1" smtClean="0">
                <a:solidFill>
                  <a:prstClr val="black"/>
                </a:solidFill>
                <a:latin typeface="VNI-Avo" pitchFamily="2" charset="0"/>
              </a:rPr>
              <a:t>chaäu</a:t>
            </a:r>
            <a:r>
              <a:rPr lang="en-US" sz="3000" b="1" dirty="0" smtClean="0">
                <a:solidFill>
                  <a:prstClr val="black"/>
                </a:solidFill>
                <a:latin typeface="VNI-Avo" pitchFamily="2" charset="0"/>
              </a:rPr>
              <a:t> </a:t>
            </a:r>
            <a:r>
              <a:rPr lang="en-US" sz="3000" b="1" dirty="0" err="1" smtClean="0">
                <a:solidFill>
                  <a:prstClr val="black"/>
                </a:solidFill>
                <a:latin typeface="VNI-Avo" pitchFamily="2" charset="0"/>
              </a:rPr>
              <a:t>hoa</a:t>
            </a:r>
            <a:r>
              <a:rPr lang="en-US" sz="3000" b="1" dirty="0" smtClean="0">
                <a:solidFill>
                  <a:prstClr val="black"/>
                </a:solidFill>
                <a:latin typeface="VNI-Avo" pitchFamily="2" charset="0"/>
              </a:rPr>
              <a:t> </a:t>
            </a:r>
            <a:r>
              <a:rPr lang="en-US" sz="3000" b="1" dirty="0" err="1" smtClean="0">
                <a:solidFill>
                  <a:prstClr val="black"/>
                </a:solidFill>
                <a:latin typeface="VNI-Avo" pitchFamily="2" charset="0"/>
              </a:rPr>
              <a:t>cuùc</a:t>
            </a:r>
            <a:r>
              <a:rPr lang="en-US" sz="3000" b="1" dirty="0" smtClean="0">
                <a:solidFill>
                  <a:prstClr val="black"/>
                </a:solidFill>
                <a:latin typeface="VNI-Avo" pitchFamily="2" charset="0"/>
              </a:rPr>
              <a:t> </a:t>
            </a:r>
            <a:r>
              <a:rPr lang="en-US" sz="3000" b="1" dirty="0" err="1" smtClean="0">
                <a:solidFill>
                  <a:prstClr val="black"/>
                </a:solidFill>
                <a:latin typeface="VNI-Avo" pitchFamily="2" charset="0"/>
              </a:rPr>
              <a:t>tím</a:t>
            </a:r>
            <a:r>
              <a:rPr lang="en-US" sz="3000" b="1" dirty="0" smtClean="0">
                <a:solidFill>
                  <a:prstClr val="black"/>
                </a:solidFill>
                <a:latin typeface="VNI-Avo" pitchFamily="2" charset="0"/>
              </a:rPr>
              <a:t> </a:t>
            </a:r>
            <a:r>
              <a:rPr lang="en-US" sz="3000" b="1" dirty="0" err="1" smtClean="0">
                <a:solidFill>
                  <a:prstClr val="black"/>
                </a:solidFill>
                <a:latin typeface="VNI-Avo" pitchFamily="2" charset="0"/>
              </a:rPr>
              <a:t>raát</a:t>
            </a:r>
            <a:r>
              <a:rPr lang="en-US" sz="3000" b="1" dirty="0" smtClean="0">
                <a:solidFill>
                  <a:prstClr val="black"/>
                </a:solidFill>
                <a:latin typeface="VNI-Avo" pitchFamily="2" charset="0"/>
              </a:rPr>
              <a:t> </a:t>
            </a:r>
            <a:r>
              <a:rPr lang="en-US" sz="3000" b="1" dirty="0" err="1" smtClean="0">
                <a:solidFill>
                  <a:prstClr val="black"/>
                </a:solidFill>
                <a:latin typeface="VNI-Avo" pitchFamily="2" charset="0"/>
              </a:rPr>
              <a:t>ñeïp</a:t>
            </a:r>
            <a:r>
              <a:rPr lang="en-US" sz="3000" b="1" dirty="0" smtClean="0">
                <a:solidFill>
                  <a:prstClr val="black"/>
                </a:solidFill>
                <a:latin typeface="VNI-Avo" pitchFamily="2" charset="0"/>
              </a:rPr>
              <a:t>.</a:t>
            </a:r>
            <a:endParaRPr lang="en-US" sz="3000" b="1" dirty="0">
              <a:solidFill>
                <a:prstClr val="black"/>
              </a:solidFill>
              <a:latin typeface="VNI-Avo" pitchFamily="2" charset="0"/>
            </a:endParaRPr>
          </a:p>
        </p:txBody>
      </p:sp>
      <p:sp>
        <p:nvSpPr>
          <p:cNvPr id="4" name="TextBox 3">
            <a:extLst>
              <a:ext uri="{FF2B5EF4-FFF2-40B4-BE49-F238E27FC236}">
                <a16:creationId xmlns:a16="http://schemas.microsoft.com/office/drawing/2014/main" id="{717745D8-FC38-46F6-A5F2-1C0E1063E674}"/>
              </a:ext>
            </a:extLst>
          </p:cNvPr>
          <p:cNvSpPr txBox="1"/>
          <p:nvPr/>
        </p:nvSpPr>
        <p:spPr>
          <a:xfrm>
            <a:off x="1577919" y="66636"/>
            <a:ext cx="8610708" cy="707886"/>
          </a:xfrm>
          <a:prstGeom prst="rect">
            <a:avLst/>
          </a:prstGeom>
          <a:noFill/>
        </p:spPr>
        <p:txBody>
          <a:bodyPr wrap="square" rtlCol="0">
            <a:spAutoFit/>
          </a:bodyPr>
          <a:lstStyle/>
          <a:p>
            <a:pPr algn="ctr"/>
            <a:r>
              <a:rPr lang="en-US" sz="4000" b="1" smtClean="0">
                <a:solidFill>
                  <a:srgbClr val="00B050"/>
                </a:solidFill>
                <a:latin typeface="VNI-Avo" pitchFamily="2" charset="0"/>
              </a:rPr>
              <a:t>Boâng hoa nieàm vui</a:t>
            </a:r>
            <a:endParaRPr lang="en-US" sz="4000" b="1" dirty="0">
              <a:solidFill>
                <a:srgbClr val="00B050"/>
              </a:solidFill>
              <a:latin typeface="VNI-Avo" pitchFamily="2" charset="0"/>
            </a:endParaRPr>
          </a:p>
        </p:txBody>
      </p:sp>
      <p:sp>
        <p:nvSpPr>
          <p:cNvPr id="6" name="Oval 5"/>
          <p:cNvSpPr/>
          <p:nvPr/>
        </p:nvSpPr>
        <p:spPr>
          <a:xfrm>
            <a:off x="915869" y="644955"/>
            <a:ext cx="449691" cy="449691"/>
          </a:xfrm>
          <a:prstGeom prst="ellipse">
            <a:avLst/>
          </a:prstGeom>
          <a:noFill/>
          <a:ln w="57150" cap="flat" cmpd="sng" algn="ctr">
            <a:solidFill>
              <a:srgbClr val="FF0000"/>
            </a:solidFill>
            <a:prstDash val="solid"/>
          </a:ln>
          <a:effectLst/>
        </p:spPr>
        <p:txBody>
          <a:bodyPr lIns="91414" tIns="45707" rIns="91414" bIns="45707"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rgbClr val="FF0000"/>
                </a:solidFill>
                <a:effectLst/>
                <a:uLnTx/>
                <a:uFillTx/>
                <a:latin typeface="Arial Rounded MT Bold" pitchFamily="34" charset="0"/>
                <a:ea typeface="+mn-ea"/>
                <a:cs typeface="+mn-cs"/>
              </a:rPr>
              <a:t>1</a:t>
            </a:r>
            <a:endParaRPr kumimoji="0" lang="en-US" sz="3200" b="0" i="0" u="none" strike="noStrike" kern="0" cap="none" spc="0" normalizeH="0" baseline="0" noProof="0">
              <a:ln>
                <a:noFill/>
              </a:ln>
              <a:solidFill>
                <a:srgbClr val="FF0000"/>
              </a:solidFill>
              <a:effectLst/>
              <a:uLnTx/>
              <a:uFillTx/>
              <a:latin typeface="Arial Rounded MT Bold" pitchFamily="34" charset="0"/>
              <a:ea typeface="+mn-ea"/>
              <a:cs typeface="+mn-cs"/>
            </a:endParaRPr>
          </a:p>
        </p:txBody>
      </p:sp>
      <p:sp>
        <p:nvSpPr>
          <p:cNvPr id="8" name="Oval 7"/>
          <p:cNvSpPr/>
          <p:nvPr/>
        </p:nvSpPr>
        <p:spPr>
          <a:xfrm>
            <a:off x="9064793" y="585179"/>
            <a:ext cx="449691" cy="449691"/>
          </a:xfrm>
          <a:prstGeom prst="ellipse">
            <a:avLst/>
          </a:prstGeom>
          <a:noFill/>
          <a:ln w="57150" cap="flat" cmpd="sng" algn="ctr">
            <a:solidFill>
              <a:srgbClr val="FF0000"/>
            </a:solidFill>
            <a:prstDash val="solid"/>
          </a:ln>
          <a:effectLst/>
        </p:spPr>
        <p:txBody>
          <a:bodyPr lIns="91414" tIns="45707" rIns="91414" bIns="45707"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200" kern="0">
                <a:solidFill>
                  <a:srgbClr val="FF0000"/>
                </a:solidFill>
                <a:latin typeface="Arial Rounded MT Bold" pitchFamily="34" charset="0"/>
              </a:rPr>
              <a:t>2</a:t>
            </a:r>
            <a:endParaRPr kumimoji="0" lang="en-US" sz="3200" b="0" i="0" u="none" strike="noStrike" kern="0" cap="none" spc="0" normalizeH="0" baseline="0" noProof="0">
              <a:ln>
                <a:noFill/>
              </a:ln>
              <a:solidFill>
                <a:srgbClr val="FF0000"/>
              </a:solidFill>
              <a:effectLst/>
              <a:uLnTx/>
              <a:uFillTx/>
              <a:latin typeface="Arial Rounded MT Bold" pitchFamily="34" charset="0"/>
            </a:endParaRPr>
          </a:p>
        </p:txBody>
      </p:sp>
      <p:sp>
        <p:nvSpPr>
          <p:cNvPr id="9" name="Oval 8"/>
          <p:cNvSpPr/>
          <p:nvPr/>
        </p:nvSpPr>
        <p:spPr>
          <a:xfrm>
            <a:off x="10974389" y="1069095"/>
            <a:ext cx="449691" cy="449691"/>
          </a:xfrm>
          <a:prstGeom prst="ellipse">
            <a:avLst/>
          </a:prstGeom>
          <a:noFill/>
          <a:ln w="57150" cap="flat" cmpd="sng" algn="ctr">
            <a:solidFill>
              <a:srgbClr val="FF0000"/>
            </a:solidFill>
            <a:prstDash val="solid"/>
          </a:ln>
          <a:effectLst/>
        </p:spPr>
        <p:txBody>
          <a:bodyPr lIns="91414" tIns="45707" rIns="91414" bIns="45707"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200" kern="0">
                <a:solidFill>
                  <a:srgbClr val="FF0000"/>
                </a:solidFill>
                <a:latin typeface="Arial Rounded MT Bold" pitchFamily="34" charset="0"/>
              </a:rPr>
              <a:t>3</a:t>
            </a:r>
            <a:endParaRPr kumimoji="0" lang="en-US" sz="3200" b="0" i="0" u="none" strike="noStrike" kern="0" cap="none" spc="0" normalizeH="0" baseline="0" noProof="0">
              <a:ln>
                <a:noFill/>
              </a:ln>
              <a:solidFill>
                <a:srgbClr val="FF0000"/>
              </a:solidFill>
              <a:effectLst/>
              <a:uLnTx/>
              <a:uFillTx/>
              <a:latin typeface="Arial Rounded MT Bold" pitchFamily="34" charset="0"/>
            </a:endParaRPr>
          </a:p>
        </p:txBody>
      </p:sp>
      <p:sp>
        <p:nvSpPr>
          <p:cNvPr id="10" name="Oval 9"/>
          <p:cNvSpPr/>
          <p:nvPr/>
        </p:nvSpPr>
        <p:spPr>
          <a:xfrm>
            <a:off x="4459661" y="1537259"/>
            <a:ext cx="449691" cy="449691"/>
          </a:xfrm>
          <a:prstGeom prst="ellipse">
            <a:avLst/>
          </a:prstGeom>
          <a:noFill/>
          <a:ln w="57150" cap="flat" cmpd="sng" algn="ctr">
            <a:solidFill>
              <a:srgbClr val="FF0000"/>
            </a:solidFill>
            <a:prstDash val="solid"/>
          </a:ln>
          <a:effectLst/>
        </p:spPr>
        <p:txBody>
          <a:bodyPr lIns="91414" tIns="45707" rIns="91414" bIns="45707"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200" kern="0">
                <a:solidFill>
                  <a:srgbClr val="FF0000"/>
                </a:solidFill>
                <a:latin typeface="Arial Rounded MT Bold" pitchFamily="34" charset="0"/>
              </a:rPr>
              <a:t>4</a:t>
            </a:r>
            <a:endParaRPr kumimoji="0" lang="en-US" sz="3200" b="0" i="0" u="none" strike="noStrike" kern="0" cap="none" spc="0" normalizeH="0" baseline="0" noProof="0">
              <a:ln>
                <a:noFill/>
              </a:ln>
              <a:solidFill>
                <a:srgbClr val="FF0000"/>
              </a:solidFill>
              <a:effectLst/>
              <a:uLnTx/>
              <a:uFillTx/>
              <a:latin typeface="Arial Rounded MT Bold" pitchFamily="34" charset="0"/>
            </a:endParaRPr>
          </a:p>
        </p:txBody>
      </p:sp>
      <p:sp>
        <p:nvSpPr>
          <p:cNvPr id="11" name="Oval 10"/>
          <p:cNvSpPr/>
          <p:nvPr/>
        </p:nvSpPr>
        <p:spPr>
          <a:xfrm>
            <a:off x="1067008" y="2636097"/>
            <a:ext cx="449691" cy="449691"/>
          </a:xfrm>
          <a:prstGeom prst="ellipse">
            <a:avLst/>
          </a:prstGeom>
          <a:noFill/>
          <a:ln w="57150" cap="flat" cmpd="sng" algn="ctr">
            <a:solidFill>
              <a:srgbClr val="FF0000"/>
            </a:solidFill>
            <a:prstDash val="solid"/>
          </a:ln>
          <a:effectLst/>
        </p:spPr>
        <p:txBody>
          <a:bodyPr lIns="91414" tIns="45707" rIns="91414" bIns="45707"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200" kern="0">
                <a:solidFill>
                  <a:srgbClr val="FF0000"/>
                </a:solidFill>
                <a:latin typeface="Arial Rounded MT Bold" pitchFamily="34" charset="0"/>
              </a:rPr>
              <a:t>5</a:t>
            </a:r>
            <a:endParaRPr kumimoji="0" lang="en-US" sz="3200" b="0" i="0" u="none" strike="noStrike" kern="0" cap="none" spc="0" normalizeH="0" baseline="0" noProof="0">
              <a:ln>
                <a:noFill/>
              </a:ln>
              <a:solidFill>
                <a:srgbClr val="FF0000"/>
              </a:solidFill>
              <a:effectLst/>
              <a:uLnTx/>
              <a:uFillTx/>
              <a:latin typeface="Arial Rounded MT Bold" pitchFamily="34" charset="0"/>
            </a:endParaRPr>
          </a:p>
        </p:txBody>
      </p:sp>
      <p:sp>
        <p:nvSpPr>
          <p:cNvPr id="12" name="Oval 11"/>
          <p:cNvSpPr/>
          <p:nvPr/>
        </p:nvSpPr>
        <p:spPr>
          <a:xfrm>
            <a:off x="169601" y="2862833"/>
            <a:ext cx="449691" cy="449691"/>
          </a:xfrm>
          <a:prstGeom prst="ellipse">
            <a:avLst/>
          </a:prstGeom>
          <a:noFill/>
          <a:ln w="57150" cap="flat" cmpd="sng" algn="ctr">
            <a:solidFill>
              <a:srgbClr val="FF0000"/>
            </a:solidFill>
            <a:prstDash val="solid"/>
          </a:ln>
          <a:effectLst/>
        </p:spPr>
        <p:txBody>
          <a:bodyPr lIns="91414" tIns="45707" rIns="91414" bIns="45707"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200" kern="0">
                <a:solidFill>
                  <a:srgbClr val="FF0000"/>
                </a:solidFill>
                <a:latin typeface="Arial Rounded MT Bold" pitchFamily="34" charset="0"/>
              </a:rPr>
              <a:t>6</a:t>
            </a:r>
            <a:endParaRPr kumimoji="0" lang="en-US" sz="3200" b="0" i="0" u="none" strike="noStrike" kern="0" cap="none" spc="0" normalizeH="0" baseline="0" noProof="0">
              <a:ln>
                <a:noFill/>
              </a:ln>
              <a:solidFill>
                <a:srgbClr val="FF0000"/>
              </a:solidFill>
              <a:effectLst/>
              <a:uLnTx/>
              <a:uFillTx/>
              <a:latin typeface="Arial Rounded MT Bold" pitchFamily="34" charset="0"/>
            </a:endParaRPr>
          </a:p>
        </p:txBody>
      </p:sp>
      <p:sp>
        <p:nvSpPr>
          <p:cNvPr id="13" name="Oval 12"/>
          <p:cNvSpPr/>
          <p:nvPr/>
        </p:nvSpPr>
        <p:spPr>
          <a:xfrm>
            <a:off x="950937" y="3449946"/>
            <a:ext cx="449691" cy="449691"/>
          </a:xfrm>
          <a:prstGeom prst="ellipse">
            <a:avLst/>
          </a:prstGeom>
          <a:noFill/>
          <a:ln w="57150" cap="flat" cmpd="sng" algn="ctr">
            <a:solidFill>
              <a:srgbClr val="FF0000"/>
            </a:solidFill>
            <a:prstDash val="solid"/>
          </a:ln>
          <a:effectLst/>
        </p:spPr>
        <p:txBody>
          <a:bodyPr lIns="91414" tIns="45707" rIns="91414" bIns="45707"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200" kern="0" noProof="0" smtClean="0">
                <a:solidFill>
                  <a:srgbClr val="FF0000"/>
                </a:solidFill>
                <a:latin typeface="Arial Rounded MT Bold" pitchFamily="34" charset="0"/>
              </a:rPr>
              <a:t>7</a:t>
            </a:r>
            <a:endParaRPr kumimoji="0" lang="en-US" sz="3200" b="0" i="0" u="none" strike="noStrike" kern="0" cap="none" spc="0" normalizeH="0" baseline="0" noProof="0">
              <a:ln>
                <a:noFill/>
              </a:ln>
              <a:solidFill>
                <a:srgbClr val="FF0000"/>
              </a:solidFill>
              <a:effectLst/>
              <a:uLnTx/>
              <a:uFillTx/>
              <a:latin typeface="Arial Rounded MT Bold" pitchFamily="34" charset="0"/>
            </a:endParaRPr>
          </a:p>
        </p:txBody>
      </p:sp>
      <p:sp>
        <p:nvSpPr>
          <p:cNvPr id="14" name="Oval 13"/>
          <p:cNvSpPr/>
          <p:nvPr/>
        </p:nvSpPr>
        <p:spPr>
          <a:xfrm>
            <a:off x="3790053" y="3447821"/>
            <a:ext cx="449691" cy="449691"/>
          </a:xfrm>
          <a:prstGeom prst="ellipse">
            <a:avLst/>
          </a:prstGeom>
          <a:noFill/>
          <a:ln w="57150" cap="flat" cmpd="sng" algn="ctr">
            <a:solidFill>
              <a:srgbClr val="FF0000"/>
            </a:solidFill>
            <a:prstDash val="solid"/>
          </a:ln>
          <a:effectLst/>
        </p:spPr>
        <p:txBody>
          <a:bodyPr lIns="91414" tIns="45707" rIns="91414" bIns="45707"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200" kern="0">
                <a:solidFill>
                  <a:srgbClr val="FF0000"/>
                </a:solidFill>
                <a:latin typeface="Arial Rounded MT Bold" pitchFamily="34" charset="0"/>
              </a:rPr>
              <a:t>8</a:t>
            </a:r>
            <a:endParaRPr kumimoji="0" lang="en-US" sz="3200" b="0" i="0" u="none" strike="noStrike" kern="0" cap="none" spc="0" normalizeH="0" baseline="0" noProof="0">
              <a:ln>
                <a:noFill/>
              </a:ln>
              <a:solidFill>
                <a:srgbClr val="FF0000"/>
              </a:solidFill>
              <a:effectLst/>
              <a:uLnTx/>
              <a:uFillTx/>
              <a:latin typeface="Arial Rounded MT Bold" pitchFamily="34" charset="0"/>
            </a:endParaRPr>
          </a:p>
        </p:txBody>
      </p:sp>
      <p:sp>
        <p:nvSpPr>
          <p:cNvPr id="15" name="Oval 14"/>
          <p:cNvSpPr/>
          <p:nvPr/>
        </p:nvSpPr>
        <p:spPr>
          <a:xfrm>
            <a:off x="2263201" y="3886531"/>
            <a:ext cx="449691" cy="449691"/>
          </a:xfrm>
          <a:prstGeom prst="ellipse">
            <a:avLst/>
          </a:prstGeom>
          <a:noFill/>
          <a:ln w="57150" cap="flat" cmpd="sng" algn="ctr">
            <a:solidFill>
              <a:srgbClr val="FF0000"/>
            </a:solidFill>
            <a:prstDash val="solid"/>
          </a:ln>
          <a:effectLst/>
        </p:spPr>
        <p:txBody>
          <a:bodyPr lIns="91414" tIns="45707" rIns="91414" bIns="45707"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200" kern="0">
                <a:solidFill>
                  <a:srgbClr val="FF0000"/>
                </a:solidFill>
                <a:latin typeface="Arial Rounded MT Bold" pitchFamily="34" charset="0"/>
              </a:rPr>
              <a:t>9</a:t>
            </a:r>
            <a:endParaRPr kumimoji="0" lang="en-US" sz="3200" b="0" i="0" u="none" strike="noStrike" kern="0" cap="none" spc="0" normalizeH="0" baseline="0" noProof="0">
              <a:ln>
                <a:noFill/>
              </a:ln>
              <a:solidFill>
                <a:srgbClr val="FF0000"/>
              </a:solidFill>
              <a:effectLst/>
              <a:uLnTx/>
              <a:uFillTx/>
              <a:latin typeface="Arial Rounded MT Bold" pitchFamily="34" charset="0"/>
            </a:endParaRPr>
          </a:p>
        </p:txBody>
      </p:sp>
      <p:sp>
        <p:nvSpPr>
          <p:cNvPr id="16" name="Oval 15"/>
          <p:cNvSpPr/>
          <p:nvPr/>
        </p:nvSpPr>
        <p:spPr>
          <a:xfrm>
            <a:off x="318036" y="4351419"/>
            <a:ext cx="748973" cy="449691"/>
          </a:xfrm>
          <a:prstGeom prst="ellipse">
            <a:avLst/>
          </a:prstGeom>
          <a:noFill/>
          <a:ln w="57150" cap="flat" cmpd="sng" algn="ctr">
            <a:solidFill>
              <a:srgbClr val="FF0000"/>
            </a:solidFill>
            <a:prstDash val="solid"/>
          </a:ln>
          <a:effectLst/>
        </p:spPr>
        <p:txBody>
          <a:bodyPr lIns="91414" tIns="45707" rIns="91414" bIns="45707"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rgbClr val="FF0000"/>
                </a:solidFill>
                <a:effectLst/>
                <a:uLnTx/>
                <a:uFillTx/>
                <a:latin typeface="Arial Rounded MT Bold" pitchFamily="34" charset="0"/>
                <a:ea typeface="+mn-ea"/>
                <a:cs typeface="+mn-cs"/>
              </a:rPr>
              <a:t>10</a:t>
            </a:r>
            <a:endParaRPr kumimoji="0" lang="en-US" sz="2000" b="0" i="0" u="none" strike="noStrike" kern="0" cap="none" spc="0" normalizeH="0" baseline="0" noProof="0" dirty="0">
              <a:ln>
                <a:noFill/>
              </a:ln>
              <a:solidFill>
                <a:srgbClr val="FF0000"/>
              </a:solidFill>
              <a:effectLst/>
              <a:uLnTx/>
              <a:uFillTx/>
              <a:latin typeface="Arial Rounded MT Bold" pitchFamily="34" charset="0"/>
              <a:ea typeface="+mn-ea"/>
              <a:cs typeface="+mn-cs"/>
            </a:endParaRPr>
          </a:p>
        </p:txBody>
      </p:sp>
      <p:sp>
        <p:nvSpPr>
          <p:cNvPr id="17" name="Oval 16"/>
          <p:cNvSpPr/>
          <p:nvPr/>
        </p:nvSpPr>
        <p:spPr>
          <a:xfrm>
            <a:off x="651652" y="4801110"/>
            <a:ext cx="748973" cy="449691"/>
          </a:xfrm>
          <a:prstGeom prst="ellipse">
            <a:avLst/>
          </a:prstGeom>
          <a:noFill/>
          <a:ln w="57150" cap="flat" cmpd="sng" algn="ctr">
            <a:solidFill>
              <a:srgbClr val="FF0000"/>
            </a:solidFill>
            <a:prstDash val="solid"/>
          </a:ln>
          <a:effectLst/>
        </p:spPr>
        <p:txBody>
          <a:bodyPr lIns="91414" tIns="45707" rIns="91414" bIns="45707"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rgbClr val="FF0000"/>
                </a:solidFill>
                <a:effectLst/>
                <a:uLnTx/>
                <a:uFillTx/>
                <a:latin typeface="Arial Rounded MT Bold" pitchFamily="34" charset="0"/>
                <a:ea typeface="+mn-ea"/>
                <a:cs typeface="+mn-cs"/>
              </a:rPr>
              <a:t>11</a:t>
            </a:r>
            <a:endParaRPr kumimoji="0" lang="en-US" sz="2000" b="0" i="0" u="none" strike="noStrike" kern="0" cap="none" spc="0" normalizeH="0" baseline="0" noProof="0" dirty="0">
              <a:ln>
                <a:noFill/>
              </a:ln>
              <a:solidFill>
                <a:srgbClr val="FF0000"/>
              </a:solidFill>
              <a:effectLst/>
              <a:uLnTx/>
              <a:uFillTx/>
              <a:latin typeface="Arial Rounded MT Bold" pitchFamily="34" charset="0"/>
              <a:ea typeface="+mn-ea"/>
              <a:cs typeface="+mn-cs"/>
            </a:endParaRPr>
          </a:p>
        </p:txBody>
      </p:sp>
      <p:sp>
        <p:nvSpPr>
          <p:cNvPr id="18" name="TextBox 17">
            <a:extLst>
              <a:ext uri="{FF2B5EF4-FFF2-40B4-BE49-F238E27FC236}">
                <a16:creationId xmlns:a16="http://schemas.microsoft.com/office/drawing/2014/main" id="{717745D8-FC38-46F6-A5F2-1C0E1063E674}"/>
              </a:ext>
            </a:extLst>
          </p:cNvPr>
          <p:cNvSpPr txBox="1"/>
          <p:nvPr/>
        </p:nvSpPr>
        <p:spPr>
          <a:xfrm>
            <a:off x="1193708" y="734618"/>
            <a:ext cx="2284597" cy="553998"/>
          </a:xfrm>
          <a:prstGeom prst="rect">
            <a:avLst/>
          </a:prstGeom>
          <a:noFill/>
        </p:spPr>
        <p:txBody>
          <a:bodyPr wrap="square" rtlCol="0">
            <a:spAutoFit/>
          </a:bodyPr>
          <a:lstStyle/>
          <a:p>
            <a:pPr algn="ctr"/>
            <a:r>
              <a:rPr lang="en-US" sz="3000" b="1" smtClean="0">
                <a:solidFill>
                  <a:srgbClr val="FF0000"/>
                </a:solidFill>
                <a:latin typeface="VNI-Avo" pitchFamily="2" charset="0"/>
              </a:rPr>
              <a:t>Saùng sôùm</a:t>
            </a:r>
            <a:endParaRPr lang="en-US" sz="3000" b="1" dirty="0">
              <a:solidFill>
                <a:srgbClr val="FF0000"/>
              </a:solidFill>
              <a:latin typeface="VNI-Avo" pitchFamily="2" charset="0"/>
            </a:endParaRPr>
          </a:p>
        </p:txBody>
      </p:sp>
      <p:sp>
        <p:nvSpPr>
          <p:cNvPr id="19" name="TextBox 18">
            <a:extLst>
              <a:ext uri="{FF2B5EF4-FFF2-40B4-BE49-F238E27FC236}">
                <a16:creationId xmlns:a16="http://schemas.microsoft.com/office/drawing/2014/main" id="{717745D8-FC38-46F6-A5F2-1C0E1063E674}"/>
              </a:ext>
            </a:extLst>
          </p:cNvPr>
          <p:cNvSpPr txBox="1"/>
          <p:nvPr/>
        </p:nvSpPr>
        <p:spPr>
          <a:xfrm>
            <a:off x="4984403" y="748918"/>
            <a:ext cx="2026023" cy="553998"/>
          </a:xfrm>
          <a:prstGeom prst="rect">
            <a:avLst/>
          </a:prstGeom>
          <a:noFill/>
        </p:spPr>
        <p:txBody>
          <a:bodyPr wrap="square" rtlCol="0">
            <a:spAutoFit/>
          </a:bodyPr>
          <a:lstStyle/>
          <a:p>
            <a:pPr algn="ctr"/>
            <a:r>
              <a:rPr lang="en-US" sz="3000" b="1">
                <a:solidFill>
                  <a:srgbClr val="FF0000"/>
                </a:solidFill>
                <a:latin typeface="VNI-Avo" pitchFamily="2" charset="0"/>
              </a:rPr>
              <a:t>v</a:t>
            </a:r>
            <a:r>
              <a:rPr lang="en-US" sz="3000" b="1" smtClean="0">
                <a:solidFill>
                  <a:srgbClr val="FF0000"/>
                </a:solidFill>
                <a:latin typeface="VNI-Avo" pitchFamily="2" charset="0"/>
              </a:rPr>
              <a:t>öôøn hoa</a:t>
            </a:r>
            <a:endParaRPr lang="en-US" sz="3000" b="1" dirty="0">
              <a:solidFill>
                <a:srgbClr val="FF0000"/>
              </a:solidFill>
              <a:latin typeface="VNI-Avo" pitchFamily="2" charset="0"/>
            </a:endParaRPr>
          </a:p>
        </p:txBody>
      </p:sp>
      <p:sp>
        <p:nvSpPr>
          <p:cNvPr id="20" name="TextBox 19">
            <a:extLst>
              <a:ext uri="{FF2B5EF4-FFF2-40B4-BE49-F238E27FC236}">
                <a16:creationId xmlns:a16="http://schemas.microsoft.com/office/drawing/2014/main" id="{717745D8-FC38-46F6-A5F2-1C0E1063E674}"/>
              </a:ext>
            </a:extLst>
          </p:cNvPr>
          <p:cNvSpPr txBox="1"/>
          <p:nvPr/>
        </p:nvSpPr>
        <p:spPr>
          <a:xfrm>
            <a:off x="7826485" y="745289"/>
            <a:ext cx="1489483" cy="553998"/>
          </a:xfrm>
          <a:prstGeom prst="rect">
            <a:avLst/>
          </a:prstGeom>
          <a:noFill/>
        </p:spPr>
        <p:txBody>
          <a:bodyPr wrap="square" rtlCol="0">
            <a:spAutoFit/>
          </a:bodyPr>
          <a:lstStyle/>
          <a:p>
            <a:pPr algn="ctr"/>
            <a:r>
              <a:rPr lang="en-US" sz="3000" b="1" smtClean="0">
                <a:solidFill>
                  <a:srgbClr val="FF0000"/>
                </a:solidFill>
                <a:latin typeface="VNI-Avo" pitchFamily="2" charset="0"/>
              </a:rPr>
              <a:t>tröôøng</a:t>
            </a:r>
            <a:endParaRPr lang="en-US" sz="3000" b="1" dirty="0">
              <a:solidFill>
                <a:srgbClr val="FF0000"/>
              </a:solidFill>
              <a:latin typeface="VNI-Avo" pitchFamily="2" charset="0"/>
            </a:endParaRPr>
          </a:p>
        </p:txBody>
      </p:sp>
      <p:sp>
        <p:nvSpPr>
          <p:cNvPr id="21" name="TextBox 20">
            <a:extLst>
              <a:ext uri="{FF2B5EF4-FFF2-40B4-BE49-F238E27FC236}">
                <a16:creationId xmlns:a16="http://schemas.microsoft.com/office/drawing/2014/main" id="{717745D8-FC38-46F6-A5F2-1C0E1063E674}"/>
              </a:ext>
            </a:extLst>
          </p:cNvPr>
          <p:cNvSpPr txBox="1"/>
          <p:nvPr/>
        </p:nvSpPr>
        <p:spPr>
          <a:xfrm>
            <a:off x="7117976" y="2567629"/>
            <a:ext cx="2408805" cy="553998"/>
          </a:xfrm>
          <a:prstGeom prst="rect">
            <a:avLst/>
          </a:prstGeom>
          <a:noFill/>
        </p:spPr>
        <p:txBody>
          <a:bodyPr wrap="square" rtlCol="0">
            <a:spAutoFit/>
          </a:bodyPr>
          <a:lstStyle/>
          <a:p>
            <a:pPr algn="ctr"/>
            <a:r>
              <a:rPr lang="en-US" sz="3000" b="1">
                <a:solidFill>
                  <a:srgbClr val="FF0000"/>
                </a:solidFill>
                <a:latin typeface="VNI-Avo" pitchFamily="2" charset="0"/>
              </a:rPr>
              <a:t>b</a:t>
            </a:r>
            <a:r>
              <a:rPr lang="en-US" sz="3000" b="1" smtClean="0">
                <a:solidFill>
                  <a:srgbClr val="FF0000"/>
                </a:solidFill>
                <a:latin typeface="VNI-Avo" pitchFamily="2" charset="0"/>
              </a:rPr>
              <a:t>aên khoaên</a:t>
            </a:r>
            <a:endParaRPr lang="en-US" sz="3000" b="1" dirty="0">
              <a:solidFill>
                <a:srgbClr val="FF0000"/>
              </a:solidFill>
              <a:latin typeface="VNI-Avo" pitchFamily="2" charset="0"/>
            </a:endParaRPr>
          </a:p>
        </p:txBody>
      </p:sp>
      <p:sp>
        <p:nvSpPr>
          <p:cNvPr id="22" name="Oval 21"/>
          <p:cNvSpPr/>
          <p:nvPr/>
        </p:nvSpPr>
        <p:spPr>
          <a:xfrm>
            <a:off x="1027076" y="5250801"/>
            <a:ext cx="748973" cy="449691"/>
          </a:xfrm>
          <a:prstGeom prst="ellipse">
            <a:avLst/>
          </a:prstGeom>
          <a:noFill/>
          <a:ln w="57150" cap="flat" cmpd="sng" algn="ctr">
            <a:solidFill>
              <a:srgbClr val="FF0000"/>
            </a:solidFill>
            <a:prstDash val="solid"/>
          </a:ln>
          <a:effectLst/>
        </p:spPr>
        <p:txBody>
          <a:bodyPr lIns="91414" tIns="45707" rIns="91414" bIns="45707"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rgbClr val="FF0000"/>
                </a:solidFill>
                <a:effectLst/>
                <a:uLnTx/>
                <a:uFillTx/>
                <a:latin typeface="Arial Rounded MT Bold" pitchFamily="34" charset="0"/>
                <a:ea typeface="+mn-ea"/>
                <a:cs typeface="+mn-cs"/>
              </a:rPr>
              <a:t>12</a:t>
            </a:r>
            <a:endParaRPr kumimoji="0" lang="en-US" sz="2000" b="0" i="0" u="none" strike="noStrike" kern="0" cap="none" spc="0" normalizeH="0" baseline="0" noProof="0" dirty="0">
              <a:ln>
                <a:noFill/>
              </a:ln>
              <a:solidFill>
                <a:srgbClr val="FF0000"/>
              </a:solidFill>
              <a:effectLst/>
              <a:uLnTx/>
              <a:uFillTx/>
              <a:latin typeface="Arial Rounded MT Bold" pitchFamily="34" charset="0"/>
              <a:ea typeface="+mn-ea"/>
              <a:cs typeface="+mn-cs"/>
            </a:endParaRPr>
          </a:p>
        </p:txBody>
      </p:sp>
      <p:sp>
        <p:nvSpPr>
          <p:cNvPr id="23" name="TextBox 22">
            <a:extLst>
              <a:ext uri="{FF2B5EF4-FFF2-40B4-BE49-F238E27FC236}">
                <a16:creationId xmlns:a16="http://schemas.microsoft.com/office/drawing/2014/main" id="{717745D8-FC38-46F6-A5F2-1C0E1063E674}"/>
              </a:ext>
            </a:extLst>
          </p:cNvPr>
          <p:cNvSpPr txBox="1"/>
          <p:nvPr/>
        </p:nvSpPr>
        <p:spPr>
          <a:xfrm>
            <a:off x="3075993" y="3944037"/>
            <a:ext cx="2807303" cy="553998"/>
          </a:xfrm>
          <a:prstGeom prst="rect">
            <a:avLst/>
          </a:prstGeom>
          <a:noFill/>
        </p:spPr>
        <p:txBody>
          <a:bodyPr wrap="square" rtlCol="0">
            <a:spAutoFit/>
          </a:bodyPr>
          <a:lstStyle/>
          <a:p>
            <a:pPr algn="ctr"/>
            <a:r>
              <a:rPr lang="en-US" sz="3000" b="1">
                <a:solidFill>
                  <a:srgbClr val="FF0000"/>
                </a:solidFill>
                <a:latin typeface="VNI-Avo" pitchFamily="2" charset="0"/>
              </a:rPr>
              <a:t>n</a:t>
            </a:r>
            <a:r>
              <a:rPr lang="en-US" sz="3000" b="1" smtClean="0">
                <a:solidFill>
                  <a:srgbClr val="FF0000"/>
                </a:solidFill>
                <a:latin typeface="VNI-Avo" pitchFamily="2" charset="0"/>
              </a:rPr>
              <a:t>hoeûn mieäng</a:t>
            </a:r>
            <a:endParaRPr lang="en-US" sz="3000" b="1" dirty="0">
              <a:solidFill>
                <a:srgbClr val="FF0000"/>
              </a:solidFill>
              <a:latin typeface="VNI-Avo" pitchFamily="2" charset="0"/>
            </a:endParaRPr>
          </a:p>
        </p:txBody>
      </p:sp>
    </p:spTree>
    <p:extLst>
      <p:ext uri="{BB962C8B-B14F-4D97-AF65-F5344CB8AC3E}">
        <p14:creationId xmlns:p14="http://schemas.microsoft.com/office/powerpoint/2010/main" val="29967967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62+] Children Background Images on WallpaperSafari"/>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 y="1"/>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3362111" y="939015"/>
            <a:ext cx="5432658" cy="1021352"/>
            <a:chOff x="3568352" y="2594608"/>
            <a:chExt cx="5760641" cy="1195255"/>
          </a:xfrm>
        </p:grpSpPr>
        <p:sp>
          <p:nvSpPr>
            <p:cNvPr id="2" name="Wave 1"/>
            <p:cNvSpPr/>
            <p:nvPr/>
          </p:nvSpPr>
          <p:spPr>
            <a:xfrm>
              <a:off x="3568352" y="2594608"/>
              <a:ext cx="5760641" cy="1195255"/>
            </a:xfrm>
            <a:prstGeom prst="wav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66698"/>
              <a:endParaRPr lang="en-US" sz="1900">
                <a:solidFill>
                  <a:prstClr val="white"/>
                </a:solidFill>
              </a:endParaRPr>
            </a:p>
          </p:txBody>
        </p:sp>
        <p:sp>
          <p:nvSpPr>
            <p:cNvPr id="3" name="文本框 6"/>
            <p:cNvSpPr txBox="1">
              <a:spLocks noChangeArrowheads="1"/>
            </p:cNvSpPr>
            <p:nvPr/>
          </p:nvSpPr>
          <p:spPr bwMode="auto">
            <a:xfrm>
              <a:off x="4197684" y="2765359"/>
              <a:ext cx="4429966" cy="756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defTabSz="513195" fontAlgn="base">
                <a:spcBef>
                  <a:spcPct val="0"/>
                </a:spcBef>
                <a:spcAft>
                  <a:spcPct val="0"/>
                </a:spcAft>
                <a:defRPr/>
              </a:pPr>
              <a:r>
                <a:rPr lang="en-US" altLang="zh-CN" sz="3600" b="1" dirty="0" err="1">
                  <a:solidFill>
                    <a:prstClr val="black"/>
                  </a:solidFill>
                  <a:latin typeface="VNI-Avo" pitchFamily="2" charset="0"/>
                  <a:ea typeface="华康海报体W12(P)" panose="040B0C00000000000000" pitchFamily="82" charset="-122"/>
                </a:rPr>
                <a:t>Luyeän</a:t>
              </a:r>
              <a:r>
                <a:rPr lang="en-US" altLang="zh-CN" sz="3600" b="1" dirty="0">
                  <a:solidFill>
                    <a:prstClr val="black"/>
                  </a:solidFill>
                  <a:latin typeface="VNI-Avo" pitchFamily="2" charset="0"/>
                  <a:ea typeface="华康海报体W12(P)" panose="040B0C00000000000000" pitchFamily="82" charset="-122"/>
                </a:rPr>
                <a:t> </a:t>
              </a:r>
              <a:r>
                <a:rPr lang="en-US" altLang="zh-CN" sz="3600" b="1" dirty="0" err="1">
                  <a:solidFill>
                    <a:prstClr val="black"/>
                  </a:solidFill>
                  <a:latin typeface="VNI-Avo" pitchFamily="2" charset="0"/>
                  <a:ea typeface="华康海报体W12(P)" panose="040B0C00000000000000" pitchFamily="82" charset="-122"/>
                </a:rPr>
                <a:t>ñoïc</a:t>
              </a:r>
              <a:r>
                <a:rPr lang="en-US" altLang="zh-CN" sz="3600" b="1" dirty="0">
                  <a:solidFill>
                    <a:prstClr val="black"/>
                  </a:solidFill>
                  <a:latin typeface="VNI-Avo" pitchFamily="2" charset="0"/>
                  <a:ea typeface="华康海报体W12(P)" panose="040B0C00000000000000" pitchFamily="82" charset="-122"/>
                </a:rPr>
                <a:t> </a:t>
              </a:r>
              <a:r>
                <a:rPr lang="en-US" altLang="zh-CN" sz="3600" b="1" dirty="0" err="1">
                  <a:solidFill>
                    <a:prstClr val="black"/>
                  </a:solidFill>
                  <a:latin typeface="VNI-Avo" pitchFamily="2" charset="0"/>
                  <a:ea typeface="华康海报体W12(P)" panose="040B0C00000000000000" pitchFamily="82" charset="-122"/>
                </a:rPr>
                <a:t>töø</a:t>
              </a:r>
              <a:r>
                <a:rPr lang="en-US" altLang="zh-CN" sz="3600" b="1" dirty="0">
                  <a:solidFill>
                    <a:prstClr val="black"/>
                  </a:solidFill>
                  <a:latin typeface="VNI-Avo" pitchFamily="2" charset="0"/>
                  <a:ea typeface="华康海报体W12(P)" panose="040B0C00000000000000" pitchFamily="82" charset="-122"/>
                </a:rPr>
                <a:t> </a:t>
              </a:r>
              <a:r>
                <a:rPr lang="en-US" altLang="zh-CN" sz="3600" b="1" dirty="0" err="1">
                  <a:solidFill>
                    <a:prstClr val="black"/>
                  </a:solidFill>
                  <a:latin typeface="VNI-Avo" pitchFamily="2" charset="0"/>
                  <a:ea typeface="华康海报体W12(P)" panose="040B0C00000000000000" pitchFamily="82" charset="-122"/>
                </a:rPr>
                <a:t>khoù</a:t>
              </a:r>
              <a:endParaRPr lang="zh-CN" altLang="en-US" sz="3600" b="1" dirty="0">
                <a:solidFill>
                  <a:prstClr val="black"/>
                </a:solidFill>
                <a:latin typeface="VNI-Avo" pitchFamily="2" charset="0"/>
                <a:ea typeface="华康海报体W12(P)" panose="040B0C00000000000000" pitchFamily="82" charset="-122"/>
              </a:endParaRPr>
            </a:p>
          </p:txBody>
        </p:sp>
      </p:grpSp>
      <p:sp>
        <p:nvSpPr>
          <p:cNvPr id="5" name="TextBox 4"/>
          <p:cNvSpPr txBox="1"/>
          <p:nvPr/>
        </p:nvSpPr>
        <p:spPr>
          <a:xfrm>
            <a:off x="1499673" y="2540828"/>
            <a:ext cx="3164091" cy="724287"/>
          </a:xfrm>
          <a:prstGeom prst="rect">
            <a:avLst/>
          </a:prstGeom>
          <a:noFill/>
        </p:spPr>
        <p:txBody>
          <a:bodyPr wrap="square" lIns="92437" tIns="46221" rIns="92437" bIns="46221" rtlCol="0">
            <a:spAutoFit/>
          </a:bodyPr>
          <a:lstStyle/>
          <a:p>
            <a:pPr defTabSz="966698"/>
            <a:r>
              <a:rPr lang="en-US" sz="4100" b="1">
                <a:solidFill>
                  <a:srgbClr val="FF0000"/>
                </a:solidFill>
                <a:latin typeface="VNI-Avo" pitchFamily="2" charset="0"/>
              </a:rPr>
              <a:t>s</a:t>
            </a:r>
            <a:r>
              <a:rPr lang="en-US" sz="4100" b="1" smtClean="0">
                <a:solidFill>
                  <a:srgbClr val="FF0000"/>
                </a:solidFill>
                <a:latin typeface="VNI-Avo" pitchFamily="2" charset="0"/>
              </a:rPr>
              <a:t>aùng sôùm</a:t>
            </a:r>
            <a:endParaRPr lang="en-US" sz="4100" b="1" dirty="0">
              <a:solidFill>
                <a:srgbClr val="FF0000"/>
              </a:solidFill>
              <a:latin typeface="VNI-Avo" pitchFamily="2" charset="0"/>
            </a:endParaRPr>
          </a:p>
        </p:txBody>
      </p:sp>
      <p:sp>
        <p:nvSpPr>
          <p:cNvPr id="12" name="TextBox 11"/>
          <p:cNvSpPr txBox="1"/>
          <p:nvPr/>
        </p:nvSpPr>
        <p:spPr>
          <a:xfrm>
            <a:off x="6828825" y="2628971"/>
            <a:ext cx="3164091" cy="724287"/>
          </a:xfrm>
          <a:prstGeom prst="rect">
            <a:avLst/>
          </a:prstGeom>
          <a:noFill/>
        </p:spPr>
        <p:txBody>
          <a:bodyPr wrap="square" lIns="92437" tIns="46221" rIns="92437" bIns="46221" rtlCol="0">
            <a:spAutoFit/>
          </a:bodyPr>
          <a:lstStyle/>
          <a:p>
            <a:pPr defTabSz="966698"/>
            <a:r>
              <a:rPr lang="en-US" sz="4100" b="1">
                <a:solidFill>
                  <a:srgbClr val="FF0000"/>
                </a:solidFill>
                <a:latin typeface="VNI-Avo" pitchFamily="2" charset="0"/>
              </a:rPr>
              <a:t>v</a:t>
            </a:r>
            <a:r>
              <a:rPr lang="en-US" sz="4100" b="1" smtClean="0">
                <a:solidFill>
                  <a:srgbClr val="FF0000"/>
                </a:solidFill>
                <a:latin typeface="VNI-Avo" pitchFamily="2" charset="0"/>
              </a:rPr>
              <a:t>öôøn hoa</a:t>
            </a:r>
            <a:endParaRPr lang="en-US" sz="4100" b="1" dirty="0">
              <a:solidFill>
                <a:srgbClr val="FF0000"/>
              </a:solidFill>
              <a:latin typeface="VNI-Avo" pitchFamily="2" charset="0"/>
            </a:endParaRPr>
          </a:p>
        </p:txBody>
      </p:sp>
      <p:sp>
        <p:nvSpPr>
          <p:cNvPr id="13" name="TextBox 12"/>
          <p:cNvSpPr txBox="1"/>
          <p:nvPr/>
        </p:nvSpPr>
        <p:spPr>
          <a:xfrm>
            <a:off x="1424433" y="4231537"/>
            <a:ext cx="3164091" cy="724485"/>
          </a:xfrm>
          <a:prstGeom prst="rect">
            <a:avLst/>
          </a:prstGeom>
          <a:noFill/>
        </p:spPr>
        <p:txBody>
          <a:bodyPr wrap="square" lIns="92437" tIns="46221" rIns="92437" bIns="46221" rtlCol="0">
            <a:spAutoFit/>
          </a:bodyPr>
          <a:lstStyle/>
          <a:p>
            <a:pPr defTabSz="966698"/>
            <a:r>
              <a:rPr lang="en-US" sz="4100" b="1" smtClean="0">
                <a:solidFill>
                  <a:srgbClr val="FF0000"/>
                </a:solidFill>
                <a:latin typeface="VNI-Avo" pitchFamily="2" charset="0"/>
              </a:rPr>
              <a:t>tröôøng</a:t>
            </a:r>
            <a:endParaRPr lang="en-US" sz="4100" b="1" dirty="0">
              <a:solidFill>
                <a:srgbClr val="FF0000"/>
              </a:solidFill>
              <a:latin typeface="VNI-Avo" pitchFamily="2" charset="0"/>
            </a:endParaRPr>
          </a:p>
        </p:txBody>
      </p:sp>
      <p:sp>
        <p:nvSpPr>
          <p:cNvPr id="14" name="TextBox 13"/>
          <p:cNvSpPr txBox="1"/>
          <p:nvPr/>
        </p:nvSpPr>
        <p:spPr>
          <a:xfrm>
            <a:off x="6834517" y="4195603"/>
            <a:ext cx="3164091" cy="724287"/>
          </a:xfrm>
          <a:prstGeom prst="rect">
            <a:avLst/>
          </a:prstGeom>
          <a:noFill/>
        </p:spPr>
        <p:txBody>
          <a:bodyPr wrap="square" lIns="92437" tIns="46221" rIns="92437" bIns="46221" rtlCol="0">
            <a:spAutoFit/>
          </a:bodyPr>
          <a:lstStyle/>
          <a:p>
            <a:pPr defTabSz="966698"/>
            <a:r>
              <a:rPr lang="en-US" sz="4100" b="1">
                <a:solidFill>
                  <a:srgbClr val="FF0000"/>
                </a:solidFill>
                <a:latin typeface="VNI-Avo" pitchFamily="2" charset="0"/>
              </a:rPr>
              <a:t>b</a:t>
            </a:r>
            <a:r>
              <a:rPr lang="en-US" sz="4100" b="1" smtClean="0">
                <a:solidFill>
                  <a:srgbClr val="FF0000"/>
                </a:solidFill>
                <a:latin typeface="VNI-Avo" pitchFamily="2" charset="0"/>
              </a:rPr>
              <a:t>aên khoaên</a:t>
            </a:r>
            <a:endParaRPr lang="en-US" sz="4100" b="1" dirty="0">
              <a:solidFill>
                <a:srgbClr val="FF0000"/>
              </a:solidFill>
              <a:latin typeface="VNI-Avo" pitchFamily="2" charset="0"/>
            </a:endParaRPr>
          </a:p>
        </p:txBody>
      </p:sp>
      <p:sp>
        <p:nvSpPr>
          <p:cNvPr id="10" name="TextBox 9"/>
          <p:cNvSpPr txBox="1"/>
          <p:nvPr/>
        </p:nvSpPr>
        <p:spPr>
          <a:xfrm>
            <a:off x="3928055" y="5522380"/>
            <a:ext cx="3907100" cy="724287"/>
          </a:xfrm>
          <a:prstGeom prst="rect">
            <a:avLst/>
          </a:prstGeom>
          <a:noFill/>
        </p:spPr>
        <p:txBody>
          <a:bodyPr wrap="square" lIns="92437" tIns="46221" rIns="92437" bIns="46221" rtlCol="0">
            <a:spAutoFit/>
          </a:bodyPr>
          <a:lstStyle/>
          <a:p>
            <a:pPr defTabSz="966698"/>
            <a:r>
              <a:rPr lang="en-US" sz="4100" b="1">
                <a:solidFill>
                  <a:srgbClr val="FF0000"/>
                </a:solidFill>
                <a:latin typeface="VNI-Avo" pitchFamily="2" charset="0"/>
              </a:rPr>
              <a:t>n</a:t>
            </a:r>
            <a:r>
              <a:rPr lang="en-US" sz="4100" b="1" smtClean="0">
                <a:solidFill>
                  <a:srgbClr val="FF0000"/>
                </a:solidFill>
                <a:latin typeface="VNI-Avo" pitchFamily="2" charset="0"/>
              </a:rPr>
              <a:t>hoeûn mieäng</a:t>
            </a:r>
            <a:endParaRPr lang="en-US" sz="4100" b="1" dirty="0">
              <a:solidFill>
                <a:srgbClr val="FF0000"/>
              </a:solidFill>
              <a:latin typeface="VNI-Avo" pitchFamily="2" charset="0"/>
            </a:endParaRPr>
          </a:p>
        </p:txBody>
      </p:sp>
    </p:spTree>
    <p:extLst>
      <p:ext uri="{BB962C8B-B14F-4D97-AF65-F5344CB8AC3E}">
        <p14:creationId xmlns:p14="http://schemas.microsoft.com/office/powerpoint/2010/main" val="62196019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486210&quot;&gt;&lt;property id=&quot;20148&quot; value=&quot;5&quot;/&gt;&lt;property id=&quot;20300&quot; value=&quot;Slide 2&quot;/&gt;&lt;property id=&quot;20307&quot; value=&quot;276&quot;/&gt;&lt;/object&gt;&lt;object type=&quot;3&quot; unique_id=&quot;490133&quot;&gt;&lt;property id=&quot;20148&quot; value=&quot;5&quot;/&gt;&lt;property id=&quot;20300&quot; value=&quot;Slide 6&quot;/&gt;&lt;property id=&quot;20307&quot; value=&quot;287&quot;/&gt;&lt;/object&gt;&lt;object type=&quot;3&quot; unique_id=&quot;493711&quot;&gt;&lt;property id=&quot;20148&quot; value=&quot;5&quot;/&gt;&lt;property id=&quot;20300&quot; value=&quot;Slide 14&quot;/&gt;&lt;property id=&quot;20307&quot; value=&quot;291&quot;/&gt;&lt;/object&gt;&lt;object type=&quot;3&quot; unique_id=&quot;493998&quot;&gt;&lt;property id=&quot;20148&quot; value=&quot;5&quot;/&gt;&lt;property id=&quot;20300&quot; value=&quot;Slide 28&quot;/&gt;&lt;property id=&quot;20307&quot; value=&quot;293&quot;/&gt;&lt;/object&gt;&lt;object type=&quot;3&quot; unique_id=&quot;493999&quot;&gt;&lt;property id=&quot;20148&quot; value=&quot;5&quot;/&gt;&lt;property id=&quot;20300&quot; value=&quot;Slide 35&quot;/&gt;&lt;property id=&quot;20307&quot; value=&quot;292&quot;/&gt;&lt;/object&gt;&lt;object type=&quot;3&quot; unique_id=&quot;494171&quot;&gt;&lt;property id=&quot;20148&quot; value=&quot;5&quot;/&gt;&lt;property id=&quot;20300&quot; value=&quot;Slide 1 - &amp;quot;+&amp;quot;&quot;/&gt;&lt;property id=&quot;20307&quot; value=&quot;295&quot;/&gt;&lt;/object&gt;&lt;object type=&quot;3&quot; unique_id=&quot;494410&quot;&gt;&lt;property id=&quot;20148&quot; value=&quot;5&quot;/&gt;&lt;property id=&quot;20300&quot; value=&quot;Slide 4&quot;/&gt;&lt;property id=&quot;20307&quot; value=&quot;296&quot;/&gt;&lt;/object&gt;&lt;object type=&quot;3&quot; unique_id=&quot;494625&quot;&gt;&lt;property id=&quot;20148&quot; value=&quot;5&quot;/&gt;&lt;property id=&quot;20300&quot; value=&quot;Slide 5&quot;/&gt;&lt;property id=&quot;20307&quot; value=&quot;298&quot;/&gt;&lt;/object&gt;&lt;object type=&quot;3&quot; unique_id=&quot;494856&quot;&gt;&lt;property id=&quot;20148&quot; value=&quot;5&quot;/&gt;&lt;property id=&quot;20300&quot; value=&quot;Slide 3&quot;/&gt;&lt;property id=&quot;20307&quot; value=&quot;299&quot;/&gt;&lt;/object&gt;&lt;object type=&quot;3&quot; unique_id=&quot;494922&quot;&gt;&lt;property id=&quot;20148&quot; value=&quot;5&quot;/&gt;&lt;property id=&quot;20300&quot; value=&quot;Slide 7&quot;/&gt;&lt;property id=&quot;20307&quot; value=&quot;300&quot;/&gt;&lt;/object&gt;&lt;object type=&quot;3&quot; unique_id=&quot;495119&quot;&gt;&lt;property id=&quot;20148&quot; value=&quot;5&quot;/&gt;&lt;property id=&quot;20300&quot; value=&quot;Slide 8&quot;/&gt;&lt;property id=&quot;20307&quot; value=&quot;301&quot;/&gt;&lt;/object&gt;&lt;object type=&quot;3&quot; unique_id=&quot;495494&quot;&gt;&lt;property id=&quot;20148&quot; value=&quot;5&quot;/&gt;&lt;property id=&quot;20300&quot; value=&quot;Slide 9&quot;/&gt;&lt;property id=&quot;20307&quot; value=&quot;302&quot;/&gt;&lt;/object&gt;&lt;object type=&quot;3&quot; unique_id=&quot;495495&quot;&gt;&lt;property id=&quot;20148&quot; value=&quot;5&quot;/&gt;&lt;property id=&quot;20300&quot; value=&quot;Slide 13&quot;/&gt;&lt;property id=&quot;20307&quot; value=&quot;303&quot;/&gt;&lt;/object&gt;&lt;object type=&quot;3&quot; unique_id=&quot;495644&quot;&gt;&lt;property id=&quot;20148&quot; value=&quot;5&quot;/&gt;&lt;property id=&quot;20300&quot; value=&quot;Slide 11&quot;/&gt;&lt;property id=&quot;20307&quot; value=&quot;306&quot;/&gt;&lt;/object&gt;&lt;object type=&quot;3&quot; unique_id=&quot;495645&quot;&gt;&lt;property id=&quot;20148&quot; value=&quot;5&quot;/&gt;&lt;property id=&quot;20300&quot; value=&quot;Slide 12&quot;/&gt;&lt;property id=&quot;20307&quot; value=&quot;307&quot;/&gt;&lt;/object&gt;&lt;object type=&quot;3&quot; unique_id=&quot;495713&quot;&gt;&lt;property id=&quot;20148&quot; value=&quot;5&quot;/&gt;&lt;property id=&quot;20300&quot; value=&quot;Slide 10&quot;/&gt;&lt;property id=&quot;20307&quot; value=&quot;308&quot;/&gt;&lt;/object&gt;&lt;object type=&quot;3&quot; unique_id=&quot;496557&quot;&gt;&lt;property id=&quot;20148&quot; value=&quot;5&quot;/&gt;&lt;property id=&quot;20300&quot; value=&quot;Slide 19&quot;/&gt;&lt;property id=&quot;20307&quot; value=&quot;309&quot;/&gt;&lt;/object&gt;&lt;object type=&quot;3&quot; unique_id=&quot;496558&quot;&gt;&lt;property id=&quot;20148&quot; value=&quot;5&quot;/&gt;&lt;property id=&quot;20300&quot; value=&quot;Slide 20&quot;/&gt;&lt;property id=&quot;20307&quot; value=&quot;310&quot;/&gt;&lt;/object&gt;&lt;object type=&quot;3&quot; unique_id=&quot;496788&quot;&gt;&lt;property id=&quot;20148&quot; value=&quot;5&quot;/&gt;&lt;property id=&quot;20300&quot; value=&quot;Slide 21&quot;/&gt;&lt;property id=&quot;20307&quot; value=&quot;313&quot;/&gt;&lt;/object&gt;&lt;object type=&quot;3&quot; unique_id=&quot;497034&quot;&gt;&lt;property id=&quot;20148&quot; value=&quot;5&quot;/&gt;&lt;property id=&quot;20300&quot; value=&quot;Slide 22&quot;/&gt;&lt;property id=&quot;20307&quot; value=&quot;314&quot;/&gt;&lt;/object&gt;&lt;object type=&quot;3&quot; unique_id=&quot;497457&quot;&gt;&lt;property id=&quot;20148&quot; value=&quot;5&quot;/&gt;&lt;property id=&quot;20300&quot; value=&quot;Slide 23&quot;/&gt;&lt;property id=&quot;20307&quot; value=&quot;315&quot;/&gt;&lt;/object&gt;&lt;object type=&quot;3&quot; unique_id=&quot;497692&quot;&gt;&lt;property id=&quot;20148&quot; value=&quot;5&quot;/&gt;&lt;property id=&quot;20300&quot; value=&quot;Slide 24&quot;/&gt;&lt;property id=&quot;20307&quot; value=&quot;316&quot;/&gt;&lt;/object&gt;&lt;object type=&quot;3&quot; unique_id=&quot;497828&quot;&gt;&lt;property id=&quot;20148&quot; value=&quot;5&quot;/&gt;&lt;property id=&quot;20300&quot; value=&quot;Slide 27&quot;/&gt;&lt;property id=&quot;20307&quot; value=&quot;317&quot;/&gt;&lt;/object&gt;&lt;object type=&quot;3&quot; unique_id=&quot;497913&quot;&gt;&lt;property id=&quot;20148&quot; value=&quot;5&quot;/&gt;&lt;property id=&quot;20300&quot; value=&quot;Slide 25&quot;/&gt;&lt;property id=&quot;20307&quot; value=&quot;318&quot;/&gt;&lt;/object&gt;&lt;object type=&quot;3&quot; unique_id=&quot;498077&quot;&gt;&lt;property id=&quot;20148&quot; value=&quot;5&quot;/&gt;&lt;property id=&quot;20300&quot; value=&quot;Slide 15&quot;/&gt;&lt;property id=&quot;20307&quot; value=&quot;319&quot;/&gt;&lt;/object&gt;&lt;object type=&quot;3&quot; unique_id=&quot;498078&quot;&gt;&lt;property id=&quot;20148&quot; value=&quot;5&quot;/&gt;&lt;property id=&quot;20300&quot; value=&quot;Slide 16&quot;/&gt;&lt;property id=&quot;20307&quot; value=&quot;320&quot;/&gt;&lt;/object&gt;&lt;object type=&quot;3&quot; unique_id=&quot;498080&quot;&gt;&lt;property id=&quot;20148&quot; value=&quot;5&quot;/&gt;&lt;property id=&quot;20300&quot; value=&quot;Slide 18&quot;/&gt;&lt;property id=&quot;20307&quot; value=&quot;322&quot;/&gt;&lt;/object&gt;&lt;object type=&quot;3&quot; unique_id=&quot;498389&quot;&gt;&lt;property id=&quot;20148&quot; value=&quot;5&quot;/&gt;&lt;property id=&quot;20300&quot; value=&quot;Slide 26&quot;/&gt;&lt;property id=&quot;20307&quot; value=&quot;323&quot;/&gt;&lt;/object&gt;&lt;object type=&quot;3&quot; unique_id=&quot;498545&quot;&gt;&lt;property id=&quot;20148&quot; value=&quot;5&quot;/&gt;&lt;property id=&quot;20300&quot; value=&quot;Slide 17&quot;/&gt;&lt;property id=&quot;20307&quot; value=&quot;324&quot;/&gt;&lt;/object&gt;&lt;object type=&quot;3&quot; unique_id=&quot;498817&quot;&gt;&lt;property id=&quot;20148&quot; value=&quot;5&quot;/&gt;&lt;property id=&quot;20300&quot; value=&quot;Slide 29 - &amp;quot;TRÒ CHƠI: HÁI DÂU&amp;quot;&quot;/&gt;&lt;property id=&quot;20307&quot; value=&quot;325&quot;/&gt;&lt;/object&gt;&lt;object type=&quot;3&quot; unique_id=&quot;498818&quot;&gt;&lt;property id=&quot;20148&quot; value=&quot;5&quot;/&gt;&lt;property id=&quot;20300&quot; value=&quot;Slide 30&quot;/&gt;&lt;property id=&quot;20307&quot; value=&quot;326&quot;/&gt;&lt;/object&gt;&lt;object type=&quot;3&quot; unique_id=&quot;498819&quot;&gt;&lt;property id=&quot;20148&quot; value=&quot;5&quot;/&gt;&lt;property id=&quot;20300&quot; value=&quot;Slide 31&quot;/&gt;&lt;property id=&quot;20307&quot; value=&quot;327&quot;/&gt;&lt;/object&gt;&lt;object type=&quot;3&quot; unique_id=&quot;498820&quot;&gt;&lt;property id=&quot;20148&quot; value=&quot;5&quot;/&gt;&lt;property id=&quot;20300&quot; value=&quot;Slide 32&quot;/&gt;&lt;property id=&quot;20307&quot; value=&quot;328&quot;/&gt;&lt;/object&gt;&lt;object type=&quot;3&quot; unique_id=&quot;498821&quot;&gt;&lt;property id=&quot;20148&quot; value=&quot;5&quot;/&gt;&lt;property id=&quot;20300&quot; value=&quot;Slide 33&quot;/&gt;&lt;property id=&quot;20307&quot; value=&quot;329&quot;/&gt;&lt;/object&gt;&lt;object type=&quot;3&quot; unique_id=&quot;498822&quot;&gt;&lt;property id=&quot;20148&quot; value=&quot;5&quot;/&gt;&lt;property id=&quot;20300&quot; value=&quot;Slide 34&quot;/&gt;&lt;property id=&quot;20307&quot; value=&quot;330&quot;/&gt;&lt;/object&gt;&lt;/object&gt;&lt;object type=&quot;8&quot; unique_id=&quot;10032&quot;&gt;&lt;/object&gt;&lt;/object&gt;&lt;/database&gt;"/>
  <p:tag name="SECTOMILLISECCONVERTED" val="1"/>
</p:tagLst>
</file>

<file path=ppt/theme/_rels/them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image" Target="../media/image13.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1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sample">
  <a:themeElements>
    <a:clrScheme name="sample 3">
      <a:dk1>
        <a:srgbClr val="335338"/>
      </a:dk1>
      <a:lt1>
        <a:srgbClr val="D7E4BE"/>
      </a:lt1>
      <a:dk2>
        <a:srgbClr val="000066"/>
      </a:dk2>
      <a:lt2>
        <a:srgbClr val="B2B2B2"/>
      </a:lt2>
      <a:accent1>
        <a:srgbClr val="2F86B1"/>
      </a:accent1>
      <a:accent2>
        <a:srgbClr val="D2761A"/>
      </a:accent2>
      <a:accent3>
        <a:srgbClr val="E8EFDB"/>
      </a:accent3>
      <a:accent4>
        <a:srgbClr val="2A462E"/>
      </a:accent4>
      <a:accent5>
        <a:srgbClr val="ADC3D5"/>
      </a:accent5>
      <a:accent6>
        <a:srgbClr val="BE6A16"/>
      </a:accent6>
      <a:hlink>
        <a:srgbClr val="368463"/>
      </a:hlink>
      <a:folHlink>
        <a:srgbClr val="481ECE"/>
      </a:folHlink>
    </a:clrScheme>
    <a:fontScheme name="微软雅黑 Arial">
      <a:majorFont>
        <a:latin typeface="Arial Black"/>
        <a:ea typeface="微软雅黑"/>
        <a:cs typeface=""/>
      </a:majorFont>
      <a:minorFont>
        <a:latin typeface="Arial"/>
        <a:ea typeface="微软雅黑 Light"/>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5875" cap="flat" cmpd="sng" algn="ctr">
          <a:solidFill>
            <a:schemeClr val="tx1"/>
          </a:solidFill>
          <a:prstDash val="solid"/>
          <a:round/>
          <a:headEnd type="none" w="med" len="med"/>
          <a:tailEnd type="none" w="med" len="med"/>
        </a:ln>
      </a:spPr>
      <a:bodyPr vert="horz" wrap="none" lIns="91440" tIns="45720" rIns="91440" bIns="45720" numCol="1" anchor="ctr" anchorCtr="0" compatLnSpc="1"/>
      <a:lstStyle>
        <a:defPPr marL="0" marR="0" indent="0" algn="ctr" defTabSz="800100" rtl="0" eaLnBrk="1" fontAlgn="base" latinLnBrk="0" hangingPunct="1">
          <a:lnSpc>
            <a:spcPct val="100000"/>
          </a:lnSpc>
          <a:spcBef>
            <a:spcPct val="0"/>
          </a:spcBef>
          <a:spcAft>
            <a:spcPct val="0"/>
          </a:spcAft>
          <a:buClrTx/>
          <a:buSzTx/>
          <a:buFontTx/>
          <a:buNone/>
          <a:defRPr kumimoji="0" lang="en-US" altLang="zh-CN" sz="1500" b="1" i="0" u="none" strike="noStrike" cap="none" normalizeH="0" baseline="0" smtClean="0">
            <a:ln>
              <a:noFill/>
            </a:ln>
            <a:solidFill>
              <a:schemeClr val="tx1"/>
            </a:solidFill>
            <a:effectLst/>
            <a:latin typeface="Arial" panose="020B0604020202020204" pitchFamily="34" charset="0"/>
            <a:ea typeface="黑体" panose="02010609060101010101" pitchFamily="49" charset="-122"/>
          </a:defRPr>
        </a:defPPr>
      </a:lstStyle>
    </a:spDef>
    <a:lnDef>
      <a:spPr bwMode="auto">
        <a:xfrm>
          <a:off x="0" y="0"/>
          <a:ext cx="1" cy="1"/>
        </a:xfrm>
        <a:custGeom>
          <a:avLst/>
          <a:gdLst/>
          <a:ahLst/>
          <a:cxnLst/>
          <a:rect l="0" t="0" r="0" b="0"/>
          <a:pathLst/>
        </a:custGeom>
        <a:solidFill>
          <a:schemeClr val="accent1"/>
        </a:solidFill>
        <a:ln w="15875" cap="flat" cmpd="sng" algn="ctr">
          <a:solidFill>
            <a:schemeClr val="tx1"/>
          </a:solidFill>
          <a:prstDash val="solid"/>
          <a:round/>
          <a:headEnd type="none" w="med" len="med"/>
          <a:tailEnd type="none" w="med" len="med"/>
        </a:ln>
      </a:spPr>
      <a:bodyPr vert="horz" wrap="none" lIns="91440" tIns="45720" rIns="91440" bIns="45720" numCol="1" anchor="ctr" anchorCtr="0" compatLnSpc="1"/>
      <a:lstStyle>
        <a:defPPr marL="0" marR="0" indent="0" algn="ctr" defTabSz="800100" rtl="0" eaLnBrk="1" fontAlgn="base" latinLnBrk="0" hangingPunct="1">
          <a:lnSpc>
            <a:spcPct val="100000"/>
          </a:lnSpc>
          <a:spcBef>
            <a:spcPct val="0"/>
          </a:spcBef>
          <a:spcAft>
            <a:spcPct val="0"/>
          </a:spcAft>
          <a:buClrTx/>
          <a:buSzTx/>
          <a:buFontTx/>
          <a:buNone/>
          <a:defRPr kumimoji="0" lang="en-US" altLang="zh-CN" sz="1500" b="1" i="0" u="none" strike="noStrike" cap="none" normalizeH="0" baseline="0" smtClean="0">
            <a:ln>
              <a:noFill/>
            </a:ln>
            <a:solidFill>
              <a:schemeClr val="tx1"/>
            </a:solidFill>
            <a:effectLst/>
            <a:latin typeface="Arial" panose="020B0604020202020204" pitchFamily="34" charset="0"/>
            <a:ea typeface="黑体" panose="02010609060101010101" pitchFamily="49" charset="-122"/>
          </a:defRPr>
        </a:defPPr>
      </a:lstStyle>
    </a:lnDef>
  </a:objectDefaults>
  <a:extraClrSchemeLst>
    <a:extraClrScheme>
      <a:clrScheme name="sample 1">
        <a:dk1>
          <a:srgbClr val="1A3E86"/>
        </a:dk1>
        <a:lt1>
          <a:srgbClr val="C1CFDD"/>
        </a:lt1>
        <a:dk2>
          <a:srgbClr val="000000"/>
        </a:dk2>
        <a:lt2>
          <a:srgbClr val="B2B2B2"/>
        </a:lt2>
        <a:accent1>
          <a:srgbClr val="4AAAC0"/>
        </a:accent1>
        <a:accent2>
          <a:srgbClr val="6600FF"/>
        </a:accent2>
        <a:accent3>
          <a:srgbClr val="DDE4EB"/>
        </a:accent3>
        <a:accent4>
          <a:srgbClr val="143472"/>
        </a:accent4>
        <a:accent5>
          <a:srgbClr val="B1D2DC"/>
        </a:accent5>
        <a:accent6>
          <a:srgbClr val="5C00E7"/>
        </a:accent6>
        <a:hlink>
          <a:srgbClr val="006699"/>
        </a:hlink>
        <a:folHlink>
          <a:srgbClr val="3366CC"/>
        </a:folHlink>
      </a:clrScheme>
      <a:clrMap bg1="lt1" tx1="dk1" bg2="lt2" tx2="dk2" accent1="accent1" accent2="accent2" accent3="accent3" accent4="accent4" accent5="accent5" accent6="accent6" hlink="hlink" folHlink="folHlink"/>
    </a:extraClrScheme>
    <a:extraClrScheme>
      <a:clrScheme name="sample 2">
        <a:dk1>
          <a:srgbClr val="2B166E"/>
        </a:dk1>
        <a:lt1>
          <a:srgbClr val="AADBFC"/>
        </a:lt1>
        <a:dk2>
          <a:srgbClr val="003366"/>
        </a:dk2>
        <a:lt2>
          <a:srgbClr val="B2B2B2"/>
        </a:lt2>
        <a:accent1>
          <a:srgbClr val="19B17B"/>
        </a:accent1>
        <a:accent2>
          <a:srgbClr val="E57B1B"/>
        </a:accent2>
        <a:accent3>
          <a:srgbClr val="D2EAFD"/>
        </a:accent3>
        <a:accent4>
          <a:srgbClr val="23115D"/>
        </a:accent4>
        <a:accent5>
          <a:srgbClr val="ABD5BF"/>
        </a:accent5>
        <a:accent6>
          <a:srgbClr val="CF6F17"/>
        </a:accent6>
        <a:hlink>
          <a:srgbClr val="0066CC"/>
        </a:hlink>
        <a:folHlink>
          <a:srgbClr val="8C71B9"/>
        </a:folHlink>
      </a:clrScheme>
      <a:clrMap bg1="lt1" tx1="dk1" bg2="lt2" tx2="dk2" accent1="accent1" accent2="accent2" accent3="accent3" accent4="accent4" accent5="accent5" accent6="accent6" hlink="hlink" folHlink="folHlink"/>
    </a:extraClrScheme>
    <a:extraClrScheme>
      <a:clrScheme name="sample 3">
        <a:dk1>
          <a:srgbClr val="335338"/>
        </a:dk1>
        <a:lt1>
          <a:srgbClr val="D7E4BE"/>
        </a:lt1>
        <a:dk2>
          <a:srgbClr val="000066"/>
        </a:dk2>
        <a:lt2>
          <a:srgbClr val="B2B2B2"/>
        </a:lt2>
        <a:accent1>
          <a:srgbClr val="2F86B1"/>
        </a:accent1>
        <a:accent2>
          <a:srgbClr val="D2761A"/>
        </a:accent2>
        <a:accent3>
          <a:srgbClr val="E8EFDB"/>
        </a:accent3>
        <a:accent4>
          <a:srgbClr val="2A462E"/>
        </a:accent4>
        <a:accent5>
          <a:srgbClr val="ADC3D5"/>
        </a:accent5>
        <a:accent6>
          <a:srgbClr val="BE6A16"/>
        </a:accent6>
        <a:hlink>
          <a:srgbClr val="368463"/>
        </a:hlink>
        <a:folHlink>
          <a:srgbClr val="481ECE"/>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mp">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_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806</TotalTime>
  <Words>455</Words>
  <Application>Microsoft Office PowerPoint</Application>
  <PresentationFormat>Widescreen</PresentationFormat>
  <Paragraphs>127</Paragraphs>
  <Slides>35</Slides>
  <Notes>9</Notes>
  <HiddenSlides>0</HiddenSlides>
  <MMClips>5</MMClips>
  <ScaleCrop>false</ScaleCrop>
  <HeadingPairs>
    <vt:vector size="6" baseType="variant">
      <vt:variant>
        <vt:lpstr>Fonts Used</vt:lpstr>
      </vt:variant>
      <vt:variant>
        <vt:i4>23</vt:i4>
      </vt:variant>
      <vt:variant>
        <vt:lpstr>Theme</vt:lpstr>
      </vt:variant>
      <vt:variant>
        <vt:i4>20</vt:i4>
      </vt:variant>
      <vt:variant>
        <vt:lpstr>Slide Titles</vt:lpstr>
      </vt:variant>
      <vt:variant>
        <vt:i4>35</vt:i4>
      </vt:variant>
    </vt:vector>
  </HeadingPairs>
  <TitlesOfParts>
    <vt:vector size="78" baseType="lpstr">
      <vt:lpstr>맑은 고딕</vt:lpstr>
      <vt:lpstr>微软雅黑</vt:lpstr>
      <vt:lpstr>宋体</vt:lpstr>
      <vt:lpstr>宋体</vt:lpstr>
      <vt:lpstr>微软雅黑 Light</vt:lpstr>
      <vt:lpstr>Arial</vt:lpstr>
      <vt:lpstr>Arial Black</vt:lpstr>
      <vt:lpstr>Arial Rounded MT Bold</vt:lpstr>
      <vt:lpstr>Calibri</vt:lpstr>
      <vt:lpstr>Calibri Light</vt:lpstr>
      <vt:lpstr>等线</vt:lpstr>
      <vt:lpstr>Franklin Gothic Book</vt:lpstr>
      <vt:lpstr>Franklin Gothic Medium</vt:lpstr>
      <vt:lpstr>HP001</vt:lpstr>
      <vt:lpstr>HP001 4 hàng</vt:lpstr>
      <vt:lpstr>黑体</vt:lpstr>
      <vt:lpstr>Times New Roman</vt:lpstr>
      <vt:lpstr>Tunga</vt:lpstr>
      <vt:lpstr>Verdana</vt:lpstr>
      <vt:lpstr>VNI-Avo</vt:lpstr>
      <vt:lpstr>Wingdings</vt:lpstr>
      <vt:lpstr>华康海报体W12(P)</vt:lpstr>
      <vt:lpstr>方正宋刻本秀楷简体</vt:lpstr>
      <vt:lpstr>Office Theme</vt:lpstr>
      <vt:lpstr>Office 主题​​</vt:lpstr>
      <vt:lpstr>4_Office 主题​​</vt:lpstr>
      <vt:lpstr>5_Office 主题​​</vt:lpstr>
      <vt:lpstr>sample</vt:lpstr>
      <vt:lpstr>2_Office 主题​​</vt:lpstr>
      <vt:lpstr>1_Office Theme</vt:lpstr>
      <vt:lpstr>9_Office Theme</vt:lpstr>
      <vt:lpstr>3_Office 主题​​</vt:lpstr>
      <vt:lpstr>6_Office Theme</vt:lpstr>
      <vt:lpstr>Office 主题</vt:lpstr>
      <vt:lpstr>3_Office Theme</vt:lpstr>
      <vt:lpstr>7_Office Theme</vt:lpstr>
      <vt:lpstr>4_Office Theme</vt:lpstr>
      <vt:lpstr>2_Default Design</vt:lpstr>
      <vt:lpstr>Angles</vt:lpstr>
      <vt:lpstr>5_Office Theme</vt:lpstr>
      <vt:lpstr>10_Office Theme</vt:lpstr>
      <vt:lpstr>2_Office Theme</vt:lpstr>
      <vt:lpstr>8_Office Theme</vt:lpstr>
      <vt:lpst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TRÒ CHƠI: HÁI DÂU</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Nhàn</dc:creator>
  <cp:lastModifiedBy>HP</cp:lastModifiedBy>
  <cp:revision>193</cp:revision>
  <dcterms:created xsi:type="dcterms:W3CDTF">2021-01-11T01:39:47Z</dcterms:created>
  <dcterms:modified xsi:type="dcterms:W3CDTF">2024-01-23T09:29:50Z</dcterms:modified>
</cp:coreProperties>
</file>