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2636" r:id="rId4"/>
    <p:sldId id="286" r:id="rId5"/>
    <p:sldId id="306" r:id="rId6"/>
    <p:sldId id="307" r:id="rId7"/>
    <p:sldId id="309" r:id="rId8"/>
    <p:sldId id="2692" r:id="rId9"/>
    <p:sldId id="2669" r:id="rId10"/>
    <p:sldId id="2673" r:id="rId11"/>
    <p:sldId id="313" r:id="rId12"/>
    <p:sldId id="315" r:id="rId13"/>
    <p:sldId id="2670" r:id="rId14"/>
    <p:sldId id="2671" r:id="rId15"/>
    <p:sldId id="323" r:id="rId16"/>
    <p:sldId id="2686" r:id="rId17"/>
    <p:sldId id="326" r:id="rId18"/>
    <p:sldId id="2674" r:id="rId19"/>
    <p:sldId id="2693" r:id="rId20"/>
    <p:sldId id="2676" r:id="rId21"/>
    <p:sldId id="279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ương" initials="Hươn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41D5"/>
    <a:srgbClr val="FF0000"/>
    <a:srgbClr val="EFD9EB"/>
    <a:srgbClr val="0070C0"/>
    <a:srgbClr val="9933FF"/>
    <a:srgbClr val="FF6600"/>
    <a:srgbClr val="66FFCC"/>
    <a:srgbClr val="33CC33"/>
    <a:srgbClr val="FF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111" autoAdjust="0"/>
  </p:normalViewPr>
  <p:slideViewPr>
    <p:cSldViewPr snapToGrid="0">
      <p:cViewPr varScale="1">
        <p:scale>
          <a:sx n="54" d="100"/>
          <a:sy n="54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1608A-7AEC-4A48-B3A6-C0BB041CB59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31C51-7696-4558-A176-1B1DCECAA92A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31C51-7696-4558-A176-1B1DCECAA92A}" type="slidenum">
              <a:rPr lang="vi-VN" smtClean="0"/>
              <a:t>15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31C51-7696-4558-A176-1B1DCECAA92A}" type="slidenum">
              <a:rPr lang="vi-VN" smtClean="0"/>
              <a:t>16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31C51-7696-4558-A176-1B1DCECAA92A}" type="slidenum">
              <a:rPr lang="vi-VN" smtClean="0"/>
              <a:t>17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>
            <a:fillRect/>
          </a:stretch>
        </p:blipFill>
        <p:spPr>
          <a:xfrm flipV="1">
            <a:off x="174625" y="120037"/>
            <a:ext cx="11842751" cy="6617929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>
            <a:fillRect/>
          </a:stretch>
        </p:blipFill>
        <p:spPr>
          <a:xfrm flipH="1">
            <a:off x="0" y="3860801"/>
            <a:ext cx="12192000" cy="2997199"/>
          </a:xfrm>
          <a:prstGeom prst="rect">
            <a:avLst/>
          </a:prstGeom>
        </p:spPr>
      </p:pic>
      <p:pic>
        <p:nvPicPr>
          <p:cNvPr id="9" name="图片 21"/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>
            <a:fillRect/>
          </a:stretch>
        </p:blipFill>
        <p:spPr>
          <a:xfrm flipH="1">
            <a:off x="6743701" y="-2"/>
            <a:ext cx="5448300" cy="2120903"/>
          </a:xfrm>
          <a:prstGeom prst="rect">
            <a:avLst/>
          </a:prstGeom>
        </p:spPr>
      </p:pic>
      <p:pic>
        <p:nvPicPr>
          <p:cNvPr id="10" name="图片 22"/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>
            <a:fillRect/>
          </a:stretch>
        </p:blipFill>
        <p:spPr>
          <a:xfrm flipH="1" flipV="1">
            <a:off x="8773588" y="3860797"/>
            <a:ext cx="3397251" cy="2997203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>
            <a:fillRect/>
          </a:stretch>
        </p:blipFill>
        <p:spPr>
          <a:xfrm>
            <a:off x="-479844" y="2120901"/>
            <a:ext cx="5171431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0" y="3818663"/>
            <a:ext cx="5171431" cy="3039335"/>
          </a:xfrm>
          <a:prstGeom prst="rect">
            <a:avLst/>
          </a:prstGeom>
        </p:spPr>
      </p:pic>
      <p:pic>
        <p:nvPicPr>
          <p:cNvPr id="13" name="图片 3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5" y="272343"/>
            <a:ext cx="2604963" cy="1070619"/>
          </a:xfrm>
          <a:prstGeom prst="rect">
            <a:avLst/>
          </a:prstGeom>
        </p:spPr>
      </p:pic>
      <p:sp>
        <p:nvSpPr>
          <p:cNvPr id="14" name="矩形 18"/>
          <p:cNvSpPr/>
          <p:nvPr userDrawn="1"/>
        </p:nvSpPr>
        <p:spPr>
          <a:xfrm flipH="1">
            <a:off x="5464104" y="2231546"/>
            <a:ext cx="5265512" cy="4023271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9DD4-5A68-466D-B3C2-88FA825F01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6137D-59CA-44B2-A017-15D657E8B2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microsoft.com/office/2007/relationships/hdphoto" Target="../media/hdphoto1.wdp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microsoft.com/office/2007/relationships/hdphoto" Target="../media/hdphoto1.wdp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23.png"/><Relationship Id="rId10" Type="http://schemas.openxmlformats.org/officeDocument/2006/relationships/image" Target="../media/image45.png"/><Relationship Id="rId4" Type="http://schemas.openxmlformats.org/officeDocument/2006/relationships/image" Target="../media/image22.png"/><Relationship Id="rId9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12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0725" y="1918830"/>
            <a:ext cx="977055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đến với tiết học</a:t>
            </a:r>
          </a:p>
        </p:txBody>
      </p:sp>
    </p:spTree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/>
          <p:cNvSpPr/>
          <p:nvPr/>
        </p:nvSpPr>
        <p:spPr>
          <a:xfrm>
            <a:off x="320396" y="271827"/>
            <a:ext cx="11293813" cy="6118868"/>
          </a:xfrm>
          <a:prstGeom prst="round2DiagRect">
            <a:avLst>
              <a:gd name="adj1" fmla="val 19316"/>
              <a:gd name="adj2" fmla="val 2815"/>
            </a:avLst>
          </a:pr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40116" y="1157166"/>
            <a:ext cx="4755884" cy="1225327"/>
            <a:chOff x="1234906" y="3066641"/>
            <a:chExt cx="3829897" cy="1267428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34906" y="3066641"/>
              <a:ext cx="3829897" cy="126742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98605" y="3267708"/>
              <a:ext cx="3562559" cy="73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a. Quê cha đất tổ.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40116" y="2565828"/>
            <a:ext cx="5395833" cy="1300625"/>
            <a:chOff x="520612" y="2304977"/>
            <a:chExt cx="5395833" cy="1300625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20612" y="2304977"/>
              <a:ext cx="5395833" cy="13006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52587" y="2591402"/>
              <a:ext cx="4892531" cy="71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 Chôn rau cắt rốn.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35013" y="3999520"/>
            <a:ext cx="9201760" cy="2920259"/>
            <a:chOff x="861588" y="3747062"/>
            <a:chExt cx="8377029" cy="2718863"/>
          </a:xfrm>
        </p:grpSpPr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1588" y="3747062"/>
              <a:ext cx="8377029" cy="211646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37501" y="3911380"/>
              <a:ext cx="75193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	    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Ta về ta tắm ao ta,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Dù trong dù đục ao nhà vẫn hơn.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						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Ca dao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85505" y="467305"/>
            <a:ext cx="101635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Mỗi thành ngữ, ca dao dưới đây nói về điều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54620" y="956441"/>
            <a:ext cx="34999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46275" y="966951"/>
            <a:ext cx="27904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060" y="-273685"/>
            <a:ext cx="12947650" cy="7018655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9" y="5805215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1" b="91690" l="6098" r="93659">
                        <a14:foregroundMark x1="26341" y1="8864" x2="33902" y2="8587"/>
                        <a14:foregroundMark x1="29024" y1="28809" x2="32683" y2="40166"/>
                        <a14:foregroundMark x1="39024" y1="29917" x2="42195" y2="41551"/>
                        <a14:foregroundMark x1="43171" y1="27424" x2="41707" y2="37396"/>
                        <a14:foregroundMark x1="29024" y1="32410" x2="28049" y2="40997"/>
                        <a14:foregroundMark x1="41707" y1="24931" x2="43415" y2="29363"/>
                        <a14:foregroundMark x1="43415" y1="22438" x2="43415" y2="27978"/>
                        <a14:foregroundMark x1="69024" y1="15789" x2="67561" y2="27424"/>
                        <a14:foregroundMark x1="67561" y1="27424" x2="74878" y2="33518"/>
                        <a14:foregroundMark x1="74878" y1="33518" x2="84878" y2="19114"/>
                        <a14:foregroundMark x1="84878" y1="19114" x2="82683" y2="13019"/>
                        <a14:foregroundMark x1="75610" y1="14127" x2="69024" y2="22715"/>
                        <a14:foregroundMark x1="72683" y1="9695" x2="67073" y2="16066"/>
                        <a14:foregroundMark x1="70488" y1="8033" x2="80976" y2="9695"/>
                        <a14:foregroundMark x1="80976" y1="9695" x2="88049" y2="16620"/>
                        <a14:foregroundMark x1="88049" y1="16620" x2="94878" y2="29086"/>
                        <a14:foregroundMark x1="94878" y1="29086" x2="88049" y2="38781"/>
                        <a14:foregroundMark x1="88049" y1="38781" x2="86098" y2="39335"/>
                        <a14:foregroundMark x1="79512" y1="10526" x2="70732" y2="35457"/>
                        <a14:foregroundMark x1="65122" y1="20222" x2="76585" y2="36565"/>
                        <a14:foregroundMark x1="76585" y1="36565" x2="82195" y2="35457"/>
                        <a14:foregroundMark x1="85854" y1="22438" x2="74390" y2="35180"/>
                        <a14:foregroundMark x1="74390" y1="35180" x2="62927" y2="33518"/>
                        <a14:foregroundMark x1="62927" y1="33518" x2="60488" y2="29640"/>
                        <a14:foregroundMark x1="64390" y1="29917" x2="79268" y2="39335"/>
                        <a14:foregroundMark x1="79268" y1="39335" x2="86585" y2="30471"/>
                        <a14:foregroundMark x1="86585" y1="30471" x2="86585" y2="28255"/>
                        <a14:foregroundMark x1="88049" y1="24931" x2="78049" y2="38781"/>
                        <a14:foregroundMark x1="78049" y1="38781" x2="74146" y2="38781"/>
                        <a14:foregroundMark x1="88293" y1="26039" x2="83171" y2="40997"/>
                        <a14:foregroundMark x1="83171" y1="40997" x2="83171" y2="40997"/>
                        <a14:foregroundMark x1="72683" y1="38504" x2="80488" y2="40720"/>
                        <a14:foregroundMark x1="72683" y1="38781" x2="77561" y2="42936"/>
                        <a14:foregroundMark x1="84390" y1="7756" x2="84634" y2="8587"/>
                        <a14:foregroundMark x1="84146" y1="7202" x2="86585" y2="12465"/>
                        <a14:foregroundMark x1="68537" y1="9141" x2="62195" y2="18837"/>
                        <a14:foregroundMark x1="62195" y1="18837" x2="60244" y2="27147"/>
                        <a14:foregroundMark x1="20488" y1="11634" x2="27073" y2="21053"/>
                        <a14:foregroundMark x1="27073" y1="21053" x2="28049" y2="21330"/>
                        <a14:foregroundMark x1="31220" y1="13850" x2="36098" y2="21330"/>
                        <a14:foregroundMark x1="89756" y1="27424" x2="89512" y2="34072"/>
                        <a14:foregroundMark x1="20732" y1="17452" x2="20244" y2="35457"/>
                        <a14:foregroundMark x1="33415" y1="73961" x2="36829" y2="83102"/>
                        <a14:foregroundMark x1="48293" y1="68698" x2="43415" y2="78947"/>
                        <a14:foregroundMark x1="43415" y1="78947" x2="43415" y2="79224"/>
                        <a14:foregroundMark x1="14146" y1="83380" x2="66829" y2="86704"/>
                        <a14:foregroundMark x1="72683" y1="80609" x2="46098" y2="84488"/>
                        <a14:foregroundMark x1="40732" y1="79224" x2="48049" y2="83934"/>
                        <a14:foregroundMark x1="40976" y1="76731" x2="41707" y2="86981"/>
                        <a14:foregroundMark x1="46829" y1="77839" x2="53415" y2="83102"/>
                        <a14:foregroundMark x1="60732" y1="72299" x2="70732" y2="85596"/>
                        <a14:foregroundMark x1="70732" y1="85596" x2="71220" y2="88643"/>
                        <a14:foregroundMark x1="73659" y1="78947" x2="54634" y2="73130"/>
                        <a14:foregroundMark x1="65122" y1="36011" x2="76341" y2="41828"/>
                        <a14:foregroundMark x1="76341" y1="41828" x2="85610" y2="42105"/>
                        <a14:foregroundMark x1="33171" y1="27701" x2="27561" y2="29086"/>
                        <a14:foregroundMark x1="31463" y1="77562" x2="27805" y2="83380"/>
                        <a14:foregroundMark x1="82195" y1="44321" x2="74634" y2="46537"/>
                        <a14:foregroundMark x1="5610" y1="80886" x2="12927" y2="88366"/>
                        <a14:foregroundMark x1="12927" y1="88366" x2="61951" y2="91413"/>
                        <a14:foregroundMark x1="61951" y1="91413" x2="71951" y2="90305"/>
                        <a14:foregroundMark x1="71951" y1="90305" x2="78049" y2="87258"/>
                        <a14:foregroundMark x1="29024" y1="90582" x2="44146" y2="91690"/>
                        <a14:foregroundMark x1="39756" y1="74515" x2="39756" y2="84488"/>
                        <a14:foregroundMark x1="6098" y1="81994" x2="6098" y2="86150"/>
                        <a14:foregroundMark x1="34146" y1="6094" x2="29756" y2="6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85" y="1948180"/>
            <a:ext cx="1653540" cy="145605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11550" y="1948180"/>
            <a:ext cx="76593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nhân:</a:t>
            </a:r>
            <a:r>
              <a:rPr lang="en-US" sz="40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nghĩ các thành ngữ, ca dao nói về điều gì.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84550" y="3867150"/>
            <a:ext cx="80156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(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Picture 4" descr="pngtree-group-discussion-learning-teaching-hand-drawn-cartoon-material-image_2299494"/>
          <p:cNvPicPr>
            <a:picLocks noChangeAspect="1"/>
          </p:cNvPicPr>
          <p:nvPr/>
        </p:nvPicPr>
        <p:blipFill>
          <a:blip r:embed="rId8"/>
          <a:srcRect l="3937" t="23622" r="4331" b="21260"/>
          <a:stretch>
            <a:fillRect/>
          </a:stretch>
        </p:blipFill>
        <p:spPr>
          <a:xfrm>
            <a:off x="831215" y="4053205"/>
            <a:ext cx="2367280" cy="1422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371340" y="887730"/>
            <a:ext cx="466153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GIAO VIỆC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/>
          <p:cNvSpPr/>
          <p:nvPr/>
        </p:nvSpPr>
        <p:spPr>
          <a:xfrm>
            <a:off x="320396" y="271827"/>
            <a:ext cx="11293813" cy="6118868"/>
          </a:xfrm>
          <a:prstGeom prst="round2DiagRect">
            <a:avLst>
              <a:gd name="adj1" fmla="val 19316"/>
              <a:gd name="adj2" fmla="val 2815"/>
            </a:avLst>
          </a:pr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40116" y="1157166"/>
            <a:ext cx="4755884" cy="1225327"/>
            <a:chOff x="1234906" y="3066641"/>
            <a:chExt cx="3829897" cy="1267428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34906" y="3066641"/>
              <a:ext cx="3829897" cy="126742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98605" y="3267708"/>
              <a:ext cx="3562559" cy="73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a. Quê cha đất tổ.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40116" y="2565828"/>
            <a:ext cx="5395833" cy="1300625"/>
            <a:chOff x="520612" y="2304977"/>
            <a:chExt cx="5395833" cy="1300625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20612" y="2304977"/>
              <a:ext cx="5395833" cy="13006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52587" y="2591402"/>
              <a:ext cx="4892531" cy="71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 Chôn rau cắt rốn.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35013" y="3999520"/>
            <a:ext cx="9201760" cy="2920259"/>
            <a:chOff x="861588" y="3747062"/>
            <a:chExt cx="8377029" cy="2718863"/>
          </a:xfrm>
        </p:grpSpPr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1588" y="3747062"/>
              <a:ext cx="8377029" cy="211646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37501" y="3911380"/>
              <a:ext cx="75193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	    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Ta về ta tắm ao ta,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Dù trong dù đục ao nhà vẫn hơn.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						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Ca dao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85505" y="467305"/>
            <a:ext cx="101635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Mỗi thành ngữ, ca dao dưới đây nói về điều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54620" y="956441"/>
            <a:ext cx="34999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46275" y="966951"/>
            <a:ext cx="27904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z5236708979089_8cb0e08701bec49efce5c169b621b9a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96" y="32572"/>
            <a:ext cx="10336480" cy="67928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060" y="-273685"/>
            <a:ext cx="12947650" cy="7018655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9" y="5805215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1" b="91690" l="6098" r="93659">
                        <a14:foregroundMark x1="26341" y1="8864" x2="33902" y2="8587"/>
                        <a14:foregroundMark x1="29024" y1="28809" x2="32683" y2="40166"/>
                        <a14:foregroundMark x1="39024" y1="29917" x2="42195" y2="41551"/>
                        <a14:foregroundMark x1="43171" y1="27424" x2="41707" y2="37396"/>
                        <a14:foregroundMark x1="29024" y1="32410" x2="28049" y2="40997"/>
                        <a14:foregroundMark x1="41707" y1="24931" x2="43415" y2="29363"/>
                        <a14:foregroundMark x1="43415" y1="22438" x2="43415" y2="27978"/>
                        <a14:foregroundMark x1="69024" y1="15789" x2="67561" y2="27424"/>
                        <a14:foregroundMark x1="67561" y1="27424" x2="74878" y2="33518"/>
                        <a14:foregroundMark x1="74878" y1="33518" x2="84878" y2="19114"/>
                        <a14:foregroundMark x1="84878" y1="19114" x2="82683" y2="13019"/>
                        <a14:foregroundMark x1="75610" y1="14127" x2="69024" y2="22715"/>
                        <a14:foregroundMark x1="72683" y1="9695" x2="67073" y2="16066"/>
                        <a14:foregroundMark x1="70488" y1="8033" x2="80976" y2="9695"/>
                        <a14:foregroundMark x1="80976" y1="9695" x2="88049" y2="16620"/>
                        <a14:foregroundMark x1="88049" y1="16620" x2="94878" y2="29086"/>
                        <a14:foregroundMark x1="94878" y1="29086" x2="88049" y2="38781"/>
                        <a14:foregroundMark x1="88049" y1="38781" x2="86098" y2="39335"/>
                        <a14:foregroundMark x1="79512" y1="10526" x2="70732" y2="35457"/>
                        <a14:foregroundMark x1="65122" y1="20222" x2="76585" y2="36565"/>
                        <a14:foregroundMark x1="76585" y1="36565" x2="82195" y2="35457"/>
                        <a14:foregroundMark x1="85854" y1="22438" x2="74390" y2="35180"/>
                        <a14:foregroundMark x1="74390" y1="35180" x2="62927" y2="33518"/>
                        <a14:foregroundMark x1="62927" y1="33518" x2="60488" y2="29640"/>
                        <a14:foregroundMark x1="64390" y1="29917" x2="79268" y2="39335"/>
                        <a14:foregroundMark x1="79268" y1="39335" x2="86585" y2="30471"/>
                        <a14:foregroundMark x1="86585" y1="30471" x2="86585" y2="28255"/>
                        <a14:foregroundMark x1="88049" y1="24931" x2="78049" y2="38781"/>
                        <a14:foregroundMark x1="78049" y1="38781" x2="74146" y2="38781"/>
                        <a14:foregroundMark x1="88293" y1="26039" x2="83171" y2="40997"/>
                        <a14:foregroundMark x1="83171" y1="40997" x2="83171" y2="40997"/>
                        <a14:foregroundMark x1="72683" y1="38504" x2="80488" y2="40720"/>
                        <a14:foregroundMark x1="72683" y1="38781" x2="77561" y2="42936"/>
                        <a14:foregroundMark x1="84390" y1="7756" x2="84634" y2="8587"/>
                        <a14:foregroundMark x1="84146" y1="7202" x2="86585" y2="12465"/>
                        <a14:foregroundMark x1="68537" y1="9141" x2="62195" y2="18837"/>
                        <a14:foregroundMark x1="62195" y1="18837" x2="60244" y2="27147"/>
                        <a14:foregroundMark x1="20488" y1="11634" x2="27073" y2="21053"/>
                        <a14:foregroundMark x1="27073" y1="21053" x2="28049" y2="21330"/>
                        <a14:foregroundMark x1="31220" y1="13850" x2="36098" y2="21330"/>
                        <a14:foregroundMark x1="89756" y1="27424" x2="89512" y2="34072"/>
                        <a14:foregroundMark x1="20732" y1="17452" x2="20244" y2="35457"/>
                        <a14:foregroundMark x1="33415" y1="73961" x2="36829" y2="83102"/>
                        <a14:foregroundMark x1="48293" y1="68698" x2="43415" y2="78947"/>
                        <a14:foregroundMark x1="43415" y1="78947" x2="43415" y2="79224"/>
                        <a14:foregroundMark x1="14146" y1="83380" x2="66829" y2="86704"/>
                        <a14:foregroundMark x1="72683" y1="80609" x2="46098" y2="84488"/>
                        <a14:foregroundMark x1="40732" y1="79224" x2="48049" y2="83934"/>
                        <a14:foregroundMark x1="40976" y1="76731" x2="41707" y2="86981"/>
                        <a14:foregroundMark x1="46829" y1="77839" x2="53415" y2="83102"/>
                        <a14:foregroundMark x1="60732" y1="72299" x2="70732" y2="85596"/>
                        <a14:foregroundMark x1="70732" y1="85596" x2="71220" y2="88643"/>
                        <a14:foregroundMark x1="73659" y1="78947" x2="54634" y2="73130"/>
                        <a14:foregroundMark x1="65122" y1="36011" x2="76341" y2="41828"/>
                        <a14:foregroundMark x1="76341" y1="41828" x2="85610" y2="42105"/>
                        <a14:foregroundMark x1="33171" y1="27701" x2="27561" y2="29086"/>
                        <a14:foregroundMark x1="31463" y1="77562" x2="27805" y2="83380"/>
                        <a14:foregroundMark x1="82195" y1="44321" x2="74634" y2="46537"/>
                        <a14:foregroundMark x1="5610" y1="80886" x2="12927" y2="88366"/>
                        <a14:foregroundMark x1="12927" y1="88366" x2="61951" y2="91413"/>
                        <a14:foregroundMark x1="61951" y1="91413" x2="71951" y2="90305"/>
                        <a14:foregroundMark x1="71951" y1="90305" x2="78049" y2="87258"/>
                        <a14:foregroundMark x1="29024" y1="90582" x2="44146" y2="91690"/>
                        <a14:foregroundMark x1="39756" y1="74515" x2="39756" y2="84488"/>
                        <a14:foregroundMark x1="6098" y1="81994" x2="6098" y2="86150"/>
                        <a14:foregroundMark x1="34146" y1="6094" x2="29756" y2="6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365" y="1733550"/>
            <a:ext cx="1653540" cy="145605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440430" y="1929130"/>
            <a:ext cx="8167370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nhân:</a:t>
            </a:r>
            <a:r>
              <a:rPr lang="en-US" sz="3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thầm đoạn văn, khoanh tròn vào từ ngữ phù hợp với mỗi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577590" y="3729355"/>
            <a:ext cx="7710170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</a:t>
            </a:r>
            <a:r>
              <a:rPr lang="en-US" sz="3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 với bạn kết quả bài làm. Giải thích tại sao chọn từ ngữ đó. Nhận xét, bổ sung (nếu có)</a:t>
            </a:r>
          </a:p>
        </p:txBody>
      </p:sp>
      <p:pic>
        <p:nvPicPr>
          <p:cNvPr id="7" name="Picture 6" descr="unnamed"/>
          <p:cNvPicPr>
            <a:picLocks noChangeAspect="1"/>
          </p:cNvPicPr>
          <p:nvPr/>
        </p:nvPicPr>
        <p:blipFill>
          <a:blip r:embed="rId8"/>
          <a:srcRect b="7498"/>
          <a:stretch>
            <a:fillRect/>
          </a:stretch>
        </p:blipFill>
        <p:spPr>
          <a:xfrm>
            <a:off x="876935" y="3587115"/>
            <a:ext cx="2439035" cy="2256155"/>
          </a:xfrm>
          <a:prstGeom prst="rect">
            <a:avLst/>
          </a:prstGeom>
        </p:spPr>
      </p:pic>
      <p:pic>
        <p:nvPicPr>
          <p:cNvPr id="5" name="Picture 4" descr="C:\Users\admin\Desktop\DO DUNG LOAN\BONG HO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1295" y="2531745"/>
            <a:ext cx="560070" cy="5600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371340" y="887730"/>
            <a:ext cx="466153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GIAO VIỆC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/>
          <p:cNvSpPr/>
          <p:nvPr/>
        </p:nvSpPr>
        <p:spPr>
          <a:xfrm>
            <a:off x="278524" y="173323"/>
            <a:ext cx="11634952" cy="6458705"/>
          </a:xfrm>
          <a:prstGeom prst="round2DiagRect">
            <a:avLst>
              <a:gd name="adj1" fmla="val 19316"/>
              <a:gd name="adj2" fmla="val 2815"/>
            </a:avLst>
          </a:pr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2" y="1760726"/>
            <a:ext cx="3207146" cy="211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85" y="1760726"/>
            <a:ext cx="3207146" cy="2131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31" y="1760726"/>
            <a:ext cx="3228806" cy="2116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664" y="339635"/>
            <a:ext cx="11293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 đoạn văn (khoảng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4 -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câu) nói về cảnh đẹp hoặc tình cảm của em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 quê 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Du lịch Vũng Tàu: Cẩm nang từ A đến Z (Update thông tin mới nhất 2024)-  iVIVU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0" y="4153876"/>
            <a:ext cx="3350148" cy="2027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Landmark 81 - Thông tin tòa nhà cao nhất Việt Nam - Vinhomes Central Par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88" y="4118444"/>
            <a:ext cx="3196449" cy="2063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Hồ Gươm (Hồ Hoàn Kiếm) - trái tim Thủ đô, bốn mùa đều đẹ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85" y="4113235"/>
            <a:ext cx="3240382" cy="2063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2175641" y="939799"/>
            <a:ext cx="2043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772776" y="939799"/>
            <a:ext cx="19462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54494" y="1432164"/>
            <a:ext cx="1939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23035" y="1453298"/>
            <a:ext cx="3300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/>
          <p:cNvSpPr/>
          <p:nvPr/>
        </p:nvSpPr>
        <p:spPr>
          <a:xfrm>
            <a:off x="278524" y="173323"/>
            <a:ext cx="11634952" cy="6458705"/>
          </a:xfrm>
          <a:prstGeom prst="round2DiagRect">
            <a:avLst>
              <a:gd name="adj1" fmla="val 19316"/>
              <a:gd name="adj2" fmla="val 2815"/>
            </a:avLst>
          </a:pr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664" y="339635"/>
            <a:ext cx="11293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 đoạn văn (khoảng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4 -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câu) nói về cảnh đẹp hoặc tình cảm của em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 quê 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75641" y="939799"/>
            <a:ext cx="2043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772776" y="939799"/>
            <a:ext cx="19462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54494" y="1432164"/>
            <a:ext cx="1939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23035" y="1453298"/>
            <a:ext cx="3300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Text, whiteboar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" y="1513840"/>
            <a:ext cx="11164570" cy="518985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513840" y="2606370"/>
            <a:ext cx="9164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ĐÁNH  GIÁ: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403350" y="3644012"/>
            <a:ext cx="9394825" cy="18466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Đoạn văn đúng nội dung, đủ số câu chưa?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dùng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diễn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đạt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?</a:t>
            </a:r>
          </a:p>
          <a:p>
            <a:r>
              <a:rPr lang="en-US" sz="38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Chữ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trình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bày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ra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sao</a:t>
            </a:r>
            <a:r>
              <a:rPr lang="en-US" sz="38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/>
          <p:cNvSpPr/>
          <p:nvPr/>
        </p:nvSpPr>
        <p:spPr>
          <a:xfrm>
            <a:off x="278524" y="173323"/>
            <a:ext cx="11634952" cy="6458705"/>
          </a:xfrm>
          <a:prstGeom prst="round2DiagRect">
            <a:avLst>
              <a:gd name="adj1" fmla="val 19316"/>
              <a:gd name="adj2" fmla="val 2815"/>
            </a:avLst>
          </a:pr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2" y="1760726"/>
            <a:ext cx="3207146" cy="211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85" y="1760726"/>
            <a:ext cx="3207146" cy="2131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31" y="1760726"/>
            <a:ext cx="3228806" cy="2116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664" y="339635"/>
            <a:ext cx="11293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 đoạn văn (khoảng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4 -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câu) nói về cảnh đẹp hoặc tình cảm của em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 quê 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Du lịch Vũng Tàu: Cẩm nang từ A đến Z (Update thông tin mới nhất 2024)-  iVIVU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0" y="4153876"/>
            <a:ext cx="3350148" cy="2027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Landmark 81 - Thông tin tòa nhà cao nhất Việt Nam - Vinhomes Central Par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88" y="4118444"/>
            <a:ext cx="3196449" cy="2063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Hồ Gươm (Hồ Hoàn Kiếm) - trái tim Thủ đô, bốn mùa đều đẹ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85" y="4113235"/>
            <a:ext cx="3240382" cy="2063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2175641" y="939799"/>
            <a:ext cx="2043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772776" y="939799"/>
            <a:ext cx="19462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54494" y="1432164"/>
            <a:ext cx="1939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23035" y="1453298"/>
            <a:ext cx="3300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6" name="Picture 35" descr="A picture containing text, wooden, wood, file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60" y="2716530"/>
            <a:ext cx="3509645" cy="35617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73185" y="81675"/>
            <a:ext cx="7803052" cy="5839112"/>
            <a:chOff x="773185" y="81675"/>
            <a:chExt cx="7803052" cy="5839112"/>
          </a:xfrm>
        </p:grpSpPr>
        <p:pic>
          <p:nvPicPr>
            <p:cNvPr id="12" name="Picture 11" descr="A group of balloons&#10;&#10;Description automatically generated with low confidenc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85" y="81675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837452" y="2477528"/>
              <a:ext cx="5875432" cy="221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7200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 </a:t>
              </a:r>
            </a:p>
            <a:p>
              <a:pPr algn="ctr"/>
              <a:r>
                <a:rPr lang="en-US" sz="7200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8815" y="4248382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9" y="4248382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52380" y="1948864"/>
            <a:ext cx="7733027" cy="2554545"/>
            <a:chOff x="4124043" y="1905824"/>
            <a:chExt cx="6244708" cy="2554545"/>
          </a:xfrm>
        </p:grpSpPr>
        <p:sp>
          <p:nvSpPr>
            <p:cNvPr id="16" name="TextBox 15"/>
            <p:cNvSpPr txBox="1"/>
            <p:nvPr/>
          </p:nvSpPr>
          <p:spPr>
            <a:xfrm>
              <a:off x="4124043" y="1905824"/>
              <a:ext cx="624470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n w="1587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66FFCC"/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TẠM BIỆT VÀ HẸN GẶP LẠI</a:t>
              </a:r>
              <a:endParaRPr lang="vi-VN" sz="8000" dirty="0">
                <a:ln w="1587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66FFCC"/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24043" y="1905824"/>
              <a:ext cx="5857562" cy="255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n>
                    <a:solidFill>
                      <a:srgbClr val="00B050"/>
                    </a:solidFill>
                  </a:ln>
                  <a:solidFill>
                    <a:srgbClr val="1D41D5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TẠM BIỆT VÀ HẸN GẶP LẠI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6" presetClass="emph" presetSubtype="0" repeatCount="indefinite" decel="1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7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5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5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50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5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6" presetClass="emph" presetSubtype="0" repeatCount="indefinite" decel="1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7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5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5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50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5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-2247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/>
          <p:cNvSpPr/>
          <p:nvPr/>
        </p:nvSpPr>
        <p:spPr>
          <a:xfrm>
            <a:off x="657545" y="922706"/>
            <a:ext cx="10872417" cy="5515202"/>
          </a:xfrm>
          <a:custGeom>
            <a:avLst/>
            <a:gdLst>
              <a:gd name="connsiteX0" fmla="*/ 0 w 10872417"/>
              <a:gd name="connsiteY0" fmla="*/ 532334 h 5687333"/>
              <a:gd name="connsiteX1" fmla="*/ 565991 w 10872417"/>
              <a:gd name="connsiteY1" fmla="*/ 0 h 5687333"/>
              <a:gd name="connsiteX2" fmla="*/ 10306424 w 10872417"/>
              <a:gd name="connsiteY2" fmla="*/ 0 h 5687333"/>
              <a:gd name="connsiteX3" fmla="*/ 10872417 w 10872417"/>
              <a:gd name="connsiteY3" fmla="*/ 532334 h 5687333"/>
              <a:gd name="connsiteX4" fmla="*/ 10872417 w 10872417"/>
              <a:gd name="connsiteY4" fmla="*/ 5154997 h 5687333"/>
              <a:gd name="connsiteX5" fmla="*/ 10306424 w 10872417"/>
              <a:gd name="connsiteY5" fmla="*/ 5687333 h 5687333"/>
              <a:gd name="connsiteX6" fmla="*/ 565991 w 10872417"/>
              <a:gd name="connsiteY6" fmla="*/ 5687333 h 5687333"/>
              <a:gd name="connsiteX7" fmla="*/ 0 w 10872417"/>
              <a:gd name="connsiteY7" fmla="*/ 5154997 h 5687333"/>
              <a:gd name="connsiteX8" fmla="*/ 0 w 10872417"/>
              <a:gd name="connsiteY8" fmla="*/ 532334 h 5687333"/>
              <a:gd name="connsiteX0-1" fmla="*/ 0 w 10872417"/>
              <a:gd name="connsiteY0-2" fmla="*/ 532334 h 5687333"/>
              <a:gd name="connsiteX1-3" fmla="*/ 565991 w 10872417"/>
              <a:gd name="connsiteY1-4" fmla="*/ 0 h 5687333"/>
              <a:gd name="connsiteX2-5" fmla="*/ 10306424 w 10872417"/>
              <a:gd name="connsiteY2-6" fmla="*/ 0 h 5687333"/>
              <a:gd name="connsiteX3-7" fmla="*/ 10872417 w 10872417"/>
              <a:gd name="connsiteY3-8" fmla="*/ 532334 h 5687333"/>
              <a:gd name="connsiteX4-9" fmla="*/ 10872417 w 10872417"/>
              <a:gd name="connsiteY4-10" fmla="*/ 5154997 h 5687333"/>
              <a:gd name="connsiteX5-11" fmla="*/ 10306424 w 10872417"/>
              <a:gd name="connsiteY5-12" fmla="*/ 5687333 h 5687333"/>
              <a:gd name="connsiteX6-13" fmla="*/ 565991 w 10872417"/>
              <a:gd name="connsiteY6-14" fmla="*/ 5687333 h 5687333"/>
              <a:gd name="connsiteX7-15" fmla="*/ 0 w 10872417"/>
              <a:gd name="connsiteY7-16" fmla="*/ 5154997 h 5687333"/>
              <a:gd name="connsiteX8-17" fmla="*/ 0 w 10872417"/>
              <a:gd name="connsiteY8-18" fmla="*/ 532334 h 5687333"/>
              <a:gd name="connsiteX0-19" fmla="*/ 0 w 10872417"/>
              <a:gd name="connsiteY0-20" fmla="*/ 532334 h 5687333"/>
              <a:gd name="connsiteX1-21" fmla="*/ 565991 w 10872417"/>
              <a:gd name="connsiteY1-22" fmla="*/ 0 h 5687333"/>
              <a:gd name="connsiteX2-23" fmla="*/ 10306424 w 10872417"/>
              <a:gd name="connsiteY2-24" fmla="*/ 0 h 5687333"/>
              <a:gd name="connsiteX3-25" fmla="*/ 10872417 w 10872417"/>
              <a:gd name="connsiteY3-26" fmla="*/ 532334 h 5687333"/>
              <a:gd name="connsiteX4-27" fmla="*/ 10872417 w 10872417"/>
              <a:gd name="connsiteY4-28" fmla="*/ 5154997 h 5687333"/>
              <a:gd name="connsiteX5-29" fmla="*/ 10306424 w 10872417"/>
              <a:gd name="connsiteY5-30" fmla="*/ 5687333 h 5687333"/>
              <a:gd name="connsiteX6-31" fmla="*/ 565991 w 10872417"/>
              <a:gd name="connsiteY6-32" fmla="*/ 5687333 h 5687333"/>
              <a:gd name="connsiteX7-33" fmla="*/ 0 w 10872417"/>
              <a:gd name="connsiteY7-34" fmla="*/ 5154997 h 5687333"/>
              <a:gd name="connsiteX8-35" fmla="*/ 0 w 10872417"/>
              <a:gd name="connsiteY8-36" fmla="*/ 532334 h 56873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872417" h="5687333" fill="none" extrusionOk="0">
                <a:moveTo>
                  <a:pt x="0" y="532334"/>
                </a:moveTo>
                <a:cubicBezTo>
                  <a:pt x="-88271" y="224361"/>
                  <a:pt x="321074" y="55572"/>
                  <a:pt x="565991" y="0"/>
                </a:cubicBezTo>
                <a:cubicBezTo>
                  <a:pt x="5468685" y="367696"/>
                  <a:pt x="8242992" y="299469"/>
                  <a:pt x="10306424" y="0"/>
                </a:cubicBezTo>
                <a:cubicBezTo>
                  <a:pt x="10674437" y="88326"/>
                  <a:pt x="10912517" y="288346"/>
                  <a:pt x="10872417" y="532334"/>
                </a:cubicBezTo>
                <a:cubicBezTo>
                  <a:pt x="10765715" y="1600748"/>
                  <a:pt x="10993525" y="4279300"/>
                  <a:pt x="10872417" y="5154997"/>
                </a:cubicBezTo>
                <a:cubicBezTo>
                  <a:pt x="10784680" y="5463981"/>
                  <a:pt x="10545255" y="5637822"/>
                  <a:pt x="10306424" y="5687333"/>
                </a:cubicBezTo>
                <a:cubicBezTo>
                  <a:pt x="6556659" y="5800018"/>
                  <a:pt x="2990222" y="5574915"/>
                  <a:pt x="565991" y="5687333"/>
                </a:cubicBezTo>
                <a:cubicBezTo>
                  <a:pt x="263118" y="5555187"/>
                  <a:pt x="-61314" y="5484740"/>
                  <a:pt x="0" y="5154997"/>
                </a:cubicBezTo>
                <a:cubicBezTo>
                  <a:pt x="-27659" y="4745239"/>
                  <a:pt x="56538" y="1203681"/>
                  <a:pt x="0" y="532334"/>
                </a:cubicBezTo>
                <a:close/>
              </a:path>
              <a:path w="10872417" h="5687333" stroke="0" extrusionOk="0">
                <a:moveTo>
                  <a:pt x="0" y="532334"/>
                </a:moveTo>
                <a:cubicBezTo>
                  <a:pt x="-47017" y="229906"/>
                  <a:pt x="319699" y="-50281"/>
                  <a:pt x="565991" y="0"/>
                </a:cubicBezTo>
                <a:cubicBezTo>
                  <a:pt x="1141256" y="825014"/>
                  <a:pt x="6268179" y="-44071"/>
                  <a:pt x="10306424" y="0"/>
                </a:cubicBezTo>
                <a:cubicBezTo>
                  <a:pt x="10599186" y="85403"/>
                  <a:pt x="10824323" y="300388"/>
                  <a:pt x="10872417" y="532334"/>
                </a:cubicBezTo>
                <a:cubicBezTo>
                  <a:pt x="10964943" y="931225"/>
                  <a:pt x="10624584" y="3531826"/>
                  <a:pt x="10872417" y="5154997"/>
                </a:cubicBezTo>
                <a:cubicBezTo>
                  <a:pt x="10930563" y="5493391"/>
                  <a:pt x="10600092" y="5750002"/>
                  <a:pt x="10306424" y="5687333"/>
                </a:cubicBezTo>
                <a:cubicBezTo>
                  <a:pt x="6020010" y="6166293"/>
                  <a:pt x="3345753" y="5159727"/>
                  <a:pt x="565991" y="5687333"/>
                </a:cubicBezTo>
                <a:cubicBezTo>
                  <a:pt x="304987" y="5651668"/>
                  <a:pt x="-4672" y="5400089"/>
                  <a:pt x="0" y="5154997"/>
                </a:cubicBezTo>
                <a:cubicBezTo>
                  <a:pt x="284737" y="4788298"/>
                  <a:pt x="-34680" y="2115416"/>
                  <a:pt x="0" y="532334"/>
                </a:cubicBezTo>
                <a:close/>
              </a:path>
              <a:path w="10872417" h="5687333" fill="none" stroke="0" extrusionOk="0">
                <a:moveTo>
                  <a:pt x="0" y="532334"/>
                </a:moveTo>
                <a:cubicBezTo>
                  <a:pt x="-97540" y="253025"/>
                  <a:pt x="200336" y="-23015"/>
                  <a:pt x="565991" y="0"/>
                </a:cubicBezTo>
                <a:cubicBezTo>
                  <a:pt x="5581769" y="144801"/>
                  <a:pt x="8272962" y="-122622"/>
                  <a:pt x="10306424" y="0"/>
                </a:cubicBezTo>
                <a:cubicBezTo>
                  <a:pt x="10567512" y="32105"/>
                  <a:pt x="10887403" y="299836"/>
                  <a:pt x="10872417" y="532334"/>
                </a:cubicBezTo>
                <a:cubicBezTo>
                  <a:pt x="10658653" y="1659355"/>
                  <a:pt x="10967812" y="4509756"/>
                  <a:pt x="10872417" y="5154997"/>
                </a:cubicBezTo>
                <a:cubicBezTo>
                  <a:pt x="10878339" y="5449427"/>
                  <a:pt x="10573918" y="5667002"/>
                  <a:pt x="10306424" y="5687333"/>
                </a:cubicBezTo>
                <a:cubicBezTo>
                  <a:pt x="7017640" y="5871953"/>
                  <a:pt x="2960365" y="5851137"/>
                  <a:pt x="565991" y="5687333"/>
                </a:cubicBezTo>
                <a:cubicBezTo>
                  <a:pt x="270080" y="5627889"/>
                  <a:pt x="-4245" y="5516920"/>
                  <a:pt x="0" y="5154997"/>
                </a:cubicBezTo>
                <a:cubicBezTo>
                  <a:pt x="218197" y="4702471"/>
                  <a:pt x="94104" y="1185081"/>
                  <a:pt x="0" y="532334"/>
                </a:cubicBezTo>
                <a:close/>
              </a:path>
              <a:path w="10872417" h="5687333" fill="none" stroke="0" extrusionOk="0">
                <a:moveTo>
                  <a:pt x="0" y="532334"/>
                </a:moveTo>
                <a:cubicBezTo>
                  <a:pt x="-77128" y="212652"/>
                  <a:pt x="258120" y="33374"/>
                  <a:pt x="565991" y="0"/>
                </a:cubicBezTo>
                <a:cubicBezTo>
                  <a:pt x="5582308" y="256107"/>
                  <a:pt x="7828374" y="259655"/>
                  <a:pt x="10306424" y="0"/>
                </a:cubicBezTo>
                <a:cubicBezTo>
                  <a:pt x="10629415" y="65377"/>
                  <a:pt x="10902571" y="293918"/>
                  <a:pt x="10872417" y="532334"/>
                </a:cubicBezTo>
                <a:cubicBezTo>
                  <a:pt x="10703217" y="1578291"/>
                  <a:pt x="11016366" y="4419348"/>
                  <a:pt x="10872417" y="5154997"/>
                </a:cubicBezTo>
                <a:cubicBezTo>
                  <a:pt x="10831998" y="5465068"/>
                  <a:pt x="10573301" y="5629767"/>
                  <a:pt x="10306424" y="5687333"/>
                </a:cubicBezTo>
                <a:cubicBezTo>
                  <a:pt x="6656680" y="5796325"/>
                  <a:pt x="2743886" y="5936690"/>
                  <a:pt x="565991" y="5687333"/>
                </a:cubicBezTo>
                <a:cubicBezTo>
                  <a:pt x="257232" y="5552606"/>
                  <a:pt x="-56971" y="5496624"/>
                  <a:pt x="0" y="5154997"/>
                </a:cubicBezTo>
                <a:cubicBezTo>
                  <a:pt x="80504" y="4668580"/>
                  <a:pt x="133200" y="1218446"/>
                  <a:pt x="0" y="53233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4400" b="0" i="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13" y="20188"/>
            <a:ext cx="2605268" cy="1310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6732" y="1612928"/>
            <a:ext cx="5717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Tìm 2 – 3 từ ngữ: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0872" y="2749876"/>
            <a:ext cx="10184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>
                <a:latin typeface="Arial" panose="020B0604020202020204" pitchFamily="34" charset="0"/>
                <a:cs typeface="Arial" panose="020B0604020202020204" pitchFamily="34" charset="0"/>
              </a:rPr>
              <a:t>a. Có nghĩa giống với từ 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hương.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0872" y="4164012"/>
            <a:ext cx="10184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b. Chỉ tình cảm với quê hương.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pic>
        <p:nvPicPr>
          <p:cNvPr id="21" name="Picture 20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22" name="Picture 21" descr="Calendar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1426845"/>
            <a:ext cx="4601845" cy="46018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061" y="2267914"/>
            <a:ext cx="5590540" cy="427355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159825" y="-454055"/>
            <a:ext cx="5488542" cy="2377087"/>
            <a:chOff x="6787848" y="-13322"/>
            <a:chExt cx="5488542" cy="23770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7848" y="-13322"/>
              <a:ext cx="5488542" cy="237708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777636" y="662596"/>
              <a:ext cx="3508966" cy="1353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Kĩ  thuật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Khăn trải bàn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629" y="2089861"/>
            <a:ext cx="2013307" cy="1441968"/>
            <a:chOff x="100306" y="1330883"/>
            <a:chExt cx="2013307" cy="1441968"/>
          </a:xfrm>
        </p:grpSpPr>
        <p:pic>
          <p:nvPicPr>
            <p:cNvPr id="42" name="Picture 41" descr="Shape&#10;&#10;Description automatically generated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67" y="1330883"/>
              <a:ext cx="1992546" cy="144196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0306" y="1541368"/>
              <a:ext cx="19925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Chia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1D41D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1D41D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1703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/>
          <p:cNvSpPr/>
          <p:nvPr/>
        </p:nvSpPr>
        <p:spPr>
          <a:xfrm>
            <a:off x="510823" y="588579"/>
            <a:ext cx="11164347" cy="5680842"/>
          </a:xfrm>
          <a:custGeom>
            <a:avLst/>
            <a:gdLst>
              <a:gd name="connsiteX0" fmla="*/ 0 w 10872417"/>
              <a:gd name="connsiteY0" fmla="*/ 516222 h 5515202"/>
              <a:gd name="connsiteX1" fmla="*/ 565991 w 10872417"/>
              <a:gd name="connsiteY1" fmla="*/ 0 h 5515202"/>
              <a:gd name="connsiteX2" fmla="*/ 10306424 w 10872417"/>
              <a:gd name="connsiteY2" fmla="*/ 0 h 5515202"/>
              <a:gd name="connsiteX3" fmla="*/ 10872417 w 10872417"/>
              <a:gd name="connsiteY3" fmla="*/ 516222 h 5515202"/>
              <a:gd name="connsiteX4" fmla="*/ 10872417 w 10872417"/>
              <a:gd name="connsiteY4" fmla="*/ 4998978 h 5515202"/>
              <a:gd name="connsiteX5" fmla="*/ 10306424 w 10872417"/>
              <a:gd name="connsiteY5" fmla="*/ 5515202 h 5515202"/>
              <a:gd name="connsiteX6" fmla="*/ 565991 w 10872417"/>
              <a:gd name="connsiteY6" fmla="*/ 5515202 h 5515202"/>
              <a:gd name="connsiteX7" fmla="*/ 0 w 10872417"/>
              <a:gd name="connsiteY7" fmla="*/ 4998978 h 5515202"/>
              <a:gd name="connsiteX8" fmla="*/ 0 w 10872417"/>
              <a:gd name="connsiteY8" fmla="*/ 516222 h 5515202"/>
              <a:gd name="connsiteX0-1" fmla="*/ 0 w 10872417"/>
              <a:gd name="connsiteY0-2" fmla="*/ 516222 h 5515202"/>
              <a:gd name="connsiteX1-3" fmla="*/ 565991 w 10872417"/>
              <a:gd name="connsiteY1-4" fmla="*/ 0 h 5515202"/>
              <a:gd name="connsiteX2-5" fmla="*/ 10306424 w 10872417"/>
              <a:gd name="connsiteY2-6" fmla="*/ 0 h 5515202"/>
              <a:gd name="connsiteX3-7" fmla="*/ 10872417 w 10872417"/>
              <a:gd name="connsiteY3-8" fmla="*/ 516222 h 5515202"/>
              <a:gd name="connsiteX4-9" fmla="*/ 10872417 w 10872417"/>
              <a:gd name="connsiteY4-10" fmla="*/ 4998978 h 5515202"/>
              <a:gd name="connsiteX5-11" fmla="*/ 10306424 w 10872417"/>
              <a:gd name="connsiteY5-12" fmla="*/ 5515202 h 5515202"/>
              <a:gd name="connsiteX6-13" fmla="*/ 565991 w 10872417"/>
              <a:gd name="connsiteY6-14" fmla="*/ 5515202 h 5515202"/>
              <a:gd name="connsiteX7-15" fmla="*/ 0 w 10872417"/>
              <a:gd name="connsiteY7-16" fmla="*/ 4998978 h 5515202"/>
              <a:gd name="connsiteX8-17" fmla="*/ 0 w 10872417"/>
              <a:gd name="connsiteY8-18" fmla="*/ 516222 h 5515202"/>
              <a:gd name="connsiteX0-19" fmla="*/ 0 w 10872417"/>
              <a:gd name="connsiteY0-20" fmla="*/ 516222 h 5515202"/>
              <a:gd name="connsiteX1-21" fmla="*/ 565991 w 10872417"/>
              <a:gd name="connsiteY1-22" fmla="*/ 0 h 5515202"/>
              <a:gd name="connsiteX2-23" fmla="*/ 10306424 w 10872417"/>
              <a:gd name="connsiteY2-24" fmla="*/ 0 h 5515202"/>
              <a:gd name="connsiteX3-25" fmla="*/ 10872417 w 10872417"/>
              <a:gd name="connsiteY3-26" fmla="*/ 516222 h 5515202"/>
              <a:gd name="connsiteX4-27" fmla="*/ 10872417 w 10872417"/>
              <a:gd name="connsiteY4-28" fmla="*/ 4998978 h 5515202"/>
              <a:gd name="connsiteX5-29" fmla="*/ 10306424 w 10872417"/>
              <a:gd name="connsiteY5-30" fmla="*/ 5515202 h 5515202"/>
              <a:gd name="connsiteX6-31" fmla="*/ 565991 w 10872417"/>
              <a:gd name="connsiteY6-32" fmla="*/ 5515202 h 5515202"/>
              <a:gd name="connsiteX7-33" fmla="*/ 0 w 10872417"/>
              <a:gd name="connsiteY7-34" fmla="*/ 4998978 h 5515202"/>
              <a:gd name="connsiteX8-35" fmla="*/ 0 w 10872417"/>
              <a:gd name="connsiteY8-36" fmla="*/ 516222 h 55152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872417" h="5515202" fill="none" extrusionOk="0">
                <a:moveTo>
                  <a:pt x="0" y="516222"/>
                </a:moveTo>
                <a:cubicBezTo>
                  <a:pt x="-86008" y="217736"/>
                  <a:pt x="301817" y="39091"/>
                  <a:pt x="565991" y="0"/>
                </a:cubicBezTo>
                <a:cubicBezTo>
                  <a:pt x="5553630" y="487793"/>
                  <a:pt x="8270325" y="575089"/>
                  <a:pt x="10306424" y="0"/>
                </a:cubicBezTo>
                <a:cubicBezTo>
                  <a:pt x="10658523" y="62380"/>
                  <a:pt x="10907232" y="273416"/>
                  <a:pt x="10872417" y="516222"/>
                </a:cubicBezTo>
                <a:cubicBezTo>
                  <a:pt x="10784187" y="1535909"/>
                  <a:pt x="10997973" y="4125315"/>
                  <a:pt x="10872417" y="4998978"/>
                </a:cubicBezTo>
                <a:cubicBezTo>
                  <a:pt x="10757415" y="5303167"/>
                  <a:pt x="10546156" y="5467434"/>
                  <a:pt x="10306424" y="5515202"/>
                </a:cubicBezTo>
                <a:cubicBezTo>
                  <a:pt x="6546594" y="5623264"/>
                  <a:pt x="2989443" y="5401911"/>
                  <a:pt x="565991" y="5515202"/>
                </a:cubicBezTo>
                <a:cubicBezTo>
                  <a:pt x="264632" y="5365622"/>
                  <a:pt x="-60280" y="5318529"/>
                  <a:pt x="0" y="4998978"/>
                </a:cubicBezTo>
                <a:cubicBezTo>
                  <a:pt x="-80" y="4555471"/>
                  <a:pt x="121911" y="1215992"/>
                  <a:pt x="0" y="516222"/>
                </a:cubicBezTo>
                <a:close/>
              </a:path>
              <a:path w="10872417" h="5515202" stroke="0" extrusionOk="0">
                <a:moveTo>
                  <a:pt x="0" y="516222"/>
                </a:moveTo>
                <a:cubicBezTo>
                  <a:pt x="-47216" y="228102"/>
                  <a:pt x="284419" y="-28632"/>
                  <a:pt x="565991" y="0"/>
                </a:cubicBezTo>
                <a:cubicBezTo>
                  <a:pt x="1140770" y="805710"/>
                  <a:pt x="6266116" y="-42049"/>
                  <a:pt x="10306424" y="0"/>
                </a:cubicBezTo>
                <a:cubicBezTo>
                  <a:pt x="10598465" y="81871"/>
                  <a:pt x="10811838" y="297984"/>
                  <a:pt x="10872417" y="516222"/>
                </a:cubicBezTo>
                <a:cubicBezTo>
                  <a:pt x="10992616" y="740675"/>
                  <a:pt x="10674792" y="3427407"/>
                  <a:pt x="10872417" y="4998978"/>
                </a:cubicBezTo>
                <a:cubicBezTo>
                  <a:pt x="10915238" y="5314633"/>
                  <a:pt x="10603113" y="5568463"/>
                  <a:pt x="10306424" y="5515202"/>
                </a:cubicBezTo>
                <a:cubicBezTo>
                  <a:pt x="6058300" y="5910929"/>
                  <a:pt x="3294445" y="4930424"/>
                  <a:pt x="565991" y="5515202"/>
                </a:cubicBezTo>
                <a:cubicBezTo>
                  <a:pt x="306078" y="5481020"/>
                  <a:pt x="-4113" y="5247151"/>
                  <a:pt x="0" y="4998978"/>
                </a:cubicBezTo>
                <a:cubicBezTo>
                  <a:pt x="231120" y="4612039"/>
                  <a:pt x="3790" y="2043411"/>
                  <a:pt x="0" y="516222"/>
                </a:cubicBezTo>
                <a:close/>
              </a:path>
              <a:path w="10872417" h="5515202" fill="none" stroke="0" extrusionOk="0">
                <a:moveTo>
                  <a:pt x="0" y="516222"/>
                </a:moveTo>
                <a:cubicBezTo>
                  <a:pt x="-96137" y="242459"/>
                  <a:pt x="203712" y="-13374"/>
                  <a:pt x="565991" y="0"/>
                </a:cubicBezTo>
                <a:cubicBezTo>
                  <a:pt x="5610511" y="118075"/>
                  <a:pt x="8275689" y="-128542"/>
                  <a:pt x="10306424" y="0"/>
                </a:cubicBezTo>
                <a:cubicBezTo>
                  <a:pt x="10566653" y="30537"/>
                  <a:pt x="10897174" y="280877"/>
                  <a:pt x="10872417" y="516222"/>
                </a:cubicBezTo>
                <a:cubicBezTo>
                  <a:pt x="10673456" y="1601911"/>
                  <a:pt x="10977610" y="4400473"/>
                  <a:pt x="10872417" y="4998978"/>
                </a:cubicBezTo>
                <a:cubicBezTo>
                  <a:pt x="10891061" y="5281867"/>
                  <a:pt x="10576793" y="5485775"/>
                  <a:pt x="10306424" y="5515202"/>
                </a:cubicBezTo>
                <a:cubicBezTo>
                  <a:pt x="7287777" y="5773419"/>
                  <a:pt x="2881053" y="5412504"/>
                  <a:pt x="565991" y="5515202"/>
                </a:cubicBezTo>
                <a:cubicBezTo>
                  <a:pt x="282559" y="5457966"/>
                  <a:pt x="-11507" y="5343464"/>
                  <a:pt x="0" y="4998978"/>
                </a:cubicBezTo>
                <a:cubicBezTo>
                  <a:pt x="165816" y="4511753"/>
                  <a:pt x="128250" y="1233047"/>
                  <a:pt x="0" y="516222"/>
                </a:cubicBezTo>
                <a:close/>
              </a:path>
              <a:path w="10872417" h="5515202" fill="none" stroke="0" extrusionOk="0">
                <a:moveTo>
                  <a:pt x="0" y="516222"/>
                </a:moveTo>
                <a:cubicBezTo>
                  <a:pt x="-74309" y="207400"/>
                  <a:pt x="260077" y="31907"/>
                  <a:pt x="565991" y="0"/>
                </a:cubicBezTo>
                <a:cubicBezTo>
                  <a:pt x="5523472" y="237369"/>
                  <a:pt x="8056802" y="244928"/>
                  <a:pt x="10306424" y="0"/>
                </a:cubicBezTo>
                <a:cubicBezTo>
                  <a:pt x="10636102" y="57412"/>
                  <a:pt x="10898969" y="305376"/>
                  <a:pt x="10872417" y="516222"/>
                </a:cubicBezTo>
                <a:cubicBezTo>
                  <a:pt x="10635683" y="1492676"/>
                  <a:pt x="11015061" y="4285660"/>
                  <a:pt x="10872417" y="4998978"/>
                </a:cubicBezTo>
                <a:cubicBezTo>
                  <a:pt x="10831754" y="5299748"/>
                  <a:pt x="10577987" y="5449113"/>
                  <a:pt x="10306424" y="5515202"/>
                </a:cubicBezTo>
                <a:cubicBezTo>
                  <a:pt x="6649696" y="5619217"/>
                  <a:pt x="2741527" y="5767493"/>
                  <a:pt x="565991" y="5515202"/>
                </a:cubicBezTo>
                <a:cubicBezTo>
                  <a:pt x="255386" y="5365925"/>
                  <a:pt x="-52907" y="5325370"/>
                  <a:pt x="0" y="4998978"/>
                </a:cubicBezTo>
                <a:cubicBezTo>
                  <a:pt x="133741" y="4557929"/>
                  <a:pt x="85775" y="1170777"/>
                  <a:pt x="0" y="51622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235" y="-28254"/>
            <a:ext cx="2605268" cy="1310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3440" y="1282065"/>
            <a:ext cx="107092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Từ ngữ có nghĩa giống với từ </a:t>
            </a:r>
            <a:r>
              <a:rPr kumimoji="0" lang="vi-VN" sz="4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hương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mẹ,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cha đất tổ,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 cắt rốn,...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191" y="3874135"/>
            <a:ext cx="10463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Từ ngữ chỉ tình cảm với </a:t>
            </a:r>
            <a:r>
              <a:rPr kumimoji="0" lang="vi-VN" sz="4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hương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D41D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-2247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/>
          <p:cNvSpPr/>
          <p:nvPr/>
        </p:nvSpPr>
        <p:spPr>
          <a:xfrm>
            <a:off x="451234" y="399393"/>
            <a:ext cx="11026063" cy="5531721"/>
          </a:xfrm>
          <a:custGeom>
            <a:avLst/>
            <a:gdLst>
              <a:gd name="connsiteX0" fmla="*/ 0 w 10872417"/>
              <a:gd name="connsiteY0" fmla="*/ 516222 h 5515202"/>
              <a:gd name="connsiteX1" fmla="*/ 565991 w 10872417"/>
              <a:gd name="connsiteY1" fmla="*/ 0 h 5515202"/>
              <a:gd name="connsiteX2" fmla="*/ 10306424 w 10872417"/>
              <a:gd name="connsiteY2" fmla="*/ 0 h 5515202"/>
              <a:gd name="connsiteX3" fmla="*/ 10872417 w 10872417"/>
              <a:gd name="connsiteY3" fmla="*/ 516222 h 5515202"/>
              <a:gd name="connsiteX4" fmla="*/ 10872417 w 10872417"/>
              <a:gd name="connsiteY4" fmla="*/ 4998978 h 5515202"/>
              <a:gd name="connsiteX5" fmla="*/ 10306424 w 10872417"/>
              <a:gd name="connsiteY5" fmla="*/ 5515202 h 5515202"/>
              <a:gd name="connsiteX6" fmla="*/ 565991 w 10872417"/>
              <a:gd name="connsiteY6" fmla="*/ 5515202 h 5515202"/>
              <a:gd name="connsiteX7" fmla="*/ 0 w 10872417"/>
              <a:gd name="connsiteY7" fmla="*/ 4998978 h 5515202"/>
              <a:gd name="connsiteX8" fmla="*/ 0 w 10872417"/>
              <a:gd name="connsiteY8" fmla="*/ 516222 h 5515202"/>
              <a:gd name="connsiteX0-1" fmla="*/ 0 w 10872417"/>
              <a:gd name="connsiteY0-2" fmla="*/ 516222 h 5515202"/>
              <a:gd name="connsiteX1-3" fmla="*/ 565991 w 10872417"/>
              <a:gd name="connsiteY1-4" fmla="*/ 0 h 5515202"/>
              <a:gd name="connsiteX2-5" fmla="*/ 10306424 w 10872417"/>
              <a:gd name="connsiteY2-6" fmla="*/ 0 h 5515202"/>
              <a:gd name="connsiteX3-7" fmla="*/ 10872417 w 10872417"/>
              <a:gd name="connsiteY3-8" fmla="*/ 516222 h 5515202"/>
              <a:gd name="connsiteX4-9" fmla="*/ 10872417 w 10872417"/>
              <a:gd name="connsiteY4-10" fmla="*/ 4998978 h 5515202"/>
              <a:gd name="connsiteX5-11" fmla="*/ 10306424 w 10872417"/>
              <a:gd name="connsiteY5-12" fmla="*/ 5515202 h 5515202"/>
              <a:gd name="connsiteX6-13" fmla="*/ 565991 w 10872417"/>
              <a:gd name="connsiteY6-14" fmla="*/ 5515202 h 5515202"/>
              <a:gd name="connsiteX7-15" fmla="*/ 0 w 10872417"/>
              <a:gd name="connsiteY7-16" fmla="*/ 4998978 h 5515202"/>
              <a:gd name="connsiteX8-17" fmla="*/ 0 w 10872417"/>
              <a:gd name="connsiteY8-18" fmla="*/ 516222 h 5515202"/>
              <a:gd name="connsiteX0-19" fmla="*/ 0 w 10872417"/>
              <a:gd name="connsiteY0-20" fmla="*/ 516222 h 5515202"/>
              <a:gd name="connsiteX1-21" fmla="*/ 565991 w 10872417"/>
              <a:gd name="connsiteY1-22" fmla="*/ 0 h 5515202"/>
              <a:gd name="connsiteX2-23" fmla="*/ 10306424 w 10872417"/>
              <a:gd name="connsiteY2-24" fmla="*/ 0 h 5515202"/>
              <a:gd name="connsiteX3-25" fmla="*/ 10872417 w 10872417"/>
              <a:gd name="connsiteY3-26" fmla="*/ 516222 h 5515202"/>
              <a:gd name="connsiteX4-27" fmla="*/ 10872417 w 10872417"/>
              <a:gd name="connsiteY4-28" fmla="*/ 4998978 h 5515202"/>
              <a:gd name="connsiteX5-29" fmla="*/ 10306424 w 10872417"/>
              <a:gd name="connsiteY5-30" fmla="*/ 5515202 h 5515202"/>
              <a:gd name="connsiteX6-31" fmla="*/ 565991 w 10872417"/>
              <a:gd name="connsiteY6-32" fmla="*/ 5515202 h 5515202"/>
              <a:gd name="connsiteX7-33" fmla="*/ 0 w 10872417"/>
              <a:gd name="connsiteY7-34" fmla="*/ 4998978 h 5515202"/>
              <a:gd name="connsiteX8-35" fmla="*/ 0 w 10872417"/>
              <a:gd name="connsiteY8-36" fmla="*/ 516222 h 55152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872417" h="5515202" fill="none" extrusionOk="0">
                <a:moveTo>
                  <a:pt x="0" y="516222"/>
                </a:moveTo>
                <a:cubicBezTo>
                  <a:pt x="-86008" y="217736"/>
                  <a:pt x="301817" y="39091"/>
                  <a:pt x="565991" y="0"/>
                </a:cubicBezTo>
                <a:cubicBezTo>
                  <a:pt x="5553630" y="487793"/>
                  <a:pt x="8270325" y="575089"/>
                  <a:pt x="10306424" y="0"/>
                </a:cubicBezTo>
                <a:cubicBezTo>
                  <a:pt x="10658523" y="62380"/>
                  <a:pt x="10907232" y="273416"/>
                  <a:pt x="10872417" y="516222"/>
                </a:cubicBezTo>
                <a:cubicBezTo>
                  <a:pt x="10784187" y="1535909"/>
                  <a:pt x="10997973" y="4125315"/>
                  <a:pt x="10872417" y="4998978"/>
                </a:cubicBezTo>
                <a:cubicBezTo>
                  <a:pt x="10757415" y="5303167"/>
                  <a:pt x="10546156" y="5467434"/>
                  <a:pt x="10306424" y="5515202"/>
                </a:cubicBezTo>
                <a:cubicBezTo>
                  <a:pt x="6546594" y="5623264"/>
                  <a:pt x="2989443" y="5401911"/>
                  <a:pt x="565991" y="5515202"/>
                </a:cubicBezTo>
                <a:cubicBezTo>
                  <a:pt x="264632" y="5365622"/>
                  <a:pt x="-60280" y="5318529"/>
                  <a:pt x="0" y="4998978"/>
                </a:cubicBezTo>
                <a:cubicBezTo>
                  <a:pt x="-80" y="4555471"/>
                  <a:pt x="121911" y="1215992"/>
                  <a:pt x="0" y="516222"/>
                </a:cubicBezTo>
                <a:close/>
              </a:path>
              <a:path w="10872417" h="5515202" stroke="0" extrusionOk="0">
                <a:moveTo>
                  <a:pt x="0" y="516222"/>
                </a:moveTo>
                <a:cubicBezTo>
                  <a:pt x="-47216" y="228102"/>
                  <a:pt x="284419" y="-28632"/>
                  <a:pt x="565991" y="0"/>
                </a:cubicBezTo>
                <a:cubicBezTo>
                  <a:pt x="1140770" y="805710"/>
                  <a:pt x="6266116" y="-42049"/>
                  <a:pt x="10306424" y="0"/>
                </a:cubicBezTo>
                <a:cubicBezTo>
                  <a:pt x="10598465" y="81871"/>
                  <a:pt x="10811838" y="297984"/>
                  <a:pt x="10872417" y="516222"/>
                </a:cubicBezTo>
                <a:cubicBezTo>
                  <a:pt x="10992616" y="740675"/>
                  <a:pt x="10674792" y="3427407"/>
                  <a:pt x="10872417" y="4998978"/>
                </a:cubicBezTo>
                <a:cubicBezTo>
                  <a:pt x="10915238" y="5314633"/>
                  <a:pt x="10603113" y="5568463"/>
                  <a:pt x="10306424" y="5515202"/>
                </a:cubicBezTo>
                <a:cubicBezTo>
                  <a:pt x="6058300" y="5910929"/>
                  <a:pt x="3294445" y="4930424"/>
                  <a:pt x="565991" y="5515202"/>
                </a:cubicBezTo>
                <a:cubicBezTo>
                  <a:pt x="306078" y="5481020"/>
                  <a:pt x="-4113" y="5247151"/>
                  <a:pt x="0" y="4998978"/>
                </a:cubicBezTo>
                <a:cubicBezTo>
                  <a:pt x="231120" y="4612039"/>
                  <a:pt x="3790" y="2043411"/>
                  <a:pt x="0" y="516222"/>
                </a:cubicBezTo>
                <a:close/>
              </a:path>
              <a:path w="10872417" h="5515202" fill="none" stroke="0" extrusionOk="0">
                <a:moveTo>
                  <a:pt x="0" y="516222"/>
                </a:moveTo>
                <a:cubicBezTo>
                  <a:pt x="-96137" y="242459"/>
                  <a:pt x="203712" y="-13374"/>
                  <a:pt x="565991" y="0"/>
                </a:cubicBezTo>
                <a:cubicBezTo>
                  <a:pt x="5610511" y="118075"/>
                  <a:pt x="8275689" y="-128542"/>
                  <a:pt x="10306424" y="0"/>
                </a:cubicBezTo>
                <a:cubicBezTo>
                  <a:pt x="10566653" y="30537"/>
                  <a:pt x="10897174" y="280877"/>
                  <a:pt x="10872417" y="516222"/>
                </a:cubicBezTo>
                <a:cubicBezTo>
                  <a:pt x="10673456" y="1601911"/>
                  <a:pt x="10977610" y="4400473"/>
                  <a:pt x="10872417" y="4998978"/>
                </a:cubicBezTo>
                <a:cubicBezTo>
                  <a:pt x="10891061" y="5281867"/>
                  <a:pt x="10576793" y="5485775"/>
                  <a:pt x="10306424" y="5515202"/>
                </a:cubicBezTo>
                <a:cubicBezTo>
                  <a:pt x="7287777" y="5773419"/>
                  <a:pt x="2881053" y="5412504"/>
                  <a:pt x="565991" y="5515202"/>
                </a:cubicBezTo>
                <a:cubicBezTo>
                  <a:pt x="282559" y="5457966"/>
                  <a:pt x="-11507" y="5343464"/>
                  <a:pt x="0" y="4998978"/>
                </a:cubicBezTo>
                <a:cubicBezTo>
                  <a:pt x="165816" y="4511753"/>
                  <a:pt x="128250" y="1233047"/>
                  <a:pt x="0" y="516222"/>
                </a:cubicBezTo>
                <a:close/>
              </a:path>
              <a:path w="10872417" h="5515202" fill="none" stroke="0" extrusionOk="0">
                <a:moveTo>
                  <a:pt x="0" y="516222"/>
                </a:moveTo>
                <a:cubicBezTo>
                  <a:pt x="-74309" y="207400"/>
                  <a:pt x="260077" y="31907"/>
                  <a:pt x="565991" y="0"/>
                </a:cubicBezTo>
                <a:cubicBezTo>
                  <a:pt x="5523472" y="237369"/>
                  <a:pt x="8056802" y="244928"/>
                  <a:pt x="10306424" y="0"/>
                </a:cubicBezTo>
                <a:cubicBezTo>
                  <a:pt x="10636102" y="57412"/>
                  <a:pt x="10898969" y="305376"/>
                  <a:pt x="10872417" y="516222"/>
                </a:cubicBezTo>
                <a:cubicBezTo>
                  <a:pt x="10635683" y="1492676"/>
                  <a:pt x="11015061" y="4285660"/>
                  <a:pt x="10872417" y="4998978"/>
                </a:cubicBezTo>
                <a:cubicBezTo>
                  <a:pt x="10831754" y="5299748"/>
                  <a:pt x="10577987" y="5449113"/>
                  <a:pt x="10306424" y="5515202"/>
                </a:cubicBezTo>
                <a:cubicBezTo>
                  <a:pt x="6649696" y="5619217"/>
                  <a:pt x="2741527" y="5767493"/>
                  <a:pt x="565991" y="5515202"/>
                </a:cubicBezTo>
                <a:cubicBezTo>
                  <a:pt x="255386" y="5365925"/>
                  <a:pt x="-52907" y="5325370"/>
                  <a:pt x="0" y="4998978"/>
                </a:cubicBezTo>
                <a:cubicBezTo>
                  <a:pt x="133741" y="4557929"/>
                  <a:pt x="85775" y="1170777"/>
                  <a:pt x="0" y="51622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277" y="0"/>
            <a:ext cx="2605268" cy="1310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1590" y="1932804"/>
            <a:ext cx="10184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Thường dùng để tả cảnh sông nước.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1589" y="3849672"/>
            <a:ext cx="10184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Thường dùng để tả cảnh núi non.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72864" y="2812200"/>
            <a:ext cx="3588156" cy="830997"/>
            <a:chOff x="3338031" y="2741538"/>
            <a:chExt cx="3588156" cy="830997"/>
          </a:xfrm>
          <a:solidFill>
            <a:schemeClr val="accent4"/>
          </a:solidFill>
        </p:grpSpPr>
        <p:sp>
          <p:nvSpPr>
            <p:cNvPr id="8" name="Rectangle: Rounded Corners 7"/>
            <p:cNvSpPr/>
            <p:nvPr/>
          </p:nvSpPr>
          <p:spPr>
            <a:xfrm>
              <a:off x="3338031" y="2741538"/>
              <a:ext cx="3391542" cy="799476"/>
            </a:xfrm>
            <a:prstGeom prst="roundRect">
              <a:avLst/>
            </a:prstGeom>
            <a:grpFill/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84263" y="2741538"/>
              <a:ext cx="354192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070C0"/>
                  </a:solidFill>
                </a:rPr>
                <a:t>M:</a:t>
              </a:r>
              <a:r>
                <a:rPr lang="en-US" sz="4800"/>
                <a:t> uốn lượn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19342" y="4667057"/>
            <a:ext cx="3634391" cy="830997"/>
            <a:chOff x="3338030" y="2741538"/>
            <a:chExt cx="3634391" cy="830997"/>
          </a:xfrm>
          <a:solidFill>
            <a:schemeClr val="accent4"/>
          </a:solidFill>
        </p:grpSpPr>
        <p:sp>
          <p:nvSpPr>
            <p:cNvPr id="26" name="Rectangle: Rounded Corners 25"/>
            <p:cNvSpPr/>
            <p:nvPr/>
          </p:nvSpPr>
          <p:spPr>
            <a:xfrm>
              <a:off x="3338030" y="2771572"/>
              <a:ext cx="3634391" cy="769441"/>
            </a:xfrm>
            <a:prstGeom prst="roundRect">
              <a:avLst/>
            </a:prstGeom>
            <a:grpFill/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94537" y="2741538"/>
              <a:ext cx="354192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070C0"/>
                  </a:solidFill>
                </a:rPr>
                <a:t>M:</a:t>
              </a:r>
              <a:r>
                <a:rPr lang="en-US" sz="4800"/>
                <a:t> trập trùng 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5810" y="1115062"/>
            <a:ext cx="6180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3 – 4 từ ngữ: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530" y="6093586"/>
            <a:ext cx="10515600" cy="87129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6" name="5238604387543">
            <a:hlinkClick r:id="" action="ppaction://media"/>
            <a:extLst>
              <a:ext uri="{FF2B5EF4-FFF2-40B4-BE49-F238E27FC236}">
                <a16:creationId xmlns:a16="http://schemas.microsoft.com/office/drawing/2014/main" id="{606ED1FD-FCC9-1E69-E4FA-060B3EC955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142" y="166255"/>
            <a:ext cx="10537716" cy="592733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060" y="-273685"/>
            <a:ext cx="12947650" cy="7018655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9" y="5805215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1" b="91690" l="6098" r="93659">
                        <a14:foregroundMark x1="26341" y1="8864" x2="33902" y2="8587"/>
                        <a14:foregroundMark x1="29024" y1="28809" x2="32683" y2="40166"/>
                        <a14:foregroundMark x1="39024" y1="29917" x2="42195" y2="41551"/>
                        <a14:foregroundMark x1="43171" y1="27424" x2="41707" y2="37396"/>
                        <a14:foregroundMark x1="29024" y1="32410" x2="28049" y2="40997"/>
                        <a14:foregroundMark x1="41707" y1="24931" x2="43415" y2="29363"/>
                        <a14:foregroundMark x1="43415" y1="22438" x2="43415" y2="27978"/>
                        <a14:foregroundMark x1="69024" y1="15789" x2="67561" y2="27424"/>
                        <a14:foregroundMark x1="67561" y1="27424" x2="74878" y2="33518"/>
                        <a14:foregroundMark x1="74878" y1="33518" x2="84878" y2="19114"/>
                        <a14:foregroundMark x1="84878" y1="19114" x2="82683" y2="13019"/>
                        <a14:foregroundMark x1="75610" y1="14127" x2="69024" y2="22715"/>
                        <a14:foregroundMark x1="72683" y1="9695" x2="67073" y2="16066"/>
                        <a14:foregroundMark x1="70488" y1="8033" x2="80976" y2="9695"/>
                        <a14:foregroundMark x1="80976" y1="9695" x2="88049" y2="16620"/>
                        <a14:foregroundMark x1="88049" y1="16620" x2="94878" y2="29086"/>
                        <a14:foregroundMark x1="94878" y1="29086" x2="88049" y2="38781"/>
                        <a14:foregroundMark x1="88049" y1="38781" x2="86098" y2="39335"/>
                        <a14:foregroundMark x1="79512" y1="10526" x2="70732" y2="35457"/>
                        <a14:foregroundMark x1="65122" y1="20222" x2="76585" y2="36565"/>
                        <a14:foregroundMark x1="76585" y1="36565" x2="82195" y2="35457"/>
                        <a14:foregroundMark x1="85854" y1="22438" x2="74390" y2="35180"/>
                        <a14:foregroundMark x1="74390" y1="35180" x2="62927" y2="33518"/>
                        <a14:foregroundMark x1="62927" y1="33518" x2="60488" y2="29640"/>
                        <a14:foregroundMark x1="64390" y1="29917" x2="79268" y2="39335"/>
                        <a14:foregroundMark x1="79268" y1="39335" x2="86585" y2="30471"/>
                        <a14:foregroundMark x1="86585" y1="30471" x2="86585" y2="28255"/>
                        <a14:foregroundMark x1="88049" y1="24931" x2="78049" y2="38781"/>
                        <a14:foregroundMark x1="78049" y1="38781" x2="74146" y2="38781"/>
                        <a14:foregroundMark x1="88293" y1="26039" x2="83171" y2="40997"/>
                        <a14:foregroundMark x1="83171" y1="40997" x2="83171" y2="40997"/>
                        <a14:foregroundMark x1="72683" y1="38504" x2="80488" y2="40720"/>
                        <a14:foregroundMark x1="72683" y1="38781" x2="77561" y2="42936"/>
                        <a14:foregroundMark x1="84390" y1="7756" x2="84634" y2="8587"/>
                        <a14:foregroundMark x1="84146" y1="7202" x2="86585" y2="12465"/>
                        <a14:foregroundMark x1="68537" y1="9141" x2="62195" y2="18837"/>
                        <a14:foregroundMark x1="62195" y1="18837" x2="60244" y2="27147"/>
                        <a14:foregroundMark x1="20488" y1="11634" x2="27073" y2="21053"/>
                        <a14:foregroundMark x1="27073" y1="21053" x2="28049" y2="21330"/>
                        <a14:foregroundMark x1="31220" y1="13850" x2="36098" y2="21330"/>
                        <a14:foregroundMark x1="89756" y1="27424" x2="89512" y2="34072"/>
                        <a14:foregroundMark x1="20732" y1="17452" x2="20244" y2="35457"/>
                        <a14:foregroundMark x1="33415" y1="73961" x2="36829" y2="83102"/>
                        <a14:foregroundMark x1="48293" y1="68698" x2="43415" y2="78947"/>
                        <a14:foregroundMark x1="43415" y1="78947" x2="43415" y2="79224"/>
                        <a14:foregroundMark x1="14146" y1="83380" x2="66829" y2="86704"/>
                        <a14:foregroundMark x1="72683" y1="80609" x2="46098" y2="84488"/>
                        <a14:foregroundMark x1="40732" y1="79224" x2="48049" y2="83934"/>
                        <a14:foregroundMark x1="40976" y1="76731" x2="41707" y2="86981"/>
                        <a14:foregroundMark x1="46829" y1="77839" x2="53415" y2="83102"/>
                        <a14:foregroundMark x1="60732" y1="72299" x2="70732" y2="85596"/>
                        <a14:foregroundMark x1="70732" y1="85596" x2="71220" y2="88643"/>
                        <a14:foregroundMark x1="73659" y1="78947" x2="54634" y2="73130"/>
                        <a14:foregroundMark x1="65122" y1="36011" x2="76341" y2="41828"/>
                        <a14:foregroundMark x1="76341" y1="41828" x2="85610" y2="42105"/>
                        <a14:foregroundMark x1="33171" y1="27701" x2="27561" y2="29086"/>
                        <a14:foregroundMark x1="31463" y1="77562" x2="27805" y2="83380"/>
                        <a14:foregroundMark x1="82195" y1="44321" x2="74634" y2="46537"/>
                        <a14:foregroundMark x1="5610" y1="80886" x2="12927" y2="88366"/>
                        <a14:foregroundMark x1="12927" y1="88366" x2="61951" y2="91413"/>
                        <a14:foregroundMark x1="61951" y1="91413" x2="71951" y2="90305"/>
                        <a14:foregroundMark x1="71951" y1="90305" x2="78049" y2="87258"/>
                        <a14:foregroundMark x1="29024" y1="90582" x2="44146" y2="91690"/>
                        <a14:foregroundMark x1="39756" y1="74515" x2="39756" y2="84488"/>
                        <a14:foregroundMark x1="6098" y1="81994" x2="6098" y2="86150"/>
                        <a14:foregroundMark x1="34146" y1="6094" x2="29756" y2="6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080" y="2083066"/>
            <a:ext cx="1653540" cy="145605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11550" y="2098114"/>
            <a:ext cx="76593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530090" y="4313360"/>
            <a:ext cx="77101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unnamed"/>
          <p:cNvPicPr>
            <a:picLocks noChangeAspect="1"/>
          </p:cNvPicPr>
          <p:nvPr/>
        </p:nvPicPr>
        <p:blipFill>
          <a:blip r:embed="rId8"/>
          <a:srcRect b="7498"/>
          <a:stretch>
            <a:fillRect/>
          </a:stretch>
        </p:blipFill>
        <p:spPr>
          <a:xfrm>
            <a:off x="866775" y="3740785"/>
            <a:ext cx="2439035" cy="22561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371340" y="887730"/>
            <a:ext cx="5159810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GIAO VIỆC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-13890" y="64702"/>
            <a:ext cx="12192000" cy="3429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337778" y="-576227"/>
            <a:ext cx="5488305" cy="3432810"/>
            <a:chOff x="4134818" y="-297802"/>
            <a:chExt cx="5488305" cy="343281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34818" y="-297802"/>
              <a:ext cx="5488305" cy="343281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834588" y="744233"/>
              <a:ext cx="4152900" cy="18465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>
                  <a:ln w="254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 chơi Truyền điện</a:t>
              </a:r>
              <a:endPara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 descr="Calendar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10" y="1725930"/>
            <a:ext cx="6052820" cy="6052820"/>
          </a:xfrm>
          <a:prstGeom prst="rect">
            <a:avLst/>
          </a:prstGeom>
        </p:spPr>
      </p:pic>
      <p:pic>
        <p:nvPicPr>
          <p:cNvPr id="2" name="5239028810168">
            <a:hlinkClick r:id="" action="ppaction://media"/>
            <a:extLst>
              <a:ext uri="{FF2B5EF4-FFF2-40B4-BE49-F238E27FC236}">
                <a16:creationId xmlns:a16="http://schemas.microsoft.com/office/drawing/2014/main" id="{09ED292F-0E42-9BB3-0425-B421EF273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47881" y="2688272"/>
            <a:ext cx="2904336" cy="1641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1703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/>
          <p:cNvSpPr/>
          <p:nvPr/>
        </p:nvSpPr>
        <p:spPr>
          <a:xfrm>
            <a:off x="659791" y="894556"/>
            <a:ext cx="10872417" cy="5515202"/>
          </a:xfrm>
          <a:custGeom>
            <a:avLst/>
            <a:gdLst>
              <a:gd name="connsiteX0" fmla="*/ 0 w 10872417"/>
              <a:gd name="connsiteY0" fmla="*/ 516222 h 5515202"/>
              <a:gd name="connsiteX1" fmla="*/ 565991 w 10872417"/>
              <a:gd name="connsiteY1" fmla="*/ 0 h 5515202"/>
              <a:gd name="connsiteX2" fmla="*/ 10306424 w 10872417"/>
              <a:gd name="connsiteY2" fmla="*/ 0 h 5515202"/>
              <a:gd name="connsiteX3" fmla="*/ 10872417 w 10872417"/>
              <a:gd name="connsiteY3" fmla="*/ 516222 h 5515202"/>
              <a:gd name="connsiteX4" fmla="*/ 10872417 w 10872417"/>
              <a:gd name="connsiteY4" fmla="*/ 4998978 h 5515202"/>
              <a:gd name="connsiteX5" fmla="*/ 10306424 w 10872417"/>
              <a:gd name="connsiteY5" fmla="*/ 5515202 h 5515202"/>
              <a:gd name="connsiteX6" fmla="*/ 565991 w 10872417"/>
              <a:gd name="connsiteY6" fmla="*/ 5515202 h 5515202"/>
              <a:gd name="connsiteX7" fmla="*/ 0 w 10872417"/>
              <a:gd name="connsiteY7" fmla="*/ 4998978 h 5515202"/>
              <a:gd name="connsiteX8" fmla="*/ 0 w 10872417"/>
              <a:gd name="connsiteY8" fmla="*/ 516222 h 5515202"/>
              <a:gd name="connsiteX0-1" fmla="*/ 0 w 10872417"/>
              <a:gd name="connsiteY0-2" fmla="*/ 516222 h 5515202"/>
              <a:gd name="connsiteX1-3" fmla="*/ 565991 w 10872417"/>
              <a:gd name="connsiteY1-4" fmla="*/ 0 h 5515202"/>
              <a:gd name="connsiteX2-5" fmla="*/ 10306424 w 10872417"/>
              <a:gd name="connsiteY2-6" fmla="*/ 0 h 5515202"/>
              <a:gd name="connsiteX3-7" fmla="*/ 10872417 w 10872417"/>
              <a:gd name="connsiteY3-8" fmla="*/ 516222 h 5515202"/>
              <a:gd name="connsiteX4-9" fmla="*/ 10872417 w 10872417"/>
              <a:gd name="connsiteY4-10" fmla="*/ 4998978 h 5515202"/>
              <a:gd name="connsiteX5-11" fmla="*/ 10306424 w 10872417"/>
              <a:gd name="connsiteY5-12" fmla="*/ 5515202 h 5515202"/>
              <a:gd name="connsiteX6-13" fmla="*/ 565991 w 10872417"/>
              <a:gd name="connsiteY6-14" fmla="*/ 5515202 h 5515202"/>
              <a:gd name="connsiteX7-15" fmla="*/ 0 w 10872417"/>
              <a:gd name="connsiteY7-16" fmla="*/ 4998978 h 5515202"/>
              <a:gd name="connsiteX8-17" fmla="*/ 0 w 10872417"/>
              <a:gd name="connsiteY8-18" fmla="*/ 516222 h 5515202"/>
              <a:gd name="connsiteX0-19" fmla="*/ 0 w 10872417"/>
              <a:gd name="connsiteY0-20" fmla="*/ 516222 h 5515202"/>
              <a:gd name="connsiteX1-21" fmla="*/ 565991 w 10872417"/>
              <a:gd name="connsiteY1-22" fmla="*/ 0 h 5515202"/>
              <a:gd name="connsiteX2-23" fmla="*/ 10306424 w 10872417"/>
              <a:gd name="connsiteY2-24" fmla="*/ 0 h 5515202"/>
              <a:gd name="connsiteX3-25" fmla="*/ 10872417 w 10872417"/>
              <a:gd name="connsiteY3-26" fmla="*/ 516222 h 5515202"/>
              <a:gd name="connsiteX4-27" fmla="*/ 10872417 w 10872417"/>
              <a:gd name="connsiteY4-28" fmla="*/ 4998978 h 5515202"/>
              <a:gd name="connsiteX5-29" fmla="*/ 10306424 w 10872417"/>
              <a:gd name="connsiteY5-30" fmla="*/ 5515202 h 5515202"/>
              <a:gd name="connsiteX6-31" fmla="*/ 565991 w 10872417"/>
              <a:gd name="connsiteY6-32" fmla="*/ 5515202 h 5515202"/>
              <a:gd name="connsiteX7-33" fmla="*/ 0 w 10872417"/>
              <a:gd name="connsiteY7-34" fmla="*/ 4998978 h 5515202"/>
              <a:gd name="connsiteX8-35" fmla="*/ 0 w 10872417"/>
              <a:gd name="connsiteY8-36" fmla="*/ 516222 h 55152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872417" h="5515202" fill="none" extrusionOk="0">
                <a:moveTo>
                  <a:pt x="0" y="516222"/>
                </a:moveTo>
                <a:cubicBezTo>
                  <a:pt x="-86008" y="217736"/>
                  <a:pt x="301817" y="39091"/>
                  <a:pt x="565991" y="0"/>
                </a:cubicBezTo>
                <a:cubicBezTo>
                  <a:pt x="5553630" y="487793"/>
                  <a:pt x="8270325" y="575089"/>
                  <a:pt x="10306424" y="0"/>
                </a:cubicBezTo>
                <a:cubicBezTo>
                  <a:pt x="10658523" y="62380"/>
                  <a:pt x="10907232" y="273416"/>
                  <a:pt x="10872417" y="516222"/>
                </a:cubicBezTo>
                <a:cubicBezTo>
                  <a:pt x="10784187" y="1535909"/>
                  <a:pt x="10997973" y="4125315"/>
                  <a:pt x="10872417" y="4998978"/>
                </a:cubicBezTo>
                <a:cubicBezTo>
                  <a:pt x="10757415" y="5303167"/>
                  <a:pt x="10546156" y="5467434"/>
                  <a:pt x="10306424" y="5515202"/>
                </a:cubicBezTo>
                <a:cubicBezTo>
                  <a:pt x="6546594" y="5623264"/>
                  <a:pt x="2989443" y="5401911"/>
                  <a:pt x="565991" y="5515202"/>
                </a:cubicBezTo>
                <a:cubicBezTo>
                  <a:pt x="264632" y="5365622"/>
                  <a:pt x="-60280" y="5318529"/>
                  <a:pt x="0" y="4998978"/>
                </a:cubicBezTo>
                <a:cubicBezTo>
                  <a:pt x="-80" y="4555471"/>
                  <a:pt x="121911" y="1215992"/>
                  <a:pt x="0" y="516222"/>
                </a:cubicBezTo>
                <a:close/>
              </a:path>
              <a:path w="10872417" h="5515202" stroke="0" extrusionOk="0">
                <a:moveTo>
                  <a:pt x="0" y="516222"/>
                </a:moveTo>
                <a:cubicBezTo>
                  <a:pt x="-47216" y="228102"/>
                  <a:pt x="284419" y="-28632"/>
                  <a:pt x="565991" y="0"/>
                </a:cubicBezTo>
                <a:cubicBezTo>
                  <a:pt x="1140770" y="805710"/>
                  <a:pt x="6266116" y="-42049"/>
                  <a:pt x="10306424" y="0"/>
                </a:cubicBezTo>
                <a:cubicBezTo>
                  <a:pt x="10598465" y="81871"/>
                  <a:pt x="10811838" y="297984"/>
                  <a:pt x="10872417" y="516222"/>
                </a:cubicBezTo>
                <a:cubicBezTo>
                  <a:pt x="10992616" y="740675"/>
                  <a:pt x="10674792" y="3427407"/>
                  <a:pt x="10872417" y="4998978"/>
                </a:cubicBezTo>
                <a:cubicBezTo>
                  <a:pt x="10915238" y="5314633"/>
                  <a:pt x="10603113" y="5568463"/>
                  <a:pt x="10306424" y="5515202"/>
                </a:cubicBezTo>
                <a:cubicBezTo>
                  <a:pt x="6058300" y="5910929"/>
                  <a:pt x="3294445" y="4930424"/>
                  <a:pt x="565991" y="5515202"/>
                </a:cubicBezTo>
                <a:cubicBezTo>
                  <a:pt x="306078" y="5481020"/>
                  <a:pt x="-4113" y="5247151"/>
                  <a:pt x="0" y="4998978"/>
                </a:cubicBezTo>
                <a:cubicBezTo>
                  <a:pt x="231120" y="4612039"/>
                  <a:pt x="3790" y="2043411"/>
                  <a:pt x="0" y="516222"/>
                </a:cubicBezTo>
                <a:close/>
              </a:path>
              <a:path w="10872417" h="5515202" fill="none" stroke="0" extrusionOk="0">
                <a:moveTo>
                  <a:pt x="0" y="516222"/>
                </a:moveTo>
                <a:cubicBezTo>
                  <a:pt x="-96137" y="242459"/>
                  <a:pt x="203712" y="-13374"/>
                  <a:pt x="565991" y="0"/>
                </a:cubicBezTo>
                <a:cubicBezTo>
                  <a:pt x="5610511" y="118075"/>
                  <a:pt x="8275689" y="-128542"/>
                  <a:pt x="10306424" y="0"/>
                </a:cubicBezTo>
                <a:cubicBezTo>
                  <a:pt x="10566653" y="30537"/>
                  <a:pt x="10897174" y="280877"/>
                  <a:pt x="10872417" y="516222"/>
                </a:cubicBezTo>
                <a:cubicBezTo>
                  <a:pt x="10673456" y="1601911"/>
                  <a:pt x="10977610" y="4400473"/>
                  <a:pt x="10872417" y="4998978"/>
                </a:cubicBezTo>
                <a:cubicBezTo>
                  <a:pt x="10891061" y="5281867"/>
                  <a:pt x="10576793" y="5485775"/>
                  <a:pt x="10306424" y="5515202"/>
                </a:cubicBezTo>
                <a:cubicBezTo>
                  <a:pt x="7287777" y="5773419"/>
                  <a:pt x="2881053" y="5412504"/>
                  <a:pt x="565991" y="5515202"/>
                </a:cubicBezTo>
                <a:cubicBezTo>
                  <a:pt x="282559" y="5457966"/>
                  <a:pt x="-11507" y="5343464"/>
                  <a:pt x="0" y="4998978"/>
                </a:cubicBezTo>
                <a:cubicBezTo>
                  <a:pt x="165816" y="4511753"/>
                  <a:pt x="128250" y="1233047"/>
                  <a:pt x="0" y="516222"/>
                </a:cubicBezTo>
                <a:close/>
              </a:path>
              <a:path w="10872417" h="5515202" fill="none" stroke="0" extrusionOk="0">
                <a:moveTo>
                  <a:pt x="0" y="516222"/>
                </a:moveTo>
                <a:cubicBezTo>
                  <a:pt x="-74309" y="207400"/>
                  <a:pt x="260077" y="31907"/>
                  <a:pt x="565991" y="0"/>
                </a:cubicBezTo>
                <a:cubicBezTo>
                  <a:pt x="5523472" y="237369"/>
                  <a:pt x="8056802" y="244928"/>
                  <a:pt x="10306424" y="0"/>
                </a:cubicBezTo>
                <a:cubicBezTo>
                  <a:pt x="10636102" y="57412"/>
                  <a:pt x="10898969" y="305376"/>
                  <a:pt x="10872417" y="516222"/>
                </a:cubicBezTo>
                <a:cubicBezTo>
                  <a:pt x="10635683" y="1492676"/>
                  <a:pt x="11015061" y="4285660"/>
                  <a:pt x="10872417" y="4998978"/>
                </a:cubicBezTo>
                <a:cubicBezTo>
                  <a:pt x="10831754" y="5299748"/>
                  <a:pt x="10577987" y="5449113"/>
                  <a:pt x="10306424" y="5515202"/>
                </a:cubicBezTo>
                <a:cubicBezTo>
                  <a:pt x="6649696" y="5619217"/>
                  <a:pt x="2741527" y="5767493"/>
                  <a:pt x="565991" y="5515202"/>
                </a:cubicBezTo>
                <a:cubicBezTo>
                  <a:pt x="255386" y="5365925"/>
                  <a:pt x="-52907" y="5325370"/>
                  <a:pt x="0" y="4998978"/>
                </a:cubicBezTo>
                <a:cubicBezTo>
                  <a:pt x="133741" y="4557929"/>
                  <a:pt x="85775" y="1170777"/>
                  <a:pt x="0" y="51622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3731" y="1417972"/>
            <a:ext cx="9783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vi-VN" sz="40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4000" b="1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defRPr/>
            </a:pPr>
            <a:r>
              <a:rPr lang="en-US" altLang="vi-VN" sz="4000" b="1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êm</a:t>
            </a:r>
            <a:r>
              <a:rPr lang="en-US" alt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ả,</a:t>
            </a:r>
            <a:r>
              <a:rPr lang="vi-VN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hiền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hòa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long </a:t>
            </a:r>
            <a:r>
              <a:rPr lang="en-US" sz="4000" b="1" dirty="0" err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lanh</a:t>
            </a:r>
            <a:r>
              <a:rPr lang="vi-VN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lững lờ, </a:t>
            </a:r>
            <a:r>
              <a:rPr lang="en-US" alt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lăn</a:t>
            </a:r>
            <a:r>
              <a:rPr lang="en-US" alt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tăn</a:t>
            </a:r>
            <a:r>
              <a:rPr lang="en-US" alt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4000" b="1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lang="en-US" alt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r>
              <a:rPr lang="en-US" alt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bao la,</a:t>
            </a:r>
            <a:r>
              <a:rPr lang="en-US" altLang="vi-VN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endParaRPr kumimoji="0" lang="en-US" sz="4000" b="1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9416" y="3770056"/>
            <a:ext cx="9783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trùng điệp,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hùng vĩ, uy nghiêm, sừng sững,</a:t>
            </a:r>
            <a:r>
              <a:rPr lang="en-US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nhấp</a:t>
            </a:r>
            <a:r>
              <a:rPr lang="en-US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noProof="0" dirty="0" err="1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nhô</a:t>
            </a:r>
            <a:r>
              <a:rPr lang="en-US" sz="4000" b="1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en-US" sz="40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vi-VN" sz="4000" b="1" noProof="0" dirty="0">
              <a:ln>
                <a:noFill/>
              </a:ln>
              <a:solidFill>
                <a:srgbClr val="1D41D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252</TotalTime>
  <Words>585</Words>
  <Application>Microsoft Office PowerPoint</Application>
  <PresentationFormat>Widescreen</PresentationFormat>
  <Paragraphs>58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LNTH-LuoLuoNotangYuanTi 1</vt:lpstr>
      <vt:lpstr>Times New Roman</vt:lpstr>
      <vt:lpstr>字魂79号-萌趣奶油体</vt:lpstr>
      <vt:lpstr>1_Custom Design</vt:lpstr>
      <vt:lpstr>3_Office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về cảnh sông nước, núi non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Đỗ Tiến Đạt</cp:lastModifiedBy>
  <cp:revision>70</cp:revision>
  <dcterms:created xsi:type="dcterms:W3CDTF">2022-08-10T06:51:00Z</dcterms:created>
  <dcterms:modified xsi:type="dcterms:W3CDTF">2024-03-11T13:56:19Z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FFEEF1A5E68A4E3BB065771B180E641A</vt:lpwstr>
  </property>
  <property fmtid="{D5CDD505-2E9C-101B-9397-08002B2CF9AE}" pid="3" name="KSOProductBuildVer">
    <vt:lpwstr>1033-11.2.0.11191</vt:lpwstr>
  </property>
</Properties>
</file>