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17"/>
  </p:notesMasterIdLst>
  <p:sldIdLst>
    <p:sldId id="256" r:id="rId4"/>
    <p:sldId id="375" r:id="rId5"/>
    <p:sldId id="362" r:id="rId6"/>
    <p:sldId id="261" r:id="rId7"/>
    <p:sldId id="311" r:id="rId8"/>
    <p:sldId id="363" r:id="rId9"/>
    <p:sldId id="356" r:id="rId10"/>
    <p:sldId id="367" r:id="rId11"/>
    <p:sldId id="355" r:id="rId12"/>
    <p:sldId id="369" r:id="rId13"/>
    <p:sldId id="373" r:id="rId14"/>
    <p:sldId id="374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7B9"/>
    <a:srgbClr val="FE3FE4"/>
    <a:srgbClr val="FFFFFF"/>
    <a:srgbClr val="1227EE"/>
    <a:srgbClr val="FDBDC7"/>
    <a:srgbClr val="FFCCFF"/>
    <a:srgbClr val="CCCCFF"/>
    <a:srgbClr val="BE8BE2"/>
    <a:srgbClr val="FF006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2" autoAdjust="0"/>
    <p:restoredTop sz="94390" autoAdjust="0"/>
  </p:normalViewPr>
  <p:slideViewPr>
    <p:cSldViewPr snapToGrid="0">
      <p:cViewPr varScale="1">
        <p:scale>
          <a:sx n="69" d="100"/>
          <a:sy n="69" d="100"/>
        </p:scale>
        <p:origin x="942" y="72"/>
      </p:cViewPr>
      <p:guideLst>
        <p:guide orient="horz" pos="23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AA91F-5C3B-4DB5-8387-C091B248C10D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5BD3-70EF-4C81-AC92-C9BD14DB9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4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:</a:t>
            </a:r>
            <a:r>
              <a:rPr lang="en-US" baseline="0" dirty="0" smtClean="0"/>
              <a:t> 4 x 5 = 20.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20 : 4 = 5;   20 : 5 = 4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H.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20 : 4 = 5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? (4)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-&gt;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chia 4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nay.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: BẢNG CHIA 4 (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5BD3-70EF-4C81-AC92-C9BD14DB9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3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GV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 (2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r>
              <a:rPr lang="en-US" baseline="0" dirty="0" smtClean="0"/>
              <a:t> 8 : 4 = ?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Vậy</a:t>
            </a:r>
            <a:r>
              <a:rPr lang="en-US" baseline="0" dirty="0" smtClean="0"/>
              <a:t> 8 : 4 = ?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N2,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BĐD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toánnđể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(1p)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H/ 8 : 4 = ?      (2 HSTL)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Con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8 : 4 = ?  (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: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, chia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. Con chia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.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8 : 4 = 2.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8 : 4 = ? (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8 : 4 = ? Con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4 x 2 = 8.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8 : 4 = 2)</a:t>
            </a:r>
          </a:p>
          <a:p>
            <a:pPr marL="0" indent="0">
              <a:buFontTx/>
              <a:buNone/>
            </a:pPr>
            <a:r>
              <a:rPr lang="en-US" dirty="0" smtClean="0"/>
              <a:t>-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minh,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4 x 2 = 8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chia 8 : 4 = 2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dễ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dàng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8 : 4 = 2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Mời</a:t>
            </a:r>
            <a:r>
              <a:rPr lang="en-US" baseline="0" dirty="0" smtClean="0"/>
              <a:t> 1HS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. Ta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8 : 2 = 4.    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2.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4 x 2 = 8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8 : 4 = 2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2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? (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2: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)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C5BD3-70EF-4C81-AC92-C9BD14DB92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-&gt;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8 : 4 = 2</a:t>
            </a: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H/ </a:t>
            </a:r>
            <a:r>
              <a:rPr lang="en-US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8 : 4 = 2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? (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nhỉ</a:t>
            </a:r>
            <a:r>
              <a:rPr lang="en-US" baseline="0" dirty="0" smtClean="0"/>
              <a:t>? (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4)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-&gt;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4 : 4 = ? 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4 : 4 = ? (1)    Con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đâu</a:t>
            </a:r>
            <a:r>
              <a:rPr lang="en-US" baseline="0" dirty="0" smtClean="0"/>
              <a:t> ? (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4 x 1 = 4.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4 : 4 = 1)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-&gt;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4 x 3 = 12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4 x 3 = 12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4?   (12 : 4 = 3)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GV.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H/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chia?   (2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*GV.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đấy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C5BD3-70EF-4C81-AC92-C9BD14DB92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*GV. </a:t>
            </a:r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YCHS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N4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(2HS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C5BD3-70EF-4C81-AC92-C9BD14DB9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Mời</a:t>
            </a:r>
            <a:r>
              <a:rPr lang="en-US" baseline="0" dirty="0" smtClean="0"/>
              <a:t> HS đọc nối tiếp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Con đã tìm ra kết quả của phép tính 24 : 4 = 6 bằng cách nào? (con dựa vào phép nhân 4 x 6 = 24. Nên 24 : 4 = 6)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Hãy nói cho cô biết, con đã tìm kết quả của phép tính 32 : 4 như thế nào?  (dựa vào phép nhân 4 x 8 = 32 Nên 32 : 4 = 8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*GV. Như vậy, chúng mình đã khám phá đầy đủ các phép tính trong bảng chia 4 rồi đấy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Mời HS đọc nối tiếp bảng chia 4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Các con nhìn vào bảng chia 4, Số chia là số mấy? (4)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Ai có nhận xét gì về thương trong bảng chia 4 ? (Thương là các số tự nhiên từ 1 đến 10)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H/ Thế còn các số bị chia thì sao? (Dãy số đếm thêm 4, từ 4 đến 40)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5BD3-70EF-4C81-AC92-C9BD14DB9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4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C5BD3-70EF-4C81-AC92-C9BD14DB92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44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5BD3-70EF-4C81-AC92-C9BD14DB9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4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MC: </a:t>
            </a: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endParaRPr lang="en-US" baseline="0" dirty="0" smtClean="0"/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endParaRPr lang="en-US" baseline="0" dirty="0" smtClean="0"/>
          </a:p>
          <a:p>
            <a:r>
              <a:rPr lang="en-US" baseline="0" dirty="0" smtClean="0"/>
              <a:t>MC: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MC: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endParaRPr lang="en-US" baseline="0" dirty="0" smtClean="0"/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endParaRPr lang="en-US" baseline="0" dirty="0" smtClean="0"/>
          </a:p>
          <a:p>
            <a:r>
              <a:rPr lang="en-US" baseline="0" dirty="0" smtClean="0"/>
              <a:t>MC: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endParaRPr lang="en-US" baseline="0" dirty="0" smtClean="0"/>
          </a:p>
          <a:p>
            <a:r>
              <a:rPr lang="en-US" baseline="0" dirty="0" smtClean="0"/>
              <a:t>*GV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nấm</a:t>
            </a:r>
            <a:r>
              <a:rPr lang="en-US" baseline="0" dirty="0" smtClean="0"/>
              <a:t>,…)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: 36;    = 9;      :4    ;       32    ;    : 4    ; = 7   ;    : 4      ; 28      ; =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5BD3-70EF-4C81-AC92-C9BD14DB9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9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mắt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C5BD3-70EF-4C81-AC92-C9BD14DB9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9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76371D3-4FF4-4780-8DCC-1A9DD3FBADB1}"/>
              </a:ext>
            </a:extLst>
          </p:cNvPr>
          <p:cNvSpPr/>
          <p:nvPr/>
        </p:nvSpPr>
        <p:spPr>
          <a:xfrm>
            <a:off x="4" y="10323"/>
            <a:ext cx="12197526" cy="6858000"/>
          </a:xfrm>
          <a:custGeom>
            <a:avLst/>
            <a:gdLst>
              <a:gd name="connsiteX0" fmla="*/ 488332 w 18296289"/>
              <a:gd name="connsiteY0" fmla="*/ 6 h 10287000"/>
              <a:gd name="connsiteX1" fmla="*/ 716342 w 18296289"/>
              <a:gd name="connsiteY1" fmla="*/ 6 h 10287000"/>
              <a:gd name="connsiteX2" fmla="*/ 716342 w 18296289"/>
              <a:gd name="connsiteY2" fmla="*/ 10287000 h 10287000"/>
              <a:gd name="connsiteX3" fmla="*/ 488332 w 18296289"/>
              <a:gd name="connsiteY3" fmla="*/ 10287000 h 10287000"/>
              <a:gd name="connsiteX4" fmla="*/ 0 w 18296289"/>
              <a:gd name="connsiteY4" fmla="*/ 6 h 10287000"/>
              <a:gd name="connsiteX5" fmla="*/ 228011 w 18296289"/>
              <a:gd name="connsiteY5" fmla="*/ 6 h 10287000"/>
              <a:gd name="connsiteX6" fmla="*/ 228011 w 18296289"/>
              <a:gd name="connsiteY6" fmla="*/ 10287000 h 10287000"/>
              <a:gd name="connsiteX7" fmla="*/ 0 w 18296289"/>
              <a:gd name="connsiteY7" fmla="*/ 10287000 h 10287000"/>
              <a:gd name="connsiteX8" fmla="*/ 976663 w 18296289"/>
              <a:gd name="connsiteY8" fmla="*/ 5 h 10287000"/>
              <a:gd name="connsiteX9" fmla="*/ 1204675 w 18296289"/>
              <a:gd name="connsiteY9" fmla="*/ 5 h 10287000"/>
              <a:gd name="connsiteX10" fmla="*/ 1204675 w 18296289"/>
              <a:gd name="connsiteY10" fmla="*/ 10287000 h 10287000"/>
              <a:gd name="connsiteX11" fmla="*/ 976663 w 18296289"/>
              <a:gd name="connsiteY11" fmla="*/ 10287000 h 10287000"/>
              <a:gd name="connsiteX12" fmla="*/ 1464995 w 18296289"/>
              <a:gd name="connsiteY12" fmla="*/ 5 h 10287000"/>
              <a:gd name="connsiteX13" fmla="*/ 1693006 w 18296289"/>
              <a:gd name="connsiteY13" fmla="*/ 5 h 10287000"/>
              <a:gd name="connsiteX14" fmla="*/ 1693006 w 18296289"/>
              <a:gd name="connsiteY14" fmla="*/ 10287000 h 10287000"/>
              <a:gd name="connsiteX15" fmla="*/ 1464995 w 18296289"/>
              <a:gd name="connsiteY15" fmla="*/ 10287000 h 10287000"/>
              <a:gd name="connsiteX16" fmla="*/ 1953326 w 18296289"/>
              <a:gd name="connsiteY16" fmla="*/ 5 h 10287000"/>
              <a:gd name="connsiteX17" fmla="*/ 2181338 w 18296289"/>
              <a:gd name="connsiteY17" fmla="*/ 5 h 10287000"/>
              <a:gd name="connsiteX18" fmla="*/ 2181338 w 18296289"/>
              <a:gd name="connsiteY18" fmla="*/ 10287000 h 10287000"/>
              <a:gd name="connsiteX19" fmla="*/ 1953326 w 18296289"/>
              <a:gd name="connsiteY19" fmla="*/ 10287000 h 10287000"/>
              <a:gd name="connsiteX20" fmla="*/ 2441658 w 18296289"/>
              <a:gd name="connsiteY20" fmla="*/ 5 h 10287000"/>
              <a:gd name="connsiteX21" fmla="*/ 2669670 w 18296289"/>
              <a:gd name="connsiteY21" fmla="*/ 5 h 10287000"/>
              <a:gd name="connsiteX22" fmla="*/ 2669670 w 18296289"/>
              <a:gd name="connsiteY22" fmla="*/ 10287000 h 10287000"/>
              <a:gd name="connsiteX23" fmla="*/ 2441658 w 18296289"/>
              <a:gd name="connsiteY23" fmla="*/ 10287000 h 10287000"/>
              <a:gd name="connsiteX24" fmla="*/ 2929991 w 18296289"/>
              <a:gd name="connsiteY24" fmla="*/ 5 h 10287000"/>
              <a:gd name="connsiteX25" fmla="*/ 3158002 w 18296289"/>
              <a:gd name="connsiteY25" fmla="*/ 5 h 10287000"/>
              <a:gd name="connsiteX26" fmla="*/ 3158002 w 18296289"/>
              <a:gd name="connsiteY26" fmla="*/ 10287000 h 10287000"/>
              <a:gd name="connsiteX27" fmla="*/ 2929991 w 18296289"/>
              <a:gd name="connsiteY27" fmla="*/ 10287000 h 10287000"/>
              <a:gd name="connsiteX28" fmla="*/ 3418323 w 18296289"/>
              <a:gd name="connsiteY28" fmla="*/ 5 h 10287000"/>
              <a:gd name="connsiteX29" fmla="*/ 3646334 w 18296289"/>
              <a:gd name="connsiteY29" fmla="*/ 5 h 10287000"/>
              <a:gd name="connsiteX30" fmla="*/ 3646334 w 18296289"/>
              <a:gd name="connsiteY30" fmla="*/ 10287000 h 10287000"/>
              <a:gd name="connsiteX31" fmla="*/ 3418323 w 18296289"/>
              <a:gd name="connsiteY31" fmla="*/ 10287000 h 10287000"/>
              <a:gd name="connsiteX32" fmla="*/ 3906655 w 18296289"/>
              <a:gd name="connsiteY32" fmla="*/ 5 h 10287000"/>
              <a:gd name="connsiteX33" fmla="*/ 4134665 w 18296289"/>
              <a:gd name="connsiteY33" fmla="*/ 5 h 10287000"/>
              <a:gd name="connsiteX34" fmla="*/ 4134665 w 18296289"/>
              <a:gd name="connsiteY34" fmla="*/ 10287000 h 10287000"/>
              <a:gd name="connsiteX35" fmla="*/ 3906655 w 18296289"/>
              <a:gd name="connsiteY35" fmla="*/ 10287000 h 10287000"/>
              <a:gd name="connsiteX36" fmla="*/ 4394985 w 18296289"/>
              <a:gd name="connsiteY36" fmla="*/ 4 h 10287000"/>
              <a:gd name="connsiteX37" fmla="*/ 4622994 w 18296289"/>
              <a:gd name="connsiteY37" fmla="*/ 4 h 10287000"/>
              <a:gd name="connsiteX38" fmla="*/ 4622994 w 18296289"/>
              <a:gd name="connsiteY38" fmla="*/ 10287000 h 10287000"/>
              <a:gd name="connsiteX39" fmla="*/ 4394985 w 18296289"/>
              <a:gd name="connsiteY39" fmla="*/ 10287000 h 10287000"/>
              <a:gd name="connsiteX40" fmla="*/ 4883318 w 18296289"/>
              <a:gd name="connsiteY40" fmla="*/ 4 h 10287000"/>
              <a:gd name="connsiteX41" fmla="*/ 5111327 w 18296289"/>
              <a:gd name="connsiteY41" fmla="*/ 4 h 10287000"/>
              <a:gd name="connsiteX42" fmla="*/ 5111327 w 18296289"/>
              <a:gd name="connsiteY42" fmla="*/ 10287000 h 10287000"/>
              <a:gd name="connsiteX43" fmla="*/ 4883318 w 18296289"/>
              <a:gd name="connsiteY43" fmla="*/ 10287000 h 10287000"/>
              <a:gd name="connsiteX44" fmla="*/ 5371649 w 18296289"/>
              <a:gd name="connsiteY44" fmla="*/ 4 h 10287000"/>
              <a:gd name="connsiteX45" fmla="*/ 5599660 w 18296289"/>
              <a:gd name="connsiteY45" fmla="*/ 4 h 10287000"/>
              <a:gd name="connsiteX46" fmla="*/ 5599660 w 18296289"/>
              <a:gd name="connsiteY46" fmla="*/ 10287000 h 10287000"/>
              <a:gd name="connsiteX47" fmla="*/ 5371649 w 18296289"/>
              <a:gd name="connsiteY47" fmla="*/ 10287000 h 10287000"/>
              <a:gd name="connsiteX48" fmla="*/ 5859980 w 18296289"/>
              <a:gd name="connsiteY48" fmla="*/ 4 h 10287000"/>
              <a:gd name="connsiteX49" fmla="*/ 6087990 w 18296289"/>
              <a:gd name="connsiteY49" fmla="*/ 4 h 10287000"/>
              <a:gd name="connsiteX50" fmla="*/ 6087990 w 18296289"/>
              <a:gd name="connsiteY50" fmla="*/ 10287000 h 10287000"/>
              <a:gd name="connsiteX51" fmla="*/ 5859980 w 18296289"/>
              <a:gd name="connsiteY51" fmla="*/ 10287000 h 10287000"/>
              <a:gd name="connsiteX52" fmla="*/ 6348314 w 18296289"/>
              <a:gd name="connsiteY52" fmla="*/ 4 h 10287000"/>
              <a:gd name="connsiteX53" fmla="*/ 6576324 w 18296289"/>
              <a:gd name="connsiteY53" fmla="*/ 4 h 10287000"/>
              <a:gd name="connsiteX54" fmla="*/ 6576324 w 18296289"/>
              <a:gd name="connsiteY54" fmla="*/ 10287000 h 10287000"/>
              <a:gd name="connsiteX55" fmla="*/ 6348314 w 18296289"/>
              <a:gd name="connsiteY55" fmla="*/ 10287000 h 10287000"/>
              <a:gd name="connsiteX56" fmla="*/ 6836644 w 18296289"/>
              <a:gd name="connsiteY56" fmla="*/ 4 h 10287000"/>
              <a:gd name="connsiteX57" fmla="*/ 7064654 w 18296289"/>
              <a:gd name="connsiteY57" fmla="*/ 4 h 10287000"/>
              <a:gd name="connsiteX58" fmla="*/ 7064654 w 18296289"/>
              <a:gd name="connsiteY58" fmla="*/ 10287000 h 10287000"/>
              <a:gd name="connsiteX59" fmla="*/ 6836644 w 18296289"/>
              <a:gd name="connsiteY59" fmla="*/ 10287000 h 10287000"/>
              <a:gd name="connsiteX60" fmla="*/ 7324976 w 18296289"/>
              <a:gd name="connsiteY60" fmla="*/ 3 h 10287000"/>
              <a:gd name="connsiteX61" fmla="*/ 7552987 w 18296289"/>
              <a:gd name="connsiteY61" fmla="*/ 3 h 10287000"/>
              <a:gd name="connsiteX62" fmla="*/ 7552987 w 18296289"/>
              <a:gd name="connsiteY62" fmla="*/ 10287000 h 10287000"/>
              <a:gd name="connsiteX63" fmla="*/ 7324976 w 18296289"/>
              <a:gd name="connsiteY63" fmla="*/ 10287000 h 10287000"/>
              <a:gd name="connsiteX64" fmla="*/ 7813308 w 18296289"/>
              <a:gd name="connsiteY64" fmla="*/ 3 h 10287000"/>
              <a:gd name="connsiteX65" fmla="*/ 8041318 w 18296289"/>
              <a:gd name="connsiteY65" fmla="*/ 3 h 10287000"/>
              <a:gd name="connsiteX66" fmla="*/ 8041318 w 18296289"/>
              <a:gd name="connsiteY66" fmla="*/ 10287000 h 10287000"/>
              <a:gd name="connsiteX67" fmla="*/ 7813308 w 18296289"/>
              <a:gd name="connsiteY67" fmla="*/ 10287000 h 10287000"/>
              <a:gd name="connsiteX68" fmla="*/ 8301639 w 18296289"/>
              <a:gd name="connsiteY68" fmla="*/ 3 h 10287000"/>
              <a:gd name="connsiteX69" fmla="*/ 8529649 w 18296289"/>
              <a:gd name="connsiteY69" fmla="*/ 3 h 10287000"/>
              <a:gd name="connsiteX70" fmla="*/ 8529649 w 18296289"/>
              <a:gd name="connsiteY70" fmla="*/ 10287000 h 10287000"/>
              <a:gd name="connsiteX71" fmla="*/ 8301639 w 18296289"/>
              <a:gd name="connsiteY71" fmla="*/ 10287000 h 10287000"/>
              <a:gd name="connsiteX72" fmla="*/ 8789970 w 18296289"/>
              <a:gd name="connsiteY72" fmla="*/ 3 h 10287000"/>
              <a:gd name="connsiteX73" fmla="*/ 9017981 w 18296289"/>
              <a:gd name="connsiteY73" fmla="*/ 3 h 10287000"/>
              <a:gd name="connsiteX74" fmla="*/ 9017981 w 18296289"/>
              <a:gd name="connsiteY74" fmla="*/ 10287000 h 10287000"/>
              <a:gd name="connsiteX75" fmla="*/ 8789970 w 18296289"/>
              <a:gd name="connsiteY75" fmla="*/ 10287000 h 10287000"/>
              <a:gd name="connsiteX76" fmla="*/ 9278302 w 18296289"/>
              <a:gd name="connsiteY76" fmla="*/ 3 h 10287000"/>
              <a:gd name="connsiteX77" fmla="*/ 9506313 w 18296289"/>
              <a:gd name="connsiteY77" fmla="*/ 3 h 10287000"/>
              <a:gd name="connsiteX78" fmla="*/ 9506313 w 18296289"/>
              <a:gd name="connsiteY78" fmla="*/ 10287000 h 10287000"/>
              <a:gd name="connsiteX79" fmla="*/ 9278302 w 18296289"/>
              <a:gd name="connsiteY79" fmla="*/ 10287000 h 10287000"/>
              <a:gd name="connsiteX80" fmla="*/ 9766634 w 18296289"/>
              <a:gd name="connsiteY80" fmla="*/ 3 h 10287000"/>
              <a:gd name="connsiteX81" fmla="*/ 9994645 w 18296289"/>
              <a:gd name="connsiteY81" fmla="*/ 3 h 10287000"/>
              <a:gd name="connsiteX82" fmla="*/ 9994645 w 18296289"/>
              <a:gd name="connsiteY82" fmla="*/ 10287000 h 10287000"/>
              <a:gd name="connsiteX83" fmla="*/ 9766634 w 18296289"/>
              <a:gd name="connsiteY83" fmla="*/ 10287000 h 10287000"/>
              <a:gd name="connsiteX84" fmla="*/ 10254966 w 18296289"/>
              <a:gd name="connsiteY84" fmla="*/ 3 h 10287000"/>
              <a:gd name="connsiteX85" fmla="*/ 10482977 w 18296289"/>
              <a:gd name="connsiteY85" fmla="*/ 3 h 10287000"/>
              <a:gd name="connsiteX86" fmla="*/ 10482977 w 18296289"/>
              <a:gd name="connsiteY86" fmla="*/ 10287000 h 10287000"/>
              <a:gd name="connsiteX87" fmla="*/ 10254966 w 18296289"/>
              <a:gd name="connsiteY87" fmla="*/ 10287000 h 10287000"/>
              <a:gd name="connsiteX88" fmla="*/ 10743298 w 18296289"/>
              <a:gd name="connsiteY88" fmla="*/ 2 h 10287000"/>
              <a:gd name="connsiteX89" fmla="*/ 10971309 w 18296289"/>
              <a:gd name="connsiteY89" fmla="*/ 2 h 10287000"/>
              <a:gd name="connsiteX90" fmla="*/ 10971309 w 18296289"/>
              <a:gd name="connsiteY90" fmla="*/ 10287000 h 10287000"/>
              <a:gd name="connsiteX91" fmla="*/ 10743298 w 18296289"/>
              <a:gd name="connsiteY91" fmla="*/ 10287000 h 10287000"/>
              <a:gd name="connsiteX92" fmla="*/ 11231630 w 18296289"/>
              <a:gd name="connsiteY92" fmla="*/ 2 h 10287000"/>
              <a:gd name="connsiteX93" fmla="*/ 11459641 w 18296289"/>
              <a:gd name="connsiteY93" fmla="*/ 2 h 10287000"/>
              <a:gd name="connsiteX94" fmla="*/ 11459641 w 18296289"/>
              <a:gd name="connsiteY94" fmla="*/ 10287000 h 10287000"/>
              <a:gd name="connsiteX95" fmla="*/ 11231630 w 18296289"/>
              <a:gd name="connsiteY95" fmla="*/ 10287000 h 10287000"/>
              <a:gd name="connsiteX96" fmla="*/ 11719962 w 18296289"/>
              <a:gd name="connsiteY96" fmla="*/ 2 h 10287000"/>
              <a:gd name="connsiteX97" fmla="*/ 11947973 w 18296289"/>
              <a:gd name="connsiteY97" fmla="*/ 2 h 10287000"/>
              <a:gd name="connsiteX98" fmla="*/ 11947973 w 18296289"/>
              <a:gd name="connsiteY98" fmla="*/ 10287000 h 10287000"/>
              <a:gd name="connsiteX99" fmla="*/ 11719962 w 18296289"/>
              <a:gd name="connsiteY99" fmla="*/ 10287000 h 10287000"/>
              <a:gd name="connsiteX100" fmla="*/ 12208294 w 18296289"/>
              <a:gd name="connsiteY100" fmla="*/ 2 h 10287000"/>
              <a:gd name="connsiteX101" fmla="*/ 12436305 w 18296289"/>
              <a:gd name="connsiteY101" fmla="*/ 2 h 10287000"/>
              <a:gd name="connsiteX102" fmla="*/ 12436305 w 18296289"/>
              <a:gd name="connsiteY102" fmla="*/ 10287000 h 10287000"/>
              <a:gd name="connsiteX103" fmla="*/ 12208294 w 18296289"/>
              <a:gd name="connsiteY103" fmla="*/ 10287000 h 10287000"/>
              <a:gd name="connsiteX104" fmla="*/ 12696626 w 18296289"/>
              <a:gd name="connsiteY104" fmla="*/ 2 h 10287000"/>
              <a:gd name="connsiteX105" fmla="*/ 12924637 w 18296289"/>
              <a:gd name="connsiteY105" fmla="*/ 2 h 10287000"/>
              <a:gd name="connsiteX106" fmla="*/ 12924637 w 18296289"/>
              <a:gd name="connsiteY106" fmla="*/ 10287000 h 10287000"/>
              <a:gd name="connsiteX107" fmla="*/ 12696626 w 18296289"/>
              <a:gd name="connsiteY107" fmla="*/ 10287000 h 10287000"/>
              <a:gd name="connsiteX108" fmla="*/ 13184958 w 18296289"/>
              <a:gd name="connsiteY108" fmla="*/ 2 h 10287000"/>
              <a:gd name="connsiteX109" fmla="*/ 13412969 w 18296289"/>
              <a:gd name="connsiteY109" fmla="*/ 2 h 10287000"/>
              <a:gd name="connsiteX110" fmla="*/ 13412969 w 18296289"/>
              <a:gd name="connsiteY110" fmla="*/ 10287000 h 10287000"/>
              <a:gd name="connsiteX111" fmla="*/ 13184958 w 18296289"/>
              <a:gd name="connsiteY111" fmla="*/ 10287000 h 10287000"/>
              <a:gd name="connsiteX112" fmla="*/ 13673290 w 18296289"/>
              <a:gd name="connsiteY112" fmla="*/ 1 h 10287000"/>
              <a:gd name="connsiteX113" fmla="*/ 13901301 w 18296289"/>
              <a:gd name="connsiteY113" fmla="*/ 1 h 10287000"/>
              <a:gd name="connsiteX114" fmla="*/ 13901301 w 18296289"/>
              <a:gd name="connsiteY114" fmla="*/ 10287000 h 10287000"/>
              <a:gd name="connsiteX115" fmla="*/ 13673290 w 18296289"/>
              <a:gd name="connsiteY115" fmla="*/ 10287000 h 10287000"/>
              <a:gd name="connsiteX116" fmla="*/ 14161622 w 18296289"/>
              <a:gd name="connsiteY116" fmla="*/ 1 h 10287000"/>
              <a:gd name="connsiteX117" fmla="*/ 14389633 w 18296289"/>
              <a:gd name="connsiteY117" fmla="*/ 1 h 10287000"/>
              <a:gd name="connsiteX118" fmla="*/ 14389633 w 18296289"/>
              <a:gd name="connsiteY118" fmla="*/ 10287000 h 10287000"/>
              <a:gd name="connsiteX119" fmla="*/ 14161622 w 18296289"/>
              <a:gd name="connsiteY119" fmla="*/ 10287000 h 10287000"/>
              <a:gd name="connsiteX120" fmla="*/ 14649954 w 18296289"/>
              <a:gd name="connsiteY120" fmla="*/ 1 h 10287000"/>
              <a:gd name="connsiteX121" fmla="*/ 14877965 w 18296289"/>
              <a:gd name="connsiteY121" fmla="*/ 1 h 10287000"/>
              <a:gd name="connsiteX122" fmla="*/ 14877965 w 18296289"/>
              <a:gd name="connsiteY122" fmla="*/ 10287000 h 10287000"/>
              <a:gd name="connsiteX123" fmla="*/ 14649954 w 18296289"/>
              <a:gd name="connsiteY123" fmla="*/ 10287000 h 10287000"/>
              <a:gd name="connsiteX124" fmla="*/ 15138286 w 18296289"/>
              <a:gd name="connsiteY124" fmla="*/ 1 h 10287000"/>
              <a:gd name="connsiteX125" fmla="*/ 15366297 w 18296289"/>
              <a:gd name="connsiteY125" fmla="*/ 1 h 10287000"/>
              <a:gd name="connsiteX126" fmla="*/ 15366297 w 18296289"/>
              <a:gd name="connsiteY126" fmla="*/ 10287000 h 10287000"/>
              <a:gd name="connsiteX127" fmla="*/ 15138286 w 18296289"/>
              <a:gd name="connsiteY127" fmla="*/ 10287000 h 10287000"/>
              <a:gd name="connsiteX128" fmla="*/ 15626618 w 18296289"/>
              <a:gd name="connsiteY128" fmla="*/ 1 h 10287000"/>
              <a:gd name="connsiteX129" fmla="*/ 15854629 w 18296289"/>
              <a:gd name="connsiteY129" fmla="*/ 1 h 10287000"/>
              <a:gd name="connsiteX130" fmla="*/ 15854629 w 18296289"/>
              <a:gd name="connsiteY130" fmla="*/ 10287000 h 10287000"/>
              <a:gd name="connsiteX131" fmla="*/ 15626618 w 18296289"/>
              <a:gd name="connsiteY131" fmla="*/ 10287000 h 10287000"/>
              <a:gd name="connsiteX132" fmla="*/ 16114950 w 18296289"/>
              <a:gd name="connsiteY132" fmla="*/ 1 h 10287000"/>
              <a:gd name="connsiteX133" fmla="*/ 16342961 w 18296289"/>
              <a:gd name="connsiteY133" fmla="*/ 1 h 10287000"/>
              <a:gd name="connsiteX134" fmla="*/ 16342961 w 18296289"/>
              <a:gd name="connsiteY134" fmla="*/ 10287000 h 10287000"/>
              <a:gd name="connsiteX135" fmla="*/ 16114950 w 18296289"/>
              <a:gd name="connsiteY135" fmla="*/ 10287000 h 10287000"/>
              <a:gd name="connsiteX136" fmla="*/ 16603282 w 18296289"/>
              <a:gd name="connsiteY136" fmla="*/ 1 h 10287000"/>
              <a:gd name="connsiteX137" fmla="*/ 16831293 w 18296289"/>
              <a:gd name="connsiteY137" fmla="*/ 1 h 10287000"/>
              <a:gd name="connsiteX138" fmla="*/ 16831293 w 18296289"/>
              <a:gd name="connsiteY138" fmla="*/ 10287000 h 10287000"/>
              <a:gd name="connsiteX139" fmla="*/ 16603282 w 18296289"/>
              <a:gd name="connsiteY139" fmla="*/ 10287000 h 10287000"/>
              <a:gd name="connsiteX140" fmla="*/ 17091615 w 18296289"/>
              <a:gd name="connsiteY140" fmla="*/ 0 h 10287000"/>
              <a:gd name="connsiteX141" fmla="*/ 17319625 w 18296289"/>
              <a:gd name="connsiteY141" fmla="*/ 0 h 10287000"/>
              <a:gd name="connsiteX142" fmla="*/ 17319625 w 18296289"/>
              <a:gd name="connsiteY142" fmla="*/ 10287000 h 10287000"/>
              <a:gd name="connsiteX143" fmla="*/ 17091615 w 18296289"/>
              <a:gd name="connsiteY143" fmla="*/ 10287000 h 10287000"/>
              <a:gd name="connsiteX144" fmla="*/ 17579947 w 18296289"/>
              <a:gd name="connsiteY144" fmla="*/ 0 h 10287000"/>
              <a:gd name="connsiteX145" fmla="*/ 17807957 w 18296289"/>
              <a:gd name="connsiteY145" fmla="*/ 0 h 10287000"/>
              <a:gd name="connsiteX146" fmla="*/ 17807957 w 18296289"/>
              <a:gd name="connsiteY146" fmla="*/ 10287000 h 10287000"/>
              <a:gd name="connsiteX147" fmla="*/ 17579947 w 18296289"/>
              <a:gd name="connsiteY147" fmla="*/ 10287000 h 10287000"/>
              <a:gd name="connsiteX148" fmla="*/ 18068279 w 18296289"/>
              <a:gd name="connsiteY148" fmla="*/ 0 h 10287000"/>
              <a:gd name="connsiteX149" fmla="*/ 18296289 w 18296289"/>
              <a:gd name="connsiteY149" fmla="*/ 0 h 10287000"/>
              <a:gd name="connsiteX150" fmla="*/ 18296289 w 18296289"/>
              <a:gd name="connsiteY150" fmla="*/ 10287000 h 10287000"/>
              <a:gd name="connsiteX151" fmla="*/ 18068279 w 18296289"/>
              <a:gd name="connsiteY151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8296289" h="10287000">
                <a:moveTo>
                  <a:pt x="488332" y="6"/>
                </a:moveTo>
                <a:lnTo>
                  <a:pt x="716342" y="6"/>
                </a:lnTo>
                <a:lnTo>
                  <a:pt x="716342" y="10287000"/>
                </a:lnTo>
                <a:lnTo>
                  <a:pt x="488332" y="10287000"/>
                </a:lnTo>
                <a:close/>
                <a:moveTo>
                  <a:pt x="0" y="6"/>
                </a:moveTo>
                <a:lnTo>
                  <a:pt x="228011" y="6"/>
                </a:lnTo>
                <a:lnTo>
                  <a:pt x="228011" y="10287000"/>
                </a:lnTo>
                <a:lnTo>
                  <a:pt x="0" y="10287000"/>
                </a:lnTo>
                <a:close/>
                <a:moveTo>
                  <a:pt x="976663" y="5"/>
                </a:moveTo>
                <a:lnTo>
                  <a:pt x="1204675" y="5"/>
                </a:lnTo>
                <a:lnTo>
                  <a:pt x="1204675" y="10287000"/>
                </a:lnTo>
                <a:lnTo>
                  <a:pt x="976663" y="10287000"/>
                </a:lnTo>
                <a:close/>
                <a:moveTo>
                  <a:pt x="1464995" y="5"/>
                </a:moveTo>
                <a:lnTo>
                  <a:pt x="1693006" y="5"/>
                </a:lnTo>
                <a:lnTo>
                  <a:pt x="1693006" y="10287000"/>
                </a:lnTo>
                <a:lnTo>
                  <a:pt x="1464995" y="10287000"/>
                </a:lnTo>
                <a:close/>
                <a:moveTo>
                  <a:pt x="1953326" y="5"/>
                </a:moveTo>
                <a:lnTo>
                  <a:pt x="2181338" y="5"/>
                </a:lnTo>
                <a:lnTo>
                  <a:pt x="2181338" y="10287000"/>
                </a:lnTo>
                <a:lnTo>
                  <a:pt x="1953326" y="10287000"/>
                </a:lnTo>
                <a:close/>
                <a:moveTo>
                  <a:pt x="2441658" y="5"/>
                </a:moveTo>
                <a:lnTo>
                  <a:pt x="2669670" y="5"/>
                </a:lnTo>
                <a:lnTo>
                  <a:pt x="2669670" y="10287000"/>
                </a:lnTo>
                <a:lnTo>
                  <a:pt x="2441658" y="10287000"/>
                </a:lnTo>
                <a:close/>
                <a:moveTo>
                  <a:pt x="2929991" y="5"/>
                </a:moveTo>
                <a:lnTo>
                  <a:pt x="3158002" y="5"/>
                </a:lnTo>
                <a:lnTo>
                  <a:pt x="3158002" y="10287000"/>
                </a:lnTo>
                <a:lnTo>
                  <a:pt x="2929991" y="10287000"/>
                </a:lnTo>
                <a:close/>
                <a:moveTo>
                  <a:pt x="3418323" y="5"/>
                </a:moveTo>
                <a:lnTo>
                  <a:pt x="3646334" y="5"/>
                </a:lnTo>
                <a:lnTo>
                  <a:pt x="3646334" y="10287000"/>
                </a:lnTo>
                <a:lnTo>
                  <a:pt x="3418323" y="10287000"/>
                </a:lnTo>
                <a:close/>
                <a:moveTo>
                  <a:pt x="3906655" y="5"/>
                </a:moveTo>
                <a:lnTo>
                  <a:pt x="4134665" y="5"/>
                </a:lnTo>
                <a:lnTo>
                  <a:pt x="4134665" y="10287000"/>
                </a:lnTo>
                <a:lnTo>
                  <a:pt x="3906655" y="10287000"/>
                </a:lnTo>
                <a:close/>
                <a:moveTo>
                  <a:pt x="4394985" y="4"/>
                </a:moveTo>
                <a:lnTo>
                  <a:pt x="4622994" y="4"/>
                </a:lnTo>
                <a:lnTo>
                  <a:pt x="4622994" y="10287000"/>
                </a:lnTo>
                <a:lnTo>
                  <a:pt x="4394985" y="10287000"/>
                </a:lnTo>
                <a:close/>
                <a:moveTo>
                  <a:pt x="4883318" y="4"/>
                </a:moveTo>
                <a:lnTo>
                  <a:pt x="5111327" y="4"/>
                </a:lnTo>
                <a:lnTo>
                  <a:pt x="5111327" y="10287000"/>
                </a:lnTo>
                <a:lnTo>
                  <a:pt x="4883318" y="10287000"/>
                </a:lnTo>
                <a:close/>
                <a:moveTo>
                  <a:pt x="5371649" y="4"/>
                </a:moveTo>
                <a:lnTo>
                  <a:pt x="5599660" y="4"/>
                </a:lnTo>
                <a:lnTo>
                  <a:pt x="5599660" y="10287000"/>
                </a:lnTo>
                <a:lnTo>
                  <a:pt x="5371649" y="10287000"/>
                </a:lnTo>
                <a:close/>
                <a:moveTo>
                  <a:pt x="5859980" y="4"/>
                </a:moveTo>
                <a:lnTo>
                  <a:pt x="6087990" y="4"/>
                </a:lnTo>
                <a:lnTo>
                  <a:pt x="6087990" y="10287000"/>
                </a:lnTo>
                <a:lnTo>
                  <a:pt x="5859980" y="10287000"/>
                </a:lnTo>
                <a:close/>
                <a:moveTo>
                  <a:pt x="6348314" y="4"/>
                </a:moveTo>
                <a:lnTo>
                  <a:pt x="6576324" y="4"/>
                </a:lnTo>
                <a:lnTo>
                  <a:pt x="6576324" y="10287000"/>
                </a:lnTo>
                <a:lnTo>
                  <a:pt x="6348314" y="10287000"/>
                </a:lnTo>
                <a:close/>
                <a:moveTo>
                  <a:pt x="6836644" y="4"/>
                </a:moveTo>
                <a:lnTo>
                  <a:pt x="7064654" y="4"/>
                </a:lnTo>
                <a:lnTo>
                  <a:pt x="7064654" y="10287000"/>
                </a:lnTo>
                <a:lnTo>
                  <a:pt x="6836644" y="10287000"/>
                </a:lnTo>
                <a:close/>
                <a:moveTo>
                  <a:pt x="7324976" y="3"/>
                </a:moveTo>
                <a:lnTo>
                  <a:pt x="7552987" y="3"/>
                </a:lnTo>
                <a:lnTo>
                  <a:pt x="7552987" y="10287000"/>
                </a:lnTo>
                <a:lnTo>
                  <a:pt x="7324976" y="10287000"/>
                </a:lnTo>
                <a:close/>
                <a:moveTo>
                  <a:pt x="7813308" y="3"/>
                </a:moveTo>
                <a:lnTo>
                  <a:pt x="8041318" y="3"/>
                </a:lnTo>
                <a:lnTo>
                  <a:pt x="8041318" y="10287000"/>
                </a:lnTo>
                <a:lnTo>
                  <a:pt x="7813308" y="10287000"/>
                </a:lnTo>
                <a:close/>
                <a:moveTo>
                  <a:pt x="8301639" y="3"/>
                </a:moveTo>
                <a:lnTo>
                  <a:pt x="8529649" y="3"/>
                </a:lnTo>
                <a:lnTo>
                  <a:pt x="8529649" y="10287000"/>
                </a:lnTo>
                <a:lnTo>
                  <a:pt x="8301639" y="10287000"/>
                </a:lnTo>
                <a:close/>
                <a:moveTo>
                  <a:pt x="8789970" y="3"/>
                </a:moveTo>
                <a:lnTo>
                  <a:pt x="9017981" y="3"/>
                </a:lnTo>
                <a:lnTo>
                  <a:pt x="9017981" y="10287000"/>
                </a:lnTo>
                <a:lnTo>
                  <a:pt x="8789970" y="10287000"/>
                </a:lnTo>
                <a:close/>
                <a:moveTo>
                  <a:pt x="9278302" y="3"/>
                </a:moveTo>
                <a:lnTo>
                  <a:pt x="9506313" y="3"/>
                </a:lnTo>
                <a:lnTo>
                  <a:pt x="9506313" y="10287000"/>
                </a:lnTo>
                <a:lnTo>
                  <a:pt x="9278302" y="10287000"/>
                </a:lnTo>
                <a:close/>
                <a:moveTo>
                  <a:pt x="9766634" y="3"/>
                </a:moveTo>
                <a:lnTo>
                  <a:pt x="9994645" y="3"/>
                </a:lnTo>
                <a:lnTo>
                  <a:pt x="9994645" y="10287000"/>
                </a:lnTo>
                <a:lnTo>
                  <a:pt x="9766634" y="10287000"/>
                </a:lnTo>
                <a:close/>
                <a:moveTo>
                  <a:pt x="10254966" y="3"/>
                </a:moveTo>
                <a:lnTo>
                  <a:pt x="10482977" y="3"/>
                </a:lnTo>
                <a:lnTo>
                  <a:pt x="10482977" y="10287000"/>
                </a:lnTo>
                <a:lnTo>
                  <a:pt x="10254966" y="10287000"/>
                </a:lnTo>
                <a:close/>
                <a:moveTo>
                  <a:pt x="10743298" y="2"/>
                </a:moveTo>
                <a:lnTo>
                  <a:pt x="10971309" y="2"/>
                </a:lnTo>
                <a:lnTo>
                  <a:pt x="10971309" y="10287000"/>
                </a:lnTo>
                <a:lnTo>
                  <a:pt x="10743298" y="10287000"/>
                </a:lnTo>
                <a:close/>
                <a:moveTo>
                  <a:pt x="11231630" y="2"/>
                </a:moveTo>
                <a:lnTo>
                  <a:pt x="11459641" y="2"/>
                </a:lnTo>
                <a:lnTo>
                  <a:pt x="11459641" y="10287000"/>
                </a:lnTo>
                <a:lnTo>
                  <a:pt x="11231630" y="10287000"/>
                </a:lnTo>
                <a:close/>
                <a:moveTo>
                  <a:pt x="11719962" y="2"/>
                </a:moveTo>
                <a:lnTo>
                  <a:pt x="11947973" y="2"/>
                </a:lnTo>
                <a:lnTo>
                  <a:pt x="11947973" y="10287000"/>
                </a:lnTo>
                <a:lnTo>
                  <a:pt x="11719962" y="10287000"/>
                </a:lnTo>
                <a:close/>
                <a:moveTo>
                  <a:pt x="12208294" y="2"/>
                </a:moveTo>
                <a:lnTo>
                  <a:pt x="12436305" y="2"/>
                </a:lnTo>
                <a:lnTo>
                  <a:pt x="12436305" y="10287000"/>
                </a:lnTo>
                <a:lnTo>
                  <a:pt x="12208294" y="10287000"/>
                </a:lnTo>
                <a:close/>
                <a:moveTo>
                  <a:pt x="12696626" y="2"/>
                </a:moveTo>
                <a:lnTo>
                  <a:pt x="12924637" y="2"/>
                </a:lnTo>
                <a:lnTo>
                  <a:pt x="12924637" y="10287000"/>
                </a:lnTo>
                <a:lnTo>
                  <a:pt x="12696626" y="10287000"/>
                </a:lnTo>
                <a:close/>
                <a:moveTo>
                  <a:pt x="13184958" y="2"/>
                </a:moveTo>
                <a:lnTo>
                  <a:pt x="13412969" y="2"/>
                </a:lnTo>
                <a:lnTo>
                  <a:pt x="13412969" y="10287000"/>
                </a:lnTo>
                <a:lnTo>
                  <a:pt x="13184958" y="10287000"/>
                </a:lnTo>
                <a:close/>
                <a:moveTo>
                  <a:pt x="13673290" y="1"/>
                </a:moveTo>
                <a:lnTo>
                  <a:pt x="13901301" y="1"/>
                </a:lnTo>
                <a:lnTo>
                  <a:pt x="13901301" y="10287000"/>
                </a:lnTo>
                <a:lnTo>
                  <a:pt x="13673290" y="10287000"/>
                </a:lnTo>
                <a:close/>
                <a:moveTo>
                  <a:pt x="14161622" y="1"/>
                </a:moveTo>
                <a:lnTo>
                  <a:pt x="14389633" y="1"/>
                </a:lnTo>
                <a:lnTo>
                  <a:pt x="14389633" y="10287000"/>
                </a:lnTo>
                <a:lnTo>
                  <a:pt x="14161622" y="10287000"/>
                </a:lnTo>
                <a:close/>
                <a:moveTo>
                  <a:pt x="14649954" y="1"/>
                </a:moveTo>
                <a:lnTo>
                  <a:pt x="14877965" y="1"/>
                </a:lnTo>
                <a:lnTo>
                  <a:pt x="14877965" y="10287000"/>
                </a:lnTo>
                <a:lnTo>
                  <a:pt x="14649954" y="10287000"/>
                </a:lnTo>
                <a:close/>
                <a:moveTo>
                  <a:pt x="15138286" y="1"/>
                </a:moveTo>
                <a:lnTo>
                  <a:pt x="15366297" y="1"/>
                </a:lnTo>
                <a:lnTo>
                  <a:pt x="15366297" y="10287000"/>
                </a:lnTo>
                <a:lnTo>
                  <a:pt x="15138286" y="10287000"/>
                </a:lnTo>
                <a:close/>
                <a:moveTo>
                  <a:pt x="15626618" y="1"/>
                </a:moveTo>
                <a:lnTo>
                  <a:pt x="15854629" y="1"/>
                </a:lnTo>
                <a:lnTo>
                  <a:pt x="15854629" y="10287000"/>
                </a:lnTo>
                <a:lnTo>
                  <a:pt x="15626618" y="10287000"/>
                </a:lnTo>
                <a:close/>
                <a:moveTo>
                  <a:pt x="16114950" y="1"/>
                </a:moveTo>
                <a:lnTo>
                  <a:pt x="16342961" y="1"/>
                </a:lnTo>
                <a:lnTo>
                  <a:pt x="16342961" y="10287000"/>
                </a:lnTo>
                <a:lnTo>
                  <a:pt x="16114950" y="10287000"/>
                </a:lnTo>
                <a:close/>
                <a:moveTo>
                  <a:pt x="16603282" y="1"/>
                </a:moveTo>
                <a:lnTo>
                  <a:pt x="16831293" y="1"/>
                </a:lnTo>
                <a:lnTo>
                  <a:pt x="16831293" y="10287000"/>
                </a:lnTo>
                <a:lnTo>
                  <a:pt x="16603282" y="10287000"/>
                </a:lnTo>
                <a:close/>
                <a:moveTo>
                  <a:pt x="17091615" y="0"/>
                </a:moveTo>
                <a:lnTo>
                  <a:pt x="17319625" y="0"/>
                </a:lnTo>
                <a:lnTo>
                  <a:pt x="17319625" y="10287000"/>
                </a:lnTo>
                <a:lnTo>
                  <a:pt x="17091615" y="10287000"/>
                </a:lnTo>
                <a:close/>
                <a:moveTo>
                  <a:pt x="17579947" y="0"/>
                </a:moveTo>
                <a:lnTo>
                  <a:pt x="17807957" y="0"/>
                </a:lnTo>
                <a:lnTo>
                  <a:pt x="17807957" y="10287000"/>
                </a:lnTo>
                <a:lnTo>
                  <a:pt x="17579947" y="10287000"/>
                </a:lnTo>
                <a:close/>
                <a:moveTo>
                  <a:pt x="18068279" y="0"/>
                </a:moveTo>
                <a:lnTo>
                  <a:pt x="18296289" y="0"/>
                </a:lnTo>
                <a:lnTo>
                  <a:pt x="18296289" y="10287000"/>
                </a:lnTo>
                <a:lnTo>
                  <a:pt x="18068279" y="10287000"/>
                </a:lnTo>
                <a:close/>
              </a:path>
            </a:pathLst>
          </a:custGeom>
          <a:solidFill>
            <a:schemeClr val="accent1">
              <a:lumMod val="9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F11E1C-D40B-4E44-841A-CDC5A1A8CE5D}"/>
              </a:ext>
            </a:extLst>
          </p:cNvPr>
          <p:cNvSpPr/>
          <p:nvPr userDrawn="1"/>
        </p:nvSpPr>
        <p:spPr>
          <a:xfrm>
            <a:off x="0" y="5670210"/>
            <a:ext cx="12192000" cy="118779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5C431FD-5460-4260-B8FE-1385C3A0A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88396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F96E15-0CE0-49CA-8B27-4146CE72F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9173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5BFE49F-B5E6-4A85-B42A-DBDD013F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1396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386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630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2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8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5" r:id="rId3"/>
    <p:sldLayoutId id="2147483764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  <p:sldLayoutId id="2147483690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15" Type="http://schemas.openxmlformats.org/officeDocument/2006/relationships/image" Target="../media/image8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3914899" y="784398"/>
            <a:ext cx="7540039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HÂN HOAN CHÀO ĐÓN</a:t>
            </a:r>
          </a:p>
          <a:p>
            <a:pPr algn="ctr"/>
            <a:r>
              <a:rPr lang="en-US" altLang="ko-KR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</a:t>
            </a:r>
          </a:p>
          <a:p>
            <a:pPr algn="ctr"/>
            <a:r>
              <a:rPr lang="en-US" altLang="ko-KR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  <a:p>
            <a:pPr algn="ctr"/>
            <a:r>
              <a:rPr lang="en-US" altLang="ko-KR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3C</a:t>
            </a:r>
            <a:endParaRPr lang="ko-KR" altLang="en-US" sz="48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ED142D3-29FB-4AB3-80DF-6B614B73C5D2}"/>
              </a:ext>
            </a:extLst>
          </p:cNvPr>
          <p:cNvSpPr/>
          <p:nvPr/>
        </p:nvSpPr>
        <p:spPr>
          <a:xfrm>
            <a:off x="3698156" y="522098"/>
            <a:ext cx="7845677" cy="3622629"/>
          </a:xfrm>
          <a:custGeom>
            <a:avLst/>
            <a:gdLst>
              <a:gd name="connsiteX0" fmla="*/ 0 w 11768516"/>
              <a:gd name="connsiteY0" fmla="*/ 0 h 5433944"/>
              <a:gd name="connsiteX1" fmla="*/ 11768516 w 11768516"/>
              <a:gd name="connsiteY1" fmla="*/ 0 h 5433944"/>
              <a:gd name="connsiteX2" fmla="*/ 11768516 w 11768516"/>
              <a:gd name="connsiteY2" fmla="*/ 5433944 h 5433944"/>
              <a:gd name="connsiteX3" fmla="*/ 3711365 w 11768516"/>
              <a:gd name="connsiteY3" fmla="*/ 5433944 h 5433944"/>
              <a:gd name="connsiteX4" fmla="*/ 3711365 w 11768516"/>
              <a:gd name="connsiteY4" fmla="*/ 5233214 h 5433944"/>
              <a:gd name="connsiteX5" fmla="*/ 11567786 w 11768516"/>
              <a:gd name="connsiteY5" fmla="*/ 5233214 h 5433944"/>
              <a:gd name="connsiteX6" fmla="*/ 11567786 w 11768516"/>
              <a:gd name="connsiteY6" fmla="*/ 200730 h 5433944"/>
              <a:gd name="connsiteX7" fmla="*/ 200730 w 11768516"/>
              <a:gd name="connsiteY7" fmla="*/ 200730 h 5433944"/>
              <a:gd name="connsiteX8" fmla="*/ 200730 w 11768516"/>
              <a:gd name="connsiteY8" fmla="*/ 3480926 h 5433944"/>
              <a:gd name="connsiteX9" fmla="*/ 0 w 11768516"/>
              <a:gd name="connsiteY9" fmla="*/ 3480926 h 543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68516" h="5433944">
                <a:moveTo>
                  <a:pt x="0" y="0"/>
                </a:moveTo>
                <a:lnTo>
                  <a:pt x="11768516" y="0"/>
                </a:lnTo>
                <a:lnTo>
                  <a:pt x="11768516" y="5433944"/>
                </a:lnTo>
                <a:lnTo>
                  <a:pt x="3711365" y="5433944"/>
                </a:lnTo>
                <a:lnTo>
                  <a:pt x="3711365" y="5233214"/>
                </a:lnTo>
                <a:lnTo>
                  <a:pt x="11567786" y="5233214"/>
                </a:lnTo>
                <a:lnTo>
                  <a:pt x="11567786" y="200730"/>
                </a:lnTo>
                <a:lnTo>
                  <a:pt x="200730" y="200730"/>
                </a:lnTo>
                <a:lnTo>
                  <a:pt x="200730" y="3480926"/>
                </a:lnTo>
                <a:lnTo>
                  <a:pt x="0" y="3480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2135" y="840935"/>
            <a:ext cx="5643636" cy="5283184"/>
            <a:chOff x="-32135" y="840935"/>
            <a:chExt cx="5643636" cy="52831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FB59B6-3382-47AE-AAE5-C0AFB4E35EE9}"/>
                </a:ext>
              </a:extLst>
            </p:cNvPr>
            <p:cNvGrpSpPr/>
            <p:nvPr/>
          </p:nvGrpSpPr>
          <p:grpSpPr>
            <a:xfrm rot="20275744" flipH="1">
              <a:off x="2702466" y="3802174"/>
              <a:ext cx="509640" cy="609551"/>
              <a:chOff x="5704433" y="717502"/>
              <a:chExt cx="7365528" cy="8809481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FE219E2-BED5-40DF-B4AE-A2B0F98EF35F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760B529C-0824-4515-BB90-4F2A23E6105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A1B5FBD-480E-486F-84F2-9BEEE8B6810D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5E97D55-1A29-4ABE-B23A-52B9D0F5629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674B560-08BC-493A-BEB3-17217BCE660C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609599D-CB93-4845-9B8E-C8A407CDF7B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8D7141E-3E01-4877-B1E7-2FB9489576F5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1EE2201-2FD3-435F-A07C-D09FFE6146C3}"/>
                </a:ext>
              </a:extLst>
            </p:cNvPr>
            <p:cNvGrpSpPr/>
            <p:nvPr/>
          </p:nvGrpSpPr>
          <p:grpSpPr>
            <a:xfrm rot="20275744" flipH="1">
              <a:off x="2367210" y="4364913"/>
              <a:ext cx="747673" cy="847316"/>
              <a:chOff x="5365048" y="479821"/>
              <a:chExt cx="8036930" cy="9108010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38FBDB8-70EB-4F7B-87EA-E213DE6AB81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E66548C-71B6-471E-8C87-3900F09FD78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9A4AE8E-40D8-4081-B62F-15A1938C11CF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AFC1D33-3C39-4879-B1A4-2BEE377C2E0F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82D3C89-C7BB-417E-BE98-A49AD6203D9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F587926-8F95-42C0-842D-E38CBAAC759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A8F6546-3A7E-486A-80AB-1B93764116FB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E3CE47-66EF-4B91-AE28-182BE821CFA5}"/>
                </a:ext>
              </a:extLst>
            </p:cNvPr>
            <p:cNvGrpSpPr/>
            <p:nvPr/>
          </p:nvGrpSpPr>
          <p:grpSpPr>
            <a:xfrm rot="20275744" flipH="1">
              <a:off x="3316831" y="4698865"/>
              <a:ext cx="261897" cy="270542"/>
              <a:chOff x="5365048" y="1982197"/>
              <a:chExt cx="7362621" cy="7605634"/>
            </a:xfrm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0F9631F-CF20-4497-A7A0-5E42637FEE7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231E4A5-F67A-4206-9BE7-18B302529CB9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B94567D-9A0D-4BCA-8FAE-4777C8EE4605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0ABA9635-313D-473B-BA77-DA14528910D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7B0118B-B35B-49D5-8D4F-D00EEE4396F0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9A46A83-2DB9-4779-A800-7D745426240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FEFBC12-2ACF-419F-A13F-CA7CBC552D4A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40133F7-DCF5-4682-A5BD-1BE01D4BA622}"/>
                </a:ext>
              </a:extLst>
            </p:cNvPr>
            <p:cNvGrpSpPr/>
            <p:nvPr/>
          </p:nvGrpSpPr>
          <p:grpSpPr>
            <a:xfrm rot="20275744" flipH="1">
              <a:off x="4191831" y="3591950"/>
              <a:ext cx="632883" cy="717226"/>
              <a:chOff x="5365051" y="479822"/>
              <a:chExt cx="8036930" cy="9108006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6BEBB27-095C-4AFA-B403-17C76B0DFB21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D19BA74-FF22-4761-B6B0-956F195A6D99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4079D17-A7B8-41ED-AA14-FFCC27781402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A153433-C2BE-4FC2-9938-946FA50DABBC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497F288-FA17-44BC-99E1-44CB677F74EF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DB712A1-4C82-4915-9CAE-EC905DCE0276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9CB4A5-03BD-4C87-9BBE-26024EDEC045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EA25B0-6ADB-4E65-A885-91605593EF76}"/>
                </a:ext>
              </a:extLst>
            </p:cNvPr>
            <p:cNvGrpSpPr/>
            <p:nvPr/>
          </p:nvGrpSpPr>
          <p:grpSpPr>
            <a:xfrm rot="20073958" flipH="1">
              <a:off x="3231337" y="4139817"/>
              <a:ext cx="827303" cy="569781"/>
              <a:chOff x="3667032" y="1708483"/>
              <a:chExt cx="8105829" cy="558265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8703A4-BAA0-4F5F-9B10-0BBAA113032A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AD0819E-5EAE-42CC-B768-6E7B0A2B911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5247C33-6FF5-4BA0-9003-8730281C36B6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D5EE29B-A225-4F5E-B847-6E0C79A9FA2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1EB51F-FE37-483B-A305-E0C24C334166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8CD9D1C-AC91-4B64-BB60-82D3B7EB8610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F647630-00A7-4047-AC99-F551EA2565AA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528805-8D13-4693-BE99-BCA03E9788AB}"/>
                </a:ext>
              </a:extLst>
            </p:cNvPr>
            <p:cNvGrpSpPr/>
            <p:nvPr/>
          </p:nvGrpSpPr>
          <p:grpSpPr>
            <a:xfrm rot="20073958" flipH="1">
              <a:off x="3320903" y="3592023"/>
              <a:ext cx="517756" cy="356589"/>
              <a:chOff x="3667032" y="1708483"/>
              <a:chExt cx="8105829" cy="5582653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3EC2A60-F9FB-4471-B449-39059652BB5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8BC0636-1D4E-4CFB-91C9-EDBAA49753C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B28CBF5-45CD-49CB-96E5-50B20A26078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D4DFC2-725D-4BCF-A10B-BB15DF395B7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8A9D4C7-E532-4FB6-BC6A-9D5B7D8FAABE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6CA5827-46B2-4DBE-99DD-E30487914114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3B6924C-1237-49BB-96BB-BBE34ACC612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BD27C1-2908-4FE4-9450-C1BFDABB535B}"/>
                </a:ext>
              </a:extLst>
            </p:cNvPr>
            <p:cNvGrpSpPr/>
            <p:nvPr/>
          </p:nvGrpSpPr>
          <p:grpSpPr>
            <a:xfrm rot="20275744" flipH="1">
              <a:off x="2605501" y="1769675"/>
              <a:ext cx="747673" cy="847316"/>
              <a:chOff x="5365048" y="479821"/>
              <a:chExt cx="8036930" cy="9108010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9D5CFE7-A417-439B-86D7-D8421C9E12F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E9AB9B6-11AE-469F-8932-A35799250133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AE25715-8623-4E93-AE80-524A427AAEB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5E419DC-3900-4B7E-A244-1205F9A8795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2FE00A3-9100-4885-8ECF-CB470CE36F32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DDAC6FE-FCDE-4D2C-B938-054DDDD8ACC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1D7C540-22E3-4711-AB84-89F6592B86D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4CBA99-087B-4F40-B4C6-09285F0A87F7}"/>
                </a:ext>
              </a:extLst>
            </p:cNvPr>
            <p:cNvGrpSpPr/>
            <p:nvPr/>
          </p:nvGrpSpPr>
          <p:grpSpPr>
            <a:xfrm rot="20275744" flipH="1">
              <a:off x="3142510" y="2591487"/>
              <a:ext cx="566796" cy="642333"/>
              <a:chOff x="5365048" y="479821"/>
              <a:chExt cx="8036930" cy="910801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27AFD2C-F2AA-4193-8CA0-162EB635D8E1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CE7568C-BA63-4361-AF9A-5390E0B456F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E9A3C6F-51F8-4BB6-8552-DF5746FB05E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DCE7116-ED1F-4644-813C-26E532A941D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E1164F5-B81D-4C5A-A41F-0DBD9CBDAF8C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624041E-4628-4F22-8DEC-332A1DEB08C0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88DD19C-2E47-4654-A1C9-084B9712F12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6377AC3-ED99-468F-8753-77701B417695}"/>
                </a:ext>
              </a:extLst>
            </p:cNvPr>
            <p:cNvGrpSpPr/>
            <p:nvPr/>
          </p:nvGrpSpPr>
          <p:grpSpPr>
            <a:xfrm rot="21043784" flipH="1">
              <a:off x="3784885" y="2217987"/>
              <a:ext cx="467161" cy="321744"/>
              <a:chOff x="3667032" y="1708483"/>
              <a:chExt cx="8105829" cy="5582653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915AEA8-71B2-4AC1-B73A-E1A20A560743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CDE1446-1F0E-4440-A018-3127FA216255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F8DD070-9918-4EEC-9C8A-6EE61B6B948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FE28E48-09F5-454C-9C41-3A0CF199E40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9AC060A-C647-41C5-8483-6E67DC67AE41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4BD020A-8867-4A5D-9680-3828AD26F98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A2BFE3-CCC5-4901-B06E-F99B1EDD7A38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05C8009-255E-44E4-AE34-CE6B584A4F81}"/>
                </a:ext>
              </a:extLst>
            </p:cNvPr>
            <p:cNvGrpSpPr/>
            <p:nvPr/>
          </p:nvGrpSpPr>
          <p:grpSpPr>
            <a:xfrm rot="21043784" flipH="1">
              <a:off x="2694045" y="3261235"/>
              <a:ext cx="390771" cy="269133"/>
              <a:chOff x="3667032" y="1708483"/>
              <a:chExt cx="8105829" cy="5582653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805E76B-C1FF-4BF2-832D-11AD0ED5C27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782E0B9-C6C8-4B36-A147-8A232F53445D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1D9905D-95DC-43F1-A06F-77EA09CB113D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1CBE348-D29E-4D12-8EBA-3A10A62E651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F15391B-7E7B-4D97-A92F-F52794BAA5B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7565C43-D2C7-430D-8258-D900EFD403D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9CB13AC-A08D-4EC6-AC11-22AC3443F18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9CF4153-1A76-423F-A578-7FA035624371}"/>
                </a:ext>
              </a:extLst>
            </p:cNvPr>
            <p:cNvGrpSpPr/>
            <p:nvPr/>
          </p:nvGrpSpPr>
          <p:grpSpPr>
            <a:xfrm rot="20275744" flipH="1">
              <a:off x="3292139" y="840935"/>
              <a:ext cx="858757" cy="973203"/>
              <a:chOff x="5365048" y="479820"/>
              <a:chExt cx="8036930" cy="9108011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0E57069-86FB-4A4E-83B8-FC38BFB4FAE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1C39E1D-15EE-48C8-B55B-08022A7729C5}"/>
                  </a:ext>
                </a:extLst>
              </p:cNvPr>
              <p:cNvSpPr/>
              <p:nvPr/>
            </p:nvSpPr>
            <p:spPr>
              <a:xfrm>
                <a:off x="9107330" y="6879847"/>
                <a:ext cx="3333518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D577E0C-07FB-4231-8072-5DF3B44C16C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9A40F15-538E-41E9-9E19-C63D93F4387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5416930-B926-43E8-BDE5-C5D1981F11E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6E4E422-62CE-47A9-AEAD-0EDA876D5C71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983AB29-8A3C-45C2-9A8C-0BF94A1E3FAC}"/>
                  </a:ext>
                </a:extLst>
              </p:cNvPr>
              <p:cNvSpPr/>
              <p:nvPr/>
            </p:nvSpPr>
            <p:spPr>
              <a:xfrm>
                <a:off x="7708823" y="479820"/>
                <a:ext cx="2543814" cy="6474128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5467981-2AFE-480C-BFAA-BE450B41E130}"/>
                </a:ext>
              </a:extLst>
            </p:cNvPr>
            <p:cNvGrpSpPr/>
            <p:nvPr/>
          </p:nvGrpSpPr>
          <p:grpSpPr>
            <a:xfrm rot="19361629" flipH="1">
              <a:off x="3954124" y="3005379"/>
              <a:ext cx="435487" cy="299929"/>
              <a:chOff x="3667032" y="1708483"/>
              <a:chExt cx="8105829" cy="5582653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7667868-145A-4811-A4E6-5D7AE07EC3C2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A12FE78-44F7-4267-AE79-0AD4F734834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020F11C-E489-465D-9DED-1A0D1CFB1332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00FF429-5E8B-43CC-ACC3-2B1E0E89096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F33EE23-C8C6-42A3-BEF4-66847440BE3A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8C0CBCF-D596-4B50-AA5C-2DE18B2DE66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AE9311A-B6D9-48D6-9A10-E7CCE2DBF58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1F27109-B9F6-4669-B633-B3038D2645A7}"/>
                </a:ext>
              </a:extLst>
            </p:cNvPr>
            <p:cNvGrpSpPr/>
            <p:nvPr/>
          </p:nvGrpSpPr>
          <p:grpSpPr>
            <a:xfrm>
              <a:off x="-32135" y="4622233"/>
              <a:ext cx="5643636" cy="1501886"/>
              <a:chOff x="3960971" y="2767117"/>
              <a:chExt cx="4267200" cy="1321489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22850DF-6339-45A0-9715-5EFBF62D4ECC}"/>
                  </a:ext>
                </a:extLst>
              </p:cNvPr>
              <p:cNvSpPr/>
              <p:nvPr/>
            </p:nvSpPr>
            <p:spPr>
              <a:xfrm>
                <a:off x="4049553" y="3359522"/>
                <a:ext cx="4086225" cy="657225"/>
              </a:xfrm>
              <a:custGeom>
                <a:avLst/>
                <a:gdLst>
                  <a:gd name="connsiteX0" fmla="*/ 3881914 w 4086225"/>
                  <a:gd name="connsiteY0" fmla="*/ 86622 h 657225"/>
                  <a:gd name="connsiteX1" fmla="*/ 2049304 w 4086225"/>
                  <a:gd name="connsiteY1" fmla="*/ 319032 h 657225"/>
                  <a:gd name="connsiteX2" fmla="*/ 2049304 w 4086225"/>
                  <a:gd name="connsiteY2" fmla="*/ 313317 h 657225"/>
                  <a:gd name="connsiteX3" fmla="*/ 210979 w 4086225"/>
                  <a:gd name="connsiteY3" fmla="*/ 78050 h 657225"/>
                  <a:gd name="connsiteX4" fmla="*/ 7144 w 4086225"/>
                  <a:gd name="connsiteY4" fmla="*/ 603830 h 657225"/>
                  <a:gd name="connsiteX5" fmla="*/ 1779746 w 4086225"/>
                  <a:gd name="connsiteY5" fmla="*/ 375230 h 657225"/>
                  <a:gd name="connsiteX6" fmla="*/ 2043589 w 4086225"/>
                  <a:gd name="connsiteY6" fmla="*/ 643835 h 657225"/>
                  <a:gd name="connsiteX7" fmla="*/ 2043589 w 4086225"/>
                  <a:gd name="connsiteY7" fmla="*/ 652407 h 657225"/>
                  <a:gd name="connsiteX8" fmla="*/ 2312194 w 4086225"/>
                  <a:gd name="connsiteY8" fmla="*/ 383802 h 657225"/>
                  <a:gd name="connsiteX9" fmla="*/ 4084796 w 4086225"/>
                  <a:gd name="connsiteY9" fmla="*/ 612402 h 657225"/>
                  <a:gd name="connsiteX10" fmla="*/ 3881914 w 4086225"/>
                  <a:gd name="connsiteY10" fmla="*/ 86622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6225" h="657225">
                    <a:moveTo>
                      <a:pt x="3881914" y="86622"/>
                    </a:moveTo>
                    <a:cubicBezTo>
                      <a:pt x="3555206" y="-1960"/>
                      <a:pt x="2711291" y="-80065"/>
                      <a:pt x="2049304" y="319032"/>
                    </a:cubicBezTo>
                    <a:lnTo>
                      <a:pt x="2049304" y="313317"/>
                    </a:lnTo>
                    <a:cubicBezTo>
                      <a:pt x="1385411" y="-88638"/>
                      <a:pt x="538639" y="-9580"/>
                      <a:pt x="210979" y="78050"/>
                    </a:cubicBezTo>
                    <a:cubicBezTo>
                      <a:pt x="210979" y="78050"/>
                      <a:pt x="17621" y="294267"/>
                      <a:pt x="7144" y="603830"/>
                    </a:cubicBezTo>
                    <a:lnTo>
                      <a:pt x="1779746" y="375230"/>
                    </a:lnTo>
                    <a:cubicBezTo>
                      <a:pt x="1779746" y="521915"/>
                      <a:pt x="1897856" y="640977"/>
                      <a:pt x="2043589" y="643835"/>
                    </a:cubicBezTo>
                    <a:lnTo>
                      <a:pt x="2043589" y="652407"/>
                    </a:lnTo>
                    <a:cubicBezTo>
                      <a:pt x="2192179" y="652407"/>
                      <a:pt x="2312194" y="532392"/>
                      <a:pt x="2312194" y="383802"/>
                    </a:cubicBezTo>
                    <a:lnTo>
                      <a:pt x="4084796" y="612402"/>
                    </a:lnTo>
                    <a:cubicBezTo>
                      <a:pt x="4076224" y="302840"/>
                      <a:pt x="3881914" y="86622"/>
                      <a:pt x="3881914" y="86622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9F7AC77-C86D-41F2-941E-BD42FC797410}"/>
                  </a:ext>
                </a:extLst>
              </p:cNvPr>
              <p:cNvSpPr/>
              <p:nvPr/>
            </p:nvSpPr>
            <p:spPr>
              <a:xfrm>
                <a:off x="3960971" y="3698081"/>
                <a:ext cx="4267200" cy="390525"/>
              </a:xfrm>
              <a:custGeom>
                <a:avLst/>
                <a:gdLst>
                  <a:gd name="connsiteX0" fmla="*/ 2127409 w 4267200"/>
                  <a:gd name="connsiteY0" fmla="*/ 389096 h 390525"/>
                  <a:gd name="connsiteX1" fmla="*/ 1806416 w 4267200"/>
                  <a:gd name="connsiteY1" fmla="*/ 120491 h 390525"/>
                  <a:gd name="connsiteX2" fmla="*/ 51911 w 4267200"/>
                  <a:gd name="connsiteY2" fmla="*/ 330041 h 390525"/>
                  <a:gd name="connsiteX3" fmla="*/ 7144 w 4267200"/>
                  <a:gd name="connsiteY3" fmla="*/ 294799 h 390525"/>
                  <a:gd name="connsiteX4" fmla="*/ 7144 w 4267200"/>
                  <a:gd name="connsiteY4" fmla="*/ 251936 h 390525"/>
                  <a:gd name="connsiteX5" fmla="*/ 51911 w 4267200"/>
                  <a:gd name="connsiteY5" fmla="*/ 216694 h 390525"/>
                  <a:gd name="connsiteX6" fmla="*/ 1859756 w 4267200"/>
                  <a:gd name="connsiteY6" fmla="*/ 7144 h 390525"/>
                  <a:gd name="connsiteX7" fmla="*/ 1915954 w 4267200"/>
                  <a:gd name="connsiteY7" fmla="*/ 65246 h 390525"/>
                  <a:gd name="connsiteX8" fmla="*/ 2127409 w 4267200"/>
                  <a:gd name="connsiteY8" fmla="*/ 275749 h 390525"/>
                  <a:gd name="connsiteX9" fmla="*/ 2338864 w 4267200"/>
                  <a:gd name="connsiteY9" fmla="*/ 65246 h 390525"/>
                  <a:gd name="connsiteX10" fmla="*/ 2395061 w 4267200"/>
                  <a:gd name="connsiteY10" fmla="*/ 7144 h 390525"/>
                  <a:gd name="connsiteX11" fmla="*/ 4231482 w 4267200"/>
                  <a:gd name="connsiteY11" fmla="*/ 216694 h 390525"/>
                  <a:gd name="connsiteX12" fmla="*/ 4266724 w 4267200"/>
                  <a:gd name="connsiteY12" fmla="*/ 251936 h 390525"/>
                  <a:gd name="connsiteX13" fmla="*/ 4266724 w 4267200"/>
                  <a:gd name="connsiteY13" fmla="*/ 294799 h 390525"/>
                  <a:gd name="connsiteX14" fmla="*/ 4231482 w 4267200"/>
                  <a:gd name="connsiteY14" fmla="*/ 330041 h 390525"/>
                  <a:gd name="connsiteX15" fmla="*/ 2448401 w 4267200"/>
                  <a:gd name="connsiteY15" fmla="*/ 120491 h 390525"/>
                  <a:gd name="connsiteX16" fmla="*/ 2127409 w 4267200"/>
                  <a:gd name="connsiteY16" fmla="*/ 389096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67200" h="390525">
                    <a:moveTo>
                      <a:pt x="2127409" y="389096"/>
                    </a:moveTo>
                    <a:cubicBezTo>
                      <a:pt x="1967389" y="389096"/>
                      <a:pt x="1834039" y="272891"/>
                      <a:pt x="1806416" y="120491"/>
                    </a:cubicBezTo>
                    <a:lnTo>
                      <a:pt x="51911" y="330041"/>
                    </a:lnTo>
                    <a:cubicBezTo>
                      <a:pt x="31909" y="330041"/>
                      <a:pt x="7144" y="313849"/>
                      <a:pt x="7144" y="294799"/>
                    </a:cubicBezTo>
                    <a:lnTo>
                      <a:pt x="7144" y="251936"/>
                    </a:lnTo>
                    <a:cubicBezTo>
                      <a:pt x="7144" y="231934"/>
                      <a:pt x="32861" y="216694"/>
                      <a:pt x="51911" y="216694"/>
                    </a:cubicBezTo>
                    <a:lnTo>
                      <a:pt x="1859756" y="7144"/>
                    </a:lnTo>
                    <a:cubicBezTo>
                      <a:pt x="1891189" y="7144"/>
                      <a:pt x="1915954" y="32861"/>
                      <a:pt x="1915954" y="65246"/>
                    </a:cubicBezTo>
                    <a:cubicBezTo>
                      <a:pt x="1915954" y="181451"/>
                      <a:pt x="2011204" y="275749"/>
                      <a:pt x="2127409" y="275749"/>
                    </a:cubicBezTo>
                    <a:cubicBezTo>
                      <a:pt x="2243614" y="275749"/>
                      <a:pt x="2338864" y="181451"/>
                      <a:pt x="2338864" y="65246"/>
                    </a:cubicBezTo>
                    <a:cubicBezTo>
                      <a:pt x="2338864" y="33814"/>
                      <a:pt x="2363629" y="7144"/>
                      <a:pt x="2395061" y="7144"/>
                    </a:cubicBezTo>
                    <a:lnTo>
                      <a:pt x="4231482" y="216694"/>
                    </a:lnTo>
                    <a:cubicBezTo>
                      <a:pt x="4251484" y="216694"/>
                      <a:pt x="4266724" y="232886"/>
                      <a:pt x="4266724" y="251936"/>
                    </a:cubicBezTo>
                    <a:lnTo>
                      <a:pt x="4266724" y="294799"/>
                    </a:lnTo>
                    <a:cubicBezTo>
                      <a:pt x="4266724" y="314801"/>
                      <a:pt x="4250532" y="330041"/>
                      <a:pt x="4231482" y="330041"/>
                    </a:cubicBezTo>
                    <a:lnTo>
                      <a:pt x="2448401" y="120491"/>
                    </a:lnTo>
                    <a:cubicBezTo>
                      <a:pt x="2420779" y="272891"/>
                      <a:pt x="2287429" y="389096"/>
                      <a:pt x="2127409" y="389096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2B9C10CB-44CB-46F4-8C4A-2BD8013C237F}"/>
                  </a:ext>
                </a:extLst>
              </p:cNvPr>
              <p:cNvSpPr/>
              <p:nvPr/>
            </p:nvSpPr>
            <p:spPr>
              <a:xfrm>
                <a:off x="6068849" y="2857621"/>
                <a:ext cx="1809750" cy="857250"/>
              </a:xfrm>
              <a:custGeom>
                <a:avLst/>
                <a:gdLst>
                  <a:gd name="connsiteX0" fmla="*/ 1806416 w 1809750"/>
                  <a:gd name="connsiteY0" fmla="*/ 463748 h 857250"/>
                  <a:gd name="connsiteX1" fmla="*/ 423386 w 1809750"/>
                  <a:gd name="connsiteY1" fmla="*/ 638056 h 857250"/>
                  <a:gd name="connsiteX2" fmla="*/ 437674 w 1809750"/>
                  <a:gd name="connsiteY2" fmla="*/ 632341 h 857250"/>
                  <a:gd name="connsiteX3" fmla="*/ 1751171 w 1809750"/>
                  <a:gd name="connsiteY3" fmla="*/ 395168 h 857250"/>
                  <a:gd name="connsiteX4" fmla="*/ 1769269 w 1809750"/>
                  <a:gd name="connsiteY4" fmla="*/ 375166 h 857250"/>
                  <a:gd name="connsiteX5" fmla="*/ 1749266 w 1809750"/>
                  <a:gd name="connsiteY5" fmla="*/ 357068 h 857250"/>
                  <a:gd name="connsiteX6" fmla="*/ 421481 w 1809750"/>
                  <a:gd name="connsiteY6" fmla="*/ 598051 h 857250"/>
                  <a:gd name="connsiteX7" fmla="*/ 343376 w 1809750"/>
                  <a:gd name="connsiteY7" fmla="*/ 631388 h 857250"/>
                  <a:gd name="connsiteX8" fmla="*/ 1721644 w 1809750"/>
                  <a:gd name="connsiteY8" fmla="*/ 305633 h 857250"/>
                  <a:gd name="connsiteX9" fmla="*/ 1726406 w 1809750"/>
                  <a:gd name="connsiteY9" fmla="*/ 300871 h 857250"/>
                  <a:gd name="connsiteX10" fmla="*/ 1721644 w 1809750"/>
                  <a:gd name="connsiteY10" fmla="*/ 296108 h 857250"/>
                  <a:gd name="connsiteX11" fmla="*/ 381476 w 1809750"/>
                  <a:gd name="connsiteY11" fmla="*/ 603766 h 857250"/>
                  <a:gd name="connsiteX12" fmla="*/ 454819 w 1809750"/>
                  <a:gd name="connsiteY12" fmla="*/ 566618 h 857250"/>
                  <a:gd name="connsiteX13" fmla="*/ 1654016 w 1809750"/>
                  <a:gd name="connsiteY13" fmla="*/ 252293 h 857250"/>
                  <a:gd name="connsiteX14" fmla="*/ 1671161 w 1809750"/>
                  <a:gd name="connsiteY14" fmla="*/ 232291 h 857250"/>
                  <a:gd name="connsiteX15" fmla="*/ 1650206 w 1809750"/>
                  <a:gd name="connsiteY15" fmla="*/ 214193 h 857250"/>
                  <a:gd name="connsiteX16" fmla="*/ 435769 w 1809750"/>
                  <a:gd name="connsiteY16" fmla="*/ 532328 h 857250"/>
                  <a:gd name="connsiteX17" fmla="*/ 104299 w 1809750"/>
                  <a:gd name="connsiteY17" fmla="*/ 725686 h 857250"/>
                  <a:gd name="connsiteX18" fmla="*/ 1428274 w 1809750"/>
                  <a:gd name="connsiteY18" fmla="*/ 17026 h 857250"/>
                  <a:gd name="connsiteX19" fmla="*/ 1431131 w 1809750"/>
                  <a:gd name="connsiteY19" fmla="*/ 10358 h 857250"/>
                  <a:gd name="connsiteX20" fmla="*/ 1424464 w 1809750"/>
                  <a:gd name="connsiteY20" fmla="*/ 7501 h 857250"/>
                  <a:gd name="connsiteX21" fmla="*/ 57626 w 1809750"/>
                  <a:gd name="connsiteY21" fmla="*/ 759023 h 857250"/>
                  <a:gd name="connsiteX22" fmla="*/ 9049 w 1809750"/>
                  <a:gd name="connsiteY22" fmla="*/ 799028 h 857250"/>
                  <a:gd name="connsiteX23" fmla="*/ 21431 w 1809750"/>
                  <a:gd name="connsiteY23" fmla="*/ 812363 h 857250"/>
                  <a:gd name="connsiteX24" fmla="*/ 7144 w 1809750"/>
                  <a:gd name="connsiteY24" fmla="*/ 823793 h 857250"/>
                  <a:gd name="connsiteX25" fmla="*/ 31909 w 1809750"/>
                  <a:gd name="connsiteY25" fmla="*/ 852368 h 857250"/>
                  <a:gd name="connsiteX26" fmla="*/ 327184 w 1809750"/>
                  <a:gd name="connsiteY26" fmla="*/ 679013 h 857250"/>
                  <a:gd name="connsiteX27" fmla="*/ 330994 w 1809750"/>
                  <a:gd name="connsiteY27" fmla="*/ 681871 h 857250"/>
                  <a:gd name="connsiteX28" fmla="*/ 332899 w 1809750"/>
                  <a:gd name="connsiteY28" fmla="*/ 681871 h 857250"/>
                  <a:gd name="connsiteX29" fmla="*/ 1805464 w 1809750"/>
                  <a:gd name="connsiteY29" fmla="*/ 472321 h 857250"/>
                  <a:gd name="connsiteX30" fmla="*/ 1810226 w 1809750"/>
                  <a:gd name="connsiteY30" fmla="*/ 467558 h 857250"/>
                  <a:gd name="connsiteX31" fmla="*/ 1806416 w 1809750"/>
                  <a:gd name="connsiteY31" fmla="*/ 463748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857250">
                    <a:moveTo>
                      <a:pt x="1806416" y="463748"/>
                    </a:moveTo>
                    <a:cubicBezTo>
                      <a:pt x="1798796" y="463748"/>
                      <a:pt x="1060609" y="411361"/>
                      <a:pt x="423386" y="638056"/>
                    </a:cubicBezTo>
                    <a:cubicBezTo>
                      <a:pt x="428149" y="636151"/>
                      <a:pt x="432911" y="634246"/>
                      <a:pt x="437674" y="632341"/>
                    </a:cubicBezTo>
                    <a:cubicBezTo>
                      <a:pt x="691039" y="529471"/>
                      <a:pt x="1122521" y="420886"/>
                      <a:pt x="1751171" y="395168"/>
                    </a:cubicBezTo>
                    <a:cubicBezTo>
                      <a:pt x="1761649" y="395168"/>
                      <a:pt x="1770221" y="385643"/>
                      <a:pt x="1769269" y="375166"/>
                    </a:cubicBezTo>
                    <a:cubicBezTo>
                      <a:pt x="1769269" y="364688"/>
                      <a:pt x="1759744" y="356116"/>
                      <a:pt x="1749266" y="357068"/>
                    </a:cubicBezTo>
                    <a:cubicBezTo>
                      <a:pt x="1114901" y="383738"/>
                      <a:pt x="676751" y="494228"/>
                      <a:pt x="421481" y="598051"/>
                    </a:cubicBezTo>
                    <a:cubicBezTo>
                      <a:pt x="393859" y="609481"/>
                      <a:pt x="368141" y="619958"/>
                      <a:pt x="343376" y="631388"/>
                    </a:cubicBezTo>
                    <a:cubicBezTo>
                      <a:pt x="999649" y="316111"/>
                      <a:pt x="1713071" y="305633"/>
                      <a:pt x="1721644" y="305633"/>
                    </a:cubicBezTo>
                    <a:cubicBezTo>
                      <a:pt x="1724501" y="305633"/>
                      <a:pt x="1726406" y="303728"/>
                      <a:pt x="1726406" y="300871"/>
                    </a:cubicBezTo>
                    <a:cubicBezTo>
                      <a:pt x="1726406" y="298013"/>
                      <a:pt x="1724501" y="296108"/>
                      <a:pt x="1721644" y="296108"/>
                    </a:cubicBezTo>
                    <a:cubicBezTo>
                      <a:pt x="1713071" y="296108"/>
                      <a:pt x="1027271" y="306586"/>
                      <a:pt x="381476" y="603766"/>
                    </a:cubicBezTo>
                    <a:cubicBezTo>
                      <a:pt x="404336" y="591383"/>
                      <a:pt x="429101" y="579001"/>
                      <a:pt x="454819" y="566618"/>
                    </a:cubicBezTo>
                    <a:cubicBezTo>
                      <a:pt x="708184" y="443746"/>
                      <a:pt x="1073944" y="298013"/>
                      <a:pt x="1654016" y="252293"/>
                    </a:cubicBezTo>
                    <a:cubicBezTo>
                      <a:pt x="1664494" y="251341"/>
                      <a:pt x="1672114" y="242768"/>
                      <a:pt x="1671161" y="232291"/>
                    </a:cubicBezTo>
                    <a:cubicBezTo>
                      <a:pt x="1670209" y="221813"/>
                      <a:pt x="1660684" y="214193"/>
                      <a:pt x="1650206" y="214193"/>
                    </a:cubicBezTo>
                    <a:cubicBezTo>
                      <a:pt x="1062514" y="259913"/>
                      <a:pt x="691991" y="407551"/>
                      <a:pt x="435769" y="532328"/>
                    </a:cubicBezTo>
                    <a:cubicBezTo>
                      <a:pt x="284321" y="605671"/>
                      <a:pt x="174784" y="676156"/>
                      <a:pt x="104299" y="725686"/>
                    </a:cubicBezTo>
                    <a:cubicBezTo>
                      <a:pt x="620554" y="206573"/>
                      <a:pt x="1420654" y="19883"/>
                      <a:pt x="1428274" y="17026"/>
                    </a:cubicBezTo>
                    <a:cubicBezTo>
                      <a:pt x="1431131" y="16073"/>
                      <a:pt x="1432084" y="13216"/>
                      <a:pt x="1431131" y="10358"/>
                    </a:cubicBezTo>
                    <a:cubicBezTo>
                      <a:pt x="1430179" y="7501"/>
                      <a:pt x="1427321" y="6548"/>
                      <a:pt x="1424464" y="7501"/>
                    </a:cubicBezTo>
                    <a:cubicBezTo>
                      <a:pt x="1415891" y="11311"/>
                      <a:pt x="573881" y="207526"/>
                      <a:pt x="57626" y="759023"/>
                    </a:cubicBezTo>
                    <a:cubicBezTo>
                      <a:pt x="27146" y="782836"/>
                      <a:pt x="10954" y="797123"/>
                      <a:pt x="9049" y="799028"/>
                    </a:cubicBezTo>
                    <a:lnTo>
                      <a:pt x="21431" y="812363"/>
                    </a:lnTo>
                    <a:cubicBezTo>
                      <a:pt x="12859" y="819031"/>
                      <a:pt x="8096" y="822841"/>
                      <a:pt x="7144" y="823793"/>
                    </a:cubicBezTo>
                    <a:lnTo>
                      <a:pt x="31909" y="852368"/>
                    </a:lnTo>
                    <a:cubicBezTo>
                      <a:pt x="32861" y="851416"/>
                      <a:pt x="126206" y="772358"/>
                      <a:pt x="327184" y="679013"/>
                    </a:cubicBezTo>
                    <a:cubicBezTo>
                      <a:pt x="328136" y="680918"/>
                      <a:pt x="329089" y="681871"/>
                      <a:pt x="330994" y="681871"/>
                    </a:cubicBezTo>
                    <a:cubicBezTo>
                      <a:pt x="331946" y="681871"/>
                      <a:pt x="332899" y="681871"/>
                      <a:pt x="332899" y="681871"/>
                    </a:cubicBezTo>
                    <a:cubicBezTo>
                      <a:pt x="986314" y="414218"/>
                      <a:pt x="1797844" y="472321"/>
                      <a:pt x="1805464" y="472321"/>
                    </a:cubicBezTo>
                    <a:cubicBezTo>
                      <a:pt x="1808321" y="472321"/>
                      <a:pt x="1810226" y="470416"/>
                      <a:pt x="1810226" y="467558"/>
                    </a:cubicBezTo>
                    <a:cubicBezTo>
                      <a:pt x="1811179" y="465653"/>
                      <a:pt x="1808321" y="463748"/>
                      <a:pt x="1806416" y="463748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EB2E6BD-2396-48EF-BEFF-AD7EDF7F8A75}"/>
                  </a:ext>
                </a:extLst>
              </p:cNvPr>
              <p:cNvSpPr/>
              <p:nvPr/>
            </p:nvSpPr>
            <p:spPr>
              <a:xfrm>
                <a:off x="4297199" y="2767117"/>
                <a:ext cx="1809750" cy="942975"/>
              </a:xfrm>
              <a:custGeom>
                <a:avLst/>
                <a:gdLst>
                  <a:gd name="connsiteX0" fmla="*/ 1811179 w 1809750"/>
                  <a:gd name="connsiteY0" fmla="*/ 915250 h 942975"/>
                  <a:gd name="connsiteX1" fmla="*/ 1796891 w 1809750"/>
                  <a:gd name="connsiteY1" fmla="*/ 903820 h 942975"/>
                  <a:gd name="connsiteX2" fmla="*/ 1809274 w 1809750"/>
                  <a:gd name="connsiteY2" fmla="*/ 890485 h 942975"/>
                  <a:gd name="connsiteX3" fmla="*/ 1779746 w 1809750"/>
                  <a:gd name="connsiteY3" fmla="*/ 865720 h 942975"/>
                  <a:gd name="connsiteX4" fmla="*/ 451009 w 1809750"/>
                  <a:gd name="connsiteY4" fmla="*/ 7517 h 942975"/>
                  <a:gd name="connsiteX5" fmla="*/ 444341 w 1809750"/>
                  <a:gd name="connsiteY5" fmla="*/ 9422 h 942975"/>
                  <a:gd name="connsiteX6" fmla="*/ 446246 w 1809750"/>
                  <a:gd name="connsiteY6" fmla="*/ 16090 h 942975"/>
                  <a:gd name="connsiteX7" fmla="*/ 1745456 w 1809750"/>
                  <a:gd name="connsiteY7" fmla="*/ 839050 h 942975"/>
                  <a:gd name="connsiteX8" fmla="*/ 1381601 w 1809750"/>
                  <a:gd name="connsiteY8" fmla="*/ 621880 h 942975"/>
                  <a:gd name="connsiteX9" fmla="*/ 168116 w 1809750"/>
                  <a:gd name="connsiteY9" fmla="*/ 304697 h 942975"/>
                  <a:gd name="connsiteX10" fmla="*/ 147161 w 1809750"/>
                  <a:gd name="connsiteY10" fmla="*/ 322795 h 942975"/>
                  <a:gd name="connsiteX11" fmla="*/ 164306 w 1809750"/>
                  <a:gd name="connsiteY11" fmla="*/ 342797 h 942975"/>
                  <a:gd name="connsiteX12" fmla="*/ 1363504 w 1809750"/>
                  <a:gd name="connsiteY12" fmla="*/ 657122 h 942975"/>
                  <a:gd name="connsiteX13" fmla="*/ 1436846 w 1809750"/>
                  <a:gd name="connsiteY13" fmla="*/ 694270 h 942975"/>
                  <a:gd name="connsiteX14" fmla="*/ 97631 w 1809750"/>
                  <a:gd name="connsiteY14" fmla="*/ 385660 h 942975"/>
                  <a:gd name="connsiteX15" fmla="*/ 92869 w 1809750"/>
                  <a:gd name="connsiteY15" fmla="*/ 390422 h 942975"/>
                  <a:gd name="connsiteX16" fmla="*/ 97631 w 1809750"/>
                  <a:gd name="connsiteY16" fmla="*/ 395185 h 942975"/>
                  <a:gd name="connsiteX17" fmla="*/ 1475899 w 1809750"/>
                  <a:gd name="connsiteY17" fmla="*/ 720940 h 942975"/>
                  <a:gd name="connsiteX18" fmla="*/ 1397794 w 1809750"/>
                  <a:gd name="connsiteY18" fmla="*/ 687602 h 942975"/>
                  <a:gd name="connsiteX19" fmla="*/ 70009 w 1809750"/>
                  <a:gd name="connsiteY19" fmla="*/ 446620 h 942975"/>
                  <a:gd name="connsiteX20" fmla="*/ 50006 w 1809750"/>
                  <a:gd name="connsiteY20" fmla="*/ 464717 h 942975"/>
                  <a:gd name="connsiteX21" fmla="*/ 68104 w 1809750"/>
                  <a:gd name="connsiteY21" fmla="*/ 484720 h 942975"/>
                  <a:gd name="connsiteX22" fmla="*/ 1381601 w 1809750"/>
                  <a:gd name="connsiteY22" fmla="*/ 721892 h 942975"/>
                  <a:gd name="connsiteX23" fmla="*/ 1395889 w 1809750"/>
                  <a:gd name="connsiteY23" fmla="*/ 727607 h 942975"/>
                  <a:gd name="connsiteX24" fmla="*/ 11906 w 1809750"/>
                  <a:gd name="connsiteY24" fmla="*/ 554252 h 942975"/>
                  <a:gd name="connsiteX25" fmla="*/ 7144 w 1809750"/>
                  <a:gd name="connsiteY25" fmla="*/ 559015 h 942975"/>
                  <a:gd name="connsiteX26" fmla="*/ 11906 w 1809750"/>
                  <a:gd name="connsiteY26" fmla="*/ 563777 h 942975"/>
                  <a:gd name="connsiteX27" fmla="*/ 1484471 w 1809750"/>
                  <a:gd name="connsiteY27" fmla="*/ 773327 h 942975"/>
                  <a:gd name="connsiteX28" fmla="*/ 1486376 w 1809750"/>
                  <a:gd name="connsiteY28" fmla="*/ 773327 h 942975"/>
                  <a:gd name="connsiteX29" fmla="*/ 1490186 w 1809750"/>
                  <a:gd name="connsiteY29" fmla="*/ 770470 h 942975"/>
                  <a:gd name="connsiteX30" fmla="*/ 1785461 w 1809750"/>
                  <a:gd name="connsiteY30" fmla="*/ 943825 h 942975"/>
                  <a:gd name="connsiteX31" fmla="*/ 1811179 w 1809750"/>
                  <a:gd name="connsiteY31" fmla="*/ 9152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942975">
                    <a:moveTo>
                      <a:pt x="1811179" y="915250"/>
                    </a:moveTo>
                    <a:cubicBezTo>
                      <a:pt x="1810226" y="914297"/>
                      <a:pt x="1805464" y="910487"/>
                      <a:pt x="1796891" y="903820"/>
                    </a:cubicBezTo>
                    <a:lnTo>
                      <a:pt x="1809274" y="890485"/>
                    </a:lnTo>
                    <a:cubicBezTo>
                      <a:pt x="1807369" y="889532"/>
                      <a:pt x="1797844" y="880007"/>
                      <a:pt x="1779746" y="865720"/>
                    </a:cubicBezTo>
                    <a:cubicBezTo>
                      <a:pt x="1303496" y="268502"/>
                      <a:pt x="459581" y="12280"/>
                      <a:pt x="451009" y="7517"/>
                    </a:cubicBezTo>
                    <a:cubicBezTo>
                      <a:pt x="448151" y="6565"/>
                      <a:pt x="446246" y="7517"/>
                      <a:pt x="444341" y="9422"/>
                    </a:cubicBezTo>
                    <a:cubicBezTo>
                      <a:pt x="443389" y="11327"/>
                      <a:pt x="444341" y="14185"/>
                      <a:pt x="446246" y="16090"/>
                    </a:cubicBezTo>
                    <a:cubicBezTo>
                      <a:pt x="453866" y="19900"/>
                      <a:pt x="1267301" y="266597"/>
                      <a:pt x="1745456" y="839050"/>
                    </a:cubicBezTo>
                    <a:cubicBezTo>
                      <a:pt x="1678781" y="789520"/>
                      <a:pt x="1558766" y="707605"/>
                      <a:pt x="1381601" y="621880"/>
                    </a:cubicBezTo>
                    <a:cubicBezTo>
                      <a:pt x="1126331" y="498055"/>
                      <a:pt x="754856" y="350417"/>
                      <a:pt x="168116" y="304697"/>
                    </a:cubicBezTo>
                    <a:cubicBezTo>
                      <a:pt x="157639" y="303745"/>
                      <a:pt x="148114" y="311365"/>
                      <a:pt x="147161" y="322795"/>
                    </a:cubicBezTo>
                    <a:cubicBezTo>
                      <a:pt x="146209" y="333272"/>
                      <a:pt x="153829" y="341845"/>
                      <a:pt x="164306" y="342797"/>
                    </a:cubicBezTo>
                    <a:cubicBezTo>
                      <a:pt x="744379" y="388517"/>
                      <a:pt x="1110139" y="534250"/>
                      <a:pt x="1363504" y="657122"/>
                    </a:cubicBezTo>
                    <a:cubicBezTo>
                      <a:pt x="1389221" y="669505"/>
                      <a:pt x="1413986" y="681887"/>
                      <a:pt x="1436846" y="694270"/>
                    </a:cubicBezTo>
                    <a:cubicBezTo>
                      <a:pt x="791051" y="396137"/>
                      <a:pt x="105251" y="385660"/>
                      <a:pt x="97631" y="385660"/>
                    </a:cubicBezTo>
                    <a:cubicBezTo>
                      <a:pt x="94774" y="385660"/>
                      <a:pt x="92869" y="387565"/>
                      <a:pt x="92869" y="390422"/>
                    </a:cubicBezTo>
                    <a:cubicBezTo>
                      <a:pt x="92869" y="393280"/>
                      <a:pt x="94774" y="395185"/>
                      <a:pt x="97631" y="395185"/>
                    </a:cubicBezTo>
                    <a:cubicBezTo>
                      <a:pt x="106204" y="395185"/>
                      <a:pt x="819626" y="405662"/>
                      <a:pt x="1475899" y="720940"/>
                    </a:cubicBezTo>
                    <a:cubicBezTo>
                      <a:pt x="1451134" y="710462"/>
                      <a:pt x="1425416" y="699032"/>
                      <a:pt x="1397794" y="687602"/>
                    </a:cubicBezTo>
                    <a:cubicBezTo>
                      <a:pt x="1141571" y="582827"/>
                      <a:pt x="704374" y="473290"/>
                      <a:pt x="70009" y="446620"/>
                    </a:cubicBezTo>
                    <a:cubicBezTo>
                      <a:pt x="59531" y="446620"/>
                      <a:pt x="50959" y="454240"/>
                      <a:pt x="50006" y="464717"/>
                    </a:cubicBezTo>
                    <a:cubicBezTo>
                      <a:pt x="50006" y="475195"/>
                      <a:pt x="57626" y="483767"/>
                      <a:pt x="68104" y="484720"/>
                    </a:cubicBezTo>
                    <a:cubicBezTo>
                      <a:pt x="695801" y="511390"/>
                      <a:pt x="1128236" y="619975"/>
                      <a:pt x="1381601" y="721892"/>
                    </a:cubicBezTo>
                    <a:cubicBezTo>
                      <a:pt x="1386364" y="723797"/>
                      <a:pt x="1391126" y="725702"/>
                      <a:pt x="1395889" y="727607"/>
                    </a:cubicBezTo>
                    <a:cubicBezTo>
                      <a:pt x="758666" y="501865"/>
                      <a:pt x="19526" y="554252"/>
                      <a:pt x="11906" y="554252"/>
                    </a:cubicBezTo>
                    <a:cubicBezTo>
                      <a:pt x="9049" y="554252"/>
                      <a:pt x="7144" y="556157"/>
                      <a:pt x="7144" y="559015"/>
                    </a:cubicBezTo>
                    <a:cubicBezTo>
                      <a:pt x="7144" y="561872"/>
                      <a:pt x="9049" y="563777"/>
                      <a:pt x="11906" y="563777"/>
                    </a:cubicBezTo>
                    <a:cubicBezTo>
                      <a:pt x="20479" y="563777"/>
                      <a:pt x="831056" y="505675"/>
                      <a:pt x="1484471" y="773327"/>
                    </a:cubicBezTo>
                    <a:cubicBezTo>
                      <a:pt x="1485424" y="773327"/>
                      <a:pt x="1486376" y="773327"/>
                      <a:pt x="1486376" y="773327"/>
                    </a:cubicBezTo>
                    <a:cubicBezTo>
                      <a:pt x="1488281" y="773327"/>
                      <a:pt x="1489234" y="772375"/>
                      <a:pt x="1490186" y="770470"/>
                    </a:cubicBezTo>
                    <a:cubicBezTo>
                      <a:pt x="1690211" y="863815"/>
                      <a:pt x="1783556" y="942872"/>
                      <a:pt x="1785461" y="943825"/>
                    </a:cubicBezTo>
                    <a:lnTo>
                      <a:pt x="1811179" y="915250"/>
                    </a:ln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6377AC3-ED99-468F-8753-77701B417695}"/>
                </a:ext>
              </a:extLst>
            </p:cNvPr>
            <p:cNvGrpSpPr/>
            <p:nvPr/>
          </p:nvGrpSpPr>
          <p:grpSpPr>
            <a:xfrm rot="21043784" flipH="1">
              <a:off x="4878894" y="4256984"/>
              <a:ext cx="467161" cy="321744"/>
              <a:chOff x="3667032" y="1708483"/>
              <a:chExt cx="8105829" cy="5582653"/>
            </a:xfrm>
          </p:grpSpPr>
          <p:sp>
            <p:nvSpPr>
              <p:cNvPr id="121" name="Freeform: Shape 49">
                <a:extLst>
                  <a:ext uri="{FF2B5EF4-FFF2-40B4-BE49-F238E27FC236}">
                    <a16:creationId xmlns:a16="http://schemas.microsoft.com/office/drawing/2014/main" id="{A915AEA8-71B2-4AC1-B73A-E1A20A560743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2" name="Freeform: Shape 50">
                <a:extLst>
                  <a:ext uri="{FF2B5EF4-FFF2-40B4-BE49-F238E27FC236}">
                    <a16:creationId xmlns:a16="http://schemas.microsoft.com/office/drawing/2014/main" id="{8CDE1446-1F0E-4440-A018-3127FA216255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3" name="Freeform: Shape 51">
                <a:extLst>
                  <a:ext uri="{FF2B5EF4-FFF2-40B4-BE49-F238E27FC236}">
                    <a16:creationId xmlns:a16="http://schemas.microsoft.com/office/drawing/2014/main" id="{2F8DD070-9918-4EEC-9C8A-6EE61B6B948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4" name="Freeform: Shape 52">
                <a:extLst>
                  <a:ext uri="{FF2B5EF4-FFF2-40B4-BE49-F238E27FC236}">
                    <a16:creationId xmlns:a16="http://schemas.microsoft.com/office/drawing/2014/main" id="{7FE28E48-09F5-454C-9C41-3A0CF199E40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Freeform: Shape 53">
                <a:extLst>
                  <a:ext uri="{FF2B5EF4-FFF2-40B4-BE49-F238E27FC236}">
                    <a16:creationId xmlns:a16="http://schemas.microsoft.com/office/drawing/2014/main" id="{B9AC060A-C647-41C5-8483-6E67DC67AE41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6" name="Freeform: Shape 54">
                <a:extLst>
                  <a:ext uri="{FF2B5EF4-FFF2-40B4-BE49-F238E27FC236}">
                    <a16:creationId xmlns:a16="http://schemas.microsoft.com/office/drawing/2014/main" id="{54BD020A-8867-4A5D-9680-3828AD26F98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7" name="Freeform: Shape 55">
                <a:extLst>
                  <a:ext uri="{FF2B5EF4-FFF2-40B4-BE49-F238E27FC236}">
                    <a16:creationId xmlns:a16="http://schemas.microsoft.com/office/drawing/2014/main" id="{B7A2BFE3-CCC5-4901-B06E-F99B1EDD7A38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2" name="SongFromSecretGarden-Dangcapnhat_nr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429" y="5553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425688" y="104292"/>
            <a:ext cx="5853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itle 22"/>
          <p:cNvSpPr txBox="1">
            <a:spLocks/>
          </p:cNvSpPr>
          <p:nvPr/>
        </p:nvSpPr>
        <p:spPr>
          <a:xfrm>
            <a:off x="358682" y="1348488"/>
            <a:ext cx="3433468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16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itle 22"/>
          <p:cNvSpPr txBox="1">
            <a:spLocks/>
          </p:cNvSpPr>
          <p:nvPr/>
        </p:nvSpPr>
        <p:spPr>
          <a:xfrm>
            <a:off x="698728" y="2408010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itle 22"/>
          <p:cNvSpPr txBox="1">
            <a:spLocks/>
          </p:cNvSpPr>
          <p:nvPr/>
        </p:nvSpPr>
        <p:spPr>
          <a:xfrm>
            <a:off x="698163" y="3468951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4 = 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itle 22"/>
          <p:cNvSpPr txBox="1">
            <a:spLocks/>
          </p:cNvSpPr>
          <p:nvPr/>
        </p:nvSpPr>
        <p:spPr>
          <a:xfrm>
            <a:off x="8423399" y="2414569"/>
            <a:ext cx="3525376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itle 22"/>
          <p:cNvSpPr txBox="1">
            <a:spLocks/>
          </p:cNvSpPr>
          <p:nvPr/>
        </p:nvSpPr>
        <p:spPr>
          <a:xfrm>
            <a:off x="4100793" y="2408312"/>
            <a:ext cx="3348834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28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Title 22"/>
          <p:cNvSpPr txBox="1">
            <a:spLocks/>
          </p:cNvSpPr>
          <p:nvPr/>
        </p:nvSpPr>
        <p:spPr>
          <a:xfrm>
            <a:off x="4439410" y="1348488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itle 22"/>
          <p:cNvSpPr txBox="1">
            <a:spLocks/>
          </p:cNvSpPr>
          <p:nvPr/>
        </p:nvSpPr>
        <p:spPr>
          <a:xfrm>
            <a:off x="8771756" y="3466080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itle 22"/>
          <p:cNvSpPr txBox="1">
            <a:spLocks/>
          </p:cNvSpPr>
          <p:nvPr/>
        </p:nvSpPr>
        <p:spPr>
          <a:xfrm>
            <a:off x="8749607" y="1348488"/>
            <a:ext cx="3406038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itle 22"/>
          <p:cNvSpPr txBox="1">
            <a:spLocks/>
          </p:cNvSpPr>
          <p:nvPr/>
        </p:nvSpPr>
        <p:spPr>
          <a:xfrm>
            <a:off x="4447545" y="3463933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: 4 = 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BF22E4F1-B475-A23A-C67B-D4490626E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69" y="4375932"/>
            <a:ext cx="4591882" cy="2398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3909" y="1279281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3016" y="2374116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3909" y="3450781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929" y="1348488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928" y="2401491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280" y="3426798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02852" y="1279281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00957" y="2388414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8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00957" y="3426797"/>
            <a:ext cx="10527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882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2060305" y="113645"/>
            <a:ext cx="25356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5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F17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ngFromSecretGarden-Dangcapnhat_nr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7722" y="6215958"/>
            <a:ext cx="487363" cy="4873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784859" y="113645"/>
            <a:ext cx="48155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ĐỒNG ĐỘI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E3F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95964" y="1258195"/>
            <a:ext cx="10253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500" b="1" i="0" u="sng" strike="noStrike" kern="1200" cap="none" spc="0" normalizeH="0" baseline="0" noProof="0" dirty="0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F17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6955" y="4432103"/>
            <a:ext cx="9523769" cy="2028248"/>
            <a:chOff x="1276955" y="4432103"/>
            <a:chExt cx="9523769" cy="2028248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BF22E4F1-B475-A23A-C67B-D4490626E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7" r="32788"/>
            <a:stretch/>
          </p:blipFill>
          <p:spPr>
            <a:xfrm>
              <a:off x="6184803" y="5292640"/>
              <a:ext cx="702210" cy="1167711"/>
            </a:xfrm>
            <a:prstGeom prst="rect">
              <a:avLst/>
            </a:prstGeom>
          </p:spPr>
        </p:pic>
        <p:grpSp>
          <p:nvGrpSpPr>
            <p:cNvPr id="25" name="Google Shape;11851;p52">
              <a:extLst>
                <a:ext uri="{FF2B5EF4-FFF2-40B4-BE49-F238E27FC236}">
                  <a16:creationId xmlns:a16="http://schemas.microsoft.com/office/drawing/2014/main" id="{3354022C-FB9E-A533-8700-48E2B8DE8F96}"/>
                </a:ext>
              </a:extLst>
            </p:cNvPr>
            <p:cNvGrpSpPr/>
            <p:nvPr/>
          </p:nvGrpSpPr>
          <p:grpSpPr>
            <a:xfrm>
              <a:off x="1276955" y="4498879"/>
              <a:ext cx="1337832" cy="1175216"/>
              <a:chOff x="725825" y="1412400"/>
              <a:chExt cx="437050" cy="439425"/>
            </a:xfrm>
          </p:grpSpPr>
          <p:sp>
            <p:nvSpPr>
              <p:cNvPr id="26" name="Google Shape;11852;p52">
                <a:extLst>
                  <a:ext uri="{FF2B5EF4-FFF2-40B4-BE49-F238E27FC236}">
                    <a16:creationId xmlns:a16="http://schemas.microsoft.com/office/drawing/2014/main" id="{145E94E9-38AE-079E-3A42-1E247C18D33D}"/>
                  </a:ext>
                </a:extLst>
              </p:cNvPr>
              <p:cNvSpPr/>
              <p:nvPr/>
            </p:nvSpPr>
            <p:spPr>
              <a:xfrm>
                <a:off x="843800" y="1571525"/>
                <a:ext cx="126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888" extrusionOk="0">
                    <a:moveTo>
                      <a:pt x="253" y="1"/>
                    </a:moveTo>
                    <a:cubicBezTo>
                      <a:pt x="158" y="1"/>
                      <a:pt x="0" y="96"/>
                      <a:pt x="0" y="254"/>
                    </a:cubicBezTo>
                    <a:lnTo>
                      <a:pt x="0" y="634"/>
                    </a:lnTo>
                    <a:cubicBezTo>
                      <a:pt x="0" y="792"/>
                      <a:pt x="95" y="887"/>
                      <a:pt x="222" y="887"/>
                    </a:cubicBezTo>
                    <a:cubicBezTo>
                      <a:pt x="348" y="887"/>
                      <a:pt x="507" y="792"/>
                      <a:pt x="507" y="634"/>
                    </a:cubicBezTo>
                    <a:lnTo>
                      <a:pt x="507" y="254"/>
                    </a:lnTo>
                    <a:cubicBezTo>
                      <a:pt x="507" y="96"/>
                      <a:pt x="380" y="1"/>
                      <a:pt x="253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27" name="Google Shape;11853;p52">
                <a:extLst>
                  <a:ext uri="{FF2B5EF4-FFF2-40B4-BE49-F238E27FC236}">
                    <a16:creationId xmlns:a16="http://schemas.microsoft.com/office/drawing/2014/main" id="{5ECF61B9-0D6E-3567-39E6-DED98BFDC6B1}"/>
                  </a:ext>
                </a:extLst>
              </p:cNvPr>
              <p:cNvSpPr/>
              <p:nvPr/>
            </p:nvSpPr>
            <p:spPr>
              <a:xfrm>
                <a:off x="951475" y="1571525"/>
                <a:ext cx="119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88" extrusionOk="0">
                    <a:moveTo>
                      <a:pt x="222" y="1"/>
                    </a:moveTo>
                    <a:cubicBezTo>
                      <a:pt x="127" y="1"/>
                      <a:pt x="0" y="127"/>
                      <a:pt x="0" y="254"/>
                    </a:cubicBezTo>
                    <a:lnTo>
                      <a:pt x="0" y="634"/>
                    </a:lnTo>
                    <a:cubicBezTo>
                      <a:pt x="0" y="792"/>
                      <a:pt x="127" y="887"/>
                      <a:pt x="222" y="887"/>
                    </a:cubicBezTo>
                    <a:cubicBezTo>
                      <a:pt x="348" y="887"/>
                      <a:pt x="475" y="792"/>
                      <a:pt x="475" y="634"/>
                    </a:cubicBezTo>
                    <a:lnTo>
                      <a:pt x="475" y="254"/>
                    </a:lnTo>
                    <a:cubicBezTo>
                      <a:pt x="475" y="96"/>
                      <a:pt x="348" y="1"/>
                      <a:pt x="22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28" name="Google Shape;11854;p52">
                <a:extLst>
                  <a:ext uri="{FF2B5EF4-FFF2-40B4-BE49-F238E27FC236}">
                    <a16:creationId xmlns:a16="http://schemas.microsoft.com/office/drawing/2014/main" id="{D1E7FB43-C3F8-77E4-1FFE-6235388E3471}"/>
                  </a:ext>
                </a:extLst>
              </p:cNvPr>
              <p:cNvSpPr/>
              <p:nvPr/>
            </p:nvSpPr>
            <p:spPr>
              <a:xfrm>
                <a:off x="881800" y="1580925"/>
                <a:ext cx="427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773" extrusionOk="0">
                    <a:moveTo>
                      <a:pt x="311" y="0"/>
                    </a:moveTo>
                    <a:cubicBezTo>
                      <a:pt x="251" y="0"/>
                      <a:pt x="186" y="24"/>
                      <a:pt x="127" y="68"/>
                    </a:cubicBezTo>
                    <a:cubicBezTo>
                      <a:pt x="0" y="131"/>
                      <a:pt x="0" y="290"/>
                      <a:pt x="95" y="416"/>
                    </a:cubicBezTo>
                    <a:cubicBezTo>
                      <a:pt x="317" y="654"/>
                      <a:pt x="602" y="773"/>
                      <a:pt x="883" y="773"/>
                    </a:cubicBezTo>
                    <a:cubicBezTo>
                      <a:pt x="1164" y="773"/>
                      <a:pt x="1441" y="654"/>
                      <a:pt x="1647" y="416"/>
                    </a:cubicBezTo>
                    <a:cubicBezTo>
                      <a:pt x="1710" y="290"/>
                      <a:pt x="1710" y="131"/>
                      <a:pt x="1584" y="68"/>
                    </a:cubicBezTo>
                    <a:cubicBezTo>
                      <a:pt x="1540" y="24"/>
                      <a:pt x="1482" y="0"/>
                      <a:pt x="1423" y="0"/>
                    </a:cubicBezTo>
                    <a:cubicBezTo>
                      <a:pt x="1355" y="0"/>
                      <a:pt x="1286" y="32"/>
                      <a:pt x="1235" y="100"/>
                    </a:cubicBezTo>
                    <a:cubicBezTo>
                      <a:pt x="1140" y="211"/>
                      <a:pt x="998" y="266"/>
                      <a:pt x="855" y="266"/>
                    </a:cubicBezTo>
                    <a:cubicBezTo>
                      <a:pt x="713" y="266"/>
                      <a:pt x="570" y="211"/>
                      <a:pt x="475" y="100"/>
                    </a:cubicBezTo>
                    <a:cubicBezTo>
                      <a:pt x="441" y="32"/>
                      <a:pt x="380" y="0"/>
                      <a:pt x="31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29" name="Google Shape;11855;p52">
                <a:extLst>
                  <a:ext uri="{FF2B5EF4-FFF2-40B4-BE49-F238E27FC236}">
                    <a16:creationId xmlns:a16="http://schemas.microsoft.com/office/drawing/2014/main" id="{644BEE95-41E0-E1CF-EDE8-FCA719CC4545}"/>
                  </a:ext>
                </a:extLst>
              </p:cNvPr>
              <p:cNvSpPr/>
              <p:nvPr/>
            </p:nvSpPr>
            <p:spPr>
              <a:xfrm>
                <a:off x="872300" y="1622200"/>
                <a:ext cx="6335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630" extrusionOk="0">
                    <a:moveTo>
                      <a:pt x="1267" y="951"/>
                    </a:moveTo>
                    <a:lnTo>
                      <a:pt x="1742" y="2186"/>
                    </a:lnTo>
                    <a:lnTo>
                      <a:pt x="824" y="2186"/>
                    </a:lnTo>
                    <a:lnTo>
                      <a:pt x="1267" y="951"/>
                    </a:lnTo>
                    <a:close/>
                    <a:moveTo>
                      <a:pt x="1267" y="1"/>
                    </a:moveTo>
                    <a:cubicBezTo>
                      <a:pt x="1140" y="1"/>
                      <a:pt x="1077" y="64"/>
                      <a:pt x="1014" y="159"/>
                    </a:cubicBezTo>
                    <a:lnTo>
                      <a:pt x="222" y="2186"/>
                    </a:lnTo>
                    <a:cubicBezTo>
                      <a:pt x="64" y="2186"/>
                      <a:pt x="0" y="2281"/>
                      <a:pt x="0" y="2407"/>
                    </a:cubicBezTo>
                    <a:cubicBezTo>
                      <a:pt x="0" y="2534"/>
                      <a:pt x="127" y="2629"/>
                      <a:pt x="222" y="2629"/>
                    </a:cubicBezTo>
                    <a:lnTo>
                      <a:pt x="2280" y="2629"/>
                    </a:lnTo>
                    <a:cubicBezTo>
                      <a:pt x="2439" y="2629"/>
                      <a:pt x="2534" y="2534"/>
                      <a:pt x="2534" y="2407"/>
                    </a:cubicBezTo>
                    <a:cubicBezTo>
                      <a:pt x="2534" y="2281"/>
                      <a:pt x="2407" y="2186"/>
                      <a:pt x="2280" y="2186"/>
                    </a:cubicBezTo>
                    <a:lnTo>
                      <a:pt x="2249" y="2186"/>
                    </a:lnTo>
                    <a:lnTo>
                      <a:pt x="1489" y="159"/>
                    </a:lnTo>
                    <a:cubicBezTo>
                      <a:pt x="1457" y="32"/>
                      <a:pt x="1394" y="1"/>
                      <a:pt x="1267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0" name="Google Shape;11856;p52">
                <a:extLst>
                  <a:ext uri="{FF2B5EF4-FFF2-40B4-BE49-F238E27FC236}">
                    <a16:creationId xmlns:a16="http://schemas.microsoft.com/office/drawing/2014/main" id="{25875286-4C49-B083-7645-48FAC270D44C}"/>
                  </a:ext>
                </a:extLst>
              </p:cNvPr>
              <p:cNvSpPr/>
              <p:nvPr/>
            </p:nvSpPr>
            <p:spPr>
              <a:xfrm>
                <a:off x="725825" y="1412400"/>
                <a:ext cx="4370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7482" h="17577" extrusionOk="0">
                    <a:moveTo>
                      <a:pt x="13618" y="6334"/>
                    </a:moveTo>
                    <a:cubicBezTo>
                      <a:pt x="13713" y="6334"/>
                      <a:pt x="13840" y="6461"/>
                      <a:pt x="13840" y="6556"/>
                    </a:cubicBezTo>
                    <a:lnTo>
                      <a:pt x="13840" y="6936"/>
                    </a:lnTo>
                    <a:cubicBezTo>
                      <a:pt x="13523" y="6967"/>
                      <a:pt x="13175" y="6999"/>
                      <a:pt x="12731" y="6999"/>
                    </a:cubicBezTo>
                    <a:lnTo>
                      <a:pt x="12731" y="6556"/>
                    </a:lnTo>
                    <a:cubicBezTo>
                      <a:pt x="12731" y="6461"/>
                      <a:pt x="12858" y="6334"/>
                      <a:pt x="12985" y="6334"/>
                    </a:cubicBezTo>
                    <a:close/>
                    <a:moveTo>
                      <a:pt x="15043" y="7189"/>
                    </a:moveTo>
                    <a:cubicBezTo>
                      <a:pt x="15677" y="8361"/>
                      <a:pt x="15582" y="9659"/>
                      <a:pt x="15043" y="10578"/>
                    </a:cubicBezTo>
                    <a:cubicBezTo>
                      <a:pt x="14252" y="10419"/>
                      <a:pt x="13523" y="10324"/>
                      <a:pt x="12510" y="10324"/>
                    </a:cubicBezTo>
                    <a:cubicBezTo>
                      <a:pt x="12256" y="10324"/>
                      <a:pt x="12035" y="10134"/>
                      <a:pt x="12035" y="9849"/>
                    </a:cubicBezTo>
                    <a:lnTo>
                      <a:pt x="12035" y="8836"/>
                    </a:lnTo>
                    <a:cubicBezTo>
                      <a:pt x="12035" y="8741"/>
                      <a:pt x="12003" y="8709"/>
                      <a:pt x="11940" y="8614"/>
                    </a:cubicBezTo>
                    <a:lnTo>
                      <a:pt x="10958" y="7632"/>
                    </a:lnTo>
                    <a:cubicBezTo>
                      <a:pt x="10863" y="7569"/>
                      <a:pt x="10926" y="7474"/>
                      <a:pt x="11021" y="7474"/>
                    </a:cubicBezTo>
                    <a:lnTo>
                      <a:pt x="12510" y="7474"/>
                    </a:lnTo>
                    <a:cubicBezTo>
                      <a:pt x="13650" y="7474"/>
                      <a:pt x="14442" y="7347"/>
                      <a:pt x="15043" y="7189"/>
                    </a:cubicBezTo>
                    <a:close/>
                    <a:moveTo>
                      <a:pt x="16207" y="6815"/>
                    </a:moveTo>
                    <a:cubicBezTo>
                      <a:pt x="16409" y="6815"/>
                      <a:pt x="16544" y="6960"/>
                      <a:pt x="16595" y="7062"/>
                    </a:cubicBezTo>
                    <a:cubicBezTo>
                      <a:pt x="16785" y="7632"/>
                      <a:pt x="16912" y="8171"/>
                      <a:pt x="16912" y="8773"/>
                    </a:cubicBezTo>
                    <a:cubicBezTo>
                      <a:pt x="16943" y="9469"/>
                      <a:pt x="16817" y="10039"/>
                      <a:pt x="16595" y="10609"/>
                    </a:cubicBezTo>
                    <a:cubicBezTo>
                      <a:pt x="16522" y="10755"/>
                      <a:pt x="16394" y="10863"/>
                      <a:pt x="16224" y="10863"/>
                    </a:cubicBezTo>
                    <a:cubicBezTo>
                      <a:pt x="16172" y="10863"/>
                      <a:pt x="16116" y="10853"/>
                      <a:pt x="16057" y="10831"/>
                    </a:cubicBezTo>
                    <a:cubicBezTo>
                      <a:pt x="15867" y="10799"/>
                      <a:pt x="15708" y="10768"/>
                      <a:pt x="15518" y="10673"/>
                    </a:cubicBezTo>
                    <a:cubicBezTo>
                      <a:pt x="16057" y="9659"/>
                      <a:pt x="16152" y="8266"/>
                      <a:pt x="15518" y="7031"/>
                    </a:cubicBezTo>
                    <a:cubicBezTo>
                      <a:pt x="15740" y="6967"/>
                      <a:pt x="15898" y="6936"/>
                      <a:pt x="16057" y="6841"/>
                    </a:cubicBezTo>
                    <a:cubicBezTo>
                      <a:pt x="16110" y="6823"/>
                      <a:pt x="16161" y="6815"/>
                      <a:pt x="16207" y="6815"/>
                    </a:cubicBezTo>
                    <a:close/>
                    <a:moveTo>
                      <a:pt x="7094" y="0"/>
                    </a:moveTo>
                    <a:cubicBezTo>
                      <a:pt x="6081" y="0"/>
                      <a:pt x="5194" y="634"/>
                      <a:pt x="4814" y="1584"/>
                    </a:cubicBezTo>
                    <a:lnTo>
                      <a:pt x="3611" y="4909"/>
                    </a:lnTo>
                    <a:cubicBezTo>
                      <a:pt x="3547" y="5004"/>
                      <a:pt x="3611" y="5162"/>
                      <a:pt x="3769" y="5226"/>
                    </a:cubicBezTo>
                    <a:cubicBezTo>
                      <a:pt x="3805" y="5233"/>
                      <a:pt x="3837" y="5237"/>
                      <a:pt x="3867" y="5237"/>
                    </a:cubicBezTo>
                    <a:cubicBezTo>
                      <a:pt x="3969" y="5237"/>
                      <a:pt x="4037" y="5190"/>
                      <a:pt x="4086" y="5067"/>
                    </a:cubicBezTo>
                    <a:lnTo>
                      <a:pt x="5289" y="1742"/>
                    </a:lnTo>
                    <a:cubicBezTo>
                      <a:pt x="5574" y="982"/>
                      <a:pt x="6303" y="507"/>
                      <a:pt x="7094" y="507"/>
                    </a:cubicBezTo>
                    <a:cubicBezTo>
                      <a:pt x="7886" y="507"/>
                      <a:pt x="8583" y="1014"/>
                      <a:pt x="8868" y="1742"/>
                    </a:cubicBezTo>
                    <a:lnTo>
                      <a:pt x="10831" y="6967"/>
                    </a:lnTo>
                    <a:cubicBezTo>
                      <a:pt x="10420" y="7062"/>
                      <a:pt x="10261" y="7664"/>
                      <a:pt x="10578" y="7981"/>
                    </a:cubicBezTo>
                    <a:lnTo>
                      <a:pt x="11465" y="8899"/>
                    </a:lnTo>
                    <a:lnTo>
                      <a:pt x="11465" y="9849"/>
                    </a:lnTo>
                    <a:cubicBezTo>
                      <a:pt x="11465" y="10293"/>
                      <a:pt x="11781" y="10673"/>
                      <a:pt x="12193" y="10799"/>
                    </a:cubicBezTo>
                    <a:lnTo>
                      <a:pt x="12193" y="13618"/>
                    </a:lnTo>
                    <a:cubicBezTo>
                      <a:pt x="12193" y="14030"/>
                      <a:pt x="12541" y="14441"/>
                      <a:pt x="13016" y="14441"/>
                    </a:cubicBezTo>
                    <a:lnTo>
                      <a:pt x="13618" y="14441"/>
                    </a:lnTo>
                    <a:cubicBezTo>
                      <a:pt x="14093" y="15740"/>
                      <a:pt x="13143" y="17038"/>
                      <a:pt x="11813" y="17038"/>
                    </a:cubicBezTo>
                    <a:cubicBezTo>
                      <a:pt x="11021" y="17038"/>
                      <a:pt x="10325" y="16531"/>
                      <a:pt x="10040" y="15835"/>
                    </a:cubicBezTo>
                    <a:lnTo>
                      <a:pt x="9881" y="15423"/>
                    </a:lnTo>
                    <a:cubicBezTo>
                      <a:pt x="10008" y="15391"/>
                      <a:pt x="10071" y="15296"/>
                      <a:pt x="10071" y="15201"/>
                    </a:cubicBezTo>
                    <a:cubicBezTo>
                      <a:pt x="10071" y="15043"/>
                      <a:pt x="9976" y="14948"/>
                      <a:pt x="9850" y="14948"/>
                    </a:cubicBezTo>
                    <a:lnTo>
                      <a:pt x="4402" y="14948"/>
                    </a:lnTo>
                    <a:cubicBezTo>
                      <a:pt x="4244" y="14948"/>
                      <a:pt x="4149" y="15075"/>
                      <a:pt x="4149" y="15201"/>
                    </a:cubicBezTo>
                    <a:cubicBezTo>
                      <a:pt x="4149" y="15296"/>
                      <a:pt x="4244" y="15391"/>
                      <a:pt x="4339" y="15423"/>
                    </a:cubicBezTo>
                    <a:lnTo>
                      <a:pt x="4181" y="15835"/>
                    </a:lnTo>
                    <a:cubicBezTo>
                      <a:pt x="3911" y="16594"/>
                      <a:pt x="3186" y="17070"/>
                      <a:pt x="2418" y="17070"/>
                    </a:cubicBezTo>
                    <a:cubicBezTo>
                      <a:pt x="2193" y="17070"/>
                      <a:pt x="1964" y="17029"/>
                      <a:pt x="1742" y="16943"/>
                    </a:cubicBezTo>
                    <a:cubicBezTo>
                      <a:pt x="982" y="16658"/>
                      <a:pt x="507" y="15930"/>
                      <a:pt x="507" y="15138"/>
                    </a:cubicBezTo>
                    <a:cubicBezTo>
                      <a:pt x="507" y="14916"/>
                      <a:pt x="539" y="14726"/>
                      <a:pt x="634" y="14473"/>
                    </a:cubicBezTo>
                    <a:lnTo>
                      <a:pt x="3801" y="6081"/>
                    </a:lnTo>
                    <a:cubicBezTo>
                      <a:pt x="3832" y="5954"/>
                      <a:pt x="3801" y="5796"/>
                      <a:pt x="3642" y="5764"/>
                    </a:cubicBezTo>
                    <a:cubicBezTo>
                      <a:pt x="3614" y="5757"/>
                      <a:pt x="3584" y="5753"/>
                      <a:pt x="3554" y="5753"/>
                    </a:cubicBezTo>
                    <a:cubicBezTo>
                      <a:pt x="3451" y="5753"/>
                      <a:pt x="3350" y="5800"/>
                      <a:pt x="3326" y="5922"/>
                    </a:cubicBezTo>
                    <a:lnTo>
                      <a:pt x="159" y="14315"/>
                    </a:lnTo>
                    <a:cubicBezTo>
                      <a:pt x="32" y="14600"/>
                      <a:pt x="0" y="14885"/>
                      <a:pt x="0" y="15138"/>
                    </a:cubicBezTo>
                    <a:cubicBezTo>
                      <a:pt x="0" y="16468"/>
                      <a:pt x="1109" y="17576"/>
                      <a:pt x="2407" y="17576"/>
                    </a:cubicBezTo>
                    <a:cubicBezTo>
                      <a:pt x="3389" y="17576"/>
                      <a:pt x="4307" y="16975"/>
                      <a:pt x="4656" y="15993"/>
                    </a:cubicBezTo>
                    <a:lnTo>
                      <a:pt x="4846" y="15423"/>
                    </a:lnTo>
                    <a:lnTo>
                      <a:pt x="9406" y="15423"/>
                    </a:lnTo>
                    <a:lnTo>
                      <a:pt x="9628" y="15993"/>
                    </a:lnTo>
                    <a:cubicBezTo>
                      <a:pt x="9976" y="16943"/>
                      <a:pt x="10895" y="17576"/>
                      <a:pt x="11876" y="17576"/>
                    </a:cubicBezTo>
                    <a:cubicBezTo>
                      <a:pt x="13491" y="17576"/>
                      <a:pt x="14758" y="15993"/>
                      <a:pt x="14125" y="14188"/>
                    </a:cubicBezTo>
                    <a:cubicBezTo>
                      <a:pt x="14283" y="14030"/>
                      <a:pt x="14378" y="13840"/>
                      <a:pt x="14378" y="13618"/>
                    </a:cubicBezTo>
                    <a:lnTo>
                      <a:pt x="14378" y="12699"/>
                    </a:lnTo>
                    <a:cubicBezTo>
                      <a:pt x="14378" y="12541"/>
                      <a:pt x="14252" y="12446"/>
                      <a:pt x="14125" y="12446"/>
                    </a:cubicBezTo>
                    <a:cubicBezTo>
                      <a:pt x="13967" y="12446"/>
                      <a:pt x="13903" y="12573"/>
                      <a:pt x="13903" y="12699"/>
                    </a:cubicBezTo>
                    <a:lnTo>
                      <a:pt x="13903" y="13618"/>
                    </a:lnTo>
                    <a:cubicBezTo>
                      <a:pt x="13903" y="13776"/>
                      <a:pt x="13776" y="13935"/>
                      <a:pt x="13586" y="13935"/>
                    </a:cubicBezTo>
                    <a:lnTo>
                      <a:pt x="13111" y="13935"/>
                    </a:lnTo>
                    <a:cubicBezTo>
                      <a:pt x="12953" y="13935"/>
                      <a:pt x="12795" y="13808"/>
                      <a:pt x="12795" y="13618"/>
                    </a:cubicBezTo>
                    <a:lnTo>
                      <a:pt x="12795" y="10831"/>
                    </a:lnTo>
                    <a:cubicBezTo>
                      <a:pt x="13175" y="10831"/>
                      <a:pt x="13523" y="10863"/>
                      <a:pt x="13903" y="10863"/>
                    </a:cubicBezTo>
                    <a:lnTo>
                      <a:pt x="13903" y="11623"/>
                    </a:lnTo>
                    <a:cubicBezTo>
                      <a:pt x="13903" y="11781"/>
                      <a:pt x="13998" y="11876"/>
                      <a:pt x="14125" y="11876"/>
                    </a:cubicBezTo>
                    <a:cubicBezTo>
                      <a:pt x="14283" y="11876"/>
                      <a:pt x="14378" y="11749"/>
                      <a:pt x="14378" y="11623"/>
                    </a:cubicBezTo>
                    <a:lnTo>
                      <a:pt x="14378" y="10926"/>
                    </a:lnTo>
                    <a:cubicBezTo>
                      <a:pt x="14885" y="10989"/>
                      <a:pt x="15360" y="11116"/>
                      <a:pt x="15993" y="11274"/>
                    </a:cubicBezTo>
                    <a:cubicBezTo>
                      <a:pt x="16076" y="11296"/>
                      <a:pt x="16159" y="11307"/>
                      <a:pt x="16240" y="11307"/>
                    </a:cubicBezTo>
                    <a:cubicBezTo>
                      <a:pt x="16624" y="11307"/>
                      <a:pt x="16971" y="11070"/>
                      <a:pt x="17102" y="10704"/>
                    </a:cubicBezTo>
                    <a:cubicBezTo>
                      <a:pt x="17323" y="10071"/>
                      <a:pt x="17482" y="9438"/>
                      <a:pt x="17482" y="8773"/>
                    </a:cubicBezTo>
                    <a:cubicBezTo>
                      <a:pt x="17450" y="8202"/>
                      <a:pt x="17323" y="7569"/>
                      <a:pt x="17102" y="6936"/>
                    </a:cubicBezTo>
                    <a:cubicBezTo>
                      <a:pt x="16950" y="6557"/>
                      <a:pt x="16576" y="6319"/>
                      <a:pt x="16190" y="6319"/>
                    </a:cubicBezTo>
                    <a:cubicBezTo>
                      <a:pt x="16093" y="6319"/>
                      <a:pt x="15994" y="6334"/>
                      <a:pt x="15898" y="6366"/>
                    </a:cubicBezTo>
                    <a:cubicBezTo>
                      <a:pt x="15550" y="6492"/>
                      <a:pt x="15075" y="6682"/>
                      <a:pt x="14315" y="6809"/>
                    </a:cubicBezTo>
                    <a:lnTo>
                      <a:pt x="14315" y="6524"/>
                    </a:lnTo>
                    <a:cubicBezTo>
                      <a:pt x="14315" y="6112"/>
                      <a:pt x="13998" y="5764"/>
                      <a:pt x="13586" y="5764"/>
                    </a:cubicBezTo>
                    <a:lnTo>
                      <a:pt x="12953" y="5764"/>
                    </a:lnTo>
                    <a:cubicBezTo>
                      <a:pt x="12541" y="5764"/>
                      <a:pt x="12193" y="6081"/>
                      <a:pt x="12193" y="6524"/>
                    </a:cubicBezTo>
                    <a:lnTo>
                      <a:pt x="12193" y="6967"/>
                    </a:lnTo>
                    <a:lnTo>
                      <a:pt x="11370" y="6967"/>
                    </a:lnTo>
                    <a:lnTo>
                      <a:pt x="9343" y="1584"/>
                    </a:lnTo>
                    <a:cubicBezTo>
                      <a:pt x="8994" y="634"/>
                      <a:pt x="8076" y="0"/>
                      <a:pt x="709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</p:grpSp>
        <p:grpSp>
          <p:nvGrpSpPr>
            <p:cNvPr id="31" name="Google Shape;12067;p54">
              <a:extLst>
                <a:ext uri="{FF2B5EF4-FFF2-40B4-BE49-F238E27FC236}">
                  <a16:creationId xmlns:a16="http://schemas.microsoft.com/office/drawing/2014/main" id="{3FAB8FAF-77A4-83BF-A5F3-7068A4BAB07F}"/>
                </a:ext>
              </a:extLst>
            </p:cNvPr>
            <p:cNvGrpSpPr/>
            <p:nvPr/>
          </p:nvGrpSpPr>
          <p:grpSpPr>
            <a:xfrm>
              <a:off x="5410042" y="4471370"/>
              <a:ext cx="1348525" cy="1045207"/>
              <a:chOff x="1434400" y="1413175"/>
              <a:chExt cx="438650" cy="439450"/>
            </a:xfrm>
          </p:grpSpPr>
          <p:sp>
            <p:nvSpPr>
              <p:cNvPr id="32" name="Google Shape;12068;p54">
                <a:extLst>
                  <a:ext uri="{FF2B5EF4-FFF2-40B4-BE49-F238E27FC236}">
                    <a16:creationId xmlns:a16="http://schemas.microsoft.com/office/drawing/2014/main" id="{8859A875-85F4-FAAA-9ECB-5590884708A0}"/>
                  </a:ext>
                </a:extLst>
              </p:cNvPr>
              <p:cNvSpPr/>
              <p:nvPr/>
            </p:nvSpPr>
            <p:spPr>
              <a:xfrm>
                <a:off x="1434400" y="1413175"/>
                <a:ext cx="2684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1909" extrusionOk="0">
                    <a:moveTo>
                      <a:pt x="2439" y="1"/>
                    </a:moveTo>
                    <a:cubicBezTo>
                      <a:pt x="1078" y="1"/>
                      <a:pt x="1" y="1078"/>
                      <a:pt x="1" y="2408"/>
                    </a:cubicBezTo>
                    <a:lnTo>
                      <a:pt x="1" y="11687"/>
                    </a:lnTo>
                    <a:cubicBezTo>
                      <a:pt x="1" y="11813"/>
                      <a:pt x="128" y="11908"/>
                      <a:pt x="286" y="11908"/>
                    </a:cubicBezTo>
                    <a:cubicBezTo>
                      <a:pt x="444" y="11908"/>
                      <a:pt x="508" y="11813"/>
                      <a:pt x="508" y="11687"/>
                    </a:cubicBezTo>
                    <a:lnTo>
                      <a:pt x="508" y="2408"/>
                    </a:lnTo>
                    <a:cubicBezTo>
                      <a:pt x="508" y="1363"/>
                      <a:pt x="1394" y="508"/>
                      <a:pt x="2408" y="508"/>
                    </a:cubicBezTo>
                    <a:lnTo>
                      <a:pt x="6398" y="508"/>
                    </a:lnTo>
                    <a:cubicBezTo>
                      <a:pt x="7855" y="508"/>
                      <a:pt x="9280" y="1141"/>
                      <a:pt x="10262" y="2249"/>
                    </a:cubicBezTo>
                    <a:cubicBezTo>
                      <a:pt x="10317" y="2324"/>
                      <a:pt x="10395" y="2354"/>
                      <a:pt x="10468" y="2354"/>
                    </a:cubicBezTo>
                    <a:cubicBezTo>
                      <a:pt x="10521" y="2354"/>
                      <a:pt x="10571" y="2339"/>
                      <a:pt x="10610" y="2313"/>
                    </a:cubicBezTo>
                    <a:cubicBezTo>
                      <a:pt x="10737" y="2218"/>
                      <a:pt x="10737" y="2059"/>
                      <a:pt x="10673" y="1933"/>
                    </a:cubicBezTo>
                    <a:cubicBezTo>
                      <a:pt x="9597" y="729"/>
                      <a:pt x="8045" y="1"/>
                      <a:pt x="639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3" name="Google Shape;12069;p54">
                <a:extLst>
                  <a:ext uri="{FF2B5EF4-FFF2-40B4-BE49-F238E27FC236}">
                    <a16:creationId xmlns:a16="http://schemas.microsoft.com/office/drawing/2014/main" id="{320ECAE8-C83B-2D2F-C899-816D3E393AB5}"/>
                  </a:ext>
                </a:extLst>
              </p:cNvPr>
              <p:cNvSpPr/>
              <p:nvPr/>
            </p:nvSpPr>
            <p:spPr>
              <a:xfrm>
                <a:off x="1543675" y="1679200"/>
                <a:ext cx="83950" cy="63375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2535" extrusionOk="0">
                    <a:moveTo>
                      <a:pt x="2090" y="539"/>
                    </a:moveTo>
                    <a:cubicBezTo>
                      <a:pt x="2470" y="539"/>
                      <a:pt x="2851" y="856"/>
                      <a:pt x="2851" y="1267"/>
                    </a:cubicBezTo>
                    <a:cubicBezTo>
                      <a:pt x="2851" y="1679"/>
                      <a:pt x="2534" y="2027"/>
                      <a:pt x="2090" y="2027"/>
                    </a:cubicBezTo>
                    <a:lnTo>
                      <a:pt x="507" y="2027"/>
                    </a:lnTo>
                    <a:lnTo>
                      <a:pt x="507" y="539"/>
                    </a:lnTo>
                    <a:close/>
                    <a:moveTo>
                      <a:pt x="222" y="1"/>
                    </a:moveTo>
                    <a:cubicBezTo>
                      <a:pt x="95" y="1"/>
                      <a:pt x="0" y="127"/>
                      <a:pt x="0" y="286"/>
                    </a:cubicBezTo>
                    <a:lnTo>
                      <a:pt x="0" y="2313"/>
                    </a:lnTo>
                    <a:cubicBezTo>
                      <a:pt x="0" y="2471"/>
                      <a:pt x="127" y="2534"/>
                      <a:pt x="222" y="2534"/>
                    </a:cubicBezTo>
                    <a:lnTo>
                      <a:pt x="2090" y="2534"/>
                    </a:lnTo>
                    <a:cubicBezTo>
                      <a:pt x="2819" y="2534"/>
                      <a:pt x="3357" y="1996"/>
                      <a:pt x="3357" y="1267"/>
                    </a:cubicBezTo>
                    <a:cubicBezTo>
                      <a:pt x="3357" y="571"/>
                      <a:pt x="2787" y="1"/>
                      <a:pt x="209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4" name="Google Shape;12070;p54">
                <a:extLst>
                  <a:ext uri="{FF2B5EF4-FFF2-40B4-BE49-F238E27FC236}">
                    <a16:creationId xmlns:a16="http://schemas.microsoft.com/office/drawing/2014/main" id="{6980D75F-65EA-C66D-DD3B-D3ADC931479C}"/>
                  </a:ext>
                </a:extLst>
              </p:cNvPr>
              <p:cNvSpPr/>
              <p:nvPr/>
            </p:nvSpPr>
            <p:spPr>
              <a:xfrm>
                <a:off x="1543675" y="1520850"/>
                <a:ext cx="839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2503" extrusionOk="0">
                    <a:moveTo>
                      <a:pt x="2090" y="539"/>
                    </a:moveTo>
                    <a:cubicBezTo>
                      <a:pt x="2470" y="539"/>
                      <a:pt x="2851" y="856"/>
                      <a:pt x="2851" y="1268"/>
                    </a:cubicBezTo>
                    <a:cubicBezTo>
                      <a:pt x="2851" y="1679"/>
                      <a:pt x="2470" y="2028"/>
                      <a:pt x="2090" y="2028"/>
                    </a:cubicBezTo>
                    <a:lnTo>
                      <a:pt x="507" y="2028"/>
                    </a:lnTo>
                    <a:lnTo>
                      <a:pt x="507" y="539"/>
                    </a:lnTo>
                    <a:close/>
                    <a:moveTo>
                      <a:pt x="222" y="1"/>
                    </a:moveTo>
                    <a:cubicBezTo>
                      <a:pt x="64" y="1"/>
                      <a:pt x="0" y="128"/>
                      <a:pt x="0" y="254"/>
                    </a:cubicBezTo>
                    <a:lnTo>
                      <a:pt x="0" y="2249"/>
                    </a:lnTo>
                    <a:cubicBezTo>
                      <a:pt x="0" y="2408"/>
                      <a:pt x="127" y="2503"/>
                      <a:pt x="222" y="2503"/>
                    </a:cubicBezTo>
                    <a:lnTo>
                      <a:pt x="2090" y="2503"/>
                    </a:lnTo>
                    <a:cubicBezTo>
                      <a:pt x="2819" y="2503"/>
                      <a:pt x="3357" y="1933"/>
                      <a:pt x="3357" y="1236"/>
                    </a:cubicBezTo>
                    <a:cubicBezTo>
                      <a:pt x="3357" y="508"/>
                      <a:pt x="2756" y="1"/>
                      <a:pt x="2059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5" name="Google Shape;12071;p54">
                <a:extLst>
                  <a:ext uri="{FF2B5EF4-FFF2-40B4-BE49-F238E27FC236}">
                    <a16:creationId xmlns:a16="http://schemas.microsoft.com/office/drawing/2014/main" id="{33B6E117-5924-DE2A-5411-939E88A85089}"/>
                  </a:ext>
                </a:extLst>
              </p:cNvPr>
              <p:cNvSpPr/>
              <p:nvPr/>
            </p:nvSpPr>
            <p:spPr>
              <a:xfrm>
                <a:off x="1525450" y="1606375"/>
                <a:ext cx="11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56" extrusionOk="0">
                    <a:moveTo>
                      <a:pt x="254" y="0"/>
                    </a:moveTo>
                    <a:cubicBezTo>
                      <a:pt x="128" y="0"/>
                      <a:pt x="1" y="63"/>
                      <a:pt x="1" y="222"/>
                    </a:cubicBezTo>
                    <a:lnTo>
                      <a:pt x="1" y="634"/>
                    </a:lnTo>
                    <a:cubicBezTo>
                      <a:pt x="1" y="792"/>
                      <a:pt x="128" y="855"/>
                      <a:pt x="254" y="855"/>
                    </a:cubicBezTo>
                    <a:cubicBezTo>
                      <a:pt x="349" y="855"/>
                      <a:pt x="476" y="760"/>
                      <a:pt x="476" y="634"/>
                    </a:cubicBezTo>
                    <a:lnTo>
                      <a:pt x="476" y="222"/>
                    </a:lnTo>
                    <a:cubicBezTo>
                      <a:pt x="476" y="63"/>
                      <a:pt x="349" y="0"/>
                      <a:pt x="25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6" name="Google Shape;12072;p54">
                <a:extLst>
                  <a:ext uri="{FF2B5EF4-FFF2-40B4-BE49-F238E27FC236}">
                    <a16:creationId xmlns:a16="http://schemas.microsoft.com/office/drawing/2014/main" id="{A63EDED7-6B1C-0ADE-5DEE-F6D1C96ED2F8}"/>
                  </a:ext>
                </a:extLst>
              </p:cNvPr>
              <p:cNvSpPr/>
              <p:nvPr/>
            </p:nvSpPr>
            <p:spPr>
              <a:xfrm>
                <a:off x="1632350" y="1606375"/>
                <a:ext cx="11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56" extrusionOk="0">
                    <a:moveTo>
                      <a:pt x="254" y="0"/>
                    </a:moveTo>
                    <a:cubicBezTo>
                      <a:pt x="127" y="0"/>
                      <a:pt x="0" y="63"/>
                      <a:pt x="0" y="222"/>
                    </a:cubicBezTo>
                    <a:lnTo>
                      <a:pt x="0" y="634"/>
                    </a:lnTo>
                    <a:cubicBezTo>
                      <a:pt x="0" y="792"/>
                      <a:pt x="127" y="855"/>
                      <a:pt x="254" y="855"/>
                    </a:cubicBezTo>
                    <a:cubicBezTo>
                      <a:pt x="349" y="855"/>
                      <a:pt x="475" y="760"/>
                      <a:pt x="475" y="634"/>
                    </a:cubicBezTo>
                    <a:lnTo>
                      <a:pt x="475" y="222"/>
                    </a:lnTo>
                    <a:cubicBezTo>
                      <a:pt x="475" y="63"/>
                      <a:pt x="349" y="0"/>
                      <a:pt x="25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7" name="Google Shape;12073;p54">
                <a:extLst>
                  <a:ext uri="{FF2B5EF4-FFF2-40B4-BE49-F238E27FC236}">
                    <a16:creationId xmlns:a16="http://schemas.microsoft.com/office/drawing/2014/main" id="{37324322-8DD7-7116-401E-90BA6197248B}"/>
                  </a:ext>
                </a:extLst>
              </p:cNvPr>
              <p:cNvSpPr/>
              <p:nvPr/>
            </p:nvSpPr>
            <p:spPr>
              <a:xfrm>
                <a:off x="1563475" y="1615750"/>
                <a:ext cx="419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762" extrusionOk="0">
                    <a:moveTo>
                      <a:pt x="282" y="1"/>
                    </a:moveTo>
                    <a:cubicBezTo>
                      <a:pt x="219" y="1"/>
                      <a:pt x="154" y="24"/>
                      <a:pt x="95" y="68"/>
                    </a:cubicBezTo>
                    <a:cubicBezTo>
                      <a:pt x="0" y="132"/>
                      <a:pt x="0" y="290"/>
                      <a:pt x="63" y="417"/>
                    </a:cubicBezTo>
                    <a:cubicBezTo>
                      <a:pt x="281" y="650"/>
                      <a:pt x="568" y="761"/>
                      <a:pt x="848" y="761"/>
                    </a:cubicBezTo>
                    <a:cubicBezTo>
                      <a:pt x="1138" y="761"/>
                      <a:pt x="1422" y="642"/>
                      <a:pt x="1615" y="417"/>
                    </a:cubicBezTo>
                    <a:cubicBezTo>
                      <a:pt x="1678" y="290"/>
                      <a:pt x="1678" y="132"/>
                      <a:pt x="1583" y="68"/>
                    </a:cubicBezTo>
                    <a:cubicBezTo>
                      <a:pt x="1525" y="24"/>
                      <a:pt x="1459" y="1"/>
                      <a:pt x="1399" y="1"/>
                    </a:cubicBezTo>
                    <a:cubicBezTo>
                      <a:pt x="1330" y="1"/>
                      <a:pt x="1269" y="32"/>
                      <a:pt x="1235" y="100"/>
                    </a:cubicBezTo>
                    <a:cubicBezTo>
                      <a:pt x="1124" y="211"/>
                      <a:pt x="982" y="266"/>
                      <a:pt x="843" y="266"/>
                    </a:cubicBezTo>
                    <a:cubicBezTo>
                      <a:pt x="705" y="266"/>
                      <a:pt x="570" y="211"/>
                      <a:pt x="475" y="100"/>
                    </a:cubicBezTo>
                    <a:cubicBezTo>
                      <a:pt x="424" y="32"/>
                      <a:pt x="355" y="1"/>
                      <a:pt x="28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38" name="Google Shape;12074;p54">
                <a:extLst>
                  <a:ext uri="{FF2B5EF4-FFF2-40B4-BE49-F238E27FC236}">
                    <a16:creationId xmlns:a16="http://schemas.microsoft.com/office/drawing/2014/main" id="{2D5CDD6E-60C1-3FCE-448F-564AA6491890}"/>
                  </a:ext>
                </a:extLst>
              </p:cNvPr>
              <p:cNvSpPr/>
              <p:nvPr/>
            </p:nvSpPr>
            <p:spPr>
              <a:xfrm>
                <a:off x="1436000" y="1480475"/>
                <a:ext cx="437050" cy="372150"/>
              </a:xfrm>
              <a:custGeom>
                <a:avLst/>
                <a:gdLst/>
                <a:ahLst/>
                <a:cxnLst/>
                <a:rect l="l" t="t" r="r" b="b"/>
                <a:pathLst>
                  <a:path w="17482" h="14886" extrusionOk="0">
                    <a:moveTo>
                      <a:pt x="15380" y="5768"/>
                    </a:moveTo>
                    <a:cubicBezTo>
                      <a:pt x="15664" y="5768"/>
                      <a:pt x="15949" y="5879"/>
                      <a:pt x="16183" y="6113"/>
                    </a:cubicBezTo>
                    <a:cubicBezTo>
                      <a:pt x="16563" y="6493"/>
                      <a:pt x="16627" y="7095"/>
                      <a:pt x="16342" y="7538"/>
                    </a:cubicBezTo>
                    <a:lnTo>
                      <a:pt x="14758" y="5955"/>
                    </a:lnTo>
                    <a:cubicBezTo>
                      <a:pt x="14949" y="5832"/>
                      <a:pt x="15164" y="5768"/>
                      <a:pt x="15380" y="5768"/>
                    </a:cubicBezTo>
                    <a:close/>
                    <a:moveTo>
                      <a:pt x="13101" y="5308"/>
                    </a:moveTo>
                    <a:cubicBezTo>
                      <a:pt x="13292" y="5308"/>
                      <a:pt x="13488" y="5381"/>
                      <a:pt x="13650" y="5543"/>
                    </a:cubicBezTo>
                    <a:lnTo>
                      <a:pt x="16785" y="8678"/>
                    </a:lnTo>
                    <a:cubicBezTo>
                      <a:pt x="16943" y="8836"/>
                      <a:pt x="17007" y="9121"/>
                      <a:pt x="16943" y="9375"/>
                    </a:cubicBezTo>
                    <a:cubicBezTo>
                      <a:pt x="16848" y="9660"/>
                      <a:pt x="16690" y="9850"/>
                      <a:pt x="16373" y="9976"/>
                    </a:cubicBezTo>
                    <a:cubicBezTo>
                      <a:pt x="15708" y="10230"/>
                      <a:pt x="15075" y="10578"/>
                      <a:pt x="14568" y="11053"/>
                    </a:cubicBezTo>
                    <a:cubicBezTo>
                      <a:pt x="14093" y="11498"/>
                      <a:pt x="13529" y="11696"/>
                      <a:pt x="12977" y="11696"/>
                    </a:cubicBezTo>
                    <a:cubicBezTo>
                      <a:pt x="11763" y="11696"/>
                      <a:pt x="10609" y="10737"/>
                      <a:pt x="10609" y="9343"/>
                    </a:cubicBezTo>
                    <a:cubicBezTo>
                      <a:pt x="10609" y="8203"/>
                      <a:pt x="11306" y="7696"/>
                      <a:pt x="11560" y="7411"/>
                    </a:cubicBezTo>
                    <a:cubicBezTo>
                      <a:pt x="11908" y="6968"/>
                      <a:pt x="12193" y="6461"/>
                      <a:pt x="12351" y="5891"/>
                    </a:cubicBezTo>
                    <a:cubicBezTo>
                      <a:pt x="12452" y="5529"/>
                      <a:pt x="12769" y="5308"/>
                      <a:pt x="13101" y="5308"/>
                    </a:cubicBezTo>
                    <a:close/>
                    <a:moveTo>
                      <a:pt x="10609" y="11022"/>
                    </a:moveTo>
                    <a:cubicBezTo>
                      <a:pt x="10768" y="11243"/>
                      <a:pt x="10989" y="11433"/>
                      <a:pt x="11243" y="11655"/>
                    </a:cubicBezTo>
                    <a:lnTo>
                      <a:pt x="9691" y="13935"/>
                    </a:lnTo>
                    <a:cubicBezTo>
                      <a:pt x="9501" y="14188"/>
                      <a:pt x="9216" y="14283"/>
                      <a:pt x="8931" y="14283"/>
                    </a:cubicBezTo>
                    <a:cubicBezTo>
                      <a:pt x="8361" y="14283"/>
                      <a:pt x="7949" y="13872"/>
                      <a:pt x="7949" y="13302"/>
                    </a:cubicBezTo>
                    <a:cubicBezTo>
                      <a:pt x="7949" y="13017"/>
                      <a:pt x="8076" y="12763"/>
                      <a:pt x="8298" y="12542"/>
                    </a:cubicBezTo>
                    <a:lnTo>
                      <a:pt x="10609" y="11022"/>
                    </a:lnTo>
                    <a:close/>
                    <a:moveTo>
                      <a:pt x="10995" y="1"/>
                    </a:moveTo>
                    <a:cubicBezTo>
                      <a:pt x="10951" y="1"/>
                      <a:pt x="10905" y="11"/>
                      <a:pt x="10863" y="32"/>
                    </a:cubicBezTo>
                    <a:cubicBezTo>
                      <a:pt x="10736" y="127"/>
                      <a:pt x="10704" y="286"/>
                      <a:pt x="10799" y="412"/>
                    </a:cubicBezTo>
                    <a:cubicBezTo>
                      <a:pt x="11750" y="2028"/>
                      <a:pt x="11718" y="4054"/>
                      <a:pt x="10673" y="5670"/>
                    </a:cubicBezTo>
                    <a:lnTo>
                      <a:pt x="10419" y="5416"/>
                    </a:lnTo>
                    <a:cubicBezTo>
                      <a:pt x="10372" y="5369"/>
                      <a:pt x="10309" y="5345"/>
                      <a:pt x="10245" y="5345"/>
                    </a:cubicBezTo>
                    <a:cubicBezTo>
                      <a:pt x="10182" y="5345"/>
                      <a:pt x="10119" y="5369"/>
                      <a:pt x="10071" y="5416"/>
                    </a:cubicBezTo>
                    <a:cubicBezTo>
                      <a:pt x="9944" y="5511"/>
                      <a:pt x="9944" y="5701"/>
                      <a:pt x="10071" y="5796"/>
                    </a:cubicBezTo>
                    <a:cubicBezTo>
                      <a:pt x="10483" y="6176"/>
                      <a:pt x="10799" y="6683"/>
                      <a:pt x="11021" y="7221"/>
                    </a:cubicBezTo>
                    <a:cubicBezTo>
                      <a:pt x="10863" y="7380"/>
                      <a:pt x="10071" y="8076"/>
                      <a:pt x="10071" y="9375"/>
                    </a:cubicBezTo>
                    <a:cubicBezTo>
                      <a:pt x="10071" y="9818"/>
                      <a:pt x="10166" y="10262"/>
                      <a:pt x="10356" y="10610"/>
                    </a:cubicBezTo>
                    <a:lnTo>
                      <a:pt x="8013" y="12193"/>
                    </a:lnTo>
                    <a:cubicBezTo>
                      <a:pt x="7664" y="12478"/>
                      <a:pt x="7474" y="12922"/>
                      <a:pt x="7474" y="13397"/>
                    </a:cubicBezTo>
                    <a:cubicBezTo>
                      <a:pt x="7474" y="13713"/>
                      <a:pt x="7538" y="13967"/>
                      <a:pt x="7696" y="14220"/>
                    </a:cubicBezTo>
                    <a:cubicBezTo>
                      <a:pt x="7253" y="14347"/>
                      <a:pt x="6872" y="14378"/>
                      <a:pt x="6397" y="14378"/>
                    </a:cubicBezTo>
                    <a:lnTo>
                      <a:pt x="2375" y="14378"/>
                    </a:lnTo>
                    <a:cubicBezTo>
                      <a:pt x="1299" y="14378"/>
                      <a:pt x="475" y="13492"/>
                      <a:pt x="475" y="12478"/>
                    </a:cubicBezTo>
                    <a:lnTo>
                      <a:pt x="475" y="10103"/>
                    </a:lnTo>
                    <a:cubicBezTo>
                      <a:pt x="475" y="9945"/>
                      <a:pt x="349" y="9850"/>
                      <a:pt x="222" y="9850"/>
                    </a:cubicBezTo>
                    <a:cubicBezTo>
                      <a:pt x="64" y="9850"/>
                      <a:pt x="0" y="9976"/>
                      <a:pt x="0" y="10103"/>
                    </a:cubicBezTo>
                    <a:lnTo>
                      <a:pt x="0" y="12478"/>
                    </a:lnTo>
                    <a:cubicBezTo>
                      <a:pt x="0" y="13808"/>
                      <a:pt x="1045" y="14885"/>
                      <a:pt x="2407" y="14885"/>
                    </a:cubicBezTo>
                    <a:lnTo>
                      <a:pt x="6397" y="14885"/>
                    </a:lnTo>
                    <a:cubicBezTo>
                      <a:pt x="6999" y="14885"/>
                      <a:pt x="7538" y="14822"/>
                      <a:pt x="8108" y="14600"/>
                    </a:cubicBezTo>
                    <a:cubicBezTo>
                      <a:pt x="8329" y="14758"/>
                      <a:pt x="8614" y="14885"/>
                      <a:pt x="8931" y="14885"/>
                    </a:cubicBezTo>
                    <a:cubicBezTo>
                      <a:pt x="9406" y="14885"/>
                      <a:pt x="9818" y="14695"/>
                      <a:pt x="10071" y="14347"/>
                    </a:cubicBezTo>
                    <a:lnTo>
                      <a:pt x="10071" y="14283"/>
                    </a:lnTo>
                    <a:lnTo>
                      <a:pt x="11655" y="11972"/>
                    </a:lnTo>
                    <a:cubicBezTo>
                      <a:pt x="12055" y="12154"/>
                      <a:pt x="12488" y="12247"/>
                      <a:pt x="12921" y="12247"/>
                    </a:cubicBezTo>
                    <a:cubicBezTo>
                      <a:pt x="13619" y="12247"/>
                      <a:pt x="14318" y="12004"/>
                      <a:pt x="14885" y="11497"/>
                    </a:cubicBezTo>
                    <a:cubicBezTo>
                      <a:pt x="15391" y="11022"/>
                      <a:pt x="15930" y="10705"/>
                      <a:pt x="16563" y="10483"/>
                    </a:cubicBezTo>
                    <a:cubicBezTo>
                      <a:pt x="17133" y="10293"/>
                      <a:pt x="17450" y="9818"/>
                      <a:pt x="17450" y="9280"/>
                    </a:cubicBezTo>
                    <a:cubicBezTo>
                      <a:pt x="17482" y="8868"/>
                      <a:pt x="17355" y="8520"/>
                      <a:pt x="17102" y="8266"/>
                    </a:cubicBezTo>
                    <a:lnTo>
                      <a:pt x="16690" y="7886"/>
                    </a:lnTo>
                    <a:cubicBezTo>
                      <a:pt x="17165" y="7253"/>
                      <a:pt x="17133" y="6335"/>
                      <a:pt x="16532" y="5733"/>
                    </a:cubicBezTo>
                    <a:cubicBezTo>
                      <a:pt x="16199" y="5418"/>
                      <a:pt x="15769" y="5257"/>
                      <a:pt x="15345" y="5257"/>
                    </a:cubicBezTo>
                    <a:cubicBezTo>
                      <a:pt x="15001" y="5257"/>
                      <a:pt x="14661" y="5362"/>
                      <a:pt x="14378" y="5575"/>
                    </a:cubicBezTo>
                    <a:lnTo>
                      <a:pt x="13998" y="5194"/>
                    </a:lnTo>
                    <a:cubicBezTo>
                      <a:pt x="13727" y="4924"/>
                      <a:pt x="13396" y="4798"/>
                      <a:pt x="13071" y="4798"/>
                    </a:cubicBezTo>
                    <a:cubicBezTo>
                      <a:pt x="12521" y="4798"/>
                      <a:pt x="11992" y="5159"/>
                      <a:pt x="11813" y="5796"/>
                    </a:cubicBezTo>
                    <a:cubicBezTo>
                      <a:pt x="11750" y="6145"/>
                      <a:pt x="11591" y="6461"/>
                      <a:pt x="11369" y="6746"/>
                    </a:cubicBezTo>
                    <a:cubicBezTo>
                      <a:pt x="11274" y="6493"/>
                      <a:pt x="11148" y="6303"/>
                      <a:pt x="10989" y="6113"/>
                    </a:cubicBezTo>
                    <a:cubicBezTo>
                      <a:pt x="12256" y="4276"/>
                      <a:pt x="12288" y="1933"/>
                      <a:pt x="11211" y="127"/>
                    </a:cubicBezTo>
                    <a:cubicBezTo>
                      <a:pt x="11169" y="43"/>
                      <a:pt x="11084" y="1"/>
                      <a:pt x="1099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</p:grpSp>
        <p:grpSp>
          <p:nvGrpSpPr>
            <p:cNvPr id="39" name="Google Shape;11889;p52">
              <a:extLst>
                <a:ext uri="{FF2B5EF4-FFF2-40B4-BE49-F238E27FC236}">
                  <a16:creationId xmlns:a16="http://schemas.microsoft.com/office/drawing/2014/main" id="{EAEF71CF-2D2A-3F5A-D326-D3B9DE244357}"/>
                </a:ext>
              </a:extLst>
            </p:cNvPr>
            <p:cNvGrpSpPr/>
            <p:nvPr/>
          </p:nvGrpSpPr>
          <p:grpSpPr>
            <a:xfrm>
              <a:off x="9030506" y="4432103"/>
              <a:ext cx="1032823" cy="1092788"/>
              <a:chOff x="2078075" y="1413175"/>
              <a:chExt cx="377700" cy="439450"/>
            </a:xfrm>
          </p:grpSpPr>
          <p:sp>
            <p:nvSpPr>
              <p:cNvPr id="40" name="Google Shape;11890;p52">
                <a:extLst>
                  <a:ext uri="{FF2B5EF4-FFF2-40B4-BE49-F238E27FC236}">
                    <a16:creationId xmlns:a16="http://schemas.microsoft.com/office/drawing/2014/main" id="{96207941-0B07-282C-5196-03C13AAF735D}"/>
                  </a:ext>
                </a:extLst>
              </p:cNvPr>
              <p:cNvSpPr/>
              <p:nvPr/>
            </p:nvSpPr>
            <p:spPr>
              <a:xfrm>
                <a:off x="2078875" y="1413175"/>
                <a:ext cx="360275" cy="439450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17578" extrusionOk="0">
                    <a:moveTo>
                      <a:pt x="7824" y="5111"/>
                    </a:moveTo>
                    <a:cubicBezTo>
                      <a:pt x="8235" y="5111"/>
                      <a:pt x="8636" y="5205"/>
                      <a:pt x="8995" y="5385"/>
                    </a:cubicBezTo>
                    <a:lnTo>
                      <a:pt x="8393" y="7063"/>
                    </a:lnTo>
                    <a:cubicBezTo>
                      <a:pt x="8377" y="7142"/>
                      <a:pt x="8306" y="7182"/>
                      <a:pt x="8231" y="7182"/>
                    </a:cubicBezTo>
                    <a:cubicBezTo>
                      <a:pt x="8155" y="7182"/>
                      <a:pt x="8076" y="7142"/>
                      <a:pt x="8045" y="7063"/>
                    </a:cubicBezTo>
                    <a:lnTo>
                      <a:pt x="7601" y="5860"/>
                    </a:lnTo>
                    <a:cubicBezTo>
                      <a:pt x="7569" y="5749"/>
                      <a:pt x="7474" y="5693"/>
                      <a:pt x="7376" y="5693"/>
                    </a:cubicBezTo>
                    <a:cubicBezTo>
                      <a:pt x="7277" y="5693"/>
                      <a:pt x="7174" y="5749"/>
                      <a:pt x="7126" y="5860"/>
                    </a:cubicBezTo>
                    <a:lnTo>
                      <a:pt x="7063" y="6113"/>
                    </a:lnTo>
                    <a:cubicBezTo>
                      <a:pt x="7031" y="6192"/>
                      <a:pt x="6960" y="6232"/>
                      <a:pt x="6885" y="6232"/>
                    </a:cubicBezTo>
                    <a:cubicBezTo>
                      <a:pt x="6809" y="6232"/>
                      <a:pt x="6730" y="6192"/>
                      <a:pt x="6683" y="6113"/>
                    </a:cubicBezTo>
                    <a:lnTo>
                      <a:pt x="6461" y="5480"/>
                    </a:lnTo>
                    <a:cubicBezTo>
                      <a:pt x="6896" y="5229"/>
                      <a:pt x="7366" y="5111"/>
                      <a:pt x="7824" y="5111"/>
                    </a:cubicBezTo>
                    <a:close/>
                    <a:moveTo>
                      <a:pt x="12383" y="6493"/>
                    </a:moveTo>
                    <a:lnTo>
                      <a:pt x="11908" y="7760"/>
                    </a:lnTo>
                    <a:cubicBezTo>
                      <a:pt x="11892" y="7839"/>
                      <a:pt x="11829" y="7879"/>
                      <a:pt x="11758" y="7879"/>
                    </a:cubicBezTo>
                    <a:cubicBezTo>
                      <a:pt x="11686" y="7879"/>
                      <a:pt x="11607" y="7839"/>
                      <a:pt x="11560" y="7760"/>
                    </a:cubicBezTo>
                    <a:lnTo>
                      <a:pt x="11180" y="6620"/>
                    </a:lnTo>
                    <a:lnTo>
                      <a:pt x="11180" y="6620"/>
                    </a:lnTo>
                    <a:cubicBezTo>
                      <a:pt x="11277" y="6627"/>
                      <a:pt x="11374" y="6631"/>
                      <a:pt x="11471" y="6631"/>
                    </a:cubicBezTo>
                    <a:cubicBezTo>
                      <a:pt x="11784" y="6631"/>
                      <a:pt x="12093" y="6590"/>
                      <a:pt x="12383" y="6493"/>
                    </a:cubicBezTo>
                    <a:close/>
                    <a:moveTo>
                      <a:pt x="12003" y="14347"/>
                    </a:moveTo>
                    <a:lnTo>
                      <a:pt x="11655" y="15360"/>
                    </a:lnTo>
                    <a:cubicBezTo>
                      <a:pt x="11623" y="15440"/>
                      <a:pt x="11552" y="15479"/>
                      <a:pt x="11477" y="15479"/>
                    </a:cubicBezTo>
                    <a:cubicBezTo>
                      <a:pt x="11401" y="15479"/>
                      <a:pt x="11322" y="15440"/>
                      <a:pt x="11275" y="15360"/>
                    </a:cubicBezTo>
                    <a:lnTo>
                      <a:pt x="11085" y="14822"/>
                    </a:lnTo>
                    <a:cubicBezTo>
                      <a:pt x="11401" y="14632"/>
                      <a:pt x="11686" y="14505"/>
                      <a:pt x="12003" y="14347"/>
                    </a:cubicBezTo>
                    <a:close/>
                    <a:moveTo>
                      <a:pt x="5828" y="15360"/>
                    </a:moveTo>
                    <a:lnTo>
                      <a:pt x="5828" y="15360"/>
                    </a:lnTo>
                    <a:cubicBezTo>
                      <a:pt x="6488" y="15539"/>
                      <a:pt x="7158" y="15617"/>
                      <a:pt x="7822" y="15617"/>
                    </a:cubicBezTo>
                    <a:cubicBezTo>
                      <a:pt x="8336" y="15617"/>
                      <a:pt x="8845" y="15570"/>
                      <a:pt x="9343" y="15487"/>
                    </a:cubicBezTo>
                    <a:lnTo>
                      <a:pt x="9343" y="15487"/>
                    </a:lnTo>
                    <a:lnTo>
                      <a:pt x="9153" y="16089"/>
                    </a:lnTo>
                    <a:cubicBezTo>
                      <a:pt x="9137" y="16168"/>
                      <a:pt x="9066" y="16207"/>
                      <a:pt x="8991" y="16207"/>
                    </a:cubicBezTo>
                    <a:cubicBezTo>
                      <a:pt x="8915" y="16207"/>
                      <a:pt x="8836" y="16168"/>
                      <a:pt x="8805" y="16089"/>
                    </a:cubicBezTo>
                    <a:cubicBezTo>
                      <a:pt x="8741" y="15899"/>
                      <a:pt x="8583" y="15804"/>
                      <a:pt x="8425" y="15804"/>
                    </a:cubicBezTo>
                    <a:cubicBezTo>
                      <a:pt x="8266" y="15804"/>
                      <a:pt x="8108" y="15899"/>
                      <a:pt x="8045" y="16089"/>
                    </a:cubicBezTo>
                    <a:lnTo>
                      <a:pt x="7760" y="16912"/>
                    </a:lnTo>
                    <a:cubicBezTo>
                      <a:pt x="7744" y="16991"/>
                      <a:pt x="7672" y="17031"/>
                      <a:pt x="7597" y="17031"/>
                    </a:cubicBezTo>
                    <a:cubicBezTo>
                      <a:pt x="7522" y="17031"/>
                      <a:pt x="7443" y="16991"/>
                      <a:pt x="7411" y="16912"/>
                    </a:cubicBezTo>
                    <a:lnTo>
                      <a:pt x="7063" y="15962"/>
                    </a:lnTo>
                    <a:cubicBezTo>
                      <a:pt x="6999" y="15804"/>
                      <a:pt x="6857" y="15725"/>
                      <a:pt x="6714" y="15725"/>
                    </a:cubicBezTo>
                    <a:cubicBezTo>
                      <a:pt x="6572" y="15725"/>
                      <a:pt x="6429" y="15804"/>
                      <a:pt x="6366" y="15962"/>
                    </a:cubicBezTo>
                    <a:cubicBezTo>
                      <a:pt x="6350" y="16041"/>
                      <a:pt x="6287" y="16081"/>
                      <a:pt x="6216" y="16081"/>
                    </a:cubicBezTo>
                    <a:cubicBezTo>
                      <a:pt x="6144" y="16081"/>
                      <a:pt x="6065" y="16041"/>
                      <a:pt x="6018" y="15962"/>
                    </a:cubicBezTo>
                    <a:lnTo>
                      <a:pt x="5828" y="15360"/>
                    </a:lnTo>
                    <a:close/>
                    <a:moveTo>
                      <a:pt x="7791" y="1"/>
                    </a:moveTo>
                    <a:cubicBezTo>
                      <a:pt x="5701" y="1"/>
                      <a:pt x="3706" y="824"/>
                      <a:pt x="2249" y="2281"/>
                    </a:cubicBezTo>
                    <a:cubicBezTo>
                      <a:pt x="792" y="3770"/>
                      <a:pt x="1" y="5701"/>
                      <a:pt x="1" y="7791"/>
                    </a:cubicBezTo>
                    <a:cubicBezTo>
                      <a:pt x="1" y="9628"/>
                      <a:pt x="634" y="11307"/>
                      <a:pt x="1742" y="12700"/>
                    </a:cubicBezTo>
                    <a:lnTo>
                      <a:pt x="2407" y="14632"/>
                    </a:lnTo>
                    <a:cubicBezTo>
                      <a:pt x="2462" y="14742"/>
                      <a:pt x="2589" y="14828"/>
                      <a:pt x="2684" y="14828"/>
                    </a:cubicBezTo>
                    <a:cubicBezTo>
                      <a:pt x="2698" y="14828"/>
                      <a:pt x="2712" y="14826"/>
                      <a:pt x="2724" y="14822"/>
                    </a:cubicBezTo>
                    <a:cubicBezTo>
                      <a:pt x="2851" y="14759"/>
                      <a:pt x="2946" y="14600"/>
                      <a:pt x="2882" y="14505"/>
                    </a:cubicBezTo>
                    <a:lnTo>
                      <a:pt x="2566" y="13619"/>
                    </a:lnTo>
                    <a:lnTo>
                      <a:pt x="2566" y="13619"/>
                    </a:lnTo>
                    <a:cubicBezTo>
                      <a:pt x="3167" y="14125"/>
                      <a:pt x="3801" y="14569"/>
                      <a:pt x="4529" y="14885"/>
                    </a:cubicBezTo>
                    <a:lnTo>
                      <a:pt x="3991" y="16437"/>
                    </a:lnTo>
                    <a:cubicBezTo>
                      <a:pt x="3959" y="16532"/>
                      <a:pt x="3872" y="16580"/>
                      <a:pt x="3785" y="16580"/>
                    </a:cubicBezTo>
                    <a:cubicBezTo>
                      <a:pt x="3698" y="16580"/>
                      <a:pt x="3611" y="16532"/>
                      <a:pt x="3579" y="16437"/>
                    </a:cubicBezTo>
                    <a:lnTo>
                      <a:pt x="3199" y="15487"/>
                    </a:lnTo>
                    <a:cubicBezTo>
                      <a:pt x="3173" y="15382"/>
                      <a:pt x="3060" y="15321"/>
                      <a:pt x="2950" y="15321"/>
                    </a:cubicBezTo>
                    <a:cubicBezTo>
                      <a:pt x="2927" y="15321"/>
                      <a:pt x="2904" y="15323"/>
                      <a:pt x="2882" y="15329"/>
                    </a:cubicBezTo>
                    <a:cubicBezTo>
                      <a:pt x="2756" y="15360"/>
                      <a:pt x="2692" y="15519"/>
                      <a:pt x="2724" y="15645"/>
                    </a:cubicBezTo>
                    <a:lnTo>
                      <a:pt x="3104" y="16595"/>
                    </a:lnTo>
                    <a:cubicBezTo>
                      <a:pt x="3216" y="16916"/>
                      <a:pt x="3507" y="17082"/>
                      <a:pt x="3795" y="17082"/>
                    </a:cubicBezTo>
                    <a:cubicBezTo>
                      <a:pt x="4077" y="17082"/>
                      <a:pt x="4356" y="16924"/>
                      <a:pt x="4466" y="16595"/>
                    </a:cubicBezTo>
                    <a:lnTo>
                      <a:pt x="5004" y="15075"/>
                    </a:lnTo>
                    <a:cubicBezTo>
                      <a:pt x="5068" y="15139"/>
                      <a:pt x="5163" y="15139"/>
                      <a:pt x="5194" y="15170"/>
                    </a:cubicBezTo>
                    <a:lnTo>
                      <a:pt x="5543" y="16120"/>
                    </a:lnTo>
                    <a:cubicBezTo>
                      <a:pt x="5645" y="16426"/>
                      <a:pt x="5931" y="16588"/>
                      <a:pt x="6214" y="16588"/>
                    </a:cubicBezTo>
                    <a:cubicBezTo>
                      <a:pt x="6371" y="16588"/>
                      <a:pt x="6527" y="16539"/>
                      <a:pt x="6651" y="16437"/>
                    </a:cubicBezTo>
                    <a:lnTo>
                      <a:pt x="6904" y="17102"/>
                    </a:lnTo>
                    <a:cubicBezTo>
                      <a:pt x="6999" y="17387"/>
                      <a:pt x="7253" y="17577"/>
                      <a:pt x="7569" y="17577"/>
                    </a:cubicBezTo>
                    <a:cubicBezTo>
                      <a:pt x="7886" y="17577"/>
                      <a:pt x="8108" y="17387"/>
                      <a:pt x="8235" y="17102"/>
                    </a:cubicBezTo>
                    <a:lnTo>
                      <a:pt x="8425" y="16500"/>
                    </a:lnTo>
                    <a:cubicBezTo>
                      <a:pt x="8559" y="16675"/>
                      <a:pt x="8761" y="16758"/>
                      <a:pt x="8963" y="16758"/>
                    </a:cubicBezTo>
                    <a:cubicBezTo>
                      <a:pt x="9240" y="16758"/>
                      <a:pt x="9518" y="16603"/>
                      <a:pt x="9628" y="16310"/>
                    </a:cubicBezTo>
                    <a:lnTo>
                      <a:pt x="9976" y="15360"/>
                    </a:lnTo>
                    <a:lnTo>
                      <a:pt x="10705" y="15139"/>
                    </a:lnTo>
                    <a:lnTo>
                      <a:pt x="10895" y="15645"/>
                    </a:lnTo>
                    <a:cubicBezTo>
                      <a:pt x="11006" y="15962"/>
                      <a:pt x="11283" y="16120"/>
                      <a:pt x="11556" y="16120"/>
                    </a:cubicBezTo>
                    <a:cubicBezTo>
                      <a:pt x="11829" y="16120"/>
                      <a:pt x="12098" y="15962"/>
                      <a:pt x="12193" y="15645"/>
                    </a:cubicBezTo>
                    <a:lnTo>
                      <a:pt x="12827" y="13904"/>
                    </a:lnTo>
                    <a:cubicBezTo>
                      <a:pt x="13017" y="13745"/>
                      <a:pt x="13238" y="13587"/>
                      <a:pt x="13397" y="13397"/>
                    </a:cubicBezTo>
                    <a:cubicBezTo>
                      <a:pt x="14347" y="12320"/>
                      <a:pt x="14347" y="10705"/>
                      <a:pt x="13333" y="9660"/>
                    </a:cubicBezTo>
                    <a:cubicBezTo>
                      <a:pt x="12842" y="9169"/>
                      <a:pt x="12193" y="8924"/>
                      <a:pt x="11544" y="8924"/>
                    </a:cubicBezTo>
                    <a:cubicBezTo>
                      <a:pt x="10895" y="8924"/>
                      <a:pt x="10246" y="9169"/>
                      <a:pt x="9755" y="9660"/>
                    </a:cubicBezTo>
                    <a:cubicBezTo>
                      <a:pt x="9058" y="10325"/>
                      <a:pt x="8361" y="10452"/>
                      <a:pt x="7855" y="10452"/>
                    </a:cubicBezTo>
                    <a:cubicBezTo>
                      <a:pt x="6524" y="10452"/>
                      <a:pt x="5099" y="9438"/>
                      <a:pt x="5099" y="7791"/>
                    </a:cubicBezTo>
                    <a:cubicBezTo>
                      <a:pt x="5099" y="6968"/>
                      <a:pt x="5479" y="6240"/>
                      <a:pt x="6049" y="5733"/>
                    </a:cubicBezTo>
                    <a:lnTo>
                      <a:pt x="6208" y="6240"/>
                    </a:lnTo>
                    <a:cubicBezTo>
                      <a:pt x="6310" y="6546"/>
                      <a:pt x="6596" y="6707"/>
                      <a:pt x="6879" y="6707"/>
                    </a:cubicBezTo>
                    <a:cubicBezTo>
                      <a:pt x="7036" y="6707"/>
                      <a:pt x="7192" y="6658"/>
                      <a:pt x="7316" y="6556"/>
                    </a:cubicBezTo>
                    <a:lnTo>
                      <a:pt x="7569" y="7253"/>
                    </a:lnTo>
                    <a:cubicBezTo>
                      <a:pt x="7680" y="7570"/>
                      <a:pt x="7957" y="7728"/>
                      <a:pt x="8231" y="7728"/>
                    </a:cubicBezTo>
                    <a:cubicBezTo>
                      <a:pt x="8504" y="7728"/>
                      <a:pt x="8773" y="7570"/>
                      <a:pt x="8868" y="7253"/>
                    </a:cubicBezTo>
                    <a:lnTo>
                      <a:pt x="9438" y="5701"/>
                    </a:lnTo>
                    <a:cubicBezTo>
                      <a:pt x="9533" y="5765"/>
                      <a:pt x="9628" y="5860"/>
                      <a:pt x="9691" y="5923"/>
                    </a:cubicBezTo>
                    <a:cubicBezTo>
                      <a:pt x="9945" y="6176"/>
                      <a:pt x="10261" y="6366"/>
                      <a:pt x="10578" y="6493"/>
                    </a:cubicBezTo>
                    <a:lnTo>
                      <a:pt x="11085" y="7981"/>
                    </a:lnTo>
                    <a:cubicBezTo>
                      <a:pt x="11211" y="8298"/>
                      <a:pt x="11489" y="8457"/>
                      <a:pt x="11758" y="8457"/>
                    </a:cubicBezTo>
                    <a:cubicBezTo>
                      <a:pt x="12027" y="8457"/>
                      <a:pt x="12288" y="8298"/>
                      <a:pt x="12383" y="7981"/>
                    </a:cubicBezTo>
                    <a:lnTo>
                      <a:pt x="13017" y="6176"/>
                    </a:lnTo>
                    <a:cubicBezTo>
                      <a:pt x="14283" y="5226"/>
                      <a:pt x="14410" y="3389"/>
                      <a:pt x="13302" y="2281"/>
                    </a:cubicBezTo>
                    <a:cubicBezTo>
                      <a:pt x="13143" y="2123"/>
                      <a:pt x="13017" y="2028"/>
                      <a:pt x="12858" y="1901"/>
                    </a:cubicBezTo>
                    <a:cubicBezTo>
                      <a:pt x="12814" y="1857"/>
                      <a:pt x="12756" y="1833"/>
                      <a:pt x="12698" y="1833"/>
                    </a:cubicBezTo>
                    <a:cubicBezTo>
                      <a:pt x="12630" y="1833"/>
                      <a:pt x="12561" y="1865"/>
                      <a:pt x="12510" y="1933"/>
                    </a:cubicBezTo>
                    <a:cubicBezTo>
                      <a:pt x="12447" y="2059"/>
                      <a:pt x="12447" y="2218"/>
                      <a:pt x="12542" y="2281"/>
                    </a:cubicBezTo>
                    <a:cubicBezTo>
                      <a:pt x="13080" y="2724"/>
                      <a:pt x="13555" y="3263"/>
                      <a:pt x="13555" y="4118"/>
                    </a:cubicBezTo>
                    <a:cubicBezTo>
                      <a:pt x="13555" y="5345"/>
                      <a:pt x="12546" y="6162"/>
                      <a:pt x="11481" y="6162"/>
                    </a:cubicBezTo>
                    <a:cubicBezTo>
                      <a:pt x="10980" y="6162"/>
                      <a:pt x="10466" y="5980"/>
                      <a:pt x="10040" y="5575"/>
                    </a:cubicBezTo>
                    <a:cubicBezTo>
                      <a:pt x="9399" y="4934"/>
                      <a:pt x="8594" y="4644"/>
                      <a:pt x="7799" y="4644"/>
                    </a:cubicBezTo>
                    <a:cubicBezTo>
                      <a:pt x="6157" y="4644"/>
                      <a:pt x="4561" y="5881"/>
                      <a:pt x="4561" y="7823"/>
                    </a:cubicBezTo>
                    <a:cubicBezTo>
                      <a:pt x="4561" y="9692"/>
                      <a:pt x="6081" y="10990"/>
                      <a:pt x="7791" y="10990"/>
                    </a:cubicBezTo>
                    <a:cubicBezTo>
                      <a:pt x="8615" y="10990"/>
                      <a:pt x="9406" y="10673"/>
                      <a:pt x="10040" y="10040"/>
                    </a:cubicBezTo>
                    <a:cubicBezTo>
                      <a:pt x="10436" y="9644"/>
                      <a:pt x="10966" y="9446"/>
                      <a:pt x="11496" y="9446"/>
                    </a:cubicBezTo>
                    <a:cubicBezTo>
                      <a:pt x="12027" y="9446"/>
                      <a:pt x="12557" y="9644"/>
                      <a:pt x="12953" y="10040"/>
                    </a:cubicBezTo>
                    <a:cubicBezTo>
                      <a:pt x="13745" y="10832"/>
                      <a:pt x="13745" y="12162"/>
                      <a:pt x="12953" y="12954"/>
                    </a:cubicBezTo>
                    <a:cubicBezTo>
                      <a:pt x="11560" y="14315"/>
                      <a:pt x="9723" y="15075"/>
                      <a:pt x="7791" y="15075"/>
                    </a:cubicBezTo>
                    <a:cubicBezTo>
                      <a:pt x="3769" y="15075"/>
                      <a:pt x="507" y="11845"/>
                      <a:pt x="507" y="7791"/>
                    </a:cubicBezTo>
                    <a:cubicBezTo>
                      <a:pt x="507" y="3801"/>
                      <a:pt x="3801" y="508"/>
                      <a:pt x="7791" y="508"/>
                    </a:cubicBezTo>
                    <a:cubicBezTo>
                      <a:pt x="9216" y="508"/>
                      <a:pt x="10578" y="919"/>
                      <a:pt x="11750" y="1648"/>
                    </a:cubicBezTo>
                    <a:cubicBezTo>
                      <a:pt x="11800" y="1685"/>
                      <a:pt x="11855" y="1703"/>
                      <a:pt x="11907" y="1703"/>
                    </a:cubicBezTo>
                    <a:cubicBezTo>
                      <a:pt x="11987" y="1703"/>
                      <a:pt x="12060" y="1661"/>
                      <a:pt x="12098" y="1584"/>
                    </a:cubicBezTo>
                    <a:cubicBezTo>
                      <a:pt x="12193" y="1458"/>
                      <a:pt x="12162" y="1299"/>
                      <a:pt x="12035" y="1236"/>
                    </a:cubicBezTo>
                    <a:cubicBezTo>
                      <a:pt x="10768" y="444"/>
                      <a:pt x="9311" y="1"/>
                      <a:pt x="779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1" name="Google Shape;11891;p52">
                <a:extLst>
                  <a:ext uri="{FF2B5EF4-FFF2-40B4-BE49-F238E27FC236}">
                    <a16:creationId xmlns:a16="http://schemas.microsoft.com/office/drawing/2014/main" id="{AF377226-FCA8-D024-D913-5A472537A37D}"/>
                  </a:ext>
                </a:extLst>
              </p:cNvPr>
              <p:cNvSpPr/>
              <p:nvPr/>
            </p:nvSpPr>
            <p:spPr>
              <a:xfrm>
                <a:off x="2198425" y="1467825"/>
                <a:ext cx="119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24" extrusionOk="0">
                    <a:moveTo>
                      <a:pt x="254" y="0"/>
                    </a:moveTo>
                    <a:cubicBezTo>
                      <a:pt x="127" y="0"/>
                      <a:pt x="1" y="63"/>
                      <a:pt x="1" y="222"/>
                    </a:cubicBezTo>
                    <a:lnTo>
                      <a:pt x="1" y="602"/>
                    </a:lnTo>
                    <a:cubicBezTo>
                      <a:pt x="1" y="760"/>
                      <a:pt x="127" y="823"/>
                      <a:pt x="254" y="823"/>
                    </a:cubicBezTo>
                    <a:cubicBezTo>
                      <a:pt x="349" y="823"/>
                      <a:pt x="476" y="697"/>
                      <a:pt x="476" y="602"/>
                    </a:cubicBezTo>
                    <a:lnTo>
                      <a:pt x="476" y="222"/>
                    </a:lnTo>
                    <a:cubicBezTo>
                      <a:pt x="476" y="63"/>
                      <a:pt x="349" y="0"/>
                      <a:pt x="25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2" name="Google Shape;11892;p52">
                <a:extLst>
                  <a:ext uri="{FF2B5EF4-FFF2-40B4-BE49-F238E27FC236}">
                    <a16:creationId xmlns:a16="http://schemas.microsoft.com/office/drawing/2014/main" id="{6CF09DA6-A5CF-E048-563D-95257C726427}"/>
                  </a:ext>
                </a:extLst>
              </p:cNvPr>
              <p:cNvSpPr/>
              <p:nvPr/>
            </p:nvSpPr>
            <p:spPr>
              <a:xfrm>
                <a:off x="2324300" y="1467825"/>
                <a:ext cx="1192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24" extrusionOk="0">
                    <a:moveTo>
                      <a:pt x="254" y="0"/>
                    </a:moveTo>
                    <a:cubicBezTo>
                      <a:pt x="128" y="0"/>
                      <a:pt x="1" y="63"/>
                      <a:pt x="1" y="222"/>
                    </a:cubicBezTo>
                    <a:lnTo>
                      <a:pt x="1" y="602"/>
                    </a:lnTo>
                    <a:cubicBezTo>
                      <a:pt x="1" y="760"/>
                      <a:pt x="128" y="823"/>
                      <a:pt x="254" y="823"/>
                    </a:cubicBezTo>
                    <a:cubicBezTo>
                      <a:pt x="413" y="823"/>
                      <a:pt x="476" y="697"/>
                      <a:pt x="476" y="602"/>
                    </a:cubicBezTo>
                    <a:lnTo>
                      <a:pt x="476" y="222"/>
                    </a:lnTo>
                    <a:cubicBezTo>
                      <a:pt x="476" y="63"/>
                      <a:pt x="349" y="0"/>
                      <a:pt x="25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3" name="Google Shape;11893;p52">
                <a:extLst>
                  <a:ext uri="{FF2B5EF4-FFF2-40B4-BE49-F238E27FC236}">
                    <a16:creationId xmlns:a16="http://schemas.microsoft.com/office/drawing/2014/main" id="{4C0F48EC-13EE-6D6B-5914-8A6A684C5834}"/>
                  </a:ext>
                </a:extLst>
              </p:cNvPr>
              <p:cNvSpPr/>
              <p:nvPr/>
            </p:nvSpPr>
            <p:spPr>
              <a:xfrm>
                <a:off x="2228525" y="1461475"/>
                <a:ext cx="791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2186" extrusionOk="0">
                    <a:moveTo>
                      <a:pt x="855" y="729"/>
                    </a:moveTo>
                    <a:lnTo>
                      <a:pt x="855" y="1648"/>
                    </a:lnTo>
                    <a:cubicBezTo>
                      <a:pt x="602" y="1584"/>
                      <a:pt x="507" y="1489"/>
                      <a:pt x="507" y="1331"/>
                    </a:cubicBezTo>
                    <a:cubicBezTo>
                      <a:pt x="507" y="1077"/>
                      <a:pt x="633" y="887"/>
                      <a:pt x="855" y="729"/>
                    </a:cubicBezTo>
                    <a:close/>
                    <a:moveTo>
                      <a:pt x="2280" y="729"/>
                    </a:moveTo>
                    <a:cubicBezTo>
                      <a:pt x="2502" y="887"/>
                      <a:pt x="2660" y="1077"/>
                      <a:pt x="2660" y="1331"/>
                    </a:cubicBezTo>
                    <a:cubicBezTo>
                      <a:pt x="2660" y="1489"/>
                      <a:pt x="2565" y="1584"/>
                      <a:pt x="2280" y="1648"/>
                    </a:cubicBezTo>
                    <a:lnTo>
                      <a:pt x="2280" y="729"/>
                    </a:lnTo>
                    <a:close/>
                    <a:moveTo>
                      <a:pt x="1552" y="547"/>
                    </a:moveTo>
                    <a:cubicBezTo>
                      <a:pt x="1623" y="547"/>
                      <a:pt x="1694" y="555"/>
                      <a:pt x="1774" y="571"/>
                    </a:cubicBezTo>
                    <a:lnTo>
                      <a:pt x="1774" y="1679"/>
                    </a:lnTo>
                    <a:lnTo>
                      <a:pt x="1330" y="1679"/>
                    </a:lnTo>
                    <a:lnTo>
                      <a:pt x="1330" y="571"/>
                    </a:lnTo>
                    <a:cubicBezTo>
                      <a:pt x="1409" y="555"/>
                      <a:pt x="1481" y="547"/>
                      <a:pt x="1552" y="547"/>
                    </a:cubicBezTo>
                    <a:close/>
                    <a:moveTo>
                      <a:pt x="1583" y="1"/>
                    </a:moveTo>
                    <a:cubicBezTo>
                      <a:pt x="697" y="1"/>
                      <a:pt x="0" y="602"/>
                      <a:pt x="0" y="1331"/>
                    </a:cubicBezTo>
                    <a:cubicBezTo>
                      <a:pt x="0" y="1584"/>
                      <a:pt x="63" y="1901"/>
                      <a:pt x="538" y="2059"/>
                    </a:cubicBezTo>
                    <a:cubicBezTo>
                      <a:pt x="823" y="2154"/>
                      <a:pt x="1140" y="2186"/>
                      <a:pt x="1583" y="2186"/>
                    </a:cubicBezTo>
                    <a:cubicBezTo>
                      <a:pt x="2027" y="2186"/>
                      <a:pt x="2344" y="2186"/>
                      <a:pt x="2597" y="2059"/>
                    </a:cubicBezTo>
                    <a:cubicBezTo>
                      <a:pt x="3072" y="1901"/>
                      <a:pt x="3167" y="1553"/>
                      <a:pt x="3167" y="1331"/>
                    </a:cubicBezTo>
                    <a:cubicBezTo>
                      <a:pt x="3167" y="602"/>
                      <a:pt x="2439" y="1"/>
                      <a:pt x="1583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4" name="Google Shape;11894;p52">
                <a:extLst>
                  <a:ext uri="{FF2B5EF4-FFF2-40B4-BE49-F238E27FC236}">
                    <a16:creationId xmlns:a16="http://schemas.microsoft.com/office/drawing/2014/main" id="{51352E25-A88B-F8DD-DBB7-F4258370EAED}"/>
                  </a:ext>
                </a:extLst>
              </p:cNvPr>
              <p:cNvSpPr/>
              <p:nvPr/>
            </p:nvSpPr>
            <p:spPr>
              <a:xfrm>
                <a:off x="2419325" y="1448825"/>
                <a:ext cx="317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497" extrusionOk="0">
                    <a:moveTo>
                      <a:pt x="277" y="0"/>
                    </a:moveTo>
                    <a:cubicBezTo>
                      <a:pt x="214" y="0"/>
                      <a:pt x="159" y="32"/>
                      <a:pt x="127" y="95"/>
                    </a:cubicBezTo>
                    <a:cubicBezTo>
                      <a:pt x="0" y="190"/>
                      <a:pt x="0" y="348"/>
                      <a:pt x="127" y="443"/>
                    </a:cubicBezTo>
                    <a:cubicBezTo>
                      <a:pt x="317" y="728"/>
                      <a:pt x="570" y="1045"/>
                      <a:pt x="729" y="1362"/>
                    </a:cubicBezTo>
                    <a:cubicBezTo>
                      <a:pt x="751" y="1429"/>
                      <a:pt x="837" y="1496"/>
                      <a:pt x="941" y="1496"/>
                    </a:cubicBezTo>
                    <a:cubicBezTo>
                      <a:pt x="984" y="1496"/>
                      <a:pt x="1031" y="1485"/>
                      <a:pt x="1077" y="1457"/>
                    </a:cubicBezTo>
                    <a:cubicBezTo>
                      <a:pt x="1204" y="1425"/>
                      <a:pt x="1267" y="1267"/>
                      <a:pt x="1204" y="1108"/>
                    </a:cubicBezTo>
                    <a:cubicBezTo>
                      <a:pt x="982" y="728"/>
                      <a:pt x="760" y="348"/>
                      <a:pt x="475" y="95"/>
                    </a:cubicBezTo>
                    <a:cubicBezTo>
                      <a:pt x="412" y="32"/>
                      <a:pt x="341" y="0"/>
                      <a:pt x="27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5" name="Google Shape;11895;p52">
                <a:extLst>
                  <a:ext uri="{FF2B5EF4-FFF2-40B4-BE49-F238E27FC236}">
                    <a16:creationId xmlns:a16="http://schemas.microsoft.com/office/drawing/2014/main" id="{B5ABE5C5-97DD-5330-6D22-37A493CA6560}"/>
                  </a:ext>
                </a:extLst>
              </p:cNvPr>
              <p:cNvSpPr/>
              <p:nvPr/>
            </p:nvSpPr>
            <p:spPr>
              <a:xfrm>
                <a:off x="2415900" y="1705325"/>
                <a:ext cx="398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473" extrusionOk="0">
                    <a:moveTo>
                      <a:pt x="1372" y="1"/>
                    </a:moveTo>
                    <a:cubicBezTo>
                      <a:pt x="1214" y="1"/>
                      <a:pt x="1087" y="64"/>
                      <a:pt x="1087" y="222"/>
                    </a:cubicBezTo>
                    <a:cubicBezTo>
                      <a:pt x="1024" y="951"/>
                      <a:pt x="644" y="1553"/>
                      <a:pt x="169" y="2028"/>
                    </a:cubicBezTo>
                    <a:cubicBezTo>
                      <a:pt x="1" y="2196"/>
                      <a:pt x="161" y="2473"/>
                      <a:pt x="372" y="2473"/>
                    </a:cubicBezTo>
                    <a:cubicBezTo>
                      <a:pt x="439" y="2473"/>
                      <a:pt x="512" y="2445"/>
                      <a:pt x="581" y="2376"/>
                    </a:cubicBezTo>
                    <a:cubicBezTo>
                      <a:pt x="1119" y="1806"/>
                      <a:pt x="1499" y="1109"/>
                      <a:pt x="1594" y="317"/>
                    </a:cubicBezTo>
                    <a:cubicBezTo>
                      <a:pt x="1594" y="159"/>
                      <a:pt x="1531" y="1"/>
                      <a:pt x="137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6" name="Google Shape;11896;p52">
                <a:extLst>
                  <a:ext uri="{FF2B5EF4-FFF2-40B4-BE49-F238E27FC236}">
                    <a16:creationId xmlns:a16="http://schemas.microsoft.com/office/drawing/2014/main" id="{709C19CB-A419-D7D9-E0FA-2F01C609B434}"/>
                  </a:ext>
                </a:extLst>
              </p:cNvPr>
              <p:cNvSpPr/>
              <p:nvPr/>
            </p:nvSpPr>
            <p:spPr>
              <a:xfrm>
                <a:off x="2078075" y="1457325"/>
                <a:ext cx="43575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193" extrusionOk="0">
                    <a:moveTo>
                      <a:pt x="1485" y="0"/>
                    </a:moveTo>
                    <a:cubicBezTo>
                      <a:pt x="1418" y="0"/>
                      <a:pt x="1347" y="24"/>
                      <a:pt x="1299" y="72"/>
                    </a:cubicBezTo>
                    <a:cubicBezTo>
                      <a:pt x="824" y="578"/>
                      <a:pt x="444" y="1180"/>
                      <a:pt x="64" y="1814"/>
                    </a:cubicBezTo>
                    <a:cubicBezTo>
                      <a:pt x="1" y="1972"/>
                      <a:pt x="33" y="2067"/>
                      <a:pt x="159" y="2162"/>
                    </a:cubicBezTo>
                    <a:cubicBezTo>
                      <a:pt x="199" y="2182"/>
                      <a:pt x="243" y="2192"/>
                      <a:pt x="285" y="2192"/>
                    </a:cubicBezTo>
                    <a:cubicBezTo>
                      <a:pt x="377" y="2192"/>
                      <a:pt x="464" y="2143"/>
                      <a:pt x="508" y="2035"/>
                    </a:cubicBezTo>
                    <a:cubicBezTo>
                      <a:pt x="824" y="1433"/>
                      <a:pt x="1236" y="895"/>
                      <a:pt x="1648" y="420"/>
                    </a:cubicBezTo>
                    <a:cubicBezTo>
                      <a:pt x="1743" y="293"/>
                      <a:pt x="1743" y="135"/>
                      <a:pt x="1648" y="72"/>
                    </a:cubicBezTo>
                    <a:cubicBezTo>
                      <a:pt x="1616" y="24"/>
                      <a:pt x="1553" y="0"/>
                      <a:pt x="148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</p:grpSp>
        <p:grpSp>
          <p:nvGrpSpPr>
            <p:cNvPr id="47" name="Google Shape;12778;p71">
              <a:extLst>
                <a:ext uri="{FF2B5EF4-FFF2-40B4-BE49-F238E27FC236}">
                  <a16:creationId xmlns:a16="http://schemas.microsoft.com/office/drawing/2014/main" id="{F562940C-B1EC-74FB-1B0E-A448022B0C35}"/>
                </a:ext>
              </a:extLst>
            </p:cNvPr>
            <p:cNvGrpSpPr/>
            <p:nvPr/>
          </p:nvGrpSpPr>
          <p:grpSpPr>
            <a:xfrm>
              <a:off x="7636921" y="4820584"/>
              <a:ext cx="557612" cy="556595"/>
              <a:chOff x="5115150" y="3755100"/>
              <a:chExt cx="438650" cy="437850"/>
            </a:xfrm>
          </p:grpSpPr>
          <p:sp>
            <p:nvSpPr>
              <p:cNvPr id="48" name="Google Shape;12779;p71">
                <a:extLst>
                  <a:ext uri="{FF2B5EF4-FFF2-40B4-BE49-F238E27FC236}">
                    <a16:creationId xmlns:a16="http://schemas.microsoft.com/office/drawing/2014/main" id="{63510B34-C56C-B085-E842-836634B7E67E}"/>
                  </a:ext>
                </a:extLst>
              </p:cNvPr>
              <p:cNvSpPr/>
              <p:nvPr/>
            </p:nvSpPr>
            <p:spPr>
              <a:xfrm>
                <a:off x="5186400" y="3755100"/>
                <a:ext cx="367400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4679" extrusionOk="0">
                    <a:moveTo>
                      <a:pt x="5891" y="1"/>
                    </a:moveTo>
                    <a:cubicBezTo>
                      <a:pt x="4624" y="1"/>
                      <a:pt x="3579" y="1014"/>
                      <a:pt x="3579" y="2312"/>
                    </a:cubicBezTo>
                    <a:lnTo>
                      <a:pt x="3579" y="3167"/>
                    </a:lnTo>
                    <a:lnTo>
                      <a:pt x="2978" y="2566"/>
                    </a:lnTo>
                    <a:cubicBezTo>
                      <a:pt x="2515" y="2104"/>
                      <a:pt x="1935" y="1879"/>
                      <a:pt x="1355" y="1879"/>
                    </a:cubicBezTo>
                    <a:cubicBezTo>
                      <a:pt x="941" y="1879"/>
                      <a:pt x="528" y="1993"/>
                      <a:pt x="159" y="2217"/>
                    </a:cubicBezTo>
                    <a:cubicBezTo>
                      <a:pt x="32" y="2281"/>
                      <a:pt x="1" y="2439"/>
                      <a:pt x="96" y="2566"/>
                    </a:cubicBezTo>
                    <a:cubicBezTo>
                      <a:pt x="134" y="2642"/>
                      <a:pt x="207" y="2684"/>
                      <a:pt x="287" y="2684"/>
                    </a:cubicBezTo>
                    <a:cubicBezTo>
                      <a:pt x="339" y="2684"/>
                      <a:pt x="394" y="2666"/>
                      <a:pt x="444" y="2629"/>
                    </a:cubicBezTo>
                    <a:cubicBezTo>
                      <a:pt x="717" y="2473"/>
                      <a:pt x="1033" y="2392"/>
                      <a:pt x="1354" y="2392"/>
                    </a:cubicBezTo>
                    <a:cubicBezTo>
                      <a:pt x="1815" y="2392"/>
                      <a:pt x="2288" y="2559"/>
                      <a:pt x="2661" y="2914"/>
                    </a:cubicBezTo>
                    <a:lnTo>
                      <a:pt x="3643" y="3896"/>
                    </a:lnTo>
                    <a:lnTo>
                      <a:pt x="3738" y="4117"/>
                    </a:lnTo>
                    <a:cubicBezTo>
                      <a:pt x="3765" y="4200"/>
                      <a:pt x="3887" y="4282"/>
                      <a:pt x="4002" y="4282"/>
                    </a:cubicBezTo>
                    <a:cubicBezTo>
                      <a:pt x="4020" y="4282"/>
                      <a:pt x="4037" y="4280"/>
                      <a:pt x="4054" y="4276"/>
                    </a:cubicBezTo>
                    <a:cubicBezTo>
                      <a:pt x="4149" y="4212"/>
                      <a:pt x="4244" y="4054"/>
                      <a:pt x="4213" y="3927"/>
                    </a:cubicBezTo>
                    <a:lnTo>
                      <a:pt x="4118" y="3737"/>
                    </a:lnTo>
                    <a:lnTo>
                      <a:pt x="4118" y="2344"/>
                    </a:lnTo>
                    <a:cubicBezTo>
                      <a:pt x="4118" y="1362"/>
                      <a:pt x="4909" y="539"/>
                      <a:pt x="5954" y="539"/>
                    </a:cubicBezTo>
                    <a:cubicBezTo>
                      <a:pt x="6936" y="539"/>
                      <a:pt x="7760" y="1331"/>
                      <a:pt x="7760" y="2344"/>
                    </a:cubicBezTo>
                    <a:lnTo>
                      <a:pt x="7760" y="3737"/>
                    </a:lnTo>
                    <a:lnTo>
                      <a:pt x="7696" y="3927"/>
                    </a:lnTo>
                    <a:cubicBezTo>
                      <a:pt x="7633" y="4054"/>
                      <a:pt x="7696" y="4212"/>
                      <a:pt x="7855" y="4276"/>
                    </a:cubicBezTo>
                    <a:cubicBezTo>
                      <a:pt x="7876" y="4283"/>
                      <a:pt x="7901" y="4287"/>
                      <a:pt x="7926" y="4287"/>
                    </a:cubicBezTo>
                    <a:cubicBezTo>
                      <a:pt x="8016" y="4287"/>
                      <a:pt x="8122" y="4240"/>
                      <a:pt x="8171" y="4117"/>
                    </a:cubicBezTo>
                    <a:lnTo>
                      <a:pt x="8235" y="3896"/>
                    </a:lnTo>
                    <a:lnTo>
                      <a:pt x="9216" y="2914"/>
                    </a:lnTo>
                    <a:cubicBezTo>
                      <a:pt x="9581" y="2550"/>
                      <a:pt x="10048" y="2368"/>
                      <a:pt x="10515" y="2368"/>
                    </a:cubicBezTo>
                    <a:cubicBezTo>
                      <a:pt x="10982" y="2368"/>
                      <a:pt x="11449" y="2550"/>
                      <a:pt x="11813" y="2914"/>
                    </a:cubicBezTo>
                    <a:cubicBezTo>
                      <a:pt x="12510" y="3642"/>
                      <a:pt x="12510" y="4783"/>
                      <a:pt x="11813" y="5479"/>
                    </a:cubicBezTo>
                    <a:lnTo>
                      <a:pt x="10800" y="6493"/>
                    </a:lnTo>
                    <a:lnTo>
                      <a:pt x="10610" y="6556"/>
                    </a:lnTo>
                    <a:cubicBezTo>
                      <a:pt x="10483" y="6588"/>
                      <a:pt x="10420" y="6746"/>
                      <a:pt x="10451" y="6873"/>
                    </a:cubicBezTo>
                    <a:cubicBezTo>
                      <a:pt x="10478" y="6978"/>
                      <a:pt x="10591" y="7039"/>
                      <a:pt x="10701" y="7039"/>
                    </a:cubicBezTo>
                    <a:cubicBezTo>
                      <a:pt x="10724" y="7039"/>
                      <a:pt x="10746" y="7036"/>
                      <a:pt x="10768" y="7031"/>
                    </a:cubicBezTo>
                    <a:lnTo>
                      <a:pt x="10958" y="6968"/>
                    </a:lnTo>
                    <a:lnTo>
                      <a:pt x="12352" y="6968"/>
                    </a:lnTo>
                    <a:cubicBezTo>
                      <a:pt x="13333" y="6968"/>
                      <a:pt x="14188" y="7759"/>
                      <a:pt x="14188" y="8773"/>
                    </a:cubicBezTo>
                    <a:cubicBezTo>
                      <a:pt x="14188" y="9755"/>
                      <a:pt x="13397" y="10610"/>
                      <a:pt x="12352" y="10610"/>
                    </a:cubicBezTo>
                    <a:lnTo>
                      <a:pt x="10958" y="10610"/>
                    </a:lnTo>
                    <a:lnTo>
                      <a:pt x="10768" y="10515"/>
                    </a:lnTo>
                    <a:cubicBezTo>
                      <a:pt x="10740" y="10507"/>
                      <a:pt x="10710" y="10504"/>
                      <a:pt x="10680" y="10504"/>
                    </a:cubicBezTo>
                    <a:cubicBezTo>
                      <a:pt x="10577" y="10504"/>
                      <a:pt x="10476" y="10550"/>
                      <a:pt x="10451" y="10673"/>
                    </a:cubicBezTo>
                    <a:cubicBezTo>
                      <a:pt x="10420" y="10800"/>
                      <a:pt x="10451" y="10958"/>
                      <a:pt x="10610" y="10990"/>
                    </a:cubicBezTo>
                    <a:lnTo>
                      <a:pt x="10800" y="11085"/>
                    </a:lnTo>
                    <a:lnTo>
                      <a:pt x="11813" y="12066"/>
                    </a:lnTo>
                    <a:cubicBezTo>
                      <a:pt x="12383" y="12668"/>
                      <a:pt x="12478" y="13555"/>
                      <a:pt x="12067" y="14283"/>
                    </a:cubicBezTo>
                    <a:cubicBezTo>
                      <a:pt x="12003" y="14410"/>
                      <a:pt x="12035" y="14568"/>
                      <a:pt x="12162" y="14632"/>
                    </a:cubicBezTo>
                    <a:cubicBezTo>
                      <a:pt x="12206" y="14665"/>
                      <a:pt x="12254" y="14679"/>
                      <a:pt x="12300" y="14679"/>
                    </a:cubicBezTo>
                    <a:cubicBezTo>
                      <a:pt x="12387" y="14679"/>
                      <a:pt x="12469" y="14630"/>
                      <a:pt x="12510" y="14568"/>
                    </a:cubicBezTo>
                    <a:cubicBezTo>
                      <a:pt x="13017" y="13681"/>
                      <a:pt x="12953" y="12510"/>
                      <a:pt x="12162" y="11718"/>
                    </a:cubicBezTo>
                    <a:lnTo>
                      <a:pt x="11560" y="11116"/>
                    </a:lnTo>
                    <a:lnTo>
                      <a:pt x="12383" y="11116"/>
                    </a:lnTo>
                    <a:cubicBezTo>
                      <a:pt x="13650" y="11116"/>
                      <a:pt x="14695" y="10040"/>
                      <a:pt x="14695" y="8773"/>
                    </a:cubicBezTo>
                    <a:cubicBezTo>
                      <a:pt x="14695" y="7506"/>
                      <a:pt x="13650" y="6429"/>
                      <a:pt x="12352" y="6429"/>
                    </a:cubicBezTo>
                    <a:lnTo>
                      <a:pt x="11528" y="6429"/>
                    </a:lnTo>
                    <a:lnTo>
                      <a:pt x="12130" y="5859"/>
                    </a:lnTo>
                    <a:cubicBezTo>
                      <a:pt x="13017" y="4941"/>
                      <a:pt x="13017" y="3484"/>
                      <a:pt x="12130" y="2566"/>
                    </a:cubicBezTo>
                    <a:cubicBezTo>
                      <a:pt x="11671" y="2106"/>
                      <a:pt x="11077" y="1877"/>
                      <a:pt x="10483" y="1877"/>
                    </a:cubicBezTo>
                    <a:cubicBezTo>
                      <a:pt x="9889" y="1877"/>
                      <a:pt x="9296" y="2106"/>
                      <a:pt x="8836" y="2566"/>
                    </a:cubicBezTo>
                    <a:lnTo>
                      <a:pt x="8235" y="3167"/>
                    </a:lnTo>
                    <a:lnTo>
                      <a:pt x="8235" y="2312"/>
                    </a:lnTo>
                    <a:cubicBezTo>
                      <a:pt x="8235" y="1046"/>
                      <a:pt x="7221" y="1"/>
                      <a:pt x="589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49" name="Google Shape;12780;p71">
                <a:extLst>
                  <a:ext uri="{FF2B5EF4-FFF2-40B4-BE49-F238E27FC236}">
                    <a16:creationId xmlns:a16="http://schemas.microsoft.com/office/drawing/2014/main" id="{EB7806A2-9D90-6A5B-DC1A-77202C3D573A}"/>
                  </a:ext>
                </a:extLst>
              </p:cNvPr>
              <p:cNvSpPr/>
              <p:nvPr/>
            </p:nvSpPr>
            <p:spPr>
              <a:xfrm>
                <a:off x="5115150" y="3825775"/>
                <a:ext cx="367375" cy="367175"/>
              </a:xfrm>
              <a:custGeom>
                <a:avLst/>
                <a:gdLst/>
                <a:ahLst/>
                <a:cxnLst/>
                <a:rect l="l" t="t" r="r" b="b"/>
                <a:pathLst>
                  <a:path w="14695" h="14687" extrusionOk="0">
                    <a:moveTo>
                      <a:pt x="2431" y="0"/>
                    </a:moveTo>
                    <a:cubicBezTo>
                      <a:pt x="2356" y="0"/>
                      <a:pt x="2275" y="42"/>
                      <a:pt x="2217" y="119"/>
                    </a:cubicBezTo>
                    <a:cubicBezTo>
                      <a:pt x="1711" y="1005"/>
                      <a:pt x="1774" y="2177"/>
                      <a:pt x="2566" y="2969"/>
                    </a:cubicBezTo>
                    <a:lnTo>
                      <a:pt x="3167" y="3571"/>
                    </a:lnTo>
                    <a:lnTo>
                      <a:pt x="2344" y="3571"/>
                    </a:lnTo>
                    <a:cubicBezTo>
                      <a:pt x="1077" y="3571"/>
                      <a:pt x="0" y="4616"/>
                      <a:pt x="0" y="5914"/>
                    </a:cubicBezTo>
                    <a:cubicBezTo>
                      <a:pt x="0" y="7181"/>
                      <a:pt x="1046" y="8226"/>
                      <a:pt x="2344" y="8226"/>
                    </a:cubicBezTo>
                    <a:lnTo>
                      <a:pt x="3167" y="8226"/>
                    </a:lnTo>
                    <a:lnTo>
                      <a:pt x="2566" y="8828"/>
                    </a:lnTo>
                    <a:cubicBezTo>
                      <a:pt x="1679" y="9746"/>
                      <a:pt x="1679" y="11203"/>
                      <a:pt x="2566" y="12121"/>
                    </a:cubicBezTo>
                    <a:cubicBezTo>
                      <a:pt x="3025" y="12580"/>
                      <a:pt x="3619" y="12810"/>
                      <a:pt x="4212" y="12810"/>
                    </a:cubicBezTo>
                    <a:cubicBezTo>
                      <a:pt x="4806" y="12810"/>
                      <a:pt x="5400" y="12580"/>
                      <a:pt x="5859" y="12121"/>
                    </a:cubicBezTo>
                    <a:lnTo>
                      <a:pt x="6461" y="11520"/>
                    </a:lnTo>
                    <a:lnTo>
                      <a:pt x="6461" y="12343"/>
                    </a:lnTo>
                    <a:cubicBezTo>
                      <a:pt x="6461" y="13610"/>
                      <a:pt x="7474" y="14686"/>
                      <a:pt x="8804" y="14686"/>
                    </a:cubicBezTo>
                    <a:cubicBezTo>
                      <a:pt x="10071" y="14686"/>
                      <a:pt x="11116" y="13673"/>
                      <a:pt x="11116" y="12343"/>
                    </a:cubicBezTo>
                    <a:lnTo>
                      <a:pt x="11116" y="11520"/>
                    </a:lnTo>
                    <a:lnTo>
                      <a:pt x="11718" y="12121"/>
                    </a:lnTo>
                    <a:cubicBezTo>
                      <a:pt x="12177" y="12580"/>
                      <a:pt x="12754" y="12795"/>
                      <a:pt x="13330" y="12795"/>
                    </a:cubicBezTo>
                    <a:cubicBezTo>
                      <a:pt x="13747" y="12795"/>
                      <a:pt x="14164" y="12682"/>
                      <a:pt x="14537" y="12470"/>
                    </a:cubicBezTo>
                    <a:cubicBezTo>
                      <a:pt x="14632" y="12406"/>
                      <a:pt x="14695" y="12248"/>
                      <a:pt x="14600" y="12121"/>
                    </a:cubicBezTo>
                    <a:cubicBezTo>
                      <a:pt x="14562" y="12045"/>
                      <a:pt x="14488" y="12003"/>
                      <a:pt x="14408" y="12003"/>
                    </a:cubicBezTo>
                    <a:cubicBezTo>
                      <a:pt x="14356" y="12003"/>
                      <a:pt x="14302" y="12020"/>
                      <a:pt x="14252" y="12058"/>
                    </a:cubicBezTo>
                    <a:cubicBezTo>
                      <a:pt x="13979" y="12214"/>
                      <a:pt x="13663" y="12295"/>
                      <a:pt x="13342" y="12295"/>
                    </a:cubicBezTo>
                    <a:cubicBezTo>
                      <a:pt x="12880" y="12295"/>
                      <a:pt x="12408" y="12128"/>
                      <a:pt x="12035" y="11773"/>
                    </a:cubicBezTo>
                    <a:lnTo>
                      <a:pt x="11053" y="10791"/>
                    </a:lnTo>
                    <a:lnTo>
                      <a:pt x="10958" y="10569"/>
                    </a:lnTo>
                    <a:cubicBezTo>
                      <a:pt x="10931" y="10487"/>
                      <a:pt x="10808" y="10405"/>
                      <a:pt x="10694" y="10405"/>
                    </a:cubicBezTo>
                    <a:cubicBezTo>
                      <a:pt x="10676" y="10405"/>
                      <a:pt x="10658" y="10407"/>
                      <a:pt x="10641" y="10411"/>
                    </a:cubicBezTo>
                    <a:cubicBezTo>
                      <a:pt x="10546" y="10474"/>
                      <a:pt x="10451" y="10633"/>
                      <a:pt x="10546" y="10728"/>
                    </a:cubicBezTo>
                    <a:lnTo>
                      <a:pt x="10610" y="10949"/>
                    </a:lnTo>
                    <a:lnTo>
                      <a:pt x="10610" y="12311"/>
                    </a:lnTo>
                    <a:cubicBezTo>
                      <a:pt x="10610" y="13325"/>
                      <a:pt x="9818" y="14148"/>
                      <a:pt x="8804" y="14148"/>
                    </a:cubicBezTo>
                    <a:cubicBezTo>
                      <a:pt x="7759" y="14148"/>
                      <a:pt x="6968" y="13356"/>
                      <a:pt x="6968" y="12311"/>
                    </a:cubicBezTo>
                    <a:lnTo>
                      <a:pt x="6968" y="10949"/>
                    </a:lnTo>
                    <a:lnTo>
                      <a:pt x="7063" y="10728"/>
                    </a:lnTo>
                    <a:cubicBezTo>
                      <a:pt x="7094" y="10633"/>
                      <a:pt x="7063" y="10474"/>
                      <a:pt x="6904" y="10411"/>
                    </a:cubicBezTo>
                    <a:cubicBezTo>
                      <a:pt x="6876" y="10404"/>
                      <a:pt x="6846" y="10400"/>
                      <a:pt x="6816" y="10400"/>
                    </a:cubicBezTo>
                    <a:cubicBezTo>
                      <a:pt x="6713" y="10400"/>
                      <a:pt x="6612" y="10447"/>
                      <a:pt x="6588" y="10569"/>
                    </a:cubicBezTo>
                    <a:lnTo>
                      <a:pt x="6493" y="10791"/>
                    </a:lnTo>
                    <a:lnTo>
                      <a:pt x="5511" y="11773"/>
                    </a:lnTo>
                    <a:cubicBezTo>
                      <a:pt x="5147" y="12121"/>
                      <a:pt x="4680" y="12295"/>
                      <a:pt x="4216" y="12295"/>
                    </a:cubicBezTo>
                    <a:cubicBezTo>
                      <a:pt x="3753" y="12295"/>
                      <a:pt x="3294" y="12121"/>
                      <a:pt x="2946" y="11773"/>
                    </a:cubicBezTo>
                    <a:cubicBezTo>
                      <a:pt x="2217" y="11044"/>
                      <a:pt x="2217" y="9904"/>
                      <a:pt x="2946" y="9208"/>
                    </a:cubicBezTo>
                    <a:lnTo>
                      <a:pt x="3927" y="8194"/>
                    </a:lnTo>
                    <a:lnTo>
                      <a:pt x="4117" y="8131"/>
                    </a:lnTo>
                    <a:cubicBezTo>
                      <a:pt x="4244" y="8099"/>
                      <a:pt x="4307" y="7941"/>
                      <a:pt x="4276" y="7814"/>
                    </a:cubicBezTo>
                    <a:cubicBezTo>
                      <a:pt x="4250" y="7709"/>
                      <a:pt x="4136" y="7648"/>
                      <a:pt x="4026" y="7648"/>
                    </a:cubicBezTo>
                    <a:cubicBezTo>
                      <a:pt x="4004" y="7648"/>
                      <a:pt x="3981" y="7650"/>
                      <a:pt x="3959" y="7656"/>
                    </a:cubicBezTo>
                    <a:lnTo>
                      <a:pt x="3769" y="7719"/>
                    </a:lnTo>
                    <a:lnTo>
                      <a:pt x="2376" y="7719"/>
                    </a:lnTo>
                    <a:cubicBezTo>
                      <a:pt x="1394" y="7719"/>
                      <a:pt x="539" y="6928"/>
                      <a:pt x="539" y="5914"/>
                    </a:cubicBezTo>
                    <a:cubicBezTo>
                      <a:pt x="539" y="4932"/>
                      <a:pt x="1331" y="4077"/>
                      <a:pt x="2376" y="4077"/>
                    </a:cubicBezTo>
                    <a:lnTo>
                      <a:pt x="3769" y="4077"/>
                    </a:lnTo>
                    <a:lnTo>
                      <a:pt x="3959" y="4172"/>
                    </a:lnTo>
                    <a:cubicBezTo>
                      <a:pt x="3988" y="4179"/>
                      <a:pt x="4018" y="4183"/>
                      <a:pt x="4048" y="4183"/>
                    </a:cubicBezTo>
                    <a:cubicBezTo>
                      <a:pt x="4151" y="4183"/>
                      <a:pt x="4251" y="4137"/>
                      <a:pt x="4276" y="4014"/>
                    </a:cubicBezTo>
                    <a:cubicBezTo>
                      <a:pt x="4307" y="3887"/>
                      <a:pt x="4276" y="3729"/>
                      <a:pt x="4117" y="3697"/>
                    </a:cubicBezTo>
                    <a:lnTo>
                      <a:pt x="3927" y="3602"/>
                    </a:lnTo>
                    <a:lnTo>
                      <a:pt x="2946" y="2621"/>
                    </a:lnTo>
                    <a:cubicBezTo>
                      <a:pt x="2344" y="2019"/>
                      <a:pt x="2249" y="1069"/>
                      <a:pt x="2661" y="404"/>
                    </a:cubicBezTo>
                    <a:cubicBezTo>
                      <a:pt x="2724" y="277"/>
                      <a:pt x="2692" y="119"/>
                      <a:pt x="2566" y="55"/>
                    </a:cubicBezTo>
                    <a:cubicBezTo>
                      <a:pt x="2528" y="18"/>
                      <a:pt x="2481" y="0"/>
                      <a:pt x="243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0" name="Google Shape;12781;p71">
                <a:extLst>
                  <a:ext uri="{FF2B5EF4-FFF2-40B4-BE49-F238E27FC236}">
                    <a16:creationId xmlns:a16="http://schemas.microsoft.com/office/drawing/2014/main" id="{D038DB2B-2753-31A0-5000-9B2371636EB7}"/>
                  </a:ext>
                </a:extLst>
              </p:cNvPr>
              <p:cNvSpPr/>
              <p:nvPr/>
            </p:nvSpPr>
            <p:spPr>
              <a:xfrm>
                <a:off x="5304300" y="3960950"/>
                <a:ext cx="610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971" extrusionOk="0">
                    <a:moveTo>
                      <a:pt x="320" y="0"/>
                    </a:moveTo>
                    <a:cubicBezTo>
                      <a:pt x="162" y="0"/>
                      <a:pt x="67" y="95"/>
                      <a:pt x="67" y="222"/>
                    </a:cubicBezTo>
                    <a:cubicBezTo>
                      <a:pt x="0" y="666"/>
                      <a:pt x="338" y="970"/>
                      <a:pt x="732" y="970"/>
                    </a:cubicBezTo>
                    <a:cubicBezTo>
                      <a:pt x="900" y="970"/>
                      <a:pt x="1078" y="915"/>
                      <a:pt x="1238" y="792"/>
                    </a:cubicBezTo>
                    <a:cubicBezTo>
                      <a:pt x="1380" y="915"/>
                      <a:pt x="1545" y="970"/>
                      <a:pt x="1706" y="970"/>
                    </a:cubicBezTo>
                    <a:cubicBezTo>
                      <a:pt x="2084" y="970"/>
                      <a:pt x="2442" y="666"/>
                      <a:pt x="2442" y="222"/>
                    </a:cubicBezTo>
                    <a:cubicBezTo>
                      <a:pt x="2442" y="64"/>
                      <a:pt x="2347" y="0"/>
                      <a:pt x="2220" y="0"/>
                    </a:cubicBezTo>
                    <a:cubicBezTo>
                      <a:pt x="2062" y="0"/>
                      <a:pt x="1967" y="95"/>
                      <a:pt x="1967" y="222"/>
                    </a:cubicBezTo>
                    <a:cubicBezTo>
                      <a:pt x="1967" y="349"/>
                      <a:pt x="1872" y="475"/>
                      <a:pt x="1745" y="475"/>
                    </a:cubicBezTo>
                    <a:cubicBezTo>
                      <a:pt x="1618" y="475"/>
                      <a:pt x="1492" y="349"/>
                      <a:pt x="1492" y="222"/>
                    </a:cubicBezTo>
                    <a:cubicBezTo>
                      <a:pt x="1492" y="64"/>
                      <a:pt x="1397" y="0"/>
                      <a:pt x="1270" y="0"/>
                    </a:cubicBezTo>
                    <a:cubicBezTo>
                      <a:pt x="1112" y="0"/>
                      <a:pt x="1017" y="95"/>
                      <a:pt x="1017" y="222"/>
                    </a:cubicBezTo>
                    <a:cubicBezTo>
                      <a:pt x="1017" y="349"/>
                      <a:pt x="890" y="475"/>
                      <a:pt x="795" y="475"/>
                    </a:cubicBezTo>
                    <a:cubicBezTo>
                      <a:pt x="668" y="475"/>
                      <a:pt x="542" y="349"/>
                      <a:pt x="542" y="222"/>
                    </a:cubicBezTo>
                    <a:cubicBezTo>
                      <a:pt x="542" y="64"/>
                      <a:pt x="415" y="0"/>
                      <a:pt x="32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1" name="Google Shape;12782;p71">
                <a:extLst>
                  <a:ext uri="{FF2B5EF4-FFF2-40B4-BE49-F238E27FC236}">
                    <a16:creationId xmlns:a16="http://schemas.microsoft.com/office/drawing/2014/main" id="{9B6B5B70-E81C-CAA8-02FF-CDE4E48CD282}"/>
                  </a:ext>
                </a:extLst>
              </p:cNvPr>
              <p:cNvSpPr/>
              <p:nvPr/>
            </p:nvSpPr>
            <p:spPr>
              <a:xfrm>
                <a:off x="5262400" y="3938000"/>
                <a:ext cx="3567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55" extrusionOk="0">
                    <a:moveTo>
                      <a:pt x="729" y="0"/>
                    </a:moveTo>
                    <a:cubicBezTo>
                      <a:pt x="318" y="0"/>
                      <a:pt x="1" y="317"/>
                      <a:pt x="1" y="697"/>
                    </a:cubicBezTo>
                    <a:cubicBezTo>
                      <a:pt x="1" y="855"/>
                      <a:pt x="128" y="950"/>
                      <a:pt x="254" y="950"/>
                    </a:cubicBezTo>
                    <a:cubicBezTo>
                      <a:pt x="274" y="953"/>
                      <a:pt x="293" y="955"/>
                      <a:pt x="312" y="955"/>
                    </a:cubicBezTo>
                    <a:cubicBezTo>
                      <a:pt x="469" y="955"/>
                      <a:pt x="571" y="839"/>
                      <a:pt x="571" y="697"/>
                    </a:cubicBezTo>
                    <a:cubicBezTo>
                      <a:pt x="571" y="602"/>
                      <a:pt x="634" y="507"/>
                      <a:pt x="761" y="507"/>
                    </a:cubicBezTo>
                    <a:cubicBezTo>
                      <a:pt x="888" y="507"/>
                      <a:pt x="951" y="602"/>
                      <a:pt x="951" y="697"/>
                    </a:cubicBezTo>
                    <a:cubicBezTo>
                      <a:pt x="951" y="855"/>
                      <a:pt x="1078" y="950"/>
                      <a:pt x="1204" y="950"/>
                    </a:cubicBezTo>
                    <a:cubicBezTo>
                      <a:pt x="1363" y="950"/>
                      <a:pt x="1426" y="823"/>
                      <a:pt x="1426" y="697"/>
                    </a:cubicBezTo>
                    <a:cubicBezTo>
                      <a:pt x="1426" y="317"/>
                      <a:pt x="1109" y="0"/>
                      <a:pt x="72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2" name="Google Shape;12783;p71">
                <a:extLst>
                  <a:ext uri="{FF2B5EF4-FFF2-40B4-BE49-F238E27FC236}">
                    <a16:creationId xmlns:a16="http://schemas.microsoft.com/office/drawing/2014/main" id="{E367C5F4-60D5-C64E-6C40-E460C0EBA6E1}"/>
                  </a:ext>
                </a:extLst>
              </p:cNvPr>
              <p:cNvSpPr/>
              <p:nvPr/>
            </p:nvSpPr>
            <p:spPr>
              <a:xfrm>
                <a:off x="5367700" y="3938000"/>
                <a:ext cx="356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955" extrusionOk="0">
                    <a:moveTo>
                      <a:pt x="698" y="0"/>
                    </a:moveTo>
                    <a:cubicBezTo>
                      <a:pt x="318" y="0"/>
                      <a:pt x="1" y="317"/>
                      <a:pt x="1" y="697"/>
                    </a:cubicBezTo>
                    <a:cubicBezTo>
                      <a:pt x="1" y="855"/>
                      <a:pt x="128" y="950"/>
                      <a:pt x="223" y="950"/>
                    </a:cubicBezTo>
                    <a:cubicBezTo>
                      <a:pt x="246" y="953"/>
                      <a:pt x="267" y="955"/>
                      <a:pt x="288" y="955"/>
                    </a:cubicBezTo>
                    <a:cubicBezTo>
                      <a:pt x="463" y="955"/>
                      <a:pt x="539" y="839"/>
                      <a:pt x="539" y="697"/>
                    </a:cubicBezTo>
                    <a:cubicBezTo>
                      <a:pt x="539" y="602"/>
                      <a:pt x="634" y="507"/>
                      <a:pt x="761" y="507"/>
                    </a:cubicBezTo>
                    <a:cubicBezTo>
                      <a:pt x="856" y="507"/>
                      <a:pt x="951" y="602"/>
                      <a:pt x="951" y="697"/>
                    </a:cubicBezTo>
                    <a:cubicBezTo>
                      <a:pt x="951" y="855"/>
                      <a:pt x="1078" y="950"/>
                      <a:pt x="1173" y="950"/>
                    </a:cubicBezTo>
                    <a:cubicBezTo>
                      <a:pt x="1331" y="950"/>
                      <a:pt x="1426" y="823"/>
                      <a:pt x="1426" y="697"/>
                    </a:cubicBezTo>
                    <a:cubicBezTo>
                      <a:pt x="1426" y="317"/>
                      <a:pt x="1109" y="0"/>
                      <a:pt x="69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</p:grpSp>
        <p:grpSp>
          <p:nvGrpSpPr>
            <p:cNvPr id="53" name="Google Shape;12778;p71">
              <a:extLst>
                <a:ext uri="{FF2B5EF4-FFF2-40B4-BE49-F238E27FC236}">
                  <a16:creationId xmlns:a16="http://schemas.microsoft.com/office/drawing/2014/main" id="{F37534F9-CC53-69A3-C2C3-80658C235636}"/>
                </a:ext>
              </a:extLst>
            </p:cNvPr>
            <p:cNvGrpSpPr/>
            <p:nvPr/>
          </p:nvGrpSpPr>
          <p:grpSpPr>
            <a:xfrm>
              <a:off x="3558910" y="4798580"/>
              <a:ext cx="557612" cy="556595"/>
              <a:chOff x="5115150" y="3755100"/>
              <a:chExt cx="438650" cy="437850"/>
            </a:xfrm>
          </p:grpSpPr>
          <p:sp>
            <p:nvSpPr>
              <p:cNvPr id="54" name="Google Shape;12779;p71">
                <a:extLst>
                  <a:ext uri="{FF2B5EF4-FFF2-40B4-BE49-F238E27FC236}">
                    <a16:creationId xmlns:a16="http://schemas.microsoft.com/office/drawing/2014/main" id="{A0D4EE5F-CD40-6CC9-FC61-27D518C933CC}"/>
                  </a:ext>
                </a:extLst>
              </p:cNvPr>
              <p:cNvSpPr/>
              <p:nvPr/>
            </p:nvSpPr>
            <p:spPr>
              <a:xfrm>
                <a:off x="5186400" y="3755100"/>
                <a:ext cx="367400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4679" extrusionOk="0">
                    <a:moveTo>
                      <a:pt x="5891" y="1"/>
                    </a:moveTo>
                    <a:cubicBezTo>
                      <a:pt x="4624" y="1"/>
                      <a:pt x="3579" y="1014"/>
                      <a:pt x="3579" y="2312"/>
                    </a:cubicBezTo>
                    <a:lnTo>
                      <a:pt x="3579" y="3167"/>
                    </a:lnTo>
                    <a:lnTo>
                      <a:pt x="2978" y="2566"/>
                    </a:lnTo>
                    <a:cubicBezTo>
                      <a:pt x="2515" y="2104"/>
                      <a:pt x="1935" y="1879"/>
                      <a:pt x="1355" y="1879"/>
                    </a:cubicBezTo>
                    <a:cubicBezTo>
                      <a:pt x="941" y="1879"/>
                      <a:pt x="528" y="1993"/>
                      <a:pt x="159" y="2217"/>
                    </a:cubicBezTo>
                    <a:cubicBezTo>
                      <a:pt x="32" y="2281"/>
                      <a:pt x="1" y="2439"/>
                      <a:pt x="96" y="2566"/>
                    </a:cubicBezTo>
                    <a:cubicBezTo>
                      <a:pt x="134" y="2642"/>
                      <a:pt x="207" y="2684"/>
                      <a:pt x="287" y="2684"/>
                    </a:cubicBezTo>
                    <a:cubicBezTo>
                      <a:pt x="339" y="2684"/>
                      <a:pt x="394" y="2666"/>
                      <a:pt x="444" y="2629"/>
                    </a:cubicBezTo>
                    <a:cubicBezTo>
                      <a:pt x="717" y="2473"/>
                      <a:pt x="1033" y="2392"/>
                      <a:pt x="1354" y="2392"/>
                    </a:cubicBezTo>
                    <a:cubicBezTo>
                      <a:pt x="1815" y="2392"/>
                      <a:pt x="2288" y="2559"/>
                      <a:pt x="2661" y="2914"/>
                    </a:cubicBezTo>
                    <a:lnTo>
                      <a:pt x="3643" y="3896"/>
                    </a:lnTo>
                    <a:lnTo>
                      <a:pt x="3738" y="4117"/>
                    </a:lnTo>
                    <a:cubicBezTo>
                      <a:pt x="3765" y="4200"/>
                      <a:pt x="3887" y="4282"/>
                      <a:pt x="4002" y="4282"/>
                    </a:cubicBezTo>
                    <a:cubicBezTo>
                      <a:pt x="4020" y="4282"/>
                      <a:pt x="4037" y="4280"/>
                      <a:pt x="4054" y="4276"/>
                    </a:cubicBezTo>
                    <a:cubicBezTo>
                      <a:pt x="4149" y="4212"/>
                      <a:pt x="4244" y="4054"/>
                      <a:pt x="4213" y="3927"/>
                    </a:cubicBezTo>
                    <a:lnTo>
                      <a:pt x="4118" y="3737"/>
                    </a:lnTo>
                    <a:lnTo>
                      <a:pt x="4118" y="2344"/>
                    </a:lnTo>
                    <a:cubicBezTo>
                      <a:pt x="4118" y="1362"/>
                      <a:pt x="4909" y="539"/>
                      <a:pt x="5954" y="539"/>
                    </a:cubicBezTo>
                    <a:cubicBezTo>
                      <a:pt x="6936" y="539"/>
                      <a:pt x="7760" y="1331"/>
                      <a:pt x="7760" y="2344"/>
                    </a:cubicBezTo>
                    <a:lnTo>
                      <a:pt x="7760" y="3737"/>
                    </a:lnTo>
                    <a:lnTo>
                      <a:pt x="7696" y="3927"/>
                    </a:lnTo>
                    <a:cubicBezTo>
                      <a:pt x="7633" y="4054"/>
                      <a:pt x="7696" y="4212"/>
                      <a:pt x="7855" y="4276"/>
                    </a:cubicBezTo>
                    <a:cubicBezTo>
                      <a:pt x="7876" y="4283"/>
                      <a:pt x="7901" y="4287"/>
                      <a:pt x="7926" y="4287"/>
                    </a:cubicBezTo>
                    <a:cubicBezTo>
                      <a:pt x="8016" y="4287"/>
                      <a:pt x="8122" y="4240"/>
                      <a:pt x="8171" y="4117"/>
                    </a:cubicBezTo>
                    <a:lnTo>
                      <a:pt x="8235" y="3896"/>
                    </a:lnTo>
                    <a:lnTo>
                      <a:pt x="9216" y="2914"/>
                    </a:lnTo>
                    <a:cubicBezTo>
                      <a:pt x="9581" y="2550"/>
                      <a:pt x="10048" y="2368"/>
                      <a:pt x="10515" y="2368"/>
                    </a:cubicBezTo>
                    <a:cubicBezTo>
                      <a:pt x="10982" y="2368"/>
                      <a:pt x="11449" y="2550"/>
                      <a:pt x="11813" y="2914"/>
                    </a:cubicBezTo>
                    <a:cubicBezTo>
                      <a:pt x="12510" y="3642"/>
                      <a:pt x="12510" y="4783"/>
                      <a:pt x="11813" y="5479"/>
                    </a:cubicBezTo>
                    <a:lnTo>
                      <a:pt x="10800" y="6493"/>
                    </a:lnTo>
                    <a:lnTo>
                      <a:pt x="10610" y="6556"/>
                    </a:lnTo>
                    <a:cubicBezTo>
                      <a:pt x="10483" y="6588"/>
                      <a:pt x="10420" y="6746"/>
                      <a:pt x="10451" y="6873"/>
                    </a:cubicBezTo>
                    <a:cubicBezTo>
                      <a:pt x="10478" y="6978"/>
                      <a:pt x="10591" y="7039"/>
                      <a:pt x="10701" y="7039"/>
                    </a:cubicBezTo>
                    <a:cubicBezTo>
                      <a:pt x="10724" y="7039"/>
                      <a:pt x="10746" y="7036"/>
                      <a:pt x="10768" y="7031"/>
                    </a:cubicBezTo>
                    <a:lnTo>
                      <a:pt x="10958" y="6968"/>
                    </a:lnTo>
                    <a:lnTo>
                      <a:pt x="12352" y="6968"/>
                    </a:lnTo>
                    <a:cubicBezTo>
                      <a:pt x="13333" y="6968"/>
                      <a:pt x="14188" y="7759"/>
                      <a:pt x="14188" y="8773"/>
                    </a:cubicBezTo>
                    <a:cubicBezTo>
                      <a:pt x="14188" y="9755"/>
                      <a:pt x="13397" y="10610"/>
                      <a:pt x="12352" y="10610"/>
                    </a:cubicBezTo>
                    <a:lnTo>
                      <a:pt x="10958" y="10610"/>
                    </a:lnTo>
                    <a:lnTo>
                      <a:pt x="10768" y="10515"/>
                    </a:lnTo>
                    <a:cubicBezTo>
                      <a:pt x="10740" y="10507"/>
                      <a:pt x="10710" y="10504"/>
                      <a:pt x="10680" y="10504"/>
                    </a:cubicBezTo>
                    <a:cubicBezTo>
                      <a:pt x="10577" y="10504"/>
                      <a:pt x="10476" y="10550"/>
                      <a:pt x="10451" y="10673"/>
                    </a:cubicBezTo>
                    <a:cubicBezTo>
                      <a:pt x="10420" y="10800"/>
                      <a:pt x="10451" y="10958"/>
                      <a:pt x="10610" y="10990"/>
                    </a:cubicBezTo>
                    <a:lnTo>
                      <a:pt x="10800" y="11085"/>
                    </a:lnTo>
                    <a:lnTo>
                      <a:pt x="11813" y="12066"/>
                    </a:lnTo>
                    <a:cubicBezTo>
                      <a:pt x="12383" y="12668"/>
                      <a:pt x="12478" y="13555"/>
                      <a:pt x="12067" y="14283"/>
                    </a:cubicBezTo>
                    <a:cubicBezTo>
                      <a:pt x="12003" y="14410"/>
                      <a:pt x="12035" y="14568"/>
                      <a:pt x="12162" y="14632"/>
                    </a:cubicBezTo>
                    <a:cubicBezTo>
                      <a:pt x="12206" y="14665"/>
                      <a:pt x="12254" y="14679"/>
                      <a:pt x="12300" y="14679"/>
                    </a:cubicBezTo>
                    <a:cubicBezTo>
                      <a:pt x="12387" y="14679"/>
                      <a:pt x="12469" y="14630"/>
                      <a:pt x="12510" y="14568"/>
                    </a:cubicBezTo>
                    <a:cubicBezTo>
                      <a:pt x="13017" y="13681"/>
                      <a:pt x="12953" y="12510"/>
                      <a:pt x="12162" y="11718"/>
                    </a:cubicBezTo>
                    <a:lnTo>
                      <a:pt x="11560" y="11116"/>
                    </a:lnTo>
                    <a:lnTo>
                      <a:pt x="12383" y="11116"/>
                    </a:lnTo>
                    <a:cubicBezTo>
                      <a:pt x="13650" y="11116"/>
                      <a:pt x="14695" y="10040"/>
                      <a:pt x="14695" y="8773"/>
                    </a:cubicBezTo>
                    <a:cubicBezTo>
                      <a:pt x="14695" y="7506"/>
                      <a:pt x="13650" y="6429"/>
                      <a:pt x="12352" y="6429"/>
                    </a:cubicBezTo>
                    <a:lnTo>
                      <a:pt x="11528" y="6429"/>
                    </a:lnTo>
                    <a:lnTo>
                      <a:pt x="12130" y="5859"/>
                    </a:lnTo>
                    <a:cubicBezTo>
                      <a:pt x="13017" y="4941"/>
                      <a:pt x="13017" y="3484"/>
                      <a:pt x="12130" y="2566"/>
                    </a:cubicBezTo>
                    <a:cubicBezTo>
                      <a:pt x="11671" y="2106"/>
                      <a:pt x="11077" y="1877"/>
                      <a:pt x="10483" y="1877"/>
                    </a:cubicBezTo>
                    <a:cubicBezTo>
                      <a:pt x="9889" y="1877"/>
                      <a:pt x="9296" y="2106"/>
                      <a:pt x="8836" y="2566"/>
                    </a:cubicBezTo>
                    <a:lnTo>
                      <a:pt x="8235" y="3167"/>
                    </a:lnTo>
                    <a:lnTo>
                      <a:pt x="8235" y="2312"/>
                    </a:lnTo>
                    <a:cubicBezTo>
                      <a:pt x="8235" y="1046"/>
                      <a:pt x="7221" y="1"/>
                      <a:pt x="589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5" name="Google Shape;12780;p71">
                <a:extLst>
                  <a:ext uri="{FF2B5EF4-FFF2-40B4-BE49-F238E27FC236}">
                    <a16:creationId xmlns:a16="http://schemas.microsoft.com/office/drawing/2014/main" id="{D0AE0ED1-9502-1665-0532-B4C04D00BC45}"/>
                  </a:ext>
                </a:extLst>
              </p:cNvPr>
              <p:cNvSpPr/>
              <p:nvPr/>
            </p:nvSpPr>
            <p:spPr>
              <a:xfrm>
                <a:off x="5115150" y="3825775"/>
                <a:ext cx="367375" cy="367175"/>
              </a:xfrm>
              <a:custGeom>
                <a:avLst/>
                <a:gdLst/>
                <a:ahLst/>
                <a:cxnLst/>
                <a:rect l="l" t="t" r="r" b="b"/>
                <a:pathLst>
                  <a:path w="14695" h="14687" extrusionOk="0">
                    <a:moveTo>
                      <a:pt x="2431" y="0"/>
                    </a:moveTo>
                    <a:cubicBezTo>
                      <a:pt x="2356" y="0"/>
                      <a:pt x="2275" y="42"/>
                      <a:pt x="2217" y="119"/>
                    </a:cubicBezTo>
                    <a:cubicBezTo>
                      <a:pt x="1711" y="1005"/>
                      <a:pt x="1774" y="2177"/>
                      <a:pt x="2566" y="2969"/>
                    </a:cubicBezTo>
                    <a:lnTo>
                      <a:pt x="3167" y="3571"/>
                    </a:lnTo>
                    <a:lnTo>
                      <a:pt x="2344" y="3571"/>
                    </a:lnTo>
                    <a:cubicBezTo>
                      <a:pt x="1077" y="3571"/>
                      <a:pt x="0" y="4616"/>
                      <a:pt x="0" y="5914"/>
                    </a:cubicBezTo>
                    <a:cubicBezTo>
                      <a:pt x="0" y="7181"/>
                      <a:pt x="1046" y="8226"/>
                      <a:pt x="2344" y="8226"/>
                    </a:cubicBezTo>
                    <a:lnTo>
                      <a:pt x="3167" y="8226"/>
                    </a:lnTo>
                    <a:lnTo>
                      <a:pt x="2566" y="8828"/>
                    </a:lnTo>
                    <a:cubicBezTo>
                      <a:pt x="1679" y="9746"/>
                      <a:pt x="1679" y="11203"/>
                      <a:pt x="2566" y="12121"/>
                    </a:cubicBezTo>
                    <a:cubicBezTo>
                      <a:pt x="3025" y="12580"/>
                      <a:pt x="3619" y="12810"/>
                      <a:pt x="4212" y="12810"/>
                    </a:cubicBezTo>
                    <a:cubicBezTo>
                      <a:pt x="4806" y="12810"/>
                      <a:pt x="5400" y="12580"/>
                      <a:pt x="5859" y="12121"/>
                    </a:cubicBezTo>
                    <a:lnTo>
                      <a:pt x="6461" y="11520"/>
                    </a:lnTo>
                    <a:lnTo>
                      <a:pt x="6461" y="12343"/>
                    </a:lnTo>
                    <a:cubicBezTo>
                      <a:pt x="6461" y="13610"/>
                      <a:pt x="7474" y="14686"/>
                      <a:pt x="8804" y="14686"/>
                    </a:cubicBezTo>
                    <a:cubicBezTo>
                      <a:pt x="10071" y="14686"/>
                      <a:pt x="11116" y="13673"/>
                      <a:pt x="11116" y="12343"/>
                    </a:cubicBezTo>
                    <a:lnTo>
                      <a:pt x="11116" y="11520"/>
                    </a:lnTo>
                    <a:lnTo>
                      <a:pt x="11718" y="12121"/>
                    </a:lnTo>
                    <a:cubicBezTo>
                      <a:pt x="12177" y="12580"/>
                      <a:pt x="12754" y="12795"/>
                      <a:pt x="13330" y="12795"/>
                    </a:cubicBezTo>
                    <a:cubicBezTo>
                      <a:pt x="13747" y="12795"/>
                      <a:pt x="14164" y="12682"/>
                      <a:pt x="14537" y="12470"/>
                    </a:cubicBezTo>
                    <a:cubicBezTo>
                      <a:pt x="14632" y="12406"/>
                      <a:pt x="14695" y="12248"/>
                      <a:pt x="14600" y="12121"/>
                    </a:cubicBezTo>
                    <a:cubicBezTo>
                      <a:pt x="14562" y="12045"/>
                      <a:pt x="14488" y="12003"/>
                      <a:pt x="14408" y="12003"/>
                    </a:cubicBezTo>
                    <a:cubicBezTo>
                      <a:pt x="14356" y="12003"/>
                      <a:pt x="14302" y="12020"/>
                      <a:pt x="14252" y="12058"/>
                    </a:cubicBezTo>
                    <a:cubicBezTo>
                      <a:pt x="13979" y="12214"/>
                      <a:pt x="13663" y="12295"/>
                      <a:pt x="13342" y="12295"/>
                    </a:cubicBezTo>
                    <a:cubicBezTo>
                      <a:pt x="12880" y="12295"/>
                      <a:pt x="12408" y="12128"/>
                      <a:pt x="12035" y="11773"/>
                    </a:cubicBezTo>
                    <a:lnTo>
                      <a:pt x="11053" y="10791"/>
                    </a:lnTo>
                    <a:lnTo>
                      <a:pt x="10958" y="10569"/>
                    </a:lnTo>
                    <a:cubicBezTo>
                      <a:pt x="10931" y="10487"/>
                      <a:pt x="10808" y="10405"/>
                      <a:pt x="10694" y="10405"/>
                    </a:cubicBezTo>
                    <a:cubicBezTo>
                      <a:pt x="10676" y="10405"/>
                      <a:pt x="10658" y="10407"/>
                      <a:pt x="10641" y="10411"/>
                    </a:cubicBezTo>
                    <a:cubicBezTo>
                      <a:pt x="10546" y="10474"/>
                      <a:pt x="10451" y="10633"/>
                      <a:pt x="10546" y="10728"/>
                    </a:cubicBezTo>
                    <a:lnTo>
                      <a:pt x="10610" y="10949"/>
                    </a:lnTo>
                    <a:lnTo>
                      <a:pt x="10610" y="12311"/>
                    </a:lnTo>
                    <a:cubicBezTo>
                      <a:pt x="10610" y="13325"/>
                      <a:pt x="9818" y="14148"/>
                      <a:pt x="8804" y="14148"/>
                    </a:cubicBezTo>
                    <a:cubicBezTo>
                      <a:pt x="7759" y="14148"/>
                      <a:pt x="6968" y="13356"/>
                      <a:pt x="6968" y="12311"/>
                    </a:cubicBezTo>
                    <a:lnTo>
                      <a:pt x="6968" y="10949"/>
                    </a:lnTo>
                    <a:lnTo>
                      <a:pt x="7063" y="10728"/>
                    </a:lnTo>
                    <a:cubicBezTo>
                      <a:pt x="7094" y="10633"/>
                      <a:pt x="7063" y="10474"/>
                      <a:pt x="6904" y="10411"/>
                    </a:cubicBezTo>
                    <a:cubicBezTo>
                      <a:pt x="6876" y="10404"/>
                      <a:pt x="6846" y="10400"/>
                      <a:pt x="6816" y="10400"/>
                    </a:cubicBezTo>
                    <a:cubicBezTo>
                      <a:pt x="6713" y="10400"/>
                      <a:pt x="6612" y="10447"/>
                      <a:pt x="6588" y="10569"/>
                    </a:cubicBezTo>
                    <a:lnTo>
                      <a:pt x="6493" y="10791"/>
                    </a:lnTo>
                    <a:lnTo>
                      <a:pt x="5511" y="11773"/>
                    </a:lnTo>
                    <a:cubicBezTo>
                      <a:pt x="5147" y="12121"/>
                      <a:pt x="4680" y="12295"/>
                      <a:pt x="4216" y="12295"/>
                    </a:cubicBezTo>
                    <a:cubicBezTo>
                      <a:pt x="3753" y="12295"/>
                      <a:pt x="3294" y="12121"/>
                      <a:pt x="2946" y="11773"/>
                    </a:cubicBezTo>
                    <a:cubicBezTo>
                      <a:pt x="2217" y="11044"/>
                      <a:pt x="2217" y="9904"/>
                      <a:pt x="2946" y="9208"/>
                    </a:cubicBezTo>
                    <a:lnTo>
                      <a:pt x="3927" y="8194"/>
                    </a:lnTo>
                    <a:lnTo>
                      <a:pt x="4117" y="8131"/>
                    </a:lnTo>
                    <a:cubicBezTo>
                      <a:pt x="4244" y="8099"/>
                      <a:pt x="4307" y="7941"/>
                      <a:pt x="4276" y="7814"/>
                    </a:cubicBezTo>
                    <a:cubicBezTo>
                      <a:pt x="4250" y="7709"/>
                      <a:pt x="4136" y="7648"/>
                      <a:pt x="4026" y="7648"/>
                    </a:cubicBezTo>
                    <a:cubicBezTo>
                      <a:pt x="4004" y="7648"/>
                      <a:pt x="3981" y="7650"/>
                      <a:pt x="3959" y="7656"/>
                    </a:cubicBezTo>
                    <a:lnTo>
                      <a:pt x="3769" y="7719"/>
                    </a:lnTo>
                    <a:lnTo>
                      <a:pt x="2376" y="7719"/>
                    </a:lnTo>
                    <a:cubicBezTo>
                      <a:pt x="1394" y="7719"/>
                      <a:pt x="539" y="6928"/>
                      <a:pt x="539" y="5914"/>
                    </a:cubicBezTo>
                    <a:cubicBezTo>
                      <a:pt x="539" y="4932"/>
                      <a:pt x="1331" y="4077"/>
                      <a:pt x="2376" y="4077"/>
                    </a:cubicBezTo>
                    <a:lnTo>
                      <a:pt x="3769" y="4077"/>
                    </a:lnTo>
                    <a:lnTo>
                      <a:pt x="3959" y="4172"/>
                    </a:lnTo>
                    <a:cubicBezTo>
                      <a:pt x="3988" y="4179"/>
                      <a:pt x="4018" y="4183"/>
                      <a:pt x="4048" y="4183"/>
                    </a:cubicBezTo>
                    <a:cubicBezTo>
                      <a:pt x="4151" y="4183"/>
                      <a:pt x="4251" y="4137"/>
                      <a:pt x="4276" y="4014"/>
                    </a:cubicBezTo>
                    <a:cubicBezTo>
                      <a:pt x="4307" y="3887"/>
                      <a:pt x="4276" y="3729"/>
                      <a:pt x="4117" y="3697"/>
                    </a:cubicBezTo>
                    <a:lnTo>
                      <a:pt x="3927" y="3602"/>
                    </a:lnTo>
                    <a:lnTo>
                      <a:pt x="2946" y="2621"/>
                    </a:lnTo>
                    <a:cubicBezTo>
                      <a:pt x="2344" y="2019"/>
                      <a:pt x="2249" y="1069"/>
                      <a:pt x="2661" y="404"/>
                    </a:cubicBezTo>
                    <a:cubicBezTo>
                      <a:pt x="2724" y="277"/>
                      <a:pt x="2692" y="119"/>
                      <a:pt x="2566" y="55"/>
                    </a:cubicBezTo>
                    <a:cubicBezTo>
                      <a:pt x="2528" y="18"/>
                      <a:pt x="2481" y="0"/>
                      <a:pt x="243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6" name="Google Shape;12781;p71">
                <a:extLst>
                  <a:ext uri="{FF2B5EF4-FFF2-40B4-BE49-F238E27FC236}">
                    <a16:creationId xmlns:a16="http://schemas.microsoft.com/office/drawing/2014/main" id="{F8BC2BF4-3B10-F738-F576-22F6610F82FA}"/>
                  </a:ext>
                </a:extLst>
              </p:cNvPr>
              <p:cNvSpPr/>
              <p:nvPr/>
            </p:nvSpPr>
            <p:spPr>
              <a:xfrm>
                <a:off x="5304300" y="3960950"/>
                <a:ext cx="610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971" extrusionOk="0">
                    <a:moveTo>
                      <a:pt x="320" y="0"/>
                    </a:moveTo>
                    <a:cubicBezTo>
                      <a:pt x="162" y="0"/>
                      <a:pt x="67" y="95"/>
                      <a:pt x="67" y="222"/>
                    </a:cubicBezTo>
                    <a:cubicBezTo>
                      <a:pt x="0" y="666"/>
                      <a:pt x="338" y="970"/>
                      <a:pt x="732" y="970"/>
                    </a:cubicBezTo>
                    <a:cubicBezTo>
                      <a:pt x="900" y="970"/>
                      <a:pt x="1078" y="915"/>
                      <a:pt x="1238" y="792"/>
                    </a:cubicBezTo>
                    <a:cubicBezTo>
                      <a:pt x="1380" y="915"/>
                      <a:pt x="1545" y="970"/>
                      <a:pt x="1706" y="970"/>
                    </a:cubicBezTo>
                    <a:cubicBezTo>
                      <a:pt x="2084" y="970"/>
                      <a:pt x="2442" y="666"/>
                      <a:pt x="2442" y="222"/>
                    </a:cubicBezTo>
                    <a:cubicBezTo>
                      <a:pt x="2442" y="64"/>
                      <a:pt x="2347" y="0"/>
                      <a:pt x="2220" y="0"/>
                    </a:cubicBezTo>
                    <a:cubicBezTo>
                      <a:pt x="2062" y="0"/>
                      <a:pt x="1967" y="95"/>
                      <a:pt x="1967" y="222"/>
                    </a:cubicBezTo>
                    <a:cubicBezTo>
                      <a:pt x="1967" y="349"/>
                      <a:pt x="1872" y="475"/>
                      <a:pt x="1745" y="475"/>
                    </a:cubicBezTo>
                    <a:cubicBezTo>
                      <a:pt x="1618" y="475"/>
                      <a:pt x="1492" y="349"/>
                      <a:pt x="1492" y="222"/>
                    </a:cubicBezTo>
                    <a:cubicBezTo>
                      <a:pt x="1492" y="64"/>
                      <a:pt x="1397" y="0"/>
                      <a:pt x="1270" y="0"/>
                    </a:cubicBezTo>
                    <a:cubicBezTo>
                      <a:pt x="1112" y="0"/>
                      <a:pt x="1017" y="95"/>
                      <a:pt x="1017" y="222"/>
                    </a:cubicBezTo>
                    <a:cubicBezTo>
                      <a:pt x="1017" y="349"/>
                      <a:pt x="890" y="475"/>
                      <a:pt x="795" y="475"/>
                    </a:cubicBezTo>
                    <a:cubicBezTo>
                      <a:pt x="668" y="475"/>
                      <a:pt x="542" y="349"/>
                      <a:pt x="542" y="222"/>
                    </a:cubicBezTo>
                    <a:cubicBezTo>
                      <a:pt x="542" y="64"/>
                      <a:pt x="415" y="0"/>
                      <a:pt x="32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7" name="Google Shape;12782;p71">
                <a:extLst>
                  <a:ext uri="{FF2B5EF4-FFF2-40B4-BE49-F238E27FC236}">
                    <a16:creationId xmlns:a16="http://schemas.microsoft.com/office/drawing/2014/main" id="{8D1AB1FD-5B7C-AAE9-23A0-0FBF2C86D18F}"/>
                  </a:ext>
                </a:extLst>
              </p:cNvPr>
              <p:cNvSpPr/>
              <p:nvPr/>
            </p:nvSpPr>
            <p:spPr>
              <a:xfrm>
                <a:off x="5262400" y="3938000"/>
                <a:ext cx="3567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55" extrusionOk="0">
                    <a:moveTo>
                      <a:pt x="729" y="0"/>
                    </a:moveTo>
                    <a:cubicBezTo>
                      <a:pt x="318" y="0"/>
                      <a:pt x="1" y="317"/>
                      <a:pt x="1" y="697"/>
                    </a:cubicBezTo>
                    <a:cubicBezTo>
                      <a:pt x="1" y="855"/>
                      <a:pt x="128" y="950"/>
                      <a:pt x="254" y="950"/>
                    </a:cubicBezTo>
                    <a:cubicBezTo>
                      <a:pt x="274" y="953"/>
                      <a:pt x="293" y="955"/>
                      <a:pt x="312" y="955"/>
                    </a:cubicBezTo>
                    <a:cubicBezTo>
                      <a:pt x="469" y="955"/>
                      <a:pt x="571" y="839"/>
                      <a:pt x="571" y="697"/>
                    </a:cubicBezTo>
                    <a:cubicBezTo>
                      <a:pt x="571" y="602"/>
                      <a:pt x="634" y="507"/>
                      <a:pt x="761" y="507"/>
                    </a:cubicBezTo>
                    <a:cubicBezTo>
                      <a:pt x="888" y="507"/>
                      <a:pt x="951" y="602"/>
                      <a:pt x="951" y="697"/>
                    </a:cubicBezTo>
                    <a:cubicBezTo>
                      <a:pt x="951" y="855"/>
                      <a:pt x="1078" y="950"/>
                      <a:pt x="1204" y="950"/>
                    </a:cubicBezTo>
                    <a:cubicBezTo>
                      <a:pt x="1363" y="950"/>
                      <a:pt x="1426" y="823"/>
                      <a:pt x="1426" y="697"/>
                    </a:cubicBezTo>
                    <a:cubicBezTo>
                      <a:pt x="1426" y="317"/>
                      <a:pt x="1109" y="0"/>
                      <a:pt x="72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  <p:sp>
            <p:nvSpPr>
              <p:cNvPr id="58" name="Google Shape;12783;p71">
                <a:extLst>
                  <a:ext uri="{FF2B5EF4-FFF2-40B4-BE49-F238E27FC236}">
                    <a16:creationId xmlns:a16="http://schemas.microsoft.com/office/drawing/2014/main" id="{B89315DD-BE67-63AC-B921-753C894CE9AC}"/>
                  </a:ext>
                </a:extLst>
              </p:cNvPr>
              <p:cNvSpPr/>
              <p:nvPr/>
            </p:nvSpPr>
            <p:spPr>
              <a:xfrm>
                <a:off x="5367700" y="3938000"/>
                <a:ext cx="356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955" extrusionOk="0">
                    <a:moveTo>
                      <a:pt x="698" y="0"/>
                    </a:moveTo>
                    <a:cubicBezTo>
                      <a:pt x="318" y="0"/>
                      <a:pt x="1" y="317"/>
                      <a:pt x="1" y="697"/>
                    </a:cubicBezTo>
                    <a:cubicBezTo>
                      <a:pt x="1" y="855"/>
                      <a:pt x="128" y="950"/>
                      <a:pt x="223" y="950"/>
                    </a:cubicBezTo>
                    <a:cubicBezTo>
                      <a:pt x="246" y="953"/>
                      <a:pt x="267" y="955"/>
                      <a:pt x="288" y="955"/>
                    </a:cubicBezTo>
                    <a:cubicBezTo>
                      <a:pt x="463" y="955"/>
                      <a:pt x="539" y="839"/>
                      <a:pt x="539" y="697"/>
                    </a:cubicBezTo>
                    <a:cubicBezTo>
                      <a:pt x="539" y="602"/>
                      <a:pt x="634" y="507"/>
                      <a:pt x="761" y="507"/>
                    </a:cubicBezTo>
                    <a:cubicBezTo>
                      <a:pt x="856" y="507"/>
                      <a:pt x="951" y="602"/>
                      <a:pt x="951" y="697"/>
                    </a:cubicBezTo>
                    <a:cubicBezTo>
                      <a:pt x="951" y="855"/>
                      <a:pt x="1078" y="950"/>
                      <a:pt x="1173" y="950"/>
                    </a:cubicBezTo>
                    <a:cubicBezTo>
                      <a:pt x="1331" y="950"/>
                      <a:pt x="1426" y="823"/>
                      <a:pt x="1426" y="697"/>
                    </a:cubicBezTo>
                    <a:cubicBezTo>
                      <a:pt x="1426" y="317"/>
                      <a:pt x="1109" y="0"/>
                      <a:pt x="69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endParaRP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2E4F1-B475-A23A-C67B-D4490626E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3"/>
            <a:stretch/>
          </p:blipFill>
          <p:spPr>
            <a:xfrm>
              <a:off x="10066773" y="4728483"/>
              <a:ext cx="733951" cy="116771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F22E4F1-B475-A23A-C67B-D4490626E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25"/>
            <a:stretch/>
          </p:blipFill>
          <p:spPr>
            <a:xfrm>
              <a:off x="2203173" y="5159248"/>
              <a:ext cx="759387" cy="1167711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11249285" y="346444"/>
            <a:ext cx="6177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ko-KR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" grpId="0"/>
      <p:bldP spid="62" grpId="0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2060305" y="113645"/>
            <a:ext cx="25356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5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F17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ngFromSecretGarden-Dangcapnhat_nr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7722" y="6215958"/>
            <a:ext cx="487363" cy="4873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784859" y="113645"/>
            <a:ext cx="48155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3F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ĐỒNG ĐỘI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E3F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BF22E4F1-B475-A23A-C67B-D4490626ED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7" r="32788"/>
          <a:stretch/>
        </p:blipFill>
        <p:spPr>
          <a:xfrm>
            <a:off x="6184803" y="5292640"/>
            <a:ext cx="702210" cy="1167711"/>
          </a:xfrm>
          <a:prstGeom prst="rect">
            <a:avLst/>
          </a:prstGeom>
        </p:spPr>
      </p:pic>
      <p:grpSp>
        <p:nvGrpSpPr>
          <p:cNvPr id="25" name="Google Shape;11851;p52">
            <a:extLst>
              <a:ext uri="{FF2B5EF4-FFF2-40B4-BE49-F238E27FC236}">
                <a16:creationId xmlns:a16="http://schemas.microsoft.com/office/drawing/2014/main" id="{3354022C-FB9E-A533-8700-48E2B8DE8F96}"/>
              </a:ext>
            </a:extLst>
          </p:cNvPr>
          <p:cNvGrpSpPr/>
          <p:nvPr/>
        </p:nvGrpSpPr>
        <p:grpSpPr>
          <a:xfrm>
            <a:off x="844691" y="4498879"/>
            <a:ext cx="1337832" cy="1175216"/>
            <a:chOff x="725825" y="1412400"/>
            <a:chExt cx="437050" cy="439425"/>
          </a:xfrm>
        </p:grpSpPr>
        <p:sp>
          <p:nvSpPr>
            <p:cNvPr id="26" name="Google Shape;11852;p52">
              <a:extLst>
                <a:ext uri="{FF2B5EF4-FFF2-40B4-BE49-F238E27FC236}">
                  <a16:creationId xmlns:a16="http://schemas.microsoft.com/office/drawing/2014/main" id="{145E94E9-38AE-079E-3A42-1E247C18D33D}"/>
                </a:ext>
              </a:extLst>
            </p:cNvPr>
            <p:cNvSpPr/>
            <p:nvPr/>
          </p:nvSpPr>
          <p:spPr>
            <a:xfrm>
              <a:off x="843800" y="1571525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cubicBezTo>
                    <a:pt x="158" y="1"/>
                    <a:pt x="0" y="96"/>
                    <a:pt x="0" y="254"/>
                  </a:cubicBezTo>
                  <a:lnTo>
                    <a:pt x="0" y="634"/>
                  </a:lnTo>
                  <a:cubicBezTo>
                    <a:pt x="0" y="792"/>
                    <a:pt x="95" y="887"/>
                    <a:pt x="222" y="887"/>
                  </a:cubicBezTo>
                  <a:cubicBezTo>
                    <a:pt x="348" y="887"/>
                    <a:pt x="507" y="792"/>
                    <a:pt x="507" y="634"/>
                  </a:cubicBezTo>
                  <a:lnTo>
                    <a:pt x="507" y="254"/>
                  </a:lnTo>
                  <a:cubicBezTo>
                    <a:pt x="507" y="96"/>
                    <a:pt x="380" y="1"/>
                    <a:pt x="2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27" name="Google Shape;11853;p52">
              <a:extLst>
                <a:ext uri="{FF2B5EF4-FFF2-40B4-BE49-F238E27FC236}">
                  <a16:creationId xmlns:a16="http://schemas.microsoft.com/office/drawing/2014/main" id="{5ECF61B9-0D6E-3567-39E6-DED98BFDC6B1}"/>
                </a:ext>
              </a:extLst>
            </p:cNvPr>
            <p:cNvSpPr/>
            <p:nvPr/>
          </p:nvSpPr>
          <p:spPr>
            <a:xfrm>
              <a:off x="951475" y="1571525"/>
              <a:ext cx="11900" cy="22200"/>
            </a:xfrm>
            <a:custGeom>
              <a:avLst/>
              <a:gdLst/>
              <a:ahLst/>
              <a:cxnLst/>
              <a:rect l="l" t="t" r="r" b="b"/>
              <a:pathLst>
                <a:path w="476" h="888" extrusionOk="0">
                  <a:moveTo>
                    <a:pt x="222" y="1"/>
                  </a:moveTo>
                  <a:cubicBezTo>
                    <a:pt x="127" y="1"/>
                    <a:pt x="0" y="127"/>
                    <a:pt x="0" y="254"/>
                  </a:cubicBezTo>
                  <a:lnTo>
                    <a:pt x="0" y="634"/>
                  </a:lnTo>
                  <a:cubicBezTo>
                    <a:pt x="0" y="792"/>
                    <a:pt x="127" y="887"/>
                    <a:pt x="222" y="887"/>
                  </a:cubicBezTo>
                  <a:cubicBezTo>
                    <a:pt x="348" y="887"/>
                    <a:pt x="475" y="792"/>
                    <a:pt x="475" y="634"/>
                  </a:cubicBezTo>
                  <a:lnTo>
                    <a:pt x="475" y="254"/>
                  </a:lnTo>
                  <a:cubicBezTo>
                    <a:pt x="475" y="96"/>
                    <a:pt x="348" y="1"/>
                    <a:pt x="22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28" name="Google Shape;11854;p52">
              <a:extLst>
                <a:ext uri="{FF2B5EF4-FFF2-40B4-BE49-F238E27FC236}">
                  <a16:creationId xmlns:a16="http://schemas.microsoft.com/office/drawing/2014/main" id="{D1E7FB43-C3F8-77E4-1FFE-6235388E3471}"/>
                </a:ext>
              </a:extLst>
            </p:cNvPr>
            <p:cNvSpPr/>
            <p:nvPr/>
          </p:nvSpPr>
          <p:spPr>
            <a:xfrm>
              <a:off x="881800" y="1580925"/>
              <a:ext cx="42775" cy="19325"/>
            </a:xfrm>
            <a:custGeom>
              <a:avLst/>
              <a:gdLst/>
              <a:ahLst/>
              <a:cxnLst/>
              <a:rect l="l" t="t" r="r" b="b"/>
              <a:pathLst>
                <a:path w="1711" h="773" extrusionOk="0">
                  <a:moveTo>
                    <a:pt x="311" y="0"/>
                  </a:moveTo>
                  <a:cubicBezTo>
                    <a:pt x="251" y="0"/>
                    <a:pt x="186" y="24"/>
                    <a:pt x="127" y="68"/>
                  </a:cubicBezTo>
                  <a:cubicBezTo>
                    <a:pt x="0" y="131"/>
                    <a:pt x="0" y="290"/>
                    <a:pt x="95" y="416"/>
                  </a:cubicBezTo>
                  <a:cubicBezTo>
                    <a:pt x="317" y="654"/>
                    <a:pt x="602" y="773"/>
                    <a:pt x="883" y="773"/>
                  </a:cubicBezTo>
                  <a:cubicBezTo>
                    <a:pt x="1164" y="773"/>
                    <a:pt x="1441" y="654"/>
                    <a:pt x="1647" y="416"/>
                  </a:cubicBezTo>
                  <a:cubicBezTo>
                    <a:pt x="1710" y="290"/>
                    <a:pt x="1710" y="131"/>
                    <a:pt x="1584" y="68"/>
                  </a:cubicBezTo>
                  <a:cubicBezTo>
                    <a:pt x="1540" y="24"/>
                    <a:pt x="1482" y="0"/>
                    <a:pt x="1423" y="0"/>
                  </a:cubicBezTo>
                  <a:cubicBezTo>
                    <a:pt x="1355" y="0"/>
                    <a:pt x="1286" y="32"/>
                    <a:pt x="1235" y="100"/>
                  </a:cubicBezTo>
                  <a:cubicBezTo>
                    <a:pt x="1140" y="211"/>
                    <a:pt x="998" y="266"/>
                    <a:pt x="855" y="266"/>
                  </a:cubicBezTo>
                  <a:cubicBezTo>
                    <a:pt x="713" y="266"/>
                    <a:pt x="570" y="211"/>
                    <a:pt x="475" y="100"/>
                  </a:cubicBezTo>
                  <a:cubicBezTo>
                    <a:pt x="441" y="32"/>
                    <a:pt x="380" y="0"/>
                    <a:pt x="31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29" name="Google Shape;11855;p52">
              <a:extLst>
                <a:ext uri="{FF2B5EF4-FFF2-40B4-BE49-F238E27FC236}">
                  <a16:creationId xmlns:a16="http://schemas.microsoft.com/office/drawing/2014/main" id="{644BEE95-41E0-E1CF-EDE8-FCA719CC4545}"/>
                </a:ext>
              </a:extLst>
            </p:cNvPr>
            <p:cNvSpPr/>
            <p:nvPr/>
          </p:nvSpPr>
          <p:spPr>
            <a:xfrm>
              <a:off x="872300" y="1622200"/>
              <a:ext cx="63350" cy="65750"/>
            </a:xfrm>
            <a:custGeom>
              <a:avLst/>
              <a:gdLst/>
              <a:ahLst/>
              <a:cxnLst/>
              <a:rect l="l" t="t" r="r" b="b"/>
              <a:pathLst>
                <a:path w="2534" h="2630" extrusionOk="0">
                  <a:moveTo>
                    <a:pt x="1267" y="951"/>
                  </a:moveTo>
                  <a:lnTo>
                    <a:pt x="1742" y="2186"/>
                  </a:lnTo>
                  <a:lnTo>
                    <a:pt x="824" y="2186"/>
                  </a:lnTo>
                  <a:lnTo>
                    <a:pt x="1267" y="951"/>
                  </a:lnTo>
                  <a:close/>
                  <a:moveTo>
                    <a:pt x="1267" y="1"/>
                  </a:moveTo>
                  <a:cubicBezTo>
                    <a:pt x="1140" y="1"/>
                    <a:pt x="1077" y="64"/>
                    <a:pt x="1014" y="159"/>
                  </a:cubicBezTo>
                  <a:lnTo>
                    <a:pt x="222" y="2186"/>
                  </a:lnTo>
                  <a:cubicBezTo>
                    <a:pt x="64" y="2186"/>
                    <a:pt x="0" y="2281"/>
                    <a:pt x="0" y="2407"/>
                  </a:cubicBezTo>
                  <a:cubicBezTo>
                    <a:pt x="0" y="2534"/>
                    <a:pt x="127" y="2629"/>
                    <a:pt x="222" y="2629"/>
                  </a:cubicBezTo>
                  <a:lnTo>
                    <a:pt x="2280" y="2629"/>
                  </a:lnTo>
                  <a:cubicBezTo>
                    <a:pt x="2439" y="2629"/>
                    <a:pt x="2534" y="2534"/>
                    <a:pt x="2534" y="2407"/>
                  </a:cubicBezTo>
                  <a:cubicBezTo>
                    <a:pt x="2534" y="2281"/>
                    <a:pt x="2407" y="2186"/>
                    <a:pt x="2280" y="2186"/>
                  </a:cubicBezTo>
                  <a:lnTo>
                    <a:pt x="2249" y="2186"/>
                  </a:lnTo>
                  <a:lnTo>
                    <a:pt x="1489" y="159"/>
                  </a:lnTo>
                  <a:cubicBezTo>
                    <a:pt x="1457" y="32"/>
                    <a:pt x="1394" y="1"/>
                    <a:pt x="126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0" name="Google Shape;11856;p52">
              <a:extLst>
                <a:ext uri="{FF2B5EF4-FFF2-40B4-BE49-F238E27FC236}">
                  <a16:creationId xmlns:a16="http://schemas.microsoft.com/office/drawing/2014/main" id="{25875286-4C49-B083-7645-48FAC270D44C}"/>
                </a:ext>
              </a:extLst>
            </p:cNvPr>
            <p:cNvSpPr/>
            <p:nvPr/>
          </p:nvSpPr>
          <p:spPr>
            <a:xfrm>
              <a:off x="725825" y="1412400"/>
              <a:ext cx="437050" cy="439425"/>
            </a:xfrm>
            <a:custGeom>
              <a:avLst/>
              <a:gdLst/>
              <a:ahLst/>
              <a:cxnLst/>
              <a:rect l="l" t="t" r="r" b="b"/>
              <a:pathLst>
                <a:path w="17482" h="17577" extrusionOk="0">
                  <a:moveTo>
                    <a:pt x="13618" y="6334"/>
                  </a:moveTo>
                  <a:cubicBezTo>
                    <a:pt x="13713" y="6334"/>
                    <a:pt x="13840" y="6461"/>
                    <a:pt x="13840" y="6556"/>
                  </a:cubicBezTo>
                  <a:lnTo>
                    <a:pt x="13840" y="6936"/>
                  </a:lnTo>
                  <a:cubicBezTo>
                    <a:pt x="13523" y="6967"/>
                    <a:pt x="13175" y="6999"/>
                    <a:pt x="12731" y="6999"/>
                  </a:cubicBezTo>
                  <a:lnTo>
                    <a:pt x="12731" y="6556"/>
                  </a:lnTo>
                  <a:cubicBezTo>
                    <a:pt x="12731" y="6461"/>
                    <a:pt x="12858" y="6334"/>
                    <a:pt x="12985" y="6334"/>
                  </a:cubicBezTo>
                  <a:close/>
                  <a:moveTo>
                    <a:pt x="15043" y="7189"/>
                  </a:moveTo>
                  <a:cubicBezTo>
                    <a:pt x="15677" y="8361"/>
                    <a:pt x="15582" y="9659"/>
                    <a:pt x="15043" y="10578"/>
                  </a:cubicBezTo>
                  <a:cubicBezTo>
                    <a:pt x="14252" y="10419"/>
                    <a:pt x="13523" y="10324"/>
                    <a:pt x="12510" y="10324"/>
                  </a:cubicBezTo>
                  <a:cubicBezTo>
                    <a:pt x="12256" y="10324"/>
                    <a:pt x="12035" y="10134"/>
                    <a:pt x="12035" y="9849"/>
                  </a:cubicBezTo>
                  <a:lnTo>
                    <a:pt x="12035" y="8836"/>
                  </a:lnTo>
                  <a:cubicBezTo>
                    <a:pt x="12035" y="8741"/>
                    <a:pt x="12003" y="8709"/>
                    <a:pt x="11940" y="8614"/>
                  </a:cubicBezTo>
                  <a:lnTo>
                    <a:pt x="10958" y="7632"/>
                  </a:lnTo>
                  <a:cubicBezTo>
                    <a:pt x="10863" y="7569"/>
                    <a:pt x="10926" y="7474"/>
                    <a:pt x="11021" y="7474"/>
                  </a:cubicBezTo>
                  <a:lnTo>
                    <a:pt x="12510" y="7474"/>
                  </a:lnTo>
                  <a:cubicBezTo>
                    <a:pt x="13650" y="7474"/>
                    <a:pt x="14442" y="7347"/>
                    <a:pt x="15043" y="7189"/>
                  </a:cubicBezTo>
                  <a:close/>
                  <a:moveTo>
                    <a:pt x="16207" y="6815"/>
                  </a:moveTo>
                  <a:cubicBezTo>
                    <a:pt x="16409" y="6815"/>
                    <a:pt x="16544" y="6960"/>
                    <a:pt x="16595" y="7062"/>
                  </a:cubicBezTo>
                  <a:cubicBezTo>
                    <a:pt x="16785" y="7632"/>
                    <a:pt x="16912" y="8171"/>
                    <a:pt x="16912" y="8773"/>
                  </a:cubicBezTo>
                  <a:cubicBezTo>
                    <a:pt x="16943" y="9469"/>
                    <a:pt x="16817" y="10039"/>
                    <a:pt x="16595" y="10609"/>
                  </a:cubicBezTo>
                  <a:cubicBezTo>
                    <a:pt x="16522" y="10755"/>
                    <a:pt x="16394" y="10863"/>
                    <a:pt x="16224" y="10863"/>
                  </a:cubicBezTo>
                  <a:cubicBezTo>
                    <a:pt x="16172" y="10863"/>
                    <a:pt x="16116" y="10853"/>
                    <a:pt x="16057" y="10831"/>
                  </a:cubicBezTo>
                  <a:cubicBezTo>
                    <a:pt x="15867" y="10799"/>
                    <a:pt x="15708" y="10768"/>
                    <a:pt x="15518" y="10673"/>
                  </a:cubicBezTo>
                  <a:cubicBezTo>
                    <a:pt x="16057" y="9659"/>
                    <a:pt x="16152" y="8266"/>
                    <a:pt x="15518" y="7031"/>
                  </a:cubicBezTo>
                  <a:cubicBezTo>
                    <a:pt x="15740" y="6967"/>
                    <a:pt x="15898" y="6936"/>
                    <a:pt x="16057" y="6841"/>
                  </a:cubicBezTo>
                  <a:cubicBezTo>
                    <a:pt x="16110" y="6823"/>
                    <a:pt x="16161" y="6815"/>
                    <a:pt x="16207" y="6815"/>
                  </a:cubicBezTo>
                  <a:close/>
                  <a:moveTo>
                    <a:pt x="7094" y="0"/>
                  </a:moveTo>
                  <a:cubicBezTo>
                    <a:pt x="6081" y="0"/>
                    <a:pt x="5194" y="634"/>
                    <a:pt x="4814" y="1584"/>
                  </a:cubicBezTo>
                  <a:lnTo>
                    <a:pt x="3611" y="4909"/>
                  </a:lnTo>
                  <a:cubicBezTo>
                    <a:pt x="3547" y="5004"/>
                    <a:pt x="3611" y="5162"/>
                    <a:pt x="3769" y="5226"/>
                  </a:cubicBezTo>
                  <a:cubicBezTo>
                    <a:pt x="3805" y="5233"/>
                    <a:pt x="3837" y="5237"/>
                    <a:pt x="3867" y="5237"/>
                  </a:cubicBezTo>
                  <a:cubicBezTo>
                    <a:pt x="3969" y="5237"/>
                    <a:pt x="4037" y="5190"/>
                    <a:pt x="4086" y="5067"/>
                  </a:cubicBezTo>
                  <a:lnTo>
                    <a:pt x="5289" y="1742"/>
                  </a:lnTo>
                  <a:cubicBezTo>
                    <a:pt x="5574" y="982"/>
                    <a:pt x="6303" y="507"/>
                    <a:pt x="7094" y="507"/>
                  </a:cubicBezTo>
                  <a:cubicBezTo>
                    <a:pt x="7886" y="507"/>
                    <a:pt x="8583" y="1014"/>
                    <a:pt x="8868" y="1742"/>
                  </a:cubicBezTo>
                  <a:lnTo>
                    <a:pt x="10831" y="6967"/>
                  </a:lnTo>
                  <a:cubicBezTo>
                    <a:pt x="10420" y="7062"/>
                    <a:pt x="10261" y="7664"/>
                    <a:pt x="10578" y="7981"/>
                  </a:cubicBezTo>
                  <a:lnTo>
                    <a:pt x="11465" y="8899"/>
                  </a:lnTo>
                  <a:lnTo>
                    <a:pt x="11465" y="9849"/>
                  </a:lnTo>
                  <a:cubicBezTo>
                    <a:pt x="11465" y="10293"/>
                    <a:pt x="11781" y="10673"/>
                    <a:pt x="12193" y="10799"/>
                  </a:cubicBezTo>
                  <a:lnTo>
                    <a:pt x="12193" y="13618"/>
                  </a:lnTo>
                  <a:cubicBezTo>
                    <a:pt x="12193" y="14030"/>
                    <a:pt x="12541" y="14441"/>
                    <a:pt x="13016" y="14441"/>
                  </a:cubicBezTo>
                  <a:lnTo>
                    <a:pt x="13618" y="14441"/>
                  </a:lnTo>
                  <a:cubicBezTo>
                    <a:pt x="14093" y="15740"/>
                    <a:pt x="13143" y="17038"/>
                    <a:pt x="11813" y="17038"/>
                  </a:cubicBezTo>
                  <a:cubicBezTo>
                    <a:pt x="11021" y="17038"/>
                    <a:pt x="10325" y="16531"/>
                    <a:pt x="10040" y="15835"/>
                  </a:cubicBezTo>
                  <a:lnTo>
                    <a:pt x="9881" y="15423"/>
                  </a:lnTo>
                  <a:cubicBezTo>
                    <a:pt x="10008" y="15391"/>
                    <a:pt x="10071" y="15296"/>
                    <a:pt x="10071" y="15201"/>
                  </a:cubicBezTo>
                  <a:cubicBezTo>
                    <a:pt x="10071" y="15043"/>
                    <a:pt x="9976" y="14948"/>
                    <a:pt x="9850" y="14948"/>
                  </a:cubicBezTo>
                  <a:lnTo>
                    <a:pt x="4402" y="14948"/>
                  </a:lnTo>
                  <a:cubicBezTo>
                    <a:pt x="4244" y="14948"/>
                    <a:pt x="4149" y="15075"/>
                    <a:pt x="4149" y="15201"/>
                  </a:cubicBezTo>
                  <a:cubicBezTo>
                    <a:pt x="4149" y="15296"/>
                    <a:pt x="4244" y="15391"/>
                    <a:pt x="4339" y="15423"/>
                  </a:cubicBezTo>
                  <a:lnTo>
                    <a:pt x="4181" y="15835"/>
                  </a:lnTo>
                  <a:cubicBezTo>
                    <a:pt x="3911" y="16594"/>
                    <a:pt x="3186" y="17070"/>
                    <a:pt x="2418" y="17070"/>
                  </a:cubicBezTo>
                  <a:cubicBezTo>
                    <a:pt x="2193" y="17070"/>
                    <a:pt x="1964" y="17029"/>
                    <a:pt x="1742" y="16943"/>
                  </a:cubicBezTo>
                  <a:cubicBezTo>
                    <a:pt x="982" y="16658"/>
                    <a:pt x="507" y="15930"/>
                    <a:pt x="507" y="15138"/>
                  </a:cubicBezTo>
                  <a:cubicBezTo>
                    <a:pt x="507" y="14916"/>
                    <a:pt x="539" y="14726"/>
                    <a:pt x="634" y="14473"/>
                  </a:cubicBezTo>
                  <a:lnTo>
                    <a:pt x="3801" y="6081"/>
                  </a:lnTo>
                  <a:cubicBezTo>
                    <a:pt x="3832" y="5954"/>
                    <a:pt x="3801" y="5796"/>
                    <a:pt x="3642" y="5764"/>
                  </a:cubicBezTo>
                  <a:cubicBezTo>
                    <a:pt x="3614" y="5757"/>
                    <a:pt x="3584" y="5753"/>
                    <a:pt x="3554" y="5753"/>
                  </a:cubicBezTo>
                  <a:cubicBezTo>
                    <a:pt x="3451" y="5753"/>
                    <a:pt x="3350" y="5800"/>
                    <a:pt x="3326" y="5922"/>
                  </a:cubicBezTo>
                  <a:lnTo>
                    <a:pt x="159" y="14315"/>
                  </a:lnTo>
                  <a:cubicBezTo>
                    <a:pt x="32" y="14600"/>
                    <a:pt x="0" y="14885"/>
                    <a:pt x="0" y="15138"/>
                  </a:cubicBezTo>
                  <a:cubicBezTo>
                    <a:pt x="0" y="16468"/>
                    <a:pt x="1109" y="17576"/>
                    <a:pt x="2407" y="17576"/>
                  </a:cubicBezTo>
                  <a:cubicBezTo>
                    <a:pt x="3389" y="17576"/>
                    <a:pt x="4307" y="16975"/>
                    <a:pt x="4656" y="15993"/>
                  </a:cubicBezTo>
                  <a:lnTo>
                    <a:pt x="4846" y="15423"/>
                  </a:lnTo>
                  <a:lnTo>
                    <a:pt x="9406" y="15423"/>
                  </a:lnTo>
                  <a:lnTo>
                    <a:pt x="9628" y="15993"/>
                  </a:lnTo>
                  <a:cubicBezTo>
                    <a:pt x="9976" y="16943"/>
                    <a:pt x="10895" y="17576"/>
                    <a:pt x="11876" y="17576"/>
                  </a:cubicBezTo>
                  <a:cubicBezTo>
                    <a:pt x="13491" y="17576"/>
                    <a:pt x="14758" y="15993"/>
                    <a:pt x="14125" y="14188"/>
                  </a:cubicBezTo>
                  <a:cubicBezTo>
                    <a:pt x="14283" y="14030"/>
                    <a:pt x="14378" y="13840"/>
                    <a:pt x="14378" y="13618"/>
                  </a:cubicBezTo>
                  <a:lnTo>
                    <a:pt x="14378" y="12699"/>
                  </a:lnTo>
                  <a:cubicBezTo>
                    <a:pt x="14378" y="12541"/>
                    <a:pt x="14252" y="12446"/>
                    <a:pt x="14125" y="12446"/>
                  </a:cubicBezTo>
                  <a:cubicBezTo>
                    <a:pt x="13967" y="12446"/>
                    <a:pt x="13903" y="12573"/>
                    <a:pt x="13903" y="12699"/>
                  </a:cubicBezTo>
                  <a:lnTo>
                    <a:pt x="13903" y="13618"/>
                  </a:lnTo>
                  <a:cubicBezTo>
                    <a:pt x="13903" y="13776"/>
                    <a:pt x="13776" y="13935"/>
                    <a:pt x="13586" y="13935"/>
                  </a:cubicBezTo>
                  <a:lnTo>
                    <a:pt x="13111" y="13935"/>
                  </a:lnTo>
                  <a:cubicBezTo>
                    <a:pt x="12953" y="13935"/>
                    <a:pt x="12795" y="13808"/>
                    <a:pt x="12795" y="13618"/>
                  </a:cubicBezTo>
                  <a:lnTo>
                    <a:pt x="12795" y="10831"/>
                  </a:lnTo>
                  <a:cubicBezTo>
                    <a:pt x="13175" y="10831"/>
                    <a:pt x="13523" y="10863"/>
                    <a:pt x="13903" y="10863"/>
                  </a:cubicBezTo>
                  <a:lnTo>
                    <a:pt x="13903" y="11623"/>
                  </a:lnTo>
                  <a:cubicBezTo>
                    <a:pt x="13903" y="11781"/>
                    <a:pt x="13998" y="11876"/>
                    <a:pt x="14125" y="11876"/>
                  </a:cubicBezTo>
                  <a:cubicBezTo>
                    <a:pt x="14283" y="11876"/>
                    <a:pt x="14378" y="11749"/>
                    <a:pt x="14378" y="11623"/>
                  </a:cubicBezTo>
                  <a:lnTo>
                    <a:pt x="14378" y="10926"/>
                  </a:lnTo>
                  <a:cubicBezTo>
                    <a:pt x="14885" y="10989"/>
                    <a:pt x="15360" y="11116"/>
                    <a:pt x="15993" y="11274"/>
                  </a:cubicBezTo>
                  <a:cubicBezTo>
                    <a:pt x="16076" y="11296"/>
                    <a:pt x="16159" y="11307"/>
                    <a:pt x="16240" y="11307"/>
                  </a:cubicBezTo>
                  <a:cubicBezTo>
                    <a:pt x="16624" y="11307"/>
                    <a:pt x="16971" y="11070"/>
                    <a:pt x="17102" y="10704"/>
                  </a:cubicBezTo>
                  <a:cubicBezTo>
                    <a:pt x="17323" y="10071"/>
                    <a:pt x="17482" y="9438"/>
                    <a:pt x="17482" y="8773"/>
                  </a:cubicBezTo>
                  <a:cubicBezTo>
                    <a:pt x="17450" y="8202"/>
                    <a:pt x="17323" y="7569"/>
                    <a:pt x="17102" y="6936"/>
                  </a:cubicBezTo>
                  <a:cubicBezTo>
                    <a:pt x="16950" y="6557"/>
                    <a:pt x="16576" y="6319"/>
                    <a:pt x="16190" y="6319"/>
                  </a:cubicBezTo>
                  <a:cubicBezTo>
                    <a:pt x="16093" y="6319"/>
                    <a:pt x="15994" y="6334"/>
                    <a:pt x="15898" y="6366"/>
                  </a:cubicBezTo>
                  <a:cubicBezTo>
                    <a:pt x="15550" y="6492"/>
                    <a:pt x="15075" y="6682"/>
                    <a:pt x="14315" y="6809"/>
                  </a:cubicBezTo>
                  <a:lnTo>
                    <a:pt x="14315" y="6524"/>
                  </a:lnTo>
                  <a:cubicBezTo>
                    <a:pt x="14315" y="6112"/>
                    <a:pt x="13998" y="5764"/>
                    <a:pt x="13586" y="5764"/>
                  </a:cubicBezTo>
                  <a:lnTo>
                    <a:pt x="12953" y="5764"/>
                  </a:lnTo>
                  <a:cubicBezTo>
                    <a:pt x="12541" y="5764"/>
                    <a:pt x="12193" y="6081"/>
                    <a:pt x="12193" y="6524"/>
                  </a:cubicBezTo>
                  <a:lnTo>
                    <a:pt x="12193" y="6967"/>
                  </a:lnTo>
                  <a:lnTo>
                    <a:pt x="11370" y="6967"/>
                  </a:lnTo>
                  <a:lnTo>
                    <a:pt x="9343" y="1584"/>
                  </a:lnTo>
                  <a:cubicBezTo>
                    <a:pt x="8994" y="634"/>
                    <a:pt x="8076" y="0"/>
                    <a:pt x="709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  <p:grpSp>
        <p:nvGrpSpPr>
          <p:cNvPr id="31" name="Google Shape;12067;p54">
            <a:extLst>
              <a:ext uri="{FF2B5EF4-FFF2-40B4-BE49-F238E27FC236}">
                <a16:creationId xmlns:a16="http://schemas.microsoft.com/office/drawing/2014/main" id="{3FAB8FAF-77A4-83BF-A5F3-7068A4BAB07F}"/>
              </a:ext>
            </a:extLst>
          </p:cNvPr>
          <p:cNvGrpSpPr/>
          <p:nvPr/>
        </p:nvGrpSpPr>
        <p:grpSpPr>
          <a:xfrm>
            <a:off x="5410042" y="4471370"/>
            <a:ext cx="1348525" cy="1045207"/>
            <a:chOff x="1434400" y="1413175"/>
            <a:chExt cx="438650" cy="439450"/>
          </a:xfrm>
        </p:grpSpPr>
        <p:sp>
          <p:nvSpPr>
            <p:cNvPr id="32" name="Google Shape;12068;p54">
              <a:extLst>
                <a:ext uri="{FF2B5EF4-FFF2-40B4-BE49-F238E27FC236}">
                  <a16:creationId xmlns:a16="http://schemas.microsoft.com/office/drawing/2014/main" id="{8859A875-85F4-FAAA-9ECB-5590884708A0}"/>
                </a:ext>
              </a:extLst>
            </p:cNvPr>
            <p:cNvSpPr/>
            <p:nvPr/>
          </p:nvSpPr>
          <p:spPr>
            <a:xfrm>
              <a:off x="1434400" y="1413175"/>
              <a:ext cx="268425" cy="297725"/>
            </a:xfrm>
            <a:custGeom>
              <a:avLst/>
              <a:gdLst/>
              <a:ahLst/>
              <a:cxnLst/>
              <a:rect l="l" t="t" r="r" b="b"/>
              <a:pathLst>
                <a:path w="10737" h="11909" extrusionOk="0">
                  <a:moveTo>
                    <a:pt x="2439" y="1"/>
                  </a:moveTo>
                  <a:cubicBezTo>
                    <a:pt x="1078" y="1"/>
                    <a:pt x="1" y="1078"/>
                    <a:pt x="1" y="2408"/>
                  </a:cubicBezTo>
                  <a:lnTo>
                    <a:pt x="1" y="11687"/>
                  </a:lnTo>
                  <a:cubicBezTo>
                    <a:pt x="1" y="11813"/>
                    <a:pt x="128" y="11908"/>
                    <a:pt x="286" y="11908"/>
                  </a:cubicBezTo>
                  <a:cubicBezTo>
                    <a:pt x="444" y="11908"/>
                    <a:pt x="508" y="11813"/>
                    <a:pt x="508" y="11687"/>
                  </a:cubicBezTo>
                  <a:lnTo>
                    <a:pt x="508" y="2408"/>
                  </a:lnTo>
                  <a:cubicBezTo>
                    <a:pt x="508" y="1363"/>
                    <a:pt x="1394" y="508"/>
                    <a:pt x="2408" y="508"/>
                  </a:cubicBezTo>
                  <a:lnTo>
                    <a:pt x="6398" y="508"/>
                  </a:lnTo>
                  <a:cubicBezTo>
                    <a:pt x="7855" y="508"/>
                    <a:pt x="9280" y="1141"/>
                    <a:pt x="10262" y="2249"/>
                  </a:cubicBezTo>
                  <a:cubicBezTo>
                    <a:pt x="10317" y="2324"/>
                    <a:pt x="10395" y="2354"/>
                    <a:pt x="10468" y="2354"/>
                  </a:cubicBezTo>
                  <a:cubicBezTo>
                    <a:pt x="10521" y="2354"/>
                    <a:pt x="10571" y="2339"/>
                    <a:pt x="10610" y="2313"/>
                  </a:cubicBezTo>
                  <a:cubicBezTo>
                    <a:pt x="10737" y="2218"/>
                    <a:pt x="10737" y="2059"/>
                    <a:pt x="10673" y="1933"/>
                  </a:cubicBezTo>
                  <a:cubicBezTo>
                    <a:pt x="9597" y="729"/>
                    <a:pt x="8045" y="1"/>
                    <a:pt x="63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3" name="Google Shape;12069;p54">
              <a:extLst>
                <a:ext uri="{FF2B5EF4-FFF2-40B4-BE49-F238E27FC236}">
                  <a16:creationId xmlns:a16="http://schemas.microsoft.com/office/drawing/2014/main" id="{320ECAE8-C83B-2D2F-C899-816D3E393AB5}"/>
                </a:ext>
              </a:extLst>
            </p:cNvPr>
            <p:cNvSpPr/>
            <p:nvPr/>
          </p:nvSpPr>
          <p:spPr>
            <a:xfrm>
              <a:off x="1543675" y="1679200"/>
              <a:ext cx="83950" cy="63375"/>
            </a:xfrm>
            <a:custGeom>
              <a:avLst/>
              <a:gdLst/>
              <a:ahLst/>
              <a:cxnLst/>
              <a:rect l="l" t="t" r="r" b="b"/>
              <a:pathLst>
                <a:path w="3358" h="2535" extrusionOk="0">
                  <a:moveTo>
                    <a:pt x="2090" y="539"/>
                  </a:moveTo>
                  <a:cubicBezTo>
                    <a:pt x="2470" y="539"/>
                    <a:pt x="2851" y="856"/>
                    <a:pt x="2851" y="1267"/>
                  </a:cubicBezTo>
                  <a:cubicBezTo>
                    <a:pt x="2851" y="1679"/>
                    <a:pt x="2534" y="2027"/>
                    <a:pt x="2090" y="2027"/>
                  </a:cubicBezTo>
                  <a:lnTo>
                    <a:pt x="507" y="2027"/>
                  </a:lnTo>
                  <a:lnTo>
                    <a:pt x="507" y="539"/>
                  </a:lnTo>
                  <a:close/>
                  <a:moveTo>
                    <a:pt x="222" y="1"/>
                  </a:moveTo>
                  <a:cubicBezTo>
                    <a:pt x="95" y="1"/>
                    <a:pt x="0" y="127"/>
                    <a:pt x="0" y="286"/>
                  </a:cubicBezTo>
                  <a:lnTo>
                    <a:pt x="0" y="2313"/>
                  </a:lnTo>
                  <a:cubicBezTo>
                    <a:pt x="0" y="2471"/>
                    <a:pt x="127" y="2534"/>
                    <a:pt x="222" y="2534"/>
                  </a:cubicBezTo>
                  <a:lnTo>
                    <a:pt x="2090" y="2534"/>
                  </a:lnTo>
                  <a:cubicBezTo>
                    <a:pt x="2819" y="2534"/>
                    <a:pt x="3357" y="1996"/>
                    <a:pt x="3357" y="1267"/>
                  </a:cubicBezTo>
                  <a:cubicBezTo>
                    <a:pt x="3357" y="571"/>
                    <a:pt x="2787" y="1"/>
                    <a:pt x="209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4" name="Google Shape;12070;p54">
              <a:extLst>
                <a:ext uri="{FF2B5EF4-FFF2-40B4-BE49-F238E27FC236}">
                  <a16:creationId xmlns:a16="http://schemas.microsoft.com/office/drawing/2014/main" id="{6980D75F-65EA-C66D-DD3B-D3ADC931479C}"/>
                </a:ext>
              </a:extLst>
            </p:cNvPr>
            <p:cNvSpPr/>
            <p:nvPr/>
          </p:nvSpPr>
          <p:spPr>
            <a:xfrm>
              <a:off x="1543675" y="1520850"/>
              <a:ext cx="83950" cy="62575"/>
            </a:xfrm>
            <a:custGeom>
              <a:avLst/>
              <a:gdLst/>
              <a:ahLst/>
              <a:cxnLst/>
              <a:rect l="l" t="t" r="r" b="b"/>
              <a:pathLst>
                <a:path w="3358" h="2503" extrusionOk="0">
                  <a:moveTo>
                    <a:pt x="2090" y="539"/>
                  </a:moveTo>
                  <a:cubicBezTo>
                    <a:pt x="2470" y="539"/>
                    <a:pt x="2851" y="856"/>
                    <a:pt x="2851" y="1268"/>
                  </a:cubicBezTo>
                  <a:cubicBezTo>
                    <a:pt x="2851" y="1679"/>
                    <a:pt x="2470" y="2028"/>
                    <a:pt x="2090" y="2028"/>
                  </a:cubicBezTo>
                  <a:lnTo>
                    <a:pt x="507" y="2028"/>
                  </a:lnTo>
                  <a:lnTo>
                    <a:pt x="507" y="539"/>
                  </a:lnTo>
                  <a:close/>
                  <a:moveTo>
                    <a:pt x="222" y="1"/>
                  </a:moveTo>
                  <a:cubicBezTo>
                    <a:pt x="64" y="1"/>
                    <a:pt x="0" y="128"/>
                    <a:pt x="0" y="254"/>
                  </a:cubicBezTo>
                  <a:lnTo>
                    <a:pt x="0" y="2249"/>
                  </a:lnTo>
                  <a:cubicBezTo>
                    <a:pt x="0" y="2408"/>
                    <a:pt x="127" y="2503"/>
                    <a:pt x="222" y="2503"/>
                  </a:cubicBezTo>
                  <a:lnTo>
                    <a:pt x="2090" y="2503"/>
                  </a:lnTo>
                  <a:cubicBezTo>
                    <a:pt x="2819" y="2503"/>
                    <a:pt x="3357" y="1933"/>
                    <a:pt x="3357" y="1236"/>
                  </a:cubicBezTo>
                  <a:cubicBezTo>
                    <a:pt x="3357" y="508"/>
                    <a:pt x="2756" y="1"/>
                    <a:pt x="205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5" name="Google Shape;12071;p54">
              <a:extLst>
                <a:ext uri="{FF2B5EF4-FFF2-40B4-BE49-F238E27FC236}">
                  <a16:creationId xmlns:a16="http://schemas.microsoft.com/office/drawing/2014/main" id="{33B6E117-5924-DE2A-5411-939E88A85089}"/>
                </a:ext>
              </a:extLst>
            </p:cNvPr>
            <p:cNvSpPr/>
            <p:nvPr/>
          </p:nvSpPr>
          <p:spPr>
            <a:xfrm>
              <a:off x="1525450" y="1606375"/>
              <a:ext cx="11900" cy="21400"/>
            </a:xfrm>
            <a:custGeom>
              <a:avLst/>
              <a:gdLst/>
              <a:ahLst/>
              <a:cxnLst/>
              <a:rect l="l" t="t" r="r" b="b"/>
              <a:pathLst>
                <a:path w="476" h="856" extrusionOk="0">
                  <a:moveTo>
                    <a:pt x="254" y="0"/>
                  </a:moveTo>
                  <a:cubicBezTo>
                    <a:pt x="128" y="0"/>
                    <a:pt x="1" y="63"/>
                    <a:pt x="1" y="222"/>
                  </a:cubicBezTo>
                  <a:lnTo>
                    <a:pt x="1" y="634"/>
                  </a:lnTo>
                  <a:cubicBezTo>
                    <a:pt x="1" y="792"/>
                    <a:pt x="128" y="855"/>
                    <a:pt x="254" y="855"/>
                  </a:cubicBezTo>
                  <a:cubicBezTo>
                    <a:pt x="349" y="855"/>
                    <a:pt x="476" y="760"/>
                    <a:pt x="476" y="634"/>
                  </a:cubicBezTo>
                  <a:lnTo>
                    <a:pt x="476" y="222"/>
                  </a:lnTo>
                  <a:cubicBezTo>
                    <a:pt x="476" y="63"/>
                    <a:pt x="349" y="0"/>
                    <a:pt x="25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6" name="Google Shape;12072;p54">
              <a:extLst>
                <a:ext uri="{FF2B5EF4-FFF2-40B4-BE49-F238E27FC236}">
                  <a16:creationId xmlns:a16="http://schemas.microsoft.com/office/drawing/2014/main" id="{A63EDED7-6B1C-0ADE-5DEE-F6D1C96ED2F8}"/>
                </a:ext>
              </a:extLst>
            </p:cNvPr>
            <p:cNvSpPr/>
            <p:nvPr/>
          </p:nvSpPr>
          <p:spPr>
            <a:xfrm>
              <a:off x="1632350" y="1606375"/>
              <a:ext cx="11900" cy="21400"/>
            </a:xfrm>
            <a:custGeom>
              <a:avLst/>
              <a:gdLst/>
              <a:ahLst/>
              <a:cxnLst/>
              <a:rect l="l" t="t" r="r" b="b"/>
              <a:pathLst>
                <a:path w="476" h="856" extrusionOk="0">
                  <a:moveTo>
                    <a:pt x="254" y="0"/>
                  </a:moveTo>
                  <a:cubicBezTo>
                    <a:pt x="127" y="0"/>
                    <a:pt x="0" y="63"/>
                    <a:pt x="0" y="222"/>
                  </a:cubicBezTo>
                  <a:lnTo>
                    <a:pt x="0" y="634"/>
                  </a:lnTo>
                  <a:cubicBezTo>
                    <a:pt x="0" y="792"/>
                    <a:pt x="127" y="855"/>
                    <a:pt x="254" y="855"/>
                  </a:cubicBezTo>
                  <a:cubicBezTo>
                    <a:pt x="349" y="855"/>
                    <a:pt x="475" y="760"/>
                    <a:pt x="475" y="634"/>
                  </a:cubicBezTo>
                  <a:lnTo>
                    <a:pt x="475" y="222"/>
                  </a:lnTo>
                  <a:cubicBezTo>
                    <a:pt x="475" y="63"/>
                    <a:pt x="349" y="0"/>
                    <a:pt x="25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7" name="Google Shape;12073;p54">
              <a:extLst>
                <a:ext uri="{FF2B5EF4-FFF2-40B4-BE49-F238E27FC236}">
                  <a16:creationId xmlns:a16="http://schemas.microsoft.com/office/drawing/2014/main" id="{37324322-8DD7-7116-401E-90BA6197248B}"/>
                </a:ext>
              </a:extLst>
            </p:cNvPr>
            <p:cNvSpPr/>
            <p:nvPr/>
          </p:nvSpPr>
          <p:spPr>
            <a:xfrm>
              <a:off x="1563475" y="1615750"/>
              <a:ext cx="41975" cy="19050"/>
            </a:xfrm>
            <a:custGeom>
              <a:avLst/>
              <a:gdLst/>
              <a:ahLst/>
              <a:cxnLst/>
              <a:rect l="l" t="t" r="r" b="b"/>
              <a:pathLst>
                <a:path w="1679" h="762" extrusionOk="0">
                  <a:moveTo>
                    <a:pt x="282" y="1"/>
                  </a:moveTo>
                  <a:cubicBezTo>
                    <a:pt x="219" y="1"/>
                    <a:pt x="154" y="24"/>
                    <a:pt x="95" y="68"/>
                  </a:cubicBezTo>
                  <a:cubicBezTo>
                    <a:pt x="0" y="132"/>
                    <a:pt x="0" y="290"/>
                    <a:pt x="63" y="417"/>
                  </a:cubicBezTo>
                  <a:cubicBezTo>
                    <a:pt x="281" y="650"/>
                    <a:pt x="568" y="761"/>
                    <a:pt x="848" y="761"/>
                  </a:cubicBezTo>
                  <a:cubicBezTo>
                    <a:pt x="1138" y="761"/>
                    <a:pt x="1422" y="642"/>
                    <a:pt x="1615" y="417"/>
                  </a:cubicBezTo>
                  <a:cubicBezTo>
                    <a:pt x="1678" y="290"/>
                    <a:pt x="1678" y="132"/>
                    <a:pt x="1583" y="68"/>
                  </a:cubicBezTo>
                  <a:cubicBezTo>
                    <a:pt x="1525" y="24"/>
                    <a:pt x="1459" y="1"/>
                    <a:pt x="1399" y="1"/>
                  </a:cubicBezTo>
                  <a:cubicBezTo>
                    <a:pt x="1330" y="1"/>
                    <a:pt x="1269" y="32"/>
                    <a:pt x="1235" y="100"/>
                  </a:cubicBezTo>
                  <a:cubicBezTo>
                    <a:pt x="1124" y="211"/>
                    <a:pt x="982" y="266"/>
                    <a:pt x="843" y="266"/>
                  </a:cubicBezTo>
                  <a:cubicBezTo>
                    <a:pt x="705" y="266"/>
                    <a:pt x="570" y="211"/>
                    <a:pt x="475" y="100"/>
                  </a:cubicBezTo>
                  <a:cubicBezTo>
                    <a:pt x="424" y="32"/>
                    <a:pt x="355" y="1"/>
                    <a:pt x="2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38" name="Google Shape;12074;p54">
              <a:extLst>
                <a:ext uri="{FF2B5EF4-FFF2-40B4-BE49-F238E27FC236}">
                  <a16:creationId xmlns:a16="http://schemas.microsoft.com/office/drawing/2014/main" id="{2D5CDD6E-60C1-3FCE-448F-564AA6491890}"/>
                </a:ext>
              </a:extLst>
            </p:cNvPr>
            <p:cNvSpPr/>
            <p:nvPr/>
          </p:nvSpPr>
          <p:spPr>
            <a:xfrm>
              <a:off x="1436000" y="1480475"/>
              <a:ext cx="437050" cy="372150"/>
            </a:xfrm>
            <a:custGeom>
              <a:avLst/>
              <a:gdLst/>
              <a:ahLst/>
              <a:cxnLst/>
              <a:rect l="l" t="t" r="r" b="b"/>
              <a:pathLst>
                <a:path w="17482" h="14886" extrusionOk="0">
                  <a:moveTo>
                    <a:pt x="15380" y="5768"/>
                  </a:moveTo>
                  <a:cubicBezTo>
                    <a:pt x="15664" y="5768"/>
                    <a:pt x="15949" y="5879"/>
                    <a:pt x="16183" y="6113"/>
                  </a:cubicBezTo>
                  <a:cubicBezTo>
                    <a:pt x="16563" y="6493"/>
                    <a:pt x="16627" y="7095"/>
                    <a:pt x="16342" y="7538"/>
                  </a:cubicBezTo>
                  <a:lnTo>
                    <a:pt x="14758" y="5955"/>
                  </a:lnTo>
                  <a:cubicBezTo>
                    <a:pt x="14949" y="5832"/>
                    <a:pt x="15164" y="5768"/>
                    <a:pt x="15380" y="5768"/>
                  </a:cubicBezTo>
                  <a:close/>
                  <a:moveTo>
                    <a:pt x="13101" y="5308"/>
                  </a:moveTo>
                  <a:cubicBezTo>
                    <a:pt x="13292" y="5308"/>
                    <a:pt x="13488" y="5381"/>
                    <a:pt x="13650" y="5543"/>
                  </a:cubicBezTo>
                  <a:lnTo>
                    <a:pt x="16785" y="8678"/>
                  </a:lnTo>
                  <a:cubicBezTo>
                    <a:pt x="16943" y="8836"/>
                    <a:pt x="17007" y="9121"/>
                    <a:pt x="16943" y="9375"/>
                  </a:cubicBezTo>
                  <a:cubicBezTo>
                    <a:pt x="16848" y="9660"/>
                    <a:pt x="16690" y="9850"/>
                    <a:pt x="16373" y="9976"/>
                  </a:cubicBezTo>
                  <a:cubicBezTo>
                    <a:pt x="15708" y="10230"/>
                    <a:pt x="15075" y="10578"/>
                    <a:pt x="14568" y="11053"/>
                  </a:cubicBezTo>
                  <a:cubicBezTo>
                    <a:pt x="14093" y="11498"/>
                    <a:pt x="13529" y="11696"/>
                    <a:pt x="12977" y="11696"/>
                  </a:cubicBezTo>
                  <a:cubicBezTo>
                    <a:pt x="11763" y="11696"/>
                    <a:pt x="10609" y="10737"/>
                    <a:pt x="10609" y="9343"/>
                  </a:cubicBezTo>
                  <a:cubicBezTo>
                    <a:pt x="10609" y="8203"/>
                    <a:pt x="11306" y="7696"/>
                    <a:pt x="11560" y="7411"/>
                  </a:cubicBezTo>
                  <a:cubicBezTo>
                    <a:pt x="11908" y="6968"/>
                    <a:pt x="12193" y="6461"/>
                    <a:pt x="12351" y="5891"/>
                  </a:cubicBezTo>
                  <a:cubicBezTo>
                    <a:pt x="12452" y="5529"/>
                    <a:pt x="12769" y="5308"/>
                    <a:pt x="13101" y="5308"/>
                  </a:cubicBezTo>
                  <a:close/>
                  <a:moveTo>
                    <a:pt x="10609" y="11022"/>
                  </a:moveTo>
                  <a:cubicBezTo>
                    <a:pt x="10768" y="11243"/>
                    <a:pt x="10989" y="11433"/>
                    <a:pt x="11243" y="11655"/>
                  </a:cubicBezTo>
                  <a:lnTo>
                    <a:pt x="9691" y="13935"/>
                  </a:lnTo>
                  <a:cubicBezTo>
                    <a:pt x="9501" y="14188"/>
                    <a:pt x="9216" y="14283"/>
                    <a:pt x="8931" y="14283"/>
                  </a:cubicBezTo>
                  <a:cubicBezTo>
                    <a:pt x="8361" y="14283"/>
                    <a:pt x="7949" y="13872"/>
                    <a:pt x="7949" y="13302"/>
                  </a:cubicBezTo>
                  <a:cubicBezTo>
                    <a:pt x="7949" y="13017"/>
                    <a:pt x="8076" y="12763"/>
                    <a:pt x="8298" y="12542"/>
                  </a:cubicBezTo>
                  <a:lnTo>
                    <a:pt x="10609" y="11022"/>
                  </a:lnTo>
                  <a:close/>
                  <a:moveTo>
                    <a:pt x="10995" y="1"/>
                  </a:moveTo>
                  <a:cubicBezTo>
                    <a:pt x="10951" y="1"/>
                    <a:pt x="10905" y="11"/>
                    <a:pt x="10863" y="32"/>
                  </a:cubicBezTo>
                  <a:cubicBezTo>
                    <a:pt x="10736" y="127"/>
                    <a:pt x="10704" y="286"/>
                    <a:pt x="10799" y="412"/>
                  </a:cubicBezTo>
                  <a:cubicBezTo>
                    <a:pt x="11750" y="2028"/>
                    <a:pt x="11718" y="4054"/>
                    <a:pt x="10673" y="5670"/>
                  </a:cubicBezTo>
                  <a:lnTo>
                    <a:pt x="10419" y="5416"/>
                  </a:lnTo>
                  <a:cubicBezTo>
                    <a:pt x="10372" y="5369"/>
                    <a:pt x="10309" y="5345"/>
                    <a:pt x="10245" y="5345"/>
                  </a:cubicBezTo>
                  <a:cubicBezTo>
                    <a:pt x="10182" y="5345"/>
                    <a:pt x="10119" y="5369"/>
                    <a:pt x="10071" y="5416"/>
                  </a:cubicBezTo>
                  <a:cubicBezTo>
                    <a:pt x="9944" y="5511"/>
                    <a:pt x="9944" y="5701"/>
                    <a:pt x="10071" y="5796"/>
                  </a:cubicBezTo>
                  <a:cubicBezTo>
                    <a:pt x="10483" y="6176"/>
                    <a:pt x="10799" y="6683"/>
                    <a:pt x="11021" y="7221"/>
                  </a:cubicBezTo>
                  <a:cubicBezTo>
                    <a:pt x="10863" y="7380"/>
                    <a:pt x="10071" y="8076"/>
                    <a:pt x="10071" y="9375"/>
                  </a:cubicBezTo>
                  <a:cubicBezTo>
                    <a:pt x="10071" y="9818"/>
                    <a:pt x="10166" y="10262"/>
                    <a:pt x="10356" y="10610"/>
                  </a:cubicBezTo>
                  <a:lnTo>
                    <a:pt x="8013" y="12193"/>
                  </a:lnTo>
                  <a:cubicBezTo>
                    <a:pt x="7664" y="12478"/>
                    <a:pt x="7474" y="12922"/>
                    <a:pt x="7474" y="13397"/>
                  </a:cubicBezTo>
                  <a:cubicBezTo>
                    <a:pt x="7474" y="13713"/>
                    <a:pt x="7538" y="13967"/>
                    <a:pt x="7696" y="14220"/>
                  </a:cubicBezTo>
                  <a:cubicBezTo>
                    <a:pt x="7253" y="14347"/>
                    <a:pt x="6872" y="14378"/>
                    <a:pt x="6397" y="14378"/>
                  </a:cubicBezTo>
                  <a:lnTo>
                    <a:pt x="2375" y="14378"/>
                  </a:lnTo>
                  <a:cubicBezTo>
                    <a:pt x="1299" y="14378"/>
                    <a:pt x="475" y="13492"/>
                    <a:pt x="475" y="12478"/>
                  </a:cubicBezTo>
                  <a:lnTo>
                    <a:pt x="475" y="10103"/>
                  </a:lnTo>
                  <a:cubicBezTo>
                    <a:pt x="475" y="9945"/>
                    <a:pt x="349" y="9850"/>
                    <a:pt x="222" y="9850"/>
                  </a:cubicBezTo>
                  <a:cubicBezTo>
                    <a:pt x="64" y="9850"/>
                    <a:pt x="0" y="9976"/>
                    <a:pt x="0" y="10103"/>
                  </a:cubicBezTo>
                  <a:lnTo>
                    <a:pt x="0" y="12478"/>
                  </a:lnTo>
                  <a:cubicBezTo>
                    <a:pt x="0" y="13808"/>
                    <a:pt x="1045" y="14885"/>
                    <a:pt x="2407" y="14885"/>
                  </a:cubicBezTo>
                  <a:lnTo>
                    <a:pt x="6397" y="14885"/>
                  </a:lnTo>
                  <a:cubicBezTo>
                    <a:pt x="6999" y="14885"/>
                    <a:pt x="7538" y="14822"/>
                    <a:pt x="8108" y="14600"/>
                  </a:cubicBezTo>
                  <a:cubicBezTo>
                    <a:pt x="8329" y="14758"/>
                    <a:pt x="8614" y="14885"/>
                    <a:pt x="8931" y="14885"/>
                  </a:cubicBezTo>
                  <a:cubicBezTo>
                    <a:pt x="9406" y="14885"/>
                    <a:pt x="9818" y="14695"/>
                    <a:pt x="10071" y="14347"/>
                  </a:cubicBezTo>
                  <a:lnTo>
                    <a:pt x="10071" y="14283"/>
                  </a:lnTo>
                  <a:lnTo>
                    <a:pt x="11655" y="11972"/>
                  </a:lnTo>
                  <a:cubicBezTo>
                    <a:pt x="12055" y="12154"/>
                    <a:pt x="12488" y="12247"/>
                    <a:pt x="12921" y="12247"/>
                  </a:cubicBezTo>
                  <a:cubicBezTo>
                    <a:pt x="13619" y="12247"/>
                    <a:pt x="14318" y="12004"/>
                    <a:pt x="14885" y="11497"/>
                  </a:cubicBezTo>
                  <a:cubicBezTo>
                    <a:pt x="15391" y="11022"/>
                    <a:pt x="15930" y="10705"/>
                    <a:pt x="16563" y="10483"/>
                  </a:cubicBezTo>
                  <a:cubicBezTo>
                    <a:pt x="17133" y="10293"/>
                    <a:pt x="17450" y="9818"/>
                    <a:pt x="17450" y="9280"/>
                  </a:cubicBezTo>
                  <a:cubicBezTo>
                    <a:pt x="17482" y="8868"/>
                    <a:pt x="17355" y="8520"/>
                    <a:pt x="17102" y="8266"/>
                  </a:cubicBezTo>
                  <a:lnTo>
                    <a:pt x="16690" y="7886"/>
                  </a:lnTo>
                  <a:cubicBezTo>
                    <a:pt x="17165" y="7253"/>
                    <a:pt x="17133" y="6335"/>
                    <a:pt x="16532" y="5733"/>
                  </a:cubicBezTo>
                  <a:cubicBezTo>
                    <a:pt x="16199" y="5418"/>
                    <a:pt x="15769" y="5257"/>
                    <a:pt x="15345" y="5257"/>
                  </a:cubicBezTo>
                  <a:cubicBezTo>
                    <a:pt x="15001" y="5257"/>
                    <a:pt x="14661" y="5362"/>
                    <a:pt x="14378" y="5575"/>
                  </a:cubicBezTo>
                  <a:lnTo>
                    <a:pt x="13998" y="5194"/>
                  </a:lnTo>
                  <a:cubicBezTo>
                    <a:pt x="13727" y="4924"/>
                    <a:pt x="13396" y="4798"/>
                    <a:pt x="13071" y="4798"/>
                  </a:cubicBezTo>
                  <a:cubicBezTo>
                    <a:pt x="12521" y="4798"/>
                    <a:pt x="11992" y="5159"/>
                    <a:pt x="11813" y="5796"/>
                  </a:cubicBezTo>
                  <a:cubicBezTo>
                    <a:pt x="11750" y="6145"/>
                    <a:pt x="11591" y="6461"/>
                    <a:pt x="11369" y="6746"/>
                  </a:cubicBezTo>
                  <a:cubicBezTo>
                    <a:pt x="11274" y="6493"/>
                    <a:pt x="11148" y="6303"/>
                    <a:pt x="10989" y="6113"/>
                  </a:cubicBezTo>
                  <a:cubicBezTo>
                    <a:pt x="12256" y="4276"/>
                    <a:pt x="12288" y="1933"/>
                    <a:pt x="11211" y="127"/>
                  </a:cubicBezTo>
                  <a:cubicBezTo>
                    <a:pt x="11169" y="43"/>
                    <a:pt x="11084" y="1"/>
                    <a:pt x="109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  <p:grpSp>
        <p:nvGrpSpPr>
          <p:cNvPr id="39" name="Google Shape;11889;p52">
            <a:extLst>
              <a:ext uri="{FF2B5EF4-FFF2-40B4-BE49-F238E27FC236}">
                <a16:creationId xmlns:a16="http://schemas.microsoft.com/office/drawing/2014/main" id="{EAEF71CF-2D2A-3F5A-D326-D3B9DE244357}"/>
              </a:ext>
            </a:extLst>
          </p:cNvPr>
          <p:cNvGrpSpPr/>
          <p:nvPr/>
        </p:nvGrpSpPr>
        <p:grpSpPr>
          <a:xfrm>
            <a:off x="9454457" y="4432103"/>
            <a:ext cx="1032823" cy="1092788"/>
            <a:chOff x="2078075" y="1413175"/>
            <a:chExt cx="377700" cy="439450"/>
          </a:xfrm>
        </p:grpSpPr>
        <p:sp>
          <p:nvSpPr>
            <p:cNvPr id="40" name="Google Shape;11890;p52">
              <a:extLst>
                <a:ext uri="{FF2B5EF4-FFF2-40B4-BE49-F238E27FC236}">
                  <a16:creationId xmlns:a16="http://schemas.microsoft.com/office/drawing/2014/main" id="{96207941-0B07-282C-5196-03C13AAF735D}"/>
                </a:ext>
              </a:extLst>
            </p:cNvPr>
            <p:cNvSpPr/>
            <p:nvPr/>
          </p:nvSpPr>
          <p:spPr>
            <a:xfrm>
              <a:off x="2078875" y="1413175"/>
              <a:ext cx="360275" cy="439450"/>
            </a:xfrm>
            <a:custGeom>
              <a:avLst/>
              <a:gdLst/>
              <a:ahLst/>
              <a:cxnLst/>
              <a:rect l="l" t="t" r="r" b="b"/>
              <a:pathLst>
                <a:path w="14411" h="17578" extrusionOk="0">
                  <a:moveTo>
                    <a:pt x="7824" y="5111"/>
                  </a:moveTo>
                  <a:cubicBezTo>
                    <a:pt x="8235" y="5111"/>
                    <a:pt x="8636" y="5205"/>
                    <a:pt x="8995" y="5385"/>
                  </a:cubicBezTo>
                  <a:lnTo>
                    <a:pt x="8393" y="7063"/>
                  </a:lnTo>
                  <a:cubicBezTo>
                    <a:pt x="8377" y="7142"/>
                    <a:pt x="8306" y="7182"/>
                    <a:pt x="8231" y="7182"/>
                  </a:cubicBezTo>
                  <a:cubicBezTo>
                    <a:pt x="8155" y="7182"/>
                    <a:pt x="8076" y="7142"/>
                    <a:pt x="8045" y="7063"/>
                  </a:cubicBezTo>
                  <a:lnTo>
                    <a:pt x="7601" y="5860"/>
                  </a:lnTo>
                  <a:cubicBezTo>
                    <a:pt x="7569" y="5749"/>
                    <a:pt x="7474" y="5693"/>
                    <a:pt x="7376" y="5693"/>
                  </a:cubicBezTo>
                  <a:cubicBezTo>
                    <a:pt x="7277" y="5693"/>
                    <a:pt x="7174" y="5749"/>
                    <a:pt x="7126" y="5860"/>
                  </a:cubicBezTo>
                  <a:lnTo>
                    <a:pt x="7063" y="6113"/>
                  </a:lnTo>
                  <a:cubicBezTo>
                    <a:pt x="7031" y="6192"/>
                    <a:pt x="6960" y="6232"/>
                    <a:pt x="6885" y="6232"/>
                  </a:cubicBezTo>
                  <a:cubicBezTo>
                    <a:pt x="6809" y="6232"/>
                    <a:pt x="6730" y="6192"/>
                    <a:pt x="6683" y="6113"/>
                  </a:cubicBezTo>
                  <a:lnTo>
                    <a:pt x="6461" y="5480"/>
                  </a:lnTo>
                  <a:cubicBezTo>
                    <a:pt x="6896" y="5229"/>
                    <a:pt x="7366" y="5111"/>
                    <a:pt x="7824" y="5111"/>
                  </a:cubicBezTo>
                  <a:close/>
                  <a:moveTo>
                    <a:pt x="12383" y="6493"/>
                  </a:moveTo>
                  <a:lnTo>
                    <a:pt x="11908" y="7760"/>
                  </a:lnTo>
                  <a:cubicBezTo>
                    <a:pt x="11892" y="7839"/>
                    <a:pt x="11829" y="7879"/>
                    <a:pt x="11758" y="7879"/>
                  </a:cubicBezTo>
                  <a:cubicBezTo>
                    <a:pt x="11686" y="7879"/>
                    <a:pt x="11607" y="7839"/>
                    <a:pt x="11560" y="7760"/>
                  </a:cubicBezTo>
                  <a:lnTo>
                    <a:pt x="11180" y="6620"/>
                  </a:lnTo>
                  <a:lnTo>
                    <a:pt x="11180" y="6620"/>
                  </a:lnTo>
                  <a:cubicBezTo>
                    <a:pt x="11277" y="6627"/>
                    <a:pt x="11374" y="6631"/>
                    <a:pt x="11471" y="6631"/>
                  </a:cubicBezTo>
                  <a:cubicBezTo>
                    <a:pt x="11784" y="6631"/>
                    <a:pt x="12093" y="6590"/>
                    <a:pt x="12383" y="6493"/>
                  </a:cubicBezTo>
                  <a:close/>
                  <a:moveTo>
                    <a:pt x="12003" y="14347"/>
                  </a:moveTo>
                  <a:lnTo>
                    <a:pt x="11655" y="15360"/>
                  </a:lnTo>
                  <a:cubicBezTo>
                    <a:pt x="11623" y="15440"/>
                    <a:pt x="11552" y="15479"/>
                    <a:pt x="11477" y="15479"/>
                  </a:cubicBezTo>
                  <a:cubicBezTo>
                    <a:pt x="11401" y="15479"/>
                    <a:pt x="11322" y="15440"/>
                    <a:pt x="11275" y="15360"/>
                  </a:cubicBezTo>
                  <a:lnTo>
                    <a:pt x="11085" y="14822"/>
                  </a:lnTo>
                  <a:cubicBezTo>
                    <a:pt x="11401" y="14632"/>
                    <a:pt x="11686" y="14505"/>
                    <a:pt x="12003" y="14347"/>
                  </a:cubicBezTo>
                  <a:close/>
                  <a:moveTo>
                    <a:pt x="5828" y="15360"/>
                  </a:moveTo>
                  <a:lnTo>
                    <a:pt x="5828" y="15360"/>
                  </a:lnTo>
                  <a:cubicBezTo>
                    <a:pt x="6488" y="15539"/>
                    <a:pt x="7158" y="15617"/>
                    <a:pt x="7822" y="15617"/>
                  </a:cubicBezTo>
                  <a:cubicBezTo>
                    <a:pt x="8336" y="15617"/>
                    <a:pt x="8845" y="15570"/>
                    <a:pt x="9343" y="15487"/>
                  </a:cubicBezTo>
                  <a:lnTo>
                    <a:pt x="9343" y="15487"/>
                  </a:lnTo>
                  <a:lnTo>
                    <a:pt x="9153" y="16089"/>
                  </a:lnTo>
                  <a:cubicBezTo>
                    <a:pt x="9137" y="16168"/>
                    <a:pt x="9066" y="16207"/>
                    <a:pt x="8991" y="16207"/>
                  </a:cubicBezTo>
                  <a:cubicBezTo>
                    <a:pt x="8915" y="16207"/>
                    <a:pt x="8836" y="16168"/>
                    <a:pt x="8805" y="16089"/>
                  </a:cubicBezTo>
                  <a:cubicBezTo>
                    <a:pt x="8741" y="15899"/>
                    <a:pt x="8583" y="15804"/>
                    <a:pt x="8425" y="15804"/>
                  </a:cubicBezTo>
                  <a:cubicBezTo>
                    <a:pt x="8266" y="15804"/>
                    <a:pt x="8108" y="15899"/>
                    <a:pt x="8045" y="16089"/>
                  </a:cubicBezTo>
                  <a:lnTo>
                    <a:pt x="7760" y="16912"/>
                  </a:lnTo>
                  <a:cubicBezTo>
                    <a:pt x="7744" y="16991"/>
                    <a:pt x="7672" y="17031"/>
                    <a:pt x="7597" y="17031"/>
                  </a:cubicBezTo>
                  <a:cubicBezTo>
                    <a:pt x="7522" y="17031"/>
                    <a:pt x="7443" y="16991"/>
                    <a:pt x="7411" y="16912"/>
                  </a:cubicBezTo>
                  <a:lnTo>
                    <a:pt x="7063" y="15962"/>
                  </a:lnTo>
                  <a:cubicBezTo>
                    <a:pt x="6999" y="15804"/>
                    <a:pt x="6857" y="15725"/>
                    <a:pt x="6714" y="15725"/>
                  </a:cubicBezTo>
                  <a:cubicBezTo>
                    <a:pt x="6572" y="15725"/>
                    <a:pt x="6429" y="15804"/>
                    <a:pt x="6366" y="15962"/>
                  </a:cubicBezTo>
                  <a:cubicBezTo>
                    <a:pt x="6350" y="16041"/>
                    <a:pt x="6287" y="16081"/>
                    <a:pt x="6216" y="16081"/>
                  </a:cubicBezTo>
                  <a:cubicBezTo>
                    <a:pt x="6144" y="16081"/>
                    <a:pt x="6065" y="16041"/>
                    <a:pt x="6018" y="15962"/>
                  </a:cubicBezTo>
                  <a:lnTo>
                    <a:pt x="5828" y="15360"/>
                  </a:lnTo>
                  <a:close/>
                  <a:moveTo>
                    <a:pt x="7791" y="1"/>
                  </a:moveTo>
                  <a:cubicBezTo>
                    <a:pt x="5701" y="1"/>
                    <a:pt x="3706" y="824"/>
                    <a:pt x="2249" y="2281"/>
                  </a:cubicBezTo>
                  <a:cubicBezTo>
                    <a:pt x="792" y="3770"/>
                    <a:pt x="1" y="5701"/>
                    <a:pt x="1" y="7791"/>
                  </a:cubicBezTo>
                  <a:cubicBezTo>
                    <a:pt x="1" y="9628"/>
                    <a:pt x="634" y="11307"/>
                    <a:pt x="1742" y="12700"/>
                  </a:cubicBezTo>
                  <a:lnTo>
                    <a:pt x="2407" y="14632"/>
                  </a:lnTo>
                  <a:cubicBezTo>
                    <a:pt x="2462" y="14742"/>
                    <a:pt x="2589" y="14828"/>
                    <a:pt x="2684" y="14828"/>
                  </a:cubicBezTo>
                  <a:cubicBezTo>
                    <a:pt x="2698" y="14828"/>
                    <a:pt x="2712" y="14826"/>
                    <a:pt x="2724" y="14822"/>
                  </a:cubicBezTo>
                  <a:cubicBezTo>
                    <a:pt x="2851" y="14759"/>
                    <a:pt x="2946" y="14600"/>
                    <a:pt x="2882" y="14505"/>
                  </a:cubicBezTo>
                  <a:lnTo>
                    <a:pt x="2566" y="13619"/>
                  </a:lnTo>
                  <a:lnTo>
                    <a:pt x="2566" y="13619"/>
                  </a:lnTo>
                  <a:cubicBezTo>
                    <a:pt x="3167" y="14125"/>
                    <a:pt x="3801" y="14569"/>
                    <a:pt x="4529" y="14885"/>
                  </a:cubicBezTo>
                  <a:lnTo>
                    <a:pt x="3991" y="16437"/>
                  </a:lnTo>
                  <a:cubicBezTo>
                    <a:pt x="3959" y="16532"/>
                    <a:pt x="3872" y="16580"/>
                    <a:pt x="3785" y="16580"/>
                  </a:cubicBezTo>
                  <a:cubicBezTo>
                    <a:pt x="3698" y="16580"/>
                    <a:pt x="3611" y="16532"/>
                    <a:pt x="3579" y="16437"/>
                  </a:cubicBezTo>
                  <a:lnTo>
                    <a:pt x="3199" y="15487"/>
                  </a:lnTo>
                  <a:cubicBezTo>
                    <a:pt x="3173" y="15382"/>
                    <a:pt x="3060" y="15321"/>
                    <a:pt x="2950" y="15321"/>
                  </a:cubicBezTo>
                  <a:cubicBezTo>
                    <a:pt x="2927" y="15321"/>
                    <a:pt x="2904" y="15323"/>
                    <a:pt x="2882" y="15329"/>
                  </a:cubicBezTo>
                  <a:cubicBezTo>
                    <a:pt x="2756" y="15360"/>
                    <a:pt x="2692" y="15519"/>
                    <a:pt x="2724" y="15645"/>
                  </a:cubicBezTo>
                  <a:lnTo>
                    <a:pt x="3104" y="16595"/>
                  </a:lnTo>
                  <a:cubicBezTo>
                    <a:pt x="3216" y="16916"/>
                    <a:pt x="3507" y="17082"/>
                    <a:pt x="3795" y="17082"/>
                  </a:cubicBezTo>
                  <a:cubicBezTo>
                    <a:pt x="4077" y="17082"/>
                    <a:pt x="4356" y="16924"/>
                    <a:pt x="4466" y="16595"/>
                  </a:cubicBezTo>
                  <a:lnTo>
                    <a:pt x="5004" y="15075"/>
                  </a:lnTo>
                  <a:cubicBezTo>
                    <a:pt x="5068" y="15139"/>
                    <a:pt x="5163" y="15139"/>
                    <a:pt x="5194" y="15170"/>
                  </a:cubicBezTo>
                  <a:lnTo>
                    <a:pt x="5543" y="16120"/>
                  </a:lnTo>
                  <a:cubicBezTo>
                    <a:pt x="5645" y="16426"/>
                    <a:pt x="5931" y="16588"/>
                    <a:pt x="6214" y="16588"/>
                  </a:cubicBezTo>
                  <a:cubicBezTo>
                    <a:pt x="6371" y="16588"/>
                    <a:pt x="6527" y="16539"/>
                    <a:pt x="6651" y="16437"/>
                  </a:cubicBezTo>
                  <a:lnTo>
                    <a:pt x="6904" y="17102"/>
                  </a:lnTo>
                  <a:cubicBezTo>
                    <a:pt x="6999" y="17387"/>
                    <a:pt x="7253" y="17577"/>
                    <a:pt x="7569" y="17577"/>
                  </a:cubicBezTo>
                  <a:cubicBezTo>
                    <a:pt x="7886" y="17577"/>
                    <a:pt x="8108" y="17387"/>
                    <a:pt x="8235" y="17102"/>
                  </a:cubicBezTo>
                  <a:lnTo>
                    <a:pt x="8425" y="16500"/>
                  </a:lnTo>
                  <a:cubicBezTo>
                    <a:pt x="8559" y="16675"/>
                    <a:pt x="8761" y="16758"/>
                    <a:pt x="8963" y="16758"/>
                  </a:cubicBezTo>
                  <a:cubicBezTo>
                    <a:pt x="9240" y="16758"/>
                    <a:pt x="9518" y="16603"/>
                    <a:pt x="9628" y="16310"/>
                  </a:cubicBezTo>
                  <a:lnTo>
                    <a:pt x="9976" y="15360"/>
                  </a:lnTo>
                  <a:lnTo>
                    <a:pt x="10705" y="15139"/>
                  </a:lnTo>
                  <a:lnTo>
                    <a:pt x="10895" y="15645"/>
                  </a:lnTo>
                  <a:cubicBezTo>
                    <a:pt x="11006" y="15962"/>
                    <a:pt x="11283" y="16120"/>
                    <a:pt x="11556" y="16120"/>
                  </a:cubicBezTo>
                  <a:cubicBezTo>
                    <a:pt x="11829" y="16120"/>
                    <a:pt x="12098" y="15962"/>
                    <a:pt x="12193" y="15645"/>
                  </a:cubicBezTo>
                  <a:lnTo>
                    <a:pt x="12827" y="13904"/>
                  </a:lnTo>
                  <a:cubicBezTo>
                    <a:pt x="13017" y="13745"/>
                    <a:pt x="13238" y="13587"/>
                    <a:pt x="13397" y="13397"/>
                  </a:cubicBezTo>
                  <a:cubicBezTo>
                    <a:pt x="14347" y="12320"/>
                    <a:pt x="14347" y="10705"/>
                    <a:pt x="13333" y="9660"/>
                  </a:cubicBezTo>
                  <a:cubicBezTo>
                    <a:pt x="12842" y="9169"/>
                    <a:pt x="12193" y="8924"/>
                    <a:pt x="11544" y="8924"/>
                  </a:cubicBezTo>
                  <a:cubicBezTo>
                    <a:pt x="10895" y="8924"/>
                    <a:pt x="10246" y="9169"/>
                    <a:pt x="9755" y="9660"/>
                  </a:cubicBezTo>
                  <a:cubicBezTo>
                    <a:pt x="9058" y="10325"/>
                    <a:pt x="8361" y="10452"/>
                    <a:pt x="7855" y="10452"/>
                  </a:cubicBezTo>
                  <a:cubicBezTo>
                    <a:pt x="6524" y="10452"/>
                    <a:pt x="5099" y="9438"/>
                    <a:pt x="5099" y="7791"/>
                  </a:cubicBezTo>
                  <a:cubicBezTo>
                    <a:pt x="5099" y="6968"/>
                    <a:pt x="5479" y="6240"/>
                    <a:pt x="6049" y="5733"/>
                  </a:cubicBezTo>
                  <a:lnTo>
                    <a:pt x="6208" y="6240"/>
                  </a:lnTo>
                  <a:cubicBezTo>
                    <a:pt x="6310" y="6546"/>
                    <a:pt x="6596" y="6707"/>
                    <a:pt x="6879" y="6707"/>
                  </a:cubicBezTo>
                  <a:cubicBezTo>
                    <a:pt x="7036" y="6707"/>
                    <a:pt x="7192" y="6658"/>
                    <a:pt x="7316" y="6556"/>
                  </a:cubicBezTo>
                  <a:lnTo>
                    <a:pt x="7569" y="7253"/>
                  </a:lnTo>
                  <a:cubicBezTo>
                    <a:pt x="7680" y="7570"/>
                    <a:pt x="7957" y="7728"/>
                    <a:pt x="8231" y="7728"/>
                  </a:cubicBezTo>
                  <a:cubicBezTo>
                    <a:pt x="8504" y="7728"/>
                    <a:pt x="8773" y="7570"/>
                    <a:pt x="8868" y="7253"/>
                  </a:cubicBezTo>
                  <a:lnTo>
                    <a:pt x="9438" y="5701"/>
                  </a:lnTo>
                  <a:cubicBezTo>
                    <a:pt x="9533" y="5765"/>
                    <a:pt x="9628" y="5860"/>
                    <a:pt x="9691" y="5923"/>
                  </a:cubicBezTo>
                  <a:cubicBezTo>
                    <a:pt x="9945" y="6176"/>
                    <a:pt x="10261" y="6366"/>
                    <a:pt x="10578" y="6493"/>
                  </a:cubicBezTo>
                  <a:lnTo>
                    <a:pt x="11085" y="7981"/>
                  </a:lnTo>
                  <a:cubicBezTo>
                    <a:pt x="11211" y="8298"/>
                    <a:pt x="11489" y="8457"/>
                    <a:pt x="11758" y="8457"/>
                  </a:cubicBezTo>
                  <a:cubicBezTo>
                    <a:pt x="12027" y="8457"/>
                    <a:pt x="12288" y="8298"/>
                    <a:pt x="12383" y="7981"/>
                  </a:cubicBezTo>
                  <a:lnTo>
                    <a:pt x="13017" y="6176"/>
                  </a:lnTo>
                  <a:cubicBezTo>
                    <a:pt x="14283" y="5226"/>
                    <a:pt x="14410" y="3389"/>
                    <a:pt x="13302" y="2281"/>
                  </a:cubicBezTo>
                  <a:cubicBezTo>
                    <a:pt x="13143" y="2123"/>
                    <a:pt x="13017" y="2028"/>
                    <a:pt x="12858" y="1901"/>
                  </a:cubicBezTo>
                  <a:cubicBezTo>
                    <a:pt x="12814" y="1857"/>
                    <a:pt x="12756" y="1833"/>
                    <a:pt x="12698" y="1833"/>
                  </a:cubicBezTo>
                  <a:cubicBezTo>
                    <a:pt x="12630" y="1833"/>
                    <a:pt x="12561" y="1865"/>
                    <a:pt x="12510" y="1933"/>
                  </a:cubicBezTo>
                  <a:cubicBezTo>
                    <a:pt x="12447" y="2059"/>
                    <a:pt x="12447" y="2218"/>
                    <a:pt x="12542" y="2281"/>
                  </a:cubicBezTo>
                  <a:cubicBezTo>
                    <a:pt x="13080" y="2724"/>
                    <a:pt x="13555" y="3263"/>
                    <a:pt x="13555" y="4118"/>
                  </a:cubicBezTo>
                  <a:cubicBezTo>
                    <a:pt x="13555" y="5345"/>
                    <a:pt x="12546" y="6162"/>
                    <a:pt x="11481" y="6162"/>
                  </a:cubicBezTo>
                  <a:cubicBezTo>
                    <a:pt x="10980" y="6162"/>
                    <a:pt x="10466" y="5980"/>
                    <a:pt x="10040" y="5575"/>
                  </a:cubicBezTo>
                  <a:cubicBezTo>
                    <a:pt x="9399" y="4934"/>
                    <a:pt x="8594" y="4644"/>
                    <a:pt x="7799" y="4644"/>
                  </a:cubicBezTo>
                  <a:cubicBezTo>
                    <a:pt x="6157" y="4644"/>
                    <a:pt x="4561" y="5881"/>
                    <a:pt x="4561" y="7823"/>
                  </a:cubicBezTo>
                  <a:cubicBezTo>
                    <a:pt x="4561" y="9692"/>
                    <a:pt x="6081" y="10990"/>
                    <a:pt x="7791" y="10990"/>
                  </a:cubicBezTo>
                  <a:cubicBezTo>
                    <a:pt x="8615" y="10990"/>
                    <a:pt x="9406" y="10673"/>
                    <a:pt x="10040" y="10040"/>
                  </a:cubicBezTo>
                  <a:cubicBezTo>
                    <a:pt x="10436" y="9644"/>
                    <a:pt x="10966" y="9446"/>
                    <a:pt x="11496" y="9446"/>
                  </a:cubicBezTo>
                  <a:cubicBezTo>
                    <a:pt x="12027" y="9446"/>
                    <a:pt x="12557" y="9644"/>
                    <a:pt x="12953" y="10040"/>
                  </a:cubicBezTo>
                  <a:cubicBezTo>
                    <a:pt x="13745" y="10832"/>
                    <a:pt x="13745" y="12162"/>
                    <a:pt x="12953" y="12954"/>
                  </a:cubicBezTo>
                  <a:cubicBezTo>
                    <a:pt x="11560" y="14315"/>
                    <a:pt x="9723" y="15075"/>
                    <a:pt x="7791" y="15075"/>
                  </a:cubicBezTo>
                  <a:cubicBezTo>
                    <a:pt x="3769" y="15075"/>
                    <a:pt x="507" y="11845"/>
                    <a:pt x="507" y="7791"/>
                  </a:cubicBezTo>
                  <a:cubicBezTo>
                    <a:pt x="507" y="3801"/>
                    <a:pt x="3801" y="508"/>
                    <a:pt x="7791" y="508"/>
                  </a:cubicBezTo>
                  <a:cubicBezTo>
                    <a:pt x="9216" y="508"/>
                    <a:pt x="10578" y="919"/>
                    <a:pt x="11750" y="1648"/>
                  </a:cubicBezTo>
                  <a:cubicBezTo>
                    <a:pt x="11800" y="1685"/>
                    <a:pt x="11855" y="1703"/>
                    <a:pt x="11907" y="1703"/>
                  </a:cubicBezTo>
                  <a:cubicBezTo>
                    <a:pt x="11987" y="1703"/>
                    <a:pt x="12060" y="1661"/>
                    <a:pt x="12098" y="1584"/>
                  </a:cubicBezTo>
                  <a:cubicBezTo>
                    <a:pt x="12193" y="1458"/>
                    <a:pt x="12162" y="1299"/>
                    <a:pt x="12035" y="1236"/>
                  </a:cubicBezTo>
                  <a:cubicBezTo>
                    <a:pt x="10768" y="444"/>
                    <a:pt x="9311" y="1"/>
                    <a:pt x="77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1" name="Google Shape;11891;p52">
              <a:extLst>
                <a:ext uri="{FF2B5EF4-FFF2-40B4-BE49-F238E27FC236}">
                  <a16:creationId xmlns:a16="http://schemas.microsoft.com/office/drawing/2014/main" id="{AF377226-FCA8-D024-D913-5A472537A37D}"/>
                </a:ext>
              </a:extLst>
            </p:cNvPr>
            <p:cNvSpPr/>
            <p:nvPr/>
          </p:nvSpPr>
          <p:spPr>
            <a:xfrm>
              <a:off x="2198425" y="1467825"/>
              <a:ext cx="11900" cy="20600"/>
            </a:xfrm>
            <a:custGeom>
              <a:avLst/>
              <a:gdLst/>
              <a:ahLst/>
              <a:cxnLst/>
              <a:rect l="l" t="t" r="r" b="b"/>
              <a:pathLst>
                <a:path w="476" h="824" extrusionOk="0">
                  <a:moveTo>
                    <a:pt x="254" y="0"/>
                  </a:moveTo>
                  <a:cubicBezTo>
                    <a:pt x="127" y="0"/>
                    <a:pt x="1" y="63"/>
                    <a:pt x="1" y="222"/>
                  </a:cubicBezTo>
                  <a:lnTo>
                    <a:pt x="1" y="602"/>
                  </a:lnTo>
                  <a:cubicBezTo>
                    <a:pt x="1" y="760"/>
                    <a:pt x="127" y="823"/>
                    <a:pt x="254" y="823"/>
                  </a:cubicBezTo>
                  <a:cubicBezTo>
                    <a:pt x="349" y="823"/>
                    <a:pt x="476" y="697"/>
                    <a:pt x="476" y="602"/>
                  </a:cubicBezTo>
                  <a:lnTo>
                    <a:pt x="476" y="222"/>
                  </a:lnTo>
                  <a:cubicBezTo>
                    <a:pt x="476" y="63"/>
                    <a:pt x="349" y="0"/>
                    <a:pt x="25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2" name="Google Shape;11892;p52">
              <a:extLst>
                <a:ext uri="{FF2B5EF4-FFF2-40B4-BE49-F238E27FC236}">
                  <a16:creationId xmlns:a16="http://schemas.microsoft.com/office/drawing/2014/main" id="{6CF09DA6-A5CF-E048-563D-95257C726427}"/>
                </a:ext>
              </a:extLst>
            </p:cNvPr>
            <p:cNvSpPr/>
            <p:nvPr/>
          </p:nvSpPr>
          <p:spPr>
            <a:xfrm>
              <a:off x="2324300" y="1467825"/>
              <a:ext cx="11925" cy="20600"/>
            </a:xfrm>
            <a:custGeom>
              <a:avLst/>
              <a:gdLst/>
              <a:ahLst/>
              <a:cxnLst/>
              <a:rect l="l" t="t" r="r" b="b"/>
              <a:pathLst>
                <a:path w="477" h="824" extrusionOk="0">
                  <a:moveTo>
                    <a:pt x="254" y="0"/>
                  </a:moveTo>
                  <a:cubicBezTo>
                    <a:pt x="128" y="0"/>
                    <a:pt x="1" y="63"/>
                    <a:pt x="1" y="222"/>
                  </a:cubicBezTo>
                  <a:lnTo>
                    <a:pt x="1" y="602"/>
                  </a:lnTo>
                  <a:cubicBezTo>
                    <a:pt x="1" y="760"/>
                    <a:pt x="128" y="823"/>
                    <a:pt x="254" y="823"/>
                  </a:cubicBezTo>
                  <a:cubicBezTo>
                    <a:pt x="413" y="823"/>
                    <a:pt x="476" y="697"/>
                    <a:pt x="476" y="602"/>
                  </a:cubicBezTo>
                  <a:lnTo>
                    <a:pt x="476" y="222"/>
                  </a:lnTo>
                  <a:cubicBezTo>
                    <a:pt x="476" y="63"/>
                    <a:pt x="349" y="0"/>
                    <a:pt x="25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3" name="Google Shape;11893;p52">
              <a:extLst>
                <a:ext uri="{FF2B5EF4-FFF2-40B4-BE49-F238E27FC236}">
                  <a16:creationId xmlns:a16="http://schemas.microsoft.com/office/drawing/2014/main" id="{4C0F48EC-13EE-6D6B-5914-8A6A684C5834}"/>
                </a:ext>
              </a:extLst>
            </p:cNvPr>
            <p:cNvSpPr/>
            <p:nvPr/>
          </p:nvSpPr>
          <p:spPr>
            <a:xfrm>
              <a:off x="2228525" y="1461475"/>
              <a:ext cx="79175" cy="54650"/>
            </a:xfrm>
            <a:custGeom>
              <a:avLst/>
              <a:gdLst/>
              <a:ahLst/>
              <a:cxnLst/>
              <a:rect l="l" t="t" r="r" b="b"/>
              <a:pathLst>
                <a:path w="3167" h="2186" extrusionOk="0">
                  <a:moveTo>
                    <a:pt x="855" y="729"/>
                  </a:moveTo>
                  <a:lnTo>
                    <a:pt x="855" y="1648"/>
                  </a:lnTo>
                  <a:cubicBezTo>
                    <a:pt x="602" y="1584"/>
                    <a:pt x="507" y="1489"/>
                    <a:pt x="507" y="1331"/>
                  </a:cubicBezTo>
                  <a:cubicBezTo>
                    <a:pt x="507" y="1077"/>
                    <a:pt x="633" y="887"/>
                    <a:pt x="855" y="729"/>
                  </a:cubicBezTo>
                  <a:close/>
                  <a:moveTo>
                    <a:pt x="2280" y="729"/>
                  </a:moveTo>
                  <a:cubicBezTo>
                    <a:pt x="2502" y="887"/>
                    <a:pt x="2660" y="1077"/>
                    <a:pt x="2660" y="1331"/>
                  </a:cubicBezTo>
                  <a:cubicBezTo>
                    <a:pt x="2660" y="1489"/>
                    <a:pt x="2565" y="1584"/>
                    <a:pt x="2280" y="1648"/>
                  </a:cubicBezTo>
                  <a:lnTo>
                    <a:pt x="2280" y="729"/>
                  </a:lnTo>
                  <a:close/>
                  <a:moveTo>
                    <a:pt x="1552" y="547"/>
                  </a:moveTo>
                  <a:cubicBezTo>
                    <a:pt x="1623" y="547"/>
                    <a:pt x="1694" y="555"/>
                    <a:pt x="1774" y="571"/>
                  </a:cubicBezTo>
                  <a:lnTo>
                    <a:pt x="1774" y="1679"/>
                  </a:lnTo>
                  <a:lnTo>
                    <a:pt x="1330" y="1679"/>
                  </a:lnTo>
                  <a:lnTo>
                    <a:pt x="1330" y="571"/>
                  </a:lnTo>
                  <a:cubicBezTo>
                    <a:pt x="1409" y="555"/>
                    <a:pt x="1481" y="547"/>
                    <a:pt x="1552" y="547"/>
                  </a:cubicBezTo>
                  <a:close/>
                  <a:moveTo>
                    <a:pt x="1583" y="1"/>
                  </a:moveTo>
                  <a:cubicBezTo>
                    <a:pt x="697" y="1"/>
                    <a:pt x="0" y="602"/>
                    <a:pt x="0" y="1331"/>
                  </a:cubicBezTo>
                  <a:cubicBezTo>
                    <a:pt x="0" y="1584"/>
                    <a:pt x="63" y="1901"/>
                    <a:pt x="538" y="2059"/>
                  </a:cubicBezTo>
                  <a:cubicBezTo>
                    <a:pt x="823" y="2154"/>
                    <a:pt x="1140" y="2186"/>
                    <a:pt x="1583" y="2186"/>
                  </a:cubicBezTo>
                  <a:cubicBezTo>
                    <a:pt x="2027" y="2186"/>
                    <a:pt x="2344" y="2186"/>
                    <a:pt x="2597" y="2059"/>
                  </a:cubicBezTo>
                  <a:cubicBezTo>
                    <a:pt x="3072" y="1901"/>
                    <a:pt x="3167" y="1553"/>
                    <a:pt x="3167" y="1331"/>
                  </a:cubicBezTo>
                  <a:cubicBezTo>
                    <a:pt x="3167" y="602"/>
                    <a:pt x="2439" y="1"/>
                    <a:pt x="158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4" name="Google Shape;11894;p52">
              <a:extLst>
                <a:ext uri="{FF2B5EF4-FFF2-40B4-BE49-F238E27FC236}">
                  <a16:creationId xmlns:a16="http://schemas.microsoft.com/office/drawing/2014/main" id="{51352E25-A88B-F8DD-DBB7-F4258370EAED}"/>
                </a:ext>
              </a:extLst>
            </p:cNvPr>
            <p:cNvSpPr/>
            <p:nvPr/>
          </p:nvSpPr>
          <p:spPr>
            <a:xfrm>
              <a:off x="2419325" y="1448825"/>
              <a:ext cx="31700" cy="37425"/>
            </a:xfrm>
            <a:custGeom>
              <a:avLst/>
              <a:gdLst/>
              <a:ahLst/>
              <a:cxnLst/>
              <a:rect l="l" t="t" r="r" b="b"/>
              <a:pathLst>
                <a:path w="1268" h="1497" extrusionOk="0">
                  <a:moveTo>
                    <a:pt x="277" y="0"/>
                  </a:moveTo>
                  <a:cubicBezTo>
                    <a:pt x="214" y="0"/>
                    <a:pt x="159" y="32"/>
                    <a:pt x="127" y="95"/>
                  </a:cubicBezTo>
                  <a:cubicBezTo>
                    <a:pt x="0" y="190"/>
                    <a:pt x="0" y="348"/>
                    <a:pt x="127" y="443"/>
                  </a:cubicBezTo>
                  <a:cubicBezTo>
                    <a:pt x="317" y="728"/>
                    <a:pt x="570" y="1045"/>
                    <a:pt x="729" y="1362"/>
                  </a:cubicBezTo>
                  <a:cubicBezTo>
                    <a:pt x="751" y="1429"/>
                    <a:pt x="837" y="1496"/>
                    <a:pt x="941" y="1496"/>
                  </a:cubicBezTo>
                  <a:cubicBezTo>
                    <a:pt x="984" y="1496"/>
                    <a:pt x="1031" y="1485"/>
                    <a:pt x="1077" y="1457"/>
                  </a:cubicBezTo>
                  <a:cubicBezTo>
                    <a:pt x="1204" y="1425"/>
                    <a:pt x="1267" y="1267"/>
                    <a:pt x="1204" y="1108"/>
                  </a:cubicBezTo>
                  <a:cubicBezTo>
                    <a:pt x="982" y="728"/>
                    <a:pt x="760" y="348"/>
                    <a:pt x="475" y="95"/>
                  </a:cubicBezTo>
                  <a:cubicBezTo>
                    <a:pt x="412" y="32"/>
                    <a:pt x="341" y="0"/>
                    <a:pt x="2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5" name="Google Shape;11895;p52">
              <a:extLst>
                <a:ext uri="{FF2B5EF4-FFF2-40B4-BE49-F238E27FC236}">
                  <a16:creationId xmlns:a16="http://schemas.microsoft.com/office/drawing/2014/main" id="{B5ABE5C5-97DD-5330-6D22-37A493CA6560}"/>
                </a:ext>
              </a:extLst>
            </p:cNvPr>
            <p:cNvSpPr/>
            <p:nvPr/>
          </p:nvSpPr>
          <p:spPr>
            <a:xfrm>
              <a:off x="2415900" y="1705325"/>
              <a:ext cx="39875" cy="61825"/>
            </a:xfrm>
            <a:custGeom>
              <a:avLst/>
              <a:gdLst/>
              <a:ahLst/>
              <a:cxnLst/>
              <a:rect l="l" t="t" r="r" b="b"/>
              <a:pathLst>
                <a:path w="1595" h="2473" extrusionOk="0">
                  <a:moveTo>
                    <a:pt x="1372" y="1"/>
                  </a:moveTo>
                  <a:cubicBezTo>
                    <a:pt x="1214" y="1"/>
                    <a:pt x="1087" y="64"/>
                    <a:pt x="1087" y="222"/>
                  </a:cubicBezTo>
                  <a:cubicBezTo>
                    <a:pt x="1024" y="951"/>
                    <a:pt x="644" y="1553"/>
                    <a:pt x="169" y="2028"/>
                  </a:cubicBezTo>
                  <a:cubicBezTo>
                    <a:pt x="1" y="2196"/>
                    <a:pt x="161" y="2473"/>
                    <a:pt x="372" y="2473"/>
                  </a:cubicBezTo>
                  <a:cubicBezTo>
                    <a:pt x="439" y="2473"/>
                    <a:pt x="512" y="2445"/>
                    <a:pt x="581" y="2376"/>
                  </a:cubicBezTo>
                  <a:cubicBezTo>
                    <a:pt x="1119" y="1806"/>
                    <a:pt x="1499" y="1109"/>
                    <a:pt x="1594" y="317"/>
                  </a:cubicBezTo>
                  <a:cubicBezTo>
                    <a:pt x="1594" y="159"/>
                    <a:pt x="1531" y="1"/>
                    <a:pt x="137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6" name="Google Shape;11896;p52">
              <a:extLst>
                <a:ext uri="{FF2B5EF4-FFF2-40B4-BE49-F238E27FC236}">
                  <a16:creationId xmlns:a16="http://schemas.microsoft.com/office/drawing/2014/main" id="{709C19CB-A419-D7D9-E0FA-2F01C609B434}"/>
                </a:ext>
              </a:extLst>
            </p:cNvPr>
            <p:cNvSpPr/>
            <p:nvPr/>
          </p:nvSpPr>
          <p:spPr>
            <a:xfrm>
              <a:off x="2078075" y="1457325"/>
              <a:ext cx="43575" cy="54825"/>
            </a:xfrm>
            <a:custGeom>
              <a:avLst/>
              <a:gdLst/>
              <a:ahLst/>
              <a:cxnLst/>
              <a:rect l="l" t="t" r="r" b="b"/>
              <a:pathLst>
                <a:path w="1743" h="2193" extrusionOk="0">
                  <a:moveTo>
                    <a:pt x="1485" y="0"/>
                  </a:moveTo>
                  <a:cubicBezTo>
                    <a:pt x="1418" y="0"/>
                    <a:pt x="1347" y="24"/>
                    <a:pt x="1299" y="72"/>
                  </a:cubicBezTo>
                  <a:cubicBezTo>
                    <a:pt x="824" y="578"/>
                    <a:pt x="444" y="1180"/>
                    <a:pt x="64" y="1814"/>
                  </a:cubicBezTo>
                  <a:cubicBezTo>
                    <a:pt x="1" y="1972"/>
                    <a:pt x="33" y="2067"/>
                    <a:pt x="159" y="2162"/>
                  </a:cubicBezTo>
                  <a:cubicBezTo>
                    <a:pt x="199" y="2182"/>
                    <a:pt x="243" y="2192"/>
                    <a:pt x="285" y="2192"/>
                  </a:cubicBezTo>
                  <a:cubicBezTo>
                    <a:pt x="377" y="2192"/>
                    <a:pt x="464" y="2143"/>
                    <a:pt x="508" y="2035"/>
                  </a:cubicBezTo>
                  <a:cubicBezTo>
                    <a:pt x="824" y="1433"/>
                    <a:pt x="1236" y="895"/>
                    <a:pt x="1648" y="420"/>
                  </a:cubicBezTo>
                  <a:cubicBezTo>
                    <a:pt x="1743" y="293"/>
                    <a:pt x="1743" y="135"/>
                    <a:pt x="1648" y="72"/>
                  </a:cubicBezTo>
                  <a:cubicBezTo>
                    <a:pt x="1616" y="24"/>
                    <a:pt x="1553" y="0"/>
                    <a:pt x="148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  <p:grpSp>
        <p:nvGrpSpPr>
          <p:cNvPr id="47" name="Google Shape;12778;p71">
            <a:extLst>
              <a:ext uri="{FF2B5EF4-FFF2-40B4-BE49-F238E27FC236}">
                <a16:creationId xmlns:a16="http://schemas.microsoft.com/office/drawing/2014/main" id="{F562940C-B1EC-74FB-1B0E-A448022B0C35}"/>
              </a:ext>
            </a:extLst>
          </p:cNvPr>
          <p:cNvGrpSpPr/>
          <p:nvPr/>
        </p:nvGrpSpPr>
        <p:grpSpPr>
          <a:xfrm>
            <a:off x="7853051" y="4820584"/>
            <a:ext cx="557612" cy="556595"/>
            <a:chOff x="5115150" y="3755100"/>
            <a:chExt cx="438650" cy="437850"/>
          </a:xfrm>
        </p:grpSpPr>
        <p:sp>
          <p:nvSpPr>
            <p:cNvPr id="48" name="Google Shape;12779;p71">
              <a:extLst>
                <a:ext uri="{FF2B5EF4-FFF2-40B4-BE49-F238E27FC236}">
                  <a16:creationId xmlns:a16="http://schemas.microsoft.com/office/drawing/2014/main" id="{63510B34-C56C-B085-E842-836634B7E67E}"/>
                </a:ext>
              </a:extLst>
            </p:cNvPr>
            <p:cNvSpPr/>
            <p:nvPr/>
          </p:nvSpPr>
          <p:spPr>
            <a:xfrm>
              <a:off x="5186400" y="3755100"/>
              <a:ext cx="367400" cy="366975"/>
            </a:xfrm>
            <a:custGeom>
              <a:avLst/>
              <a:gdLst/>
              <a:ahLst/>
              <a:cxnLst/>
              <a:rect l="l" t="t" r="r" b="b"/>
              <a:pathLst>
                <a:path w="14696" h="14679" extrusionOk="0">
                  <a:moveTo>
                    <a:pt x="5891" y="1"/>
                  </a:moveTo>
                  <a:cubicBezTo>
                    <a:pt x="4624" y="1"/>
                    <a:pt x="3579" y="1014"/>
                    <a:pt x="3579" y="2312"/>
                  </a:cubicBezTo>
                  <a:lnTo>
                    <a:pt x="3579" y="3167"/>
                  </a:lnTo>
                  <a:lnTo>
                    <a:pt x="2978" y="2566"/>
                  </a:lnTo>
                  <a:cubicBezTo>
                    <a:pt x="2515" y="2104"/>
                    <a:pt x="1935" y="1879"/>
                    <a:pt x="1355" y="1879"/>
                  </a:cubicBezTo>
                  <a:cubicBezTo>
                    <a:pt x="941" y="1879"/>
                    <a:pt x="528" y="1993"/>
                    <a:pt x="159" y="2217"/>
                  </a:cubicBezTo>
                  <a:cubicBezTo>
                    <a:pt x="32" y="2281"/>
                    <a:pt x="1" y="2439"/>
                    <a:pt x="96" y="2566"/>
                  </a:cubicBezTo>
                  <a:cubicBezTo>
                    <a:pt x="134" y="2642"/>
                    <a:pt x="207" y="2684"/>
                    <a:pt x="287" y="2684"/>
                  </a:cubicBezTo>
                  <a:cubicBezTo>
                    <a:pt x="339" y="2684"/>
                    <a:pt x="394" y="2666"/>
                    <a:pt x="444" y="2629"/>
                  </a:cubicBezTo>
                  <a:cubicBezTo>
                    <a:pt x="717" y="2473"/>
                    <a:pt x="1033" y="2392"/>
                    <a:pt x="1354" y="2392"/>
                  </a:cubicBezTo>
                  <a:cubicBezTo>
                    <a:pt x="1815" y="2392"/>
                    <a:pt x="2288" y="2559"/>
                    <a:pt x="2661" y="2914"/>
                  </a:cubicBezTo>
                  <a:lnTo>
                    <a:pt x="3643" y="3896"/>
                  </a:lnTo>
                  <a:lnTo>
                    <a:pt x="3738" y="4117"/>
                  </a:lnTo>
                  <a:cubicBezTo>
                    <a:pt x="3765" y="4200"/>
                    <a:pt x="3887" y="4282"/>
                    <a:pt x="4002" y="4282"/>
                  </a:cubicBezTo>
                  <a:cubicBezTo>
                    <a:pt x="4020" y="4282"/>
                    <a:pt x="4037" y="4280"/>
                    <a:pt x="4054" y="4276"/>
                  </a:cubicBezTo>
                  <a:cubicBezTo>
                    <a:pt x="4149" y="4212"/>
                    <a:pt x="4244" y="4054"/>
                    <a:pt x="4213" y="3927"/>
                  </a:cubicBezTo>
                  <a:lnTo>
                    <a:pt x="4118" y="3737"/>
                  </a:lnTo>
                  <a:lnTo>
                    <a:pt x="4118" y="2344"/>
                  </a:lnTo>
                  <a:cubicBezTo>
                    <a:pt x="4118" y="1362"/>
                    <a:pt x="4909" y="539"/>
                    <a:pt x="5954" y="539"/>
                  </a:cubicBezTo>
                  <a:cubicBezTo>
                    <a:pt x="6936" y="539"/>
                    <a:pt x="7760" y="1331"/>
                    <a:pt x="7760" y="2344"/>
                  </a:cubicBezTo>
                  <a:lnTo>
                    <a:pt x="7760" y="3737"/>
                  </a:lnTo>
                  <a:lnTo>
                    <a:pt x="7696" y="3927"/>
                  </a:lnTo>
                  <a:cubicBezTo>
                    <a:pt x="7633" y="4054"/>
                    <a:pt x="7696" y="4212"/>
                    <a:pt x="7855" y="4276"/>
                  </a:cubicBezTo>
                  <a:cubicBezTo>
                    <a:pt x="7876" y="4283"/>
                    <a:pt x="7901" y="4287"/>
                    <a:pt x="7926" y="4287"/>
                  </a:cubicBezTo>
                  <a:cubicBezTo>
                    <a:pt x="8016" y="4287"/>
                    <a:pt x="8122" y="4240"/>
                    <a:pt x="8171" y="4117"/>
                  </a:cubicBezTo>
                  <a:lnTo>
                    <a:pt x="8235" y="3896"/>
                  </a:lnTo>
                  <a:lnTo>
                    <a:pt x="9216" y="2914"/>
                  </a:lnTo>
                  <a:cubicBezTo>
                    <a:pt x="9581" y="2550"/>
                    <a:pt x="10048" y="2368"/>
                    <a:pt x="10515" y="2368"/>
                  </a:cubicBezTo>
                  <a:cubicBezTo>
                    <a:pt x="10982" y="2368"/>
                    <a:pt x="11449" y="2550"/>
                    <a:pt x="11813" y="2914"/>
                  </a:cubicBezTo>
                  <a:cubicBezTo>
                    <a:pt x="12510" y="3642"/>
                    <a:pt x="12510" y="4783"/>
                    <a:pt x="11813" y="5479"/>
                  </a:cubicBezTo>
                  <a:lnTo>
                    <a:pt x="10800" y="6493"/>
                  </a:lnTo>
                  <a:lnTo>
                    <a:pt x="10610" y="6556"/>
                  </a:lnTo>
                  <a:cubicBezTo>
                    <a:pt x="10483" y="6588"/>
                    <a:pt x="10420" y="6746"/>
                    <a:pt x="10451" y="6873"/>
                  </a:cubicBezTo>
                  <a:cubicBezTo>
                    <a:pt x="10478" y="6978"/>
                    <a:pt x="10591" y="7039"/>
                    <a:pt x="10701" y="7039"/>
                  </a:cubicBezTo>
                  <a:cubicBezTo>
                    <a:pt x="10724" y="7039"/>
                    <a:pt x="10746" y="7036"/>
                    <a:pt x="10768" y="7031"/>
                  </a:cubicBezTo>
                  <a:lnTo>
                    <a:pt x="10958" y="6968"/>
                  </a:lnTo>
                  <a:lnTo>
                    <a:pt x="12352" y="6968"/>
                  </a:lnTo>
                  <a:cubicBezTo>
                    <a:pt x="13333" y="6968"/>
                    <a:pt x="14188" y="7759"/>
                    <a:pt x="14188" y="8773"/>
                  </a:cubicBezTo>
                  <a:cubicBezTo>
                    <a:pt x="14188" y="9755"/>
                    <a:pt x="13397" y="10610"/>
                    <a:pt x="12352" y="10610"/>
                  </a:cubicBezTo>
                  <a:lnTo>
                    <a:pt x="10958" y="10610"/>
                  </a:lnTo>
                  <a:lnTo>
                    <a:pt x="10768" y="10515"/>
                  </a:lnTo>
                  <a:cubicBezTo>
                    <a:pt x="10740" y="10507"/>
                    <a:pt x="10710" y="10504"/>
                    <a:pt x="10680" y="10504"/>
                  </a:cubicBezTo>
                  <a:cubicBezTo>
                    <a:pt x="10577" y="10504"/>
                    <a:pt x="10476" y="10550"/>
                    <a:pt x="10451" y="10673"/>
                  </a:cubicBezTo>
                  <a:cubicBezTo>
                    <a:pt x="10420" y="10800"/>
                    <a:pt x="10451" y="10958"/>
                    <a:pt x="10610" y="10990"/>
                  </a:cubicBezTo>
                  <a:lnTo>
                    <a:pt x="10800" y="11085"/>
                  </a:lnTo>
                  <a:lnTo>
                    <a:pt x="11813" y="12066"/>
                  </a:lnTo>
                  <a:cubicBezTo>
                    <a:pt x="12383" y="12668"/>
                    <a:pt x="12478" y="13555"/>
                    <a:pt x="12067" y="14283"/>
                  </a:cubicBezTo>
                  <a:cubicBezTo>
                    <a:pt x="12003" y="14410"/>
                    <a:pt x="12035" y="14568"/>
                    <a:pt x="12162" y="14632"/>
                  </a:cubicBezTo>
                  <a:cubicBezTo>
                    <a:pt x="12206" y="14665"/>
                    <a:pt x="12254" y="14679"/>
                    <a:pt x="12300" y="14679"/>
                  </a:cubicBezTo>
                  <a:cubicBezTo>
                    <a:pt x="12387" y="14679"/>
                    <a:pt x="12469" y="14630"/>
                    <a:pt x="12510" y="14568"/>
                  </a:cubicBezTo>
                  <a:cubicBezTo>
                    <a:pt x="13017" y="13681"/>
                    <a:pt x="12953" y="12510"/>
                    <a:pt x="12162" y="11718"/>
                  </a:cubicBezTo>
                  <a:lnTo>
                    <a:pt x="11560" y="11116"/>
                  </a:lnTo>
                  <a:lnTo>
                    <a:pt x="12383" y="11116"/>
                  </a:lnTo>
                  <a:cubicBezTo>
                    <a:pt x="13650" y="11116"/>
                    <a:pt x="14695" y="10040"/>
                    <a:pt x="14695" y="8773"/>
                  </a:cubicBezTo>
                  <a:cubicBezTo>
                    <a:pt x="14695" y="7506"/>
                    <a:pt x="13650" y="6429"/>
                    <a:pt x="12352" y="6429"/>
                  </a:cubicBezTo>
                  <a:lnTo>
                    <a:pt x="11528" y="6429"/>
                  </a:lnTo>
                  <a:lnTo>
                    <a:pt x="12130" y="5859"/>
                  </a:lnTo>
                  <a:cubicBezTo>
                    <a:pt x="13017" y="4941"/>
                    <a:pt x="13017" y="3484"/>
                    <a:pt x="12130" y="2566"/>
                  </a:cubicBezTo>
                  <a:cubicBezTo>
                    <a:pt x="11671" y="2106"/>
                    <a:pt x="11077" y="1877"/>
                    <a:pt x="10483" y="1877"/>
                  </a:cubicBezTo>
                  <a:cubicBezTo>
                    <a:pt x="9889" y="1877"/>
                    <a:pt x="9296" y="2106"/>
                    <a:pt x="8836" y="2566"/>
                  </a:cubicBezTo>
                  <a:lnTo>
                    <a:pt x="8235" y="3167"/>
                  </a:lnTo>
                  <a:lnTo>
                    <a:pt x="8235" y="2312"/>
                  </a:lnTo>
                  <a:cubicBezTo>
                    <a:pt x="8235" y="1046"/>
                    <a:pt x="7221" y="1"/>
                    <a:pt x="58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49" name="Google Shape;12780;p71">
              <a:extLst>
                <a:ext uri="{FF2B5EF4-FFF2-40B4-BE49-F238E27FC236}">
                  <a16:creationId xmlns:a16="http://schemas.microsoft.com/office/drawing/2014/main" id="{EB7806A2-9D90-6A5B-DC1A-77202C3D573A}"/>
                </a:ext>
              </a:extLst>
            </p:cNvPr>
            <p:cNvSpPr/>
            <p:nvPr/>
          </p:nvSpPr>
          <p:spPr>
            <a:xfrm>
              <a:off x="5115150" y="3825775"/>
              <a:ext cx="367375" cy="367175"/>
            </a:xfrm>
            <a:custGeom>
              <a:avLst/>
              <a:gdLst/>
              <a:ahLst/>
              <a:cxnLst/>
              <a:rect l="l" t="t" r="r" b="b"/>
              <a:pathLst>
                <a:path w="14695" h="14687" extrusionOk="0">
                  <a:moveTo>
                    <a:pt x="2431" y="0"/>
                  </a:moveTo>
                  <a:cubicBezTo>
                    <a:pt x="2356" y="0"/>
                    <a:pt x="2275" y="42"/>
                    <a:pt x="2217" y="119"/>
                  </a:cubicBezTo>
                  <a:cubicBezTo>
                    <a:pt x="1711" y="1005"/>
                    <a:pt x="1774" y="2177"/>
                    <a:pt x="2566" y="2969"/>
                  </a:cubicBezTo>
                  <a:lnTo>
                    <a:pt x="3167" y="3571"/>
                  </a:lnTo>
                  <a:lnTo>
                    <a:pt x="2344" y="3571"/>
                  </a:lnTo>
                  <a:cubicBezTo>
                    <a:pt x="1077" y="3571"/>
                    <a:pt x="0" y="4616"/>
                    <a:pt x="0" y="5914"/>
                  </a:cubicBezTo>
                  <a:cubicBezTo>
                    <a:pt x="0" y="7181"/>
                    <a:pt x="1046" y="8226"/>
                    <a:pt x="2344" y="8226"/>
                  </a:cubicBezTo>
                  <a:lnTo>
                    <a:pt x="3167" y="8226"/>
                  </a:lnTo>
                  <a:lnTo>
                    <a:pt x="2566" y="8828"/>
                  </a:lnTo>
                  <a:cubicBezTo>
                    <a:pt x="1679" y="9746"/>
                    <a:pt x="1679" y="11203"/>
                    <a:pt x="2566" y="12121"/>
                  </a:cubicBezTo>
                  <a:cubicBezTo>
                    <a:pt x="3025" y="12580"/>
                    <a:pt x="3619" y="12810"/>
                    <a:pt x="4212" y="12810"/>
                  </a:cubicBezTo>
                  <a:cubicBezTo>
                    <a:pt x="4806" y="12810"/>
                    <a:pt x="5400" y="12580"/>
                    <a:pt x="5859" y="12121"/>
                  </a:cubicBezTo>
                  <a:lnTo>
                    <a:pt x="6461" y="11520"/>
                  </a:lnTo>
                  <a:lnTo>
                    <a:pt x="6461" y="12343"/>
                  </a:lnTo>
                  <a:cubicBezTo>
                    <a:pt x="6461" y="13610"/>
                    <a:pt x="7474" y="14686"/>
                    <a:pt x="8804" y="14686"/>
                  </a:cubicBezTo>
                  <a:cubicBezTo>
                    <a:pt x="10071" y="14686"/>
                    <a:pt x="11116" y="13673"/>
                    <a:pt x="11116" y="12343"/>
                  </a:cubicBezTo>
                  <a:lnTo>
                    <a:pt x="11116" y="11520"/>
                  </a:lnTo>
                  <a:lnTo>
                    <a:pt x="11718" y="12121"/>
                  </a:lnTo>
                  <a:cubicBezTo>
                    <a:pt x="12177" y="12580"/>
                    <a:pt x="12754" y="12795"/>
                    <a:pt x="13330" y="12795"/>
                  </a:cubicBezTo>
                  <a:cubicBezTo>
                    <a:pt x="13747" y="12795"/>
                    <a:pt x="14164" y="12682"/>
                    <a:pt x="14537" y="12470"/>
                  </a:cubicBezTo>
                  <a:cubicBezTo>
                    <a:pt x="14632" y="12406"/>
                    <a:pt x="14695" y="12248"/>
                    <a:pt x="14600" y="12121"/>
                  </a:cubicBezTo>
                  <a:cubicBezTo>
                    <a:pt x="14562" y="12045"/>
                    <a:pt x="14488" y="12003"/>
                    <a:pt x="14408" y="12003"/>
                  </a:cubicBezTo>
                  <a:cubicBezTo>
                    <a:pt x="14356" y="12003"/>
                    <a:pt x="14302" y="12020"/>
                    <a:pt x="14252" y="12058"/>
                  </a:cubicBezTo>
                  <a:cubicBezTo>
                    <a:pt x="13979" y="12214"/>
                    <a:pt x="13663" y="12295"/>
                    <a:pt x="13342" y="12295"/>
                  </a:cubicBezTo>
                  <a:cubicBezTo>
                    <a:pt x="12880" y="12295"/>
                    <a:pt x="12408" y="12128"/>
                    <a:pt x="12035" y="11773"/>
                  </a:cubicBezTo>
                  <a:lnTo>
                    <a:pt x="11053" y="10791"/>
                  </a:lnTo>
                  <a:lnTo>
                    <a:pt x="10958" y="10569"/>
                  </a:lnTo>
                  <a:cubicBezTo>
                    <a:pt x="10931" y="10487"/>
                    <a:pt x="10808" y="10405"/>
                    <a:pt x="10694" y="10405"/>
                  </a:cubicBezTo>
                  <a:cubicBezTo>
                    <a:pt x="10676" y="10405"/>
                    <a:pt x="10658" y="10407"/>
                    <a:pt x="10641" y="10411"/>
                  </a:cubicBezTo>
                  <a:cubicBezTo>
                    <a:pt x="10546" y="10474"/>
                    <a:pt x="10451" y="10633"/>
                    <a:pt x="10546" y="10728"/>
                  </a:cubicBezTo>
                  <a:lnTo>
                    <a:pt x="10610" y="10949"/>
                  </a:lnTo>
                  <a:lnTo>
                    <a:pt x="10610" y="12311"/>
                  </a:lnTo>
                  <a:cubicBezTo>
                    <a:pt x="10610" y="13325"/>
                    <a:pt x="9818" y="14148"/>
                    <a:pt x="8804" y="14148"/>
                  </a:cubicBezTo>
                  <a:cubicBezTo>
                    <a:pt x="7759" y="14148"/>
                    <a:pt x="6968" y="13356"/>
                    <a:pt x="6968" y="12311"/>
                  </a:cubicBezTo>
                  <a:lnTo>
                    <a:pt x="6968" y="10949"/>
                  </a:lnTo>
                  <a:lnTo>
                    <a:pt x="7063" y="10728"/>
                  </a:lnTo>
                  <a:cubicBezTo>
                    <a:pt x="7094" y="10633"/>
                    <a:pt x="7063" y="10474"/>
                    <a:pt x="6904" y="10411"/>
                  </a:cubicBezTo>
                  <a:cubicBezTo>
                    <a:pt x="6876" y="10404"/>
                    <a:pt x="6846" y="10400"/>
                    <a:pt x="6816" y="10400"/>
                  </a:cubicBezTo>
                  <a:cubicBezTo>
                    <a:pt x="6713" y="10400"/>
                    <a:pt x="6612" y="10447"/>
                    <a:pt x="6588" y="10569"/>
                  </a:cubicBezTo>
                  <a:lnTo>
                    <a:pt x="6493" y="10791"/>
                  </a:lnTo>
                  <a:lnTo>
                    <a:pt x="5511" y="11773"/>
                  </a:lnTo>
                  <a:cubicBezTo>
                    <a:pt x="5147" y="12121"/>
                    <a:pt x="4680" y="12295"/>
                    <a:pt x="4216" y="12295"/>
                  </a:cubicBezTo>
                  <a:cubicBezTo>
                    <a:pt x="3753" y="12295"/>
                    <a:pt x="3294" y="12121"/>
                    <a:pt x="2946" y="11773"/>
                  </a:cubicBezTo>
                  <a:cubicBezTo>
                    <a:pt x="2217" y="11044"/>
                    <a:pt x="2217" y="9904"/>
                    <a:pt x="2946" y="9208"/>
                  </a:cubicBezTo>
                  <a:lnTo>
                    <a:pt x="3927" y="8194"/>
                  </a:lnTo>
                  <a:lnTo>
                    <a:pt x="4117" y="8131"/>
                  </a:lnTo>
                  <a:cubicBezTo>
                    <a:pt x="4244" y="8099"/>
                    <a:pt x="4307" y="7941"/>
                    <a:pt x="4276" y="7814"/>
                  </a:cubicBezTo>
                  <a:cubicBezTo>
                    <a:pt x="4250" y="7709"/>
                    <a:pt x="4136" y="7648"/>
                    <a:pt x="4026" y="7648"/>
                  </a:cubicBezTo>
                  <a:cubicBezTo>
                    <a:pt x="4004" y="7648"/>
                    <a:pt x="3981" y="7650"/>
                    <a:pt x="3959" y="7656"/>
                  </a:cubicBezTo>
                  <a:lnTo>
                    <a:pt x="3769" y="7719"/>
                  </a:lnTo>
                  <a:lnTo>
                    <a:pt x="2376" y="7719"/>
                  </a:lnTo>
                  <a:cubicBezTo>
                    <a:pt x="1394" y="7719"/>
                    <a:pt x="539" y="6928"/>
                    <a:pt x="539" y="5914"/>
                  </a:cubicBezTo>
                  <a:cubicBezTo>
                    <a:pt x="539" y="4932"/>
                    <a:pt x="1331" y="4077"/>
                    <a:pt x="2376" y="4077"/>
                  </a:cubicBezTo>
                  <a:lnTo>
                    <a:pt x="3769" y="4077"/>
                  </a:lnTo>
                  <a:lnTo>
                    <a:pt x="3959" y="4172"/>
                  </a:lnTo>
                  <a:cubicBezTo>
                    <a:pt x="3988" y="4179"/>
                    <a:pt x="4018" y="4183"/>
                    <a:pt x="4048" y="4183"/>
                  </a:cubicBezTo>
                  <a:cubicBezTo>
                    <a:pt x="4151" y="4183"/>
                    <a:pt x="4251" y="4137"/>
                    <a:pt x="4276" y="4014"/>
                  </a:cubicBezTo>
                  <a:cubicBezTo>
                    <a:pt x="4307" y="3887"/>
                    <a:pt x="4276" y="3729"/>
                    <a:pt x="4117" y="3697"/>
                  </a:cubicBezTo>
                  <a:lnTo>
                    <a:pt x="3927" y="3602"/>
                  </a:lnTo>
                  <a:lnTo>
                    <a:pt x="2946" y="2621"/>
                  </a:lnTo>
                  <a:cubicBezTo>
                    <a:pt x="2344" y="2019"/>
                    <a:pt x="2249" y="1069"/>
                    <a:pt x="2661" y="404"/>
                  </a:cubicBezTo>
                  <a:cubicBezTo>
                    <a:pt x="2724" y="277"/>
                    <a:pt x="2692" y="119"/>
                    <a:pt x="2566" y="55"/>
                  </a:cubicBezTo>
                  <a:cubicBezTo>
                    <a:pt x="2528" y="18"/>
                    <a:pt x="2481" y="0"/>
                    <a:pt x="24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0" name="Google Shape;12781;p71">
              <a:extLst>
                <a:ext uri="{FF2B5EF4-FFF2-40B4-BE49-F238E27FC236}">
                  <a16:creationId xmlns:a16="http://schemas.microsoft.com/office/drawing/2014/main" id="{D038DB2B-2753-31A0-5000-9B2371636EB7}"/>
                </a:ext>
              </a:extLst>
            </p:cNvPr>
            <p:cNvSpPr/>
            <p:nvPr/>
          </p:nvSpPr>
          <p:spPr>
            <a:xfrm>
              <a:off x="5304300" y="3960950"/>
              <a:ext cx="61050" cy="24275"/>
            </a:xfrm>
            <a:custGeom>
              <a:avLst/>
              <a:gdLst/>
              <a:ahLst/>
              <a:cxnLst/>
              <a:rect l="l" t="t" r="r" b="b"/>
              <a:pathLst>
                <a:path w="2442" h="971" extrusionOk="0">
                  <a:moveTo>
                    <a:pt x="320" y="0"/>
                  </a:moveTo>
                  <a:cubicBezTo>
                    <a:pt x="162" y="0"/>
                    <a:pt x="67" y="95"/>
                    <a:pt x="67" y="222"/>
                  </a:cubicBezTo>
                  <a:cubicBezTo>
                    <a:pt x="0" y="666"/>
                    <a:pt x="338" y="970"/>
                    <a:pt x="732" y="970"/>
                  </a:cubicBezTo>
                  <a:cubicBezTo>
                    <a:pt x="900" y="970"/>
                    <a:pt x="1078" y="915"/>
                    <a:pt x="1238" y="792"/>
                  </a:cubicBezTo>
                  <a:cubicBezTo>
                    <a:pt x="1380" y="915"/>
                    <a:pt x="1545" y="970"/>
                    <a:pt x="1706" y="970"/>
                  </a:cubicBezTo>
                  <a:cubicBezTo>
                    <a:pt x="2084" y="970"/>
                    <a:pt x="2442" y="666"/>
                    <a:pt x="2442" y="222"/>
                  </a:cubicBezTo>
                  <a:cubicBezTo>
                    <a:pt x="2442" y="64"/>
                    <a:pt x="2347" y="0"/>
                    <a:pt x="2220" y="0"/>
                  </a:cubicBezTo>
                  <a:cubicBezTo>
                    <a:pt x="2062" y="0"/>
                    <a:pt x="1967" y="95"/>
                    <a:pt x="1967" y="222"/>
                  </a:cubicBezTo>
                  <a:cubicBezTo>
                    <a:pt x="1967" y="349"/>
                    <a:pt x="1872" y="475"/>
                    <a:pt x="1745" y="475"/>
                  </a:cubicBezTo>
                  <a:cubicBezTo>
                    <a:pt x="1618" y="475"/>
                    <a:pt x="1492" y="349"/>
                    <a:pt x="1492" y="222"/>
                  </a:cubicBezTo>
                  <a:cubicBezTo>
                    <a:pt x="1492" y="64"/>
                    <a:pt x="1397" y="0"/>
                    <a:pt x="1270" y="0"/>
                  </a:cubicBezTo>
                  <a:cubicBezTo>
                    <a:pt x="1112" y="0"/>
                    <a:pt x="1017" y="95"/>
                    <a:pt x="1017" y="222"/>
                  </a:cubicBezTo>
                  <a:cubicBezTo>
                    <a:pt x="1017" y="349"/>
                    <a:pt x="890" y="475"/>
                    <a:pt x="795" y="475"/>
                  </a:cubicBezTo>
                  <a:cubicBezTo>
                    <a:pt x="668" y="475"/>
                    <a:pt x="542" y="349"/>
                    <a:pt x="542" y="222"/>
                  </a:cubicBezTo>
                  <a:cubicBezTo>
                    <a:pt x="542" y="64"/>
                    <a:pt x="415" y="0"/>
                    <a:pt x="3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1" name="Google Shape;12782;p71">
              <a:extLst>
                <a:ext uri="{FF2B5EF4-FFF2-40B4-BE49-F238E27FC236}">
                  <a16:creationId xmlns:a16="http://schemas.microsoft.com/office/drawing/2014/main" id="{9B6B5B70-E81C-CAA8-02FF-CDE4E48CD282}"/>
                </a:ext>
              </a:extLst>
            </p:cNvPr>
            <p:cNvSpPr/>
            <p:nvPr/>
          </p:nvSpPr>
          <p:spPr>
            <a:xfrm>
              <a:off x="5262400" y="3938000"/>
              <a:ext cx="35675" cy="23875"/>
            </a:xfrm>
            <a:custGeom>
              <a:avLst/>
              <a:gdLst/>
              <a:ahLst/>
              <a:cxnLst/>
              <a:rect l="l" t="t" r="r" b="b"/>
              <a:pathLst>
                <a:path w="1427" h="955" extrusionOk="0">
                  <a:moveTo>
                    <a:pt x="729" y="0"/>
                  </a:moveTo>
                  <a:cubicBezTo>
                    <a:pt x="318" y="0"/>
                    <a:pt x="1" y="317"/>
                    <a:pt x="1" y="697"/>
                  </a:cubicBezTo>
                  <a:cubicBezTo>
                    <a:pt x="1" y="855"/>
                    <a:pt x="128" y="950"/>
                    <a:pt x="254" y="950"/>
                  </a:cubicBezTo>
                  <a:cubicBezTo>
                    <a:pt x="274" y="953"/>
                    <a:pt x="293" y="955"/>
                    <a:pt x="312" y="955"/>
                  </a:cubicBezTo>
                  <a:cubicBezTo>
                    <a:pt x="469" y="955"/>
                    <a:pt x="571" y="839"/>
                    <a:pt x="571" y="697"/>
                  </a:cubicBezTo>
                  <a:cubicBezTo>
                    <a:pt x="571" y="602"/>
                    <a:pt x="634" y="507"/>
                    <a:pt x="761" y="507"/>
                  </a:cubicBezTo>
                  <a:cubicBezTo>
                    <a:pt x="888" y="507"/>
                    <a:pt x="951" y="602"/>
                    <a:pt x="951" y="697"/>
                  </a:cubicBezTo>
                  <a:cubicBezTo>
                    <a:pt x="951" y="855"/>
                    <a:pt x="1078" y="950"/>
                    <a:pt x="1204" y="950"/>
                  </a:cubicBezTo>
                  <a:cubicBezTo>
                    <a:pt x="1363" y="950"/>
                    <a:pt x="1426" y="823"/>
                    <a:pt x="1426" y="697"/>
                  </a:cubicBezTo>
                  <a:cubicBezTo>
                    <a:pt x="1426" y="317"/>
                    <a:pt x="1109" y="0"/>
                    <a:pt x="72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2" name="Google Shape;12783;p71">
              <a:extLst>
                <a:ext uri="{FF2B5EF4-FFF2-40B4-BE49-F238E27FC236}">
                  <a16:creationId xmlns:a16="http://schemas.microsoft.com/office/drawing/2014/main" id="{E367C5F4-60D5-C64E-6C40-E460C0EBA6E1}"/>
                </a:ext>
              </a:extLst>
            </p:cNvPr>
            <p:cNvSpPr/>
            <p:nvPr/>
          </p:nvSpPr>
          <p:spPr>
            <a:xfrm>
              <a:off x="5367700" y="3938000"/>
              <a:ext cx="35650" cy="23875"/>
            </a:xfrm>
            <a:custGeom>
              <a:avLst/>
              <a:gdLst/>
              <a:ahLst/>
              <a:cxnLst/>
              <a:rect l="l" t="t" r="r" b="b"/>
              <a:pathLst>
                <a:path w="1426" h="955" extrusionOk="0">
                  <a:moveTo>
                    <a:pt x="698" y="0"/>
                  </a:moveTo>
                  <a:cubicBezTo>
                    <a:pt x="318" y="0"/>
                    <a:pt x="1" y="317"/>
                    <a:pt x="1" y="697"/>
                  </a:cubicBezTo>
                  <a:cubicBezTo>
                    <a:pt x="1" y="855"/>
                    <a:pt x="128" y="950"/>
                    <a:pt x="223" y="950"/>
                  </a:cubicBezTo>
                  <a:cubicBezTo>
                    <a:pt x="246" y="953"/>
                    <a:pt x="267" y="955"/>
                    <a:pt x="288" y="955"/>
                  </a:cubicBezTo>
                  <a:cubicBezTo>
                    <a:pt x="463" y="955"/>
                    <a:pt x="539" y="839"/>
                    <a:pt x="539" y="697"/>
                  </a:cubicBezTo>
                  <a:cubicBezTo>
                    <a:pt x="539" y="602"/>
                    <a:pt x="634" y="507"/>
                    <a:pt x="761" y="507"/>
                  </a:cubicBezTo>
                  <a:cubicBezTo>
                    <a:pt x="856" y="507"/>
                    <a:pt x="951" y="602"/>
                    <a:pt x="951" y="697"/>
                  </a:cubicBezTo>
                  <a:cubicBezTo>
                    <a:pt x="951" y="855"/>
                    <a:pt x="1078" y="950"/>
                    <a:pt x="1173" y="950"/>
                  </a:cubicBezTo>
                  <a:cubicBezTo>
                    <a:pt x="1331" y="950"/>
                    <a:pt x="1426" y="823"/>
                    <a:pt x="1426" y="697"/>
                  </a:cubicBezTo>
                  <a:cubicBezTo>
                    <a:pt x="1426" y="317"/>
                    <a:pt x="1109" y="0"/>
                    <a:pt x="6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  <p:grpSp>
        <p:nvGrpSpPr>
          <p:cNvPr id="53" name="Google Shape;12778;p71">
            <a:extLst>
              <a:ext uri="{FF2B5EF4-FFF2-40B4-BE49-F238E27FC236}">
                <a16:creationId xmlns:a16="http://schemas.microsoft.com/office/drawing/2014/main" id="{F37534F9-CC53-69A3-C2C3-80658C235636}"/>
              </a:ext>
            </a:extLst>
          </p:cNvPr>
          <p:cNvGrpSpPr/>
          <p:nvPr/>
        </p:nvGrpSpPr>
        <p:grpSpPr>
          <a:xfrm>
            <a:off x="3425908" y="4798580"/>
            <a:ext cx="557612" cy="556595"/>
            <a:chOff x="5115150" y="3755100"/>
            <a:chExt cx="438650" cy="437850"/>
          </a:xfrm>
        </p:grpSpPr>
        <p:sp>
          <p:nvSpPr>
            <p:cNvPr id="54" name="Google Shape;12779;p71">
              <a:extLst>
                <a:ext uri="{FF2B5EF4-FFF2-40B4-BE49-F238E27FC236}">
                  <a16:creationId xmlns:a16="http://schemas.microsoft.com/office/drawing/2014/main" id="{A0D4EE5F-CD40-6CC9-FC61-27D518C933CC}"/>
                </a:ext>
              </a:extLst>
            </p:cNvPr>
            <p:cNvSpPr/>
            <p:nvPr/>
          </p:nvSpPr>
          <p:spPr>
            <a:xfrm>
              <a:off x="5186400" y="3755100"/>
              <a:ext cx="367400" cy="366975"/>
            </a:xfrm>
            <a:custGeom>
              <a:avLst/>
              <a:gdLst/>
              <a:ahLst/>
              <a:cxnLst/>
              <a:rect l="l" t="t" r="r" b="b"/>
              <a:pathLst>
                <a:path w="14696" h="14679" extrusionOk="0">
                  <a:moveTo>
                    <a:pt x="5891" y="1"/>
                  </a:moveTo>
                  <a:cubicBezTo>
                    <a:pt x="4624" y="1"/>
                    <a:pt x="3579" y="1014"/>
                    <a:pt x="3579" y="2312"/>
                  </a:cubicBezTo>
                  <a:lnTo>
                    <a:pt x="3579" y="3167"/>
                  </a:lnTo>
                  <a:lnTo>
                    <a:pt x="2978" y="2566"/>
                  </a:lnTo>
                  <a:cubicBezTo>
                    <a:pt x="2515" y="2104"/>
                    <a:pt x="1935" y="1879"/>
                    <a:pt x="1355" y="1879"/>
                  </a:cubicBezTo>
                  <a:cubicBezTo>
                    <a:pt x="941" y="1879"/>
                    <a:pt x="528" y="1993"/>
                    <a:pt x="159" y="2217"/>
                  </a:cubicBezTo>
                  <a:cubicBezTo>
                    <a:pt x="32" y="2281"/>
                    <a:pt x="1" y="2439"/>
                    <a:pt x="96" y="2566"/>
                  </a:cubicBezTo>
                  <a:cubicBezTo>
                    <a:pt x="134" y="2642"/>
                    <a:pt x="207" y="2684"/>
                    <a:pt x="287" y="2684"/>
                  </a:cubicBezTo>
                  <a:cubicBezTo>
                    <a:pt x="339" y="2684"/>
                    <a:pt x="394" y="2666"/>
                    <a:pt x="444" y="2629"/>
                  </a:cubicBezTo>
                  <a:cubicBezTo>
                    <a:pt x="717" y="2473"/>
                    <a:pt x="1033" y="2392"/>
                    <a:pt x="1354" y="2392"/>
                  </a:cubicBezTo>
                  <a:cubicBezTo>
                    <a:pt x="1815" y="2392"/>
                    <a:pt x="2288" y="2559"/>
                    <a:pt x="2661" y="2914"/>
                  </a:cubicBezTo>
                  <a:lnTo>
                    <a:pt x="3643" y="3896"/>
                  </a:lnTo>
                  <a:lnTo>
                    <a:pt x="3738" y="4117"/>
                  </a:lnTo>
                  <a:cubicBezTo>
                    <a:pt x="3765" y="4200"/>
                    <a:pt x="3887" y="4282"/>
                    <a:pt x="4002" y="4282"/>
                  </a:cubicBezTo>
                  <a:cubicBezTo>
                    <a:pt x="4020" y="4282"/>
                    <a:pt x="4037" y="4280"/>
                    <a:pt x="4054" y="4276"/>
                  </a:cubicBezTo>
                  <a:cubicBezTo>
                    <a:pt x="4149" y="4212"/>
                    <a:pt x="4244" y="4054"/>
                    <a:pt x="4213" y="3927"/>
                  </a:cubicBezTo>
                  <a:lnTo>
                    <a:pt x="4118" y="3737"/>
                  </a:lnTo>
                  <a:lnTo>
                    <a:pt x="4118" y="2344"/>
                  </a:lnTo>
                  <a:cubicBezTo>
                    <a:pt x="4118" y="1362"/>
                    <a:pt x="4909" y="539"/>
                    <a:pt x="5954" y="539"/>
                  </a:cubicBezTo>
                  <a:cubicBezTo>
                    <a:pt x="6936" y="539"/>
                    <a:pt x="7760" y="1331"/>
                    <a:pt x="7760" y="2344"/>
                  </a:cubicBezTo>
                  <a:lnTo>
                    <a:pt x="7760" y="3737"/>
                  </a:lnTo>
                  <a:lnTo>
                    <a:pt x="7696" y="3927"/>
                  </a:lnTo>
                  <a:cubicBezTo>
                    <a:pt x="7633" y="4054"/>
                    <a:pt x="7696" y="4212"/>
                    <a:pt x="7855" y="4276"/>
                  </a:cubicBezTo>
                  <a:cubicBezTo>
                    <a:pt x="7876" y="4283"/>
                    <a:pt x="7901" y="4287"/>
                    <a:pt x="7926" y="4287"/>
                  </a:cubicBezTo>
                  <a:cubicBezTo>
                    <a:pt x="8016" y="4287"/>
                    <a:pt x="8122" y="4240"/>
                    <a:pt x="8171" y="4117"/>
                  </a:cubicBezTo>
                  <a:lnTo>
                    <a:pt x="8235" y="3896"/>
                  </a:lnTo>
                  <a:lnTo>
                    <a:pt x="9216" y="2914"/>
                  </a:lnTo>
                  <a:cubicBezTo>
                    <a:pt x="9581" y="2550"/>
                    <a:pt x="10048" y="2368"/>
                    <a:pt x="10515" y="2368"/>
                  </a:cubicBezTo>
                  <a:cubicBezTo>
                    <a:pt x="10982" y="2368"/>
                    <a:pt x="11449" y="2550"/>
                    <a:pt x="11813" y="2914"/>
                  </a:cubicBezTo>
                  <a:cubicBezTo>
                    <a:pt x="12510" y="3642"/>
                    <a:pt x="12510" y="4783"/>
                    <a:pt x="11813" y="5479"/>
                  </a:cubicBezTo>
                  <a:lnTo>
                    <a:pt x="10800" y="6493"/>
                  </a:lnTo>
                  <a:lnTo>
                    <a:pt x="10610" y="6556"/>
                  </a:lnTo>
                  <a:cubicBezTo>
                    <a:pt x="10483" y="6588"/>
                    <a:pt x="10420" y="6746"/>
                    <a:pt x="10451" y="6873"/>
                  </a:cubicBezTo>
                  <a:cubicBezTo>
                    <a:pt x="10478" y="6978"/>
                    <a:pt x="10591" y="7039"/>
                    <a:pt x="10701" y="7039"/>
                  </a:cubicBezTo>
                  <a:cubicBezTo>
                    <a:pt x="10724" y="7039"/>
                    <a:pt x="10746" y="7036"/>
                    <a:pt x="10768" y="7031"/>
                  </a:cubicBezTo>
                  <a:lnTo>
                    <a:pt x="10958" y="6968"/>
                  </a:lnTo>
                  <a:lnTo>
                    <a:pt x="12352" y="6968"/>
                  </a:lnTo>
                  <a:cubicBezTo>
                    <a:pt x="13333" y="6968"/>
                    <a:pt x="14188" y="7759"/>
                    <a:pt x="14188" y="8773"/>
                  </a:cubicBezTo>
                  <a:cubicBezTo>
                    <a:pt x="14188" y="9755"/>
                    <a:pt x="13397" y="10610"/>
                    <a:pt x="12352" y="10610"/>
                  </a:cubicBezTo>
                  <a:lnTo>
                    <a:pt x="10958" y="10610"/>
                  </a:lnTo>
                  <a:lnTo>
                    <a:pt x="10768" y="10515"/>
                  </a:lnTo>
                  <a:cubicBezTo>
                    <a:pt x="10740" y="10507"/>
                    <a:pt x="10710" y="10504"/>
                    <a:pt x="10680" y="10504"/>
                  </a:cubicBezTo>
                  <a:cubicBezTo>
                    <a:pt x="10577" y="10504"/>
                    <a:pt x="10476" y="10550"/>
                    <a:pt x="10451" y="10673"/>
                  </a:cubicBezTo>
                  <a:cubicBezTo>
                    <a:pt x="10420" y="10800"/>
                    <a:pt x="10451" y="10958"/>
                    <a:pt x="10610" y="10990"/>
                  </a:cubicBezTo>
                  <a:lnTo>
                    <a:pt x="10800" y="11085"/>
                  </a:lnTo>
                  <a:lnTo>
                    <a:pt x="11813" y="12066"/>
                  </a:lnTo>
                  <a:cubicBezTo>
                    <a:pt x="12383" y="12668"/>
                    <a:pt x="12478" y="13555"/>
                    <a:pt x="12067" y="14283"/>
                  </a:cubicBezTo>
                  <a:cubicBezTo>
                    <a:pt x="12003" y="14410"/>
                    <a:pt x="12035" y="14568"/>
                    <a:pt x="12162" y="14632"/>
                  </a:cubicBezTo>
                  <a:cubicBezTo>
                    <a:pt x="12206" y="14665"/>
                    <a:pt x="12254" y="14679"/>
                    <a:pt x="12300" y="14679"/>
                  </a:cubicBezTo>
                  <a:cubicBezTo>
                    <a:pt x="12387" y="14679"/>
                    <a:pt x="12469" y="14630"/>
                    <a:pt x="12510" y="14568"/>
                  </a:cubicBezTo>
                  <a:cubicBezTo>
                    <a:pt x="13017" y="13681"/>
                    <a:pt x="12953" y="12510"/>
                    <a:pt x="12162" y="11718"/>
                  </a:cubicBezTo>
                  <a:lnTo>
                    <a:pt x="11560" y="11116"/>
                  </a:lnTo>
                  <a:lnTo>
                    <a:pt x="12383" y="11116"/>
                  </a:lnTo>
                  <a:cubicBezTo>
                    <a:pt x="13650" y="11116"/>
                    <a:pt x="14695" y="10040"/>
                    <a:pt x="14695" y="8773"/>
                  </a:cubicBezTo>
                  <a:cubicBezTo>
                    <a:pt x="14695" y="7506"/>
                    <a:pt x="13650" y="6429"/>
                    <a:pt x="12352" y="6429"/>
                  </a:cubicBezTo>
                  <a:lnTo>
                    <a:pt x="11528" y="6429"/>
                  </a:lnTo>
                  <a:lnTo>
                    <a:pt x="12130" y="5859"/>
                  </a:lnTo>
                  <a:cubicBezTo>
                    <a:pt x="13017" y="4941"/>
                    <a:pt x="13017" y="3484"/>
                    <a:pt x="12130" y="2566"/>
                  </a:cubicBezTo>
                  <a:cubicBezTo>
                    <a:pt x="11671" y="2106"/>
                    <a:pt x="11077" y="1877"/>
                    <a:pt x="10483" y="1877"/>
                  </a:cubicBezTo>
                  <a:cubicBezTo>
                    <a:pt x="9889" y="1877"/>
                    <a:pt x="9296" y="2106"/>
                    <a:pt x="8836" y="2566"/>
                  </a:cubicBezTo>
                  <a:lnTo>
                    <a:pt x="8235" y="3167"/>
                  </a:lnTo>
                  <a:lnTo>
                    <a:pt x="8235" y="2312"/>
                  </a:lnTo>
                  <a:cubicBezTo>
                    <a:pt x="8235" y="1046"/>
                    <a:pt x="7221" y="1"/>
                    <a:pt x="58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5" name="Google Shape;12780;p71">
              <a:extLst>
                <a:ext uri="{FF2B5EF4-FFF2-40B4-BE49-F238E27FC236}">
                  <a16:creationId xmlns:a16="http://schemas.microsoft.com/office/drawing/2014/main" id="{D0AE0ED1-9502-1665-0532-B4C04D00BC45}"/>
                </a:ext>
              </a:extLst>
            </p:cNvPr>
            <p:cNvSpPr/>
            <p:nvPr/>
          </p:nvSpPr>
          <p:spPr>
            <a:xfrm>
              <a:off x="5115150" y="3825775"/>
              <a:ext cx="367375" cy="367175"/>
            </a:xfrm>
            <a:custGeom>
              <a:avLst/>
              <a:gdLst/>
              <a:ahLst/>
              <a:cxnLst/>
              <a:rect l="l" t="t" r="r" b="b"/>
              <a:pathLst>
                <a:path w="14695" h="14687" extrusionOk="0">
                  <a:moveTo>
                    <a:pt x="2431" y="0"/>
                  </a:moveTo>
                  <a:cubicBezTo>
                    <a:pt x="2356" y="0"/>
                    <a:pt x="2275" y="42"/>
                    <a:pt x="2217" y="119"/>
                  </a:cubicBezTo>
                  <a:cubicBezTo>
                    <a:pt x="1711" y="1005"/>
                    <a:pt x="1774" y="2177"/>
                    <a:pt x="2566" y="2969"/>
                  </a:cubicBezTo>
                  <a:lnTo>
                    <a:pt x="3167" y="3571"/>
                  </a:lnTo>
                  <a:lnTo>
                    <a:pt x="2344" y="3571"/>
                  </a:lnTo>
                  <a:cubicBezTo>
                    <a:pt x="1077" y="3571"/>
                    <a:pt x="0" y="4616"/>
                    <a:pt x="0" y="5914"/>
                  </a:cubicBezTo>
                  <a:cubicBezTo>
                    <a:pt x="0" y="7181"/>
                    <a:pt x="1046" y="8226"/>
                    <a:pt x="2344" y="8226"/>
                  </a:cubicBezTo>
                  <a:lnTo>
                    <a:pt x="3167" y="8226"/>
                  </a:lnTo>
                  <a:lnTo>
                    <a:pt x="2566" y="8828"/>
                  </a:lnTo>
                  <a:cubicBezTo>
                    <a:pt x="1679" y="9746"/>
                    <a:pt x="1679" y="11203"/>
                    <a:pt x="2566" y="12121"/>
                  </a:cubicBezTo>
                  <a:cubicBezTo>
                    <a:pt x="3025" y="12580"/>
                    <a:pt x="3619" y="12810"/>
                    <a:pt x="4212" y="12810"/>
                  </a:cubicBezTo>
                  <a:cubicBezTo>
                    <a:pt x="4806" y="12810"/>
                    <a:pt x="5400" y="12580"/>
                    <a:pt x="5859" y="12121"/>
                  </a:cubicBezTo>
                  <a:lnTo>
                    <a:pt x="6461" y="11520"/>
                  </a:lnTo>
                  <a:lnTo>
                    <a:pt x="6461" y="12343"/>
                  </a:lnTo>
                  <a:cubicBezTo>
                    <a:pt x="6461" y="13610"/>
                    <a:pt x="7474" y="14686"/>
                    <a:pt x="8804" y="14686"/>
                  </a:cubicBezTo>
                  <a:cubicBezTo>
                    <a:pt x="10071" y="14686"/>
                    <a:pt x="11116" y="13673"/>
                    <a:pt x="11116" y="12343"/>
                  </a:cubicBezTo>
                  <a:lnTo>
                    <a:pt x="11116" y="11520"/>
                  </a:lnTo>
                  <a:lnTo>
                    <a:pt x="11718" y="12121"/>
                  </a:lnTo>
                  <a:cubicBezTo>
                    <a:pt x="12177" y="12580"/>
                    <a:pt x="12754" y="12795"/>
                    <a:pt x="13330" y="12795"/>
                  </a:cubicBezTo>
                  <a:cubicBezTo>
                    <a:pt x="13747" y="12795"/>
                    <a:pt x="14164" y="12682"/>
                    <a:pt x="14537" y="12470"/>
                  </a:cubicBezTo>
                  <a:cubicBezTo>
                    <a:pt x="14632" y="12406"/>
                    <a:pt x="14695" y="12248"/>
                    <a:pt x="14600" y="12121"/>
                  </a:cubicBezTo>
                  <a:cubicBezTo>
                    <a:pt x="14562" y="12045"/>
                    <a:pt x="14488" y="12003"/>
                    <a:pt x="14408" y="12003"/>
                  </a:cubicBezTo>
                  <a:cubicBezTo>
                    <a:pt x="14356" y="12003"/>
                    <a:pt x="14302" y="12020"/>
                    <a:pt x="14252" y="12058"/>
                  </a:cubicBezTo>
                  <a:cubicBezTo>
                    <a:pt x="13979" y="12214"/>
                    <a:pt x="13663" y="12295"/>
                    <a:pt x="13342" y="12295"/>
                  </a:cubicBezTo>
                  <a:cubicBezTo>
                    <a:pt x="12880" y="12295"/>
                    <a:pt x="12408" y="12128"/>
                    <a:pt x="12035" y="11773"/>
                  </a:cubicBezTo>
                  <a:lnTo>
                    <a:pt x="11053" y="10791"/>
                  </a:lnTo>
                  <a:lnTo>
                    <a:pt x="10958" y="10569"/>
                  </a:lnTo>
                  <a:cubicBezTo>
                    <a:pt x="10931" y="10487"/>
                    <a:pt x="10808" y="10405"/>
                    <a:pt x="10694" y="10405"/>
                  </a:cubicBezTo>
                  <a:cubicBezTo>
                    <a:pt x="10676" y="10405"/>
                    <a:pt x="10658" y="10407"/>
                    <a:pt x="10641" y="10411"/>
                  </a:cubicBezTo>
                  <a:cubicBezTo>
                    <a:pt x="10546" y="10474"/>
                    <a:pt x="10451" y="10633"/>
                    <a:pt x="10546" y="10728"/>
                  </a:cubicBezTo>
                  <a:lnTo>
                    <a:pt x="10610" y="10949"/>
                  </a:lnTo>
                  <a:lnTo>
                    <a:pt x="10610" y="12311"/>
                  </a:lnTo>
                  <a:cubicBezTo>
                    <a:pt x="10610" y="13325"/>
                    <a:pt x="9818" y="14148"/>
                    <a:pt x="8804" y="14148"/>
                  </a:cubicBezTo>
                  <a:cubicBezTo>
                    <a:pt x="7759" y="14148"/>
                    <a:pt x="6968" y="13356"/>
                    <a:pt x="6968" y="12311"/>
                  </a:cubicBezTo>
                  <a:lnTo>
                    <a:pt x="6968" y="10949"/>
                  </a:lnTo>
                  <a:lnTo>
                    <a:pt x="7063" y="10728"/>
                  </a:lnTo>
                  <a:cubicBezTo>
                    <a:pt x="7094" y="10633"/>
                    <a:pt x="7063" y="10474"/>
                    <a:pt x="6904" y="10411"/>
                  </a:cubicBezTo>
                  <a:cubicBezTo>
                    <a:pt x="6876" y="10404"/>
                    <a:pt x="6846" y="10400"/>
                    <a:pt x="6816" y="10400"/>
                  </a:cubicBezTo>
                  <a:cubicBezTo>
                    <a:pt x="6713" y="10400"/>
                    <a:pt x="6612" y="10447"/>
                    <a:pt x="6588" y="10569"/>
                  </a:cubicBezTo>
                  <a:lnTo>
                    <a:pt x="6493" y="10791"/>
                  </a:lnTo>
                  <a:lnTo>
                    <a:pt x="5511" y="11773"/>
                  </a:lnTo>
                  <a:cubicBezTo>
                    <a:pt x="5147" y="12121"/>
                    <a:pt x="4680" y="12295"/>
                    <a:pt x="4216" y="12295"/>
                  </a:cubicBezTo>
                  <a:cubicBezTo>
                    <a:pt x="3753" y="12295"/>
                    <a:pt x="3294" y="12121"/>
                    <a:pt x="2946" y="11773"/>
                  </a:cubicBezTo>
                  <a:cubicBezTo>
                    <a:pt x="2217" y="11044"/>
                    <a:pt x="2217" y="9904"/>
                    <a:pt x="2946" y="9208"/>
                  </a:cubicBezTo>
                  <a:lnTo>
                    <a:pt x="3927" y="8194"/>
                  </a:lnTo>
                  <a:lnTo>
                    <a:pt x="4117" y="8131"/>
                  </a:lnTo>
                  <a:cubicBezTo>
                    <a:pt x="4244" y="8099"/>
                    <a:pt x="4307" y="7941"/>
                    <a:pt x="4276" y="7814"/>
                  </a:cubicBezTo>
                  <a:cubicBezTo>
                    <a:pt x="4250" y="7709"/>
                    <a:pt x="4136" y="7648"/>
                    <a:pt x="4026" y="7648"/>
                  </a:cubicBezTo>
                  <a:cubicBezTo>
                    <a:pt x="4004" y="7648"/>
                    <a:pt x="3981" y="7650"/>
                    <a:pt x="3959" y="7656"/>
                  </a:cubicBezTo>
                  <a:lnTo>
                    <a:pt x="3769" y="7719"/>
                  </a:lnTo>
                  <a:lnTo>
                    <a:pt x="2376" y="7719"/>
                  </a:lnTo>
                  <a:cubicBezTo>
                    <a:pt x="1394" y="7719"/>
                    <a:pt x="539" y="6928"/>
                    <a:pt x="539" y="5914"/>
                  </a:cubicBezTo>
                  <a:cubicBezTo>
                    <a:pt x="539" y="4932"/>
                    <a:pt x="1331" y="4077"/>
                    <a:pt x="2376" y="4077"/>
                  </a:cubicBezTo>
                  <a:lnTo>
                    <a:pt x="3769" y="4077"/>
                  </a:lnTo>
                  <a:lnTo>
                    <a:pt x="3959" y="4172"/>
                  </a:lnTo>
                  <a:cubicBezTo>
                    <a:pt x="3988" y="4179"/>
                    <a:pt x="4018" y="4183"/>
                    <a:pt x="4048" y="4183"/>
                  </a:cubicBezTo>
                  <a:cubicBezTo>
                    <a:pt x="4151" y="4183"/>
                    <a:pt x="4251" y="4137"/>
                    <a:pt x="4276" y="4014"/>
                  </a:cubicBezTo>
                  <a:cubicBezTo>
                    <a:pt x="4307" y="3887"/>
                    <a:pt x="4276" y="3729"/>
                    <a:pt x="4117" y="3697"/>
                  </a:cubicBezTo>
                  <a:lnTo>
                    <a:pt x="3927" y="3602"/>
                  </a:lnTo>
                  <a:lnTo>
                    <a:pt x="2946" y="2621"/>
                  </a:lnTo>
                  <a:cubicBezTo>
                    <a:pt x="2344" y="2019"/>
                    <a:pt x="2249" y="1069"/>
                    <a:pt x="2661" y="404"/>
                  </a:cubicBezTo>
                  <a:cubicBezTo>
                    <a:pt x="2724" y="277"/>
                    <a:pt x="2692" y="119"/>
                    <a:pt x="2566" y="55"/>
                  </a:cubicBezTo>
                  <a:cubicBezTo>
                    <a:pt x="2528" y="18"/>
                    <a:pt x="2481" y="0"/>
                    <a:pt x="24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6" name="Google Shape;12781;p71">
              <a:extLst>
                <a:ext uri="{FF2B5EF4-FFF2-40B4-BE49-F238E27FC236}">
                  <a16:creationId xmlns:a16="http://schemas.microsoft.com/office/drawing/2014/main" id="{F8BC2BF4-3B10-F738-F576-22F6610F82FA}"/>
                </a:ext>
              </a:extLst>
            </p:cNvPr>
            <p:cNvSpPr/>
            <p:nvPr/>
          </p:nvSpPr>
          <p:spPr>
            <a:xfrm>
              <a:off x="5304300" y="3960950"/>
              <a:ext cx="61050" cy="24275"/>
            </a:xfrm>
            <a:custGeom>
              <a:avLst/>
              <a:gdLst/>
              <a:ahLst/>
              <a:cxnLst/>
              <a:rect l="l" t="t" r="r" b="b"/>
              <a:pathLst>
                <a:path w="2442" h="971" extrusionOk="0">
                  <a:moveTo>
                    <a:pt x="320" y="0"/>
                  </a:moveTo>
                  <a:cubicBezTo>
                    <a:pt x="162" y="0"/>
                    <a:pt x="67" y="95"/>
                    <a:pt x="67" y="222"/>
                  </a:cubicBezTo>
                  <a:cubicBezTo>
                    <a:pt x="0" y="666"/>
                    <a:pt x="338" y="970"/>
                    <a:pt x="732" y="970"/>
                  </a:cubicBezTo>
                  <a:cubicBezTo>
                    <a:pt x="900" y="970"/>
                    <a:pt x="1078" y="915"/>
                    <a:pt x="1238" y="792"/>
                  </a:cubicBezTo>
                  <a:cubicBezTo>
                    <a:pt x="1380" y="915"/>
                    <a:pt x="1545" y="970"/>
                    <a:pt x="1706" y="970"/>
                  </a:cubicBezTo>
                  <a:cubicBezTo>
                    <a:pt x="2084" y="970"/>
                    <a:pt x="2442" y="666"/>
                    <a:pt x="2442" y="222"/>
                  </a:cubicBezTo>
                  <a:cubicBezTo>
                    <a:pt x="2442" y="64"/>
                    <a:pt x="2347" y="0"/>
                    <a:pt x="2220" y="0"/>
                  </a:cubicBezTo>
                  <a:cubicBezTo>
                    <a:pt x="2062" y="0"/>
                    <a:pt x="1967" y="95"/>
                    <a:pt x="1967" y="222"/>
                  </a:cubicBezTo>
                  <a:cubicBezTo>
                    <a:pt x="1967" y="349"/>
                    <a:pt x="1872" y="475"/>
                    <a:pt x="1745" y="475"/>
                  </a:cubicBezTo>
                  <a:cubicBezTo>
                    <a:pt x="1618" y="475"/>
                    <a:pt x="1492" y="349"/>
                    <a:pt x="1492" y="222"/>
                  </a:cubicBezTo>
                  <a:cubicBezTo>
                    <a:pt x="1492" y="64"/>
                    <a:pt x="1397" y="0"/>
                    <a:pt x="1270" y="0"/>
                  </a:cubicBezTo>
                  <a:cubicBezTo>
                    <a:pt x="1112" y="0"/>
                    <a:pt x="1017" y="95"/>
                    <a:pt x="1017" y="222"/>
                  </a:cubicBezTo>
                  <a:cubicBezTo>
                    <a:pt x="1017" y="349"/>
                    <a:pt x="890" y="475"/>
                    <a:pt x="795" y="475"/>
                  </a:cubicBezTo>
                  <a:cubicBezTo>
                    <a:pt x="668" y="475"/>
                    <a:pt x="542" y="349"/>
                    <a:pt x="542" y="222"/>
                  </a:cubicBezTo>
                  <a:cubicBezTo>
                    <a:pt x="542" y="64"/>
                    <a:pt x="415" y="0"/>
                    <a:pt x="3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7" name="Google Shape;12782;p71">
              <a:extLst>
                <a:ext uri="{FF2B5EF4-FFF2-40B4-BE49-F238E27FC236}">
                  <a16:creationId xmlns:a16="http://schemas.microsoft.com/office/drawing/2014/main" id="{8D1AB1FD-5B7C-AAE9-23A0-0FBF2C86D18F}"/>
                </a:ext>
              </a:extLst>
            </p:cNvPr>
            <p:cNvSpPr/>
            <p:nvPr/>
          </p:nvSpPr>
          <p:spPr>
            <a:xfrm>
              <a:off x="5262400" y="3938000"/>
              <a:ext cx="35675" cy="23875"/>
            </a:xfrm>
            <a:custGeom>
              <a:avLst/>
              <a:gdLst/>
              <a:ahLst/>
              <a:cxnLst/>
              <a:rect l="l" t="t" r="r" b="b"/>
              <a:pathLst>
                <a:path w="1427" h="955" extrusionOk="0">
                  <a:moveTo>
                    <a:pt x="729" y="0"/>
                  </a:moveTo>
                  <a:cubicBezTo>
                    <a:pt x="318" y="0"/>
                    <a:pt x="1" y="317"/>
                    <a:pt x="1" y="697"/>
                  </a:cubicBezTo>
                  <a:cubicBezTo>
                    <a:pt x="1" y="855"/>
                    <a:pt x="128" y="950"/>
                    <a:pt x="254" y="950"/>
                  </a:cubicBezTo>
                  <a:cubicBezTo>
                    <a:pt x="274" y="953"/>
                    <a:pt x="293" y="955"/>
                    <a:pt x="312" y="955"/>
                  </a:cubicBezTo>
                  <a:cubicBezTo>
                    <a:pt x="469" y="955"/>
                    <a:pt x="571" y="839"/>
                    <a:pt x="571" y="697"/>
                  </a:cubicBezTo>
                  <a:cubicBezTo>
                    <a:pt x="571" y="602"/>
                    <a:pt x="634" y="507"/>
                    <a:pt x="761" y="507"/>
                  </a:cubicBezTo>
                  <a:cubicBezTo>
                    <a:pt x="888" y="507"/>
                    <a:pt x="951" y="602"/>
                    <a:pt x="951" y="697"/>
                  </a:cubicBezTo>
                  <a:cubicBezTo>
                    <a:pt x="951" y="855"/>
                    <a:pt x="1078" y="950"/>
                    <a:pt x="1204" y="950"/>
                  </a:cubicBezTo>
                  <a:cubicBezTo>
                    <a:pt x="1363" y="950"/>
                    <a:pt x="1426" y="823"/>
                    <a:pt x="1426" y="697"/>
                  </a:cubicBezTo>
                  <a:cubicBezTo>
                    <a:pt x="1426" y="317"/>
                    <a:pt x="1109" y="0"/>
                    <a:pt x="72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58" name="Google Shape;12783;p71">
              <a:extLst>
                <a:ext uri="{FF2B5EF4-FFF2-40B4-BE49-F238E27FC236}">
                  <a16:creationId xmlns:a16="http://schemas.microsoft.com/office/drawing/2014/main" id="{B89315DD-BE67-63AC-B921-753C894CE9AC}"/>
                </a:ext>
              </a:extLst>
            </p:cNvPr>
            <p:cNvSpPr/>
            <p:nvPr/>
          </p:nvSpPr>
          <p:spPr>
            <a:xfrm>
              <a:off x="5367700" y="3938000"/>
              <a:ext cx="35650" cy="23875"/>
            </a:xfrm>
            <a:custGeom>
              <a:avLst/>
              <a:gdLst/>
              <a:ahLst/>
              <a:cxnLst/>
              <a:rect l="l" t="t" r="r" b="b"/>
              <a:pathLst>
                <a:path w="1426" h="955" extrusionOk="0">
                  <a:moveTo>
                    <a:pt x="698" y="0"/>
                  </a:moveTo>
                  <a:cubicBezTo>
                    <a:pt x="318" y="0"/>
                    <a:pt x="1" y="317"/>
                    <a:pt x="1" y="697"/>
                  </a:cubicBezTo>
                  <a:cubicBezTo>
                    <a:pt x="1" y="855"/>
                    <a:pt x="128" y="950"/>
                    <a:pt x="223" y="950"/>
                  </a:cubicBezTo>
                  <a:cubicBezTo>
                    <a:pt x="246" y="953"/>
                    <a:pt x="267" y="955"/>
                    <a:pt x="288" y="955"/>
                  </a:cubicBezTo>
                  <a:cubicBezTo>
                    <a:pt x="463" y="955"/>
                    <a:pt x="539" y="839"/>
                    <a:pt x="539" y="697"/>
                  </a:cubicBezTo>
                  <a:cubicBezTo>
                    <a:pt x="539" y="602"/>
                    <a:pt x="634" y="507"/>
                    <a:pt x="761" y="507"/>
                  </a:cubicBezTo>
                  <a:cubicBezTo>
                    <a:pt x="856" y="507"/>
                    <a:pt x="951" y="602"/>
                    <a:pt x="951" y="697"/>
                  </a:cubicBezTo>
                  <a:cubicBezTo>
                    <a:pt x="951" y="855"/>
                    <a:pt x="1078" y="950"/>
                    <a:pt x="1173" y="950"/>
                  </a:cubicBezTo>
                  <a:cubicBezTo>
                    <a:pt x="1331" y="950"/>
                    <a:pt x="1426" y="823"/>
                    <a:pt x="1426" y="697"/>
                  </a:cubicBezTo>
                  <a:cubicBezTo>
                    <a:pt x="1426" y="317"/>
                    <a:pt x="1109" y="0"/>
                    <a:pt x="6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F22E4F1-B475-A23A-C67B-D4490626E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3"/>
          <a:stretch/>
        </p:blipFill>
        <p:spPr>
          <a:xfrm>
            <a:off x="10490724" y="4728483"/>
            <a:ext cx="733951" cy="11677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22E4F1-B475-A23A-C67B-D4490626E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5"/>
          <a:stretch/>
        </p:blipFill>
        <p:spPr>
          <a:xfrm>
            <a:off x="1770909" y="5159248"/>
            <a:ext cx="759387" cy="1167711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1726456" y="1336240"/>
            <a:ext cx="1227342" cy="959146"/>
          </a:xfrm>
          <a:prstGeom prst="hear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412776" y="1333142"/>
            <a:ext cx="1136059" cy="1014153"/>
          </a:xfrm>
          <a:prstGeom prst="smileyFac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Smiley Face 62"/>
          <p:cNvSpPr/>
          <p:nvPr/>
        </p:nvSpPr>
        <p:spPr>
          <a:xfrm>
            <a:off x="3175933" y="1333142"/>
            <a:ext cx="1136059" cy="1014153"/>
          </a:xfrm>
          <a:prstGeom prst="smileyFac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eart 63"/>
          <p:cNvSpPr/>
          <p:nvPr/>
        </p:nvSpPr>
        <p:spPr>
          <a:xfrm>
            <a:off x="8284690" y="1351963"/>
            <a:ext cx="1227342" cy="959146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Smiley Face 64"/>
          <p:cNvSpPr/>
          <p:nvPr/>
        </p:nvSpPr>
        <p:spPr>
          <a:xfrm>
            <a:off x="6926851" y="1308736"/>
            <a:ext cx="1136059" cy="1014153"/>
          </a:xfrm>
          <a:prstGeom prst="smileyFac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Smiley Face 65"/>
          <p:cNvSpPr/>
          <p:nvPr/>
        </p:nvSpPr>
        <p:spPr>
          <a:xfrm>
            <a:off x="9783555" y="1296956"/>
            <a:ext cx="1136059" cy="1014153"/>
          </a:xfrm>
          <a:prstGeom prst="smileyFac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Heart 66"/>
          <p:cNvSpPr/>
          <p:nvPr/>
        </p:nvSpPr>
        <p:spPr>
          <a:xfrm>
            <a:off x="5024195" y="3019576"/>
            <a:ext cx="1227342" cy="959146"/>
          </a:xfrm>
          <a:prstGeom prst="hear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Smiley Face 67"/>
          <p:cNvSpPr/>
          <p:nvPr/>
        </p:nvSpPr>
        <p:spPr>
          <a:xfrm>
            <a:off x="3666356" y="2976349"/>
            <a:ext cx="1136059" cy="1014153"/>
          </a:xfrm>
          <a:prstGeom prst="smileyFac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Smiley Face 68"/>
          <p:cNvSpPr/>
          <p:nvPr/>
        </p:nvSpPr>
        <p:spPr>
          <a:xfrm>
            <a:off x="6523060" y="2964569"/>
            <a:ext cx="1136059" cy="1014153"/>
          </a:xfrm>
          <a:prstGeom prst="smileyFac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" grpId="0"/>
      <p:bldP spid="3" grpId="0" animBg="1"/>
      <p:bldP spid="5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3B352E8D-5E13-4ACD-957C-CBD6DEC272C0}"/>
              </a:ext>
            </a:extLst>
          </p:cNvPr>
          <p:cNvSpPr/>
          <p:nvPr/>
        </p:nvSpPr>
        <p:spPr>
          <a:xfrm>
            <a:off x="0" y="0"/>
            <a:ext cx="61079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-2315" y="4175036"/>
            <a:ext cx="12192000" cy="1987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ko-KR" sz="3600" b="1" dirty="0" smtClean="0">
                <a:solidFill>
                  <a:srgbClr val="1227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</a:t>
            </a:r>
          </a:p>
          <a:p>
            <a:pPr algn="ctr">
              <a:lnSpc>
                <a:spcPct val="114000"/>
              </a:lnSpc>
            </a:pPr>
            <a:r>
              <a:rPr lang="en-US" altLang="ko-KR" sz="3600" b="1" dirty="0" smtClean="0">
                <a:solidFill>
                  <a:srgbClr val="1227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MẠNH KHỎE.</a:t>
            </a:r>
          </a:p>
          <a:p>
            <a:pPr algn="ctr">
              <a:lnSpc>
                <a:spcPct val="114000"/>
              </a:lnSpc>
            </a:pPr>
            <a:r>
              <a:rPr lang="en-US" altLang="ko-KR" sz="3600" b="1" dirty="0" smtClean="0">
                <a:solidFill>
                  <a:srgbClr val="1227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 CHÚC CÁC EM CHĂM NGOAN! </a:t>
            </a:r>
            <a:endParaRPr lang="ko-KR" altLang="en-US" sz="3600" b="1" dirty="0">
              <a:solidFill>
                <a:srgbClr val="1227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3775581" y="102236"/>
            <a:ext cx="4859176" cy="3709442"/>
            <a:chOff x="3775581" y="102236"/>
            <a:chExt cx="4859176" cy="37094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A6FD69-6004-443E-8850-EF987F66691A}"/>
                </a:ext>
              </a:extLst>
            </p:cNvPr>
            <p:cNvGrpSpPr/>
            <p:nvPr/>
          </p:nvGrpSpPr>
          <p:grpSpPr>
            <a:xfrm rot="21046937">
              <a:off x="5922722" y="363968"/>
              <a:ext cx="2712035" cy="2507877"/>
              <a:chOff x="8479089" y="1262387"/>
              <a:chExt cx="6147593" cy="5684813"/>
            </a:xfrm>
            <a:solidFill>
              <a:srgbClr val="FDBDC7"/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680488D-F4C7-458A-A8B7-C1ABB828AFC0}"/>
                  </a:ext>
                </a:extLst>
              </p:cNvPr>
              <p:cNvGrpSpPr/>
              <p:nvPr/>
            </p:nvGrpSpPr>
            <p:grpSpPr>
              <a:xfrm rot="20275744" flipH="1">
                <a:off x="9114364" y="4275293"/>
                <a:ext cx="965714" cy="1155036"/>
                <a:chOff x="5704433" y="717502"/>
                <a:chExt cx="7365528" cy="880948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7CBEC376-C192-440B-8194-D924B81A8762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96F61D6-6F30-49E5-8990-D0E2659265BE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8BBEF53-0532-4F2C-91D7-EE813E349B75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D8B9533-017D-48EE-AF7F-853201865C98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313D5B4-9579-47A0-9542-9059CD05E4CB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2501C042-F033-472E-84C7-596539BF7FC9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67024BD0-81B3-48E7-A4E4-4C6E9D59887C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559077F-D78F-4F72-B835-721D85D66054}"/>
                  </a:ext>
                </a:extLst>
              </p:cNvPr>
              <p:cNvGrpSpPr/>
              <p:nvPr/>
            </p:nvGrpSpPr>
            <p:grpSpPr>
              <a:xfrm rot="20275744" flipH="1">
                <a:off x="8479089" y="5341625"/>
                <a:ext cx="1416763" cy="1605575"/>
                <a:chOff x="5365048" y="479821"/>
                <a:chExt cx="8036930" cy="9108010"/>
              </a:xfrm>
              <a:grpFill/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FA51BDA-9E5F-49BA-AD4C-BCDF4E7A373E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24096AA8-9CAE-46CA-86D1-9A824BFCBC18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1E790CA9-0EFA-400F-83F7-79FDEFBB84F9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937A1C0-6051-48CA-B549-E2F3F15BFD6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50D6C56A-AE6E-4FA7-BF23-EF6390091311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0472A129-81DD-4AF2-A48D-BCDDA10A283E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25F82E-36F6-4F44-96B8-226BADA4B39D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68031F8-A8E7-4B74-90DC-ADC887AAB31F}"/>
                  </a:ext>
                </a:extLst>
              </p:cNvPr>
              <p:cNvGrpSpPr/>
              <p:nvPr/>
            </p:nvGrpSpPr>
            <p:grpSpPr>
              <a:xfrm rot="20275744" flipH="1">
                <a:off x="10278521" y="5974428"/>
                <a:ext cx="496268" cy="512648"/>
                <a:chOff x="5365048" y="1982197"/>
                <a:chExt cx="7362621" cy="7605634"/>
              </a:xfrm>
              <a:grpFill/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2D248612-2468-41E8-BF92-FA96B66737B2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C665D374-1CCD-44DC-B722-C9F04CC6C166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C494CE6F-7CE0-49AA-AD4E-A03A8B464825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8E1949E-7875-4E7A-8F92-6306DAA2D616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8B97B1F9-3F94-47A2-A65F-198ED6D0641D}"/>
                    </a:ext>
                  </a:extLst>
                </p:cNvPr>
                <p:cNvSpPr/>
                <p:nvPr/>
              </p:nvSpPr>
              <p:spPr>
                <a:xfrm>
                  <a:off x="9871173" y="3444023"/>
                  <a:ext cx="1940058" cy="2975318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  <a:gd name="connsiteX0" fmla="*/ 1247497 w 1247497"/>
                    <a:gd name="connsiteY0" fmla="*/ 0 h 1024830"/>
                    <a:gd name="connsiteX1" fmla="*/ 0 w 1247497"/>
                    <a:gd name="connsiteY1" fmla="*/ 277330 h 1024830"/>
                    <a:gd name="connsiteX2" fmla="*/ 113780 w 1247497"/>
                    <a:gd name="connsiteY2" fmla="*/ 1024830 h 1024830"/>
                    <a:gd name="connsiteX3" fmla="*/ 1247497 w 1247497"/>
                    <a:gd name="connsiteY3" fmla="*/ 0 h 1024830"/>
                    <a:gd name="connsiteX0" fmla="*/ 675581 w 675581"/>
                    <a:gd name="connsiteY0" fmla="*/ 0 h 1036087"/>
                    <a:gd name="connsiteX1" fmla="*/ 0 w 675581"/>
                    <a:gd name="connsiteY1" fmla="*/ 288587 h 1036087"/>
                    <a:gd name="connsiteX2" fmla="*/ 113780 w 675581"/>
                    <a:gd name="connsiteY2" fmla="*/ 1036087 h 1036087"/>
                    <a:gd name="connsiteX3" fmla="*/ 675581 w 675581"/>
                    <a:gd name="connsiteY3" fmla="*/ 0 h 103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5581" h="1036087">
                      <a:moveTo>
                        <a:pt x="675581" y="0"/>
                      </a:moveTo>
                      <a:lnTo>
                        <a:pt x="0" y="288587"/>
                      </a:lnTo>
                      <a:lnTo>
                        <a:pt x="113780" y="1036087"/>
                      </a:lnTo>
                      <a:lnTo>
                        <a:pt x="675581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A326406-7037-4AA6-B244-9D084044466C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7FFD3C0B-7922-4E30-85BF-6456E2BBD1F8}"/>
                    </a:ext>
                  </a:extLst>
                </p:cNvPr>
                <p:cNvSpPr/>
                <p:nvPr/>
              </p:nvSpPr>
              <p:spPr>
                <a:xfrm>
                  <a:off x="7708809" y="1982197"/>
                  <a:ext cx="2543813" cy="4971750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  <a:gd name="connsiteX0" fmla="*/ 0 w 993639"/>
                    <a:gd name="connsiteY0" fmla="*/ 595440 h 1852740"/>
                    <a:gd name="connsiteX1" fmla="*/ 993498 w 993639"/>
                    <a:gd name="connsiteY1" fmla="*/ 0 h 1852740"/>
                    <a:gd name="connsiteX2" fmla="*/ 885825 w 993639"/>
                    <a:gd name="connsiteY2" fmla="*/ 1852740 h 1852740"/>
                    <a:gd name="connsiteX3" fmla="*/ 0 w 993639"/>
                    <a:gd name="connsiteY3" fmla="*/ 595440 h 1852740"/>
                    <a:gd name="connsiteX0" fmla="*/ 0 w 885825"/>
                    <a:gd name="connsiteY0" fmla="*/ 473999 h 1731299"/>
                    <a:gd name="connsiteX1" fmla="*/ 784851 w 885825"/>
                    <a:gd name="connsiteY1" fmla="*/ 0 h 1731299"/>
                    <a:gd name="connsiteX2" fmla="*/ 885825 w 885825"/>
                    <a:gd name="connsiteY2" fmla="*/ 1731299 h 1731299"/>
                    <a:gd name="connsiteX3" fmla="*/ 0 w 885825"/>
                    <a:gd name="connsiteY3" fmla="*/ 473999 h 173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1731299">
                      <a:moveTo>
                        <a:pt x="0" y="473999"/>
                      </a:moveTo>
                      <a:lnTo>
                        <a:pt x="784851" y="0"/>
                      </a:lnTo>
                      <a:cubicBezTo>
                        <a:pt x="789613" y="723900"/>
                        <a:pt x="881063" y="1007399"/>
                        <a:pt x="885825" y="1731299"/>
                      </a:cubicBezTo>
                      <a:lnTo>
                        <a:pt x="0" y="47399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C1388E3-8EE3-4146-9FAD-C9BFC38BCCE9}"/>
                  </a:ext>
                </a:extLst>
              </p:cNvPr>
              <p:cNvGrpSpPr/>
              <p:nvPr/>
            </p:nvGrpSpPr>
            <p:grpSpPr>
              <a:xfrm rot="20275744" flipH="1">
                <a:off x="11620616" y="3813253"/>
                <a:ext cx="1199247" cy="1359069"/>
                <a:chOff x="5365051" y="479822"/>
                <a:chExt cx="8036930" cy="9108006"/>
              </a:xfrm>
              <a:grpFill/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AE540BA9-525B-42DE-8A9C-A357F4A01CDE}"/>
                    </a:ext>
                  </a:extLst>
                </p:cNvPr>
                <p:cNvSpPr/>
                <p:nvPr/>
              </p:nvSpPr>
              <p:spPr>
                <a:xfrm>
                  <a:off x="11674978" y="8268752"/>
                  <a:ext cx="1052698" cy="1319076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D455889F-53FB-4E73-879B-F2A52C1C306E}"/>
                    </a:ext>
                  </a:extLst>
                </p:cNvPr>
                <p:cNvSpPr/>
                <p:nvPr/>
              </p:nvSpPr>
              <p:spPr>
                <a:xfrm>
                  <a:off x="9107333" y="6879848"/>
                  <a:ext cx="3333521" cy="1613813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7000256E-7023-443F-8B16-BEA62B00ABB3}"/>
                    </a:ext>
                  </a:extLst>
                </p:cNvPr>
                <p:cNvSpPr/>
                <p:nvPr/>
              </p:nvSpPr>
              <p:spPr>
                <a:xfrm>
                  <a:off x="5365051" y="5540920"/>
                  <a:ext cx="1132614" cy="452887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74AC44C-B460-4A8E-AB88-4CB7C7DC5D90}"/>
                    </a:ext>
                  </a:extLst>
                </p:cNvPr>
                <p:cNvSpPr/>
                <p:nvPr/>
              </p:nvSpPr>
              <p:spPr>
                <a:xfrm>
                  <a:off x="6149703" y="5215816"/>
                  <a:ext cx="1586462" cy="2373445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C1D4433-3660-45D1-AEA5-08ABAD0D5BF1}"/>
                    </a:ext>
                  </a:extLst>
                </p:cNvPr>
                <p:cNvSpPr/>
                <p:nvPr/>
              </p:nvSpPr>
              <p:spPr>
                <a:xfrm>
                  <a:off x="9871175" y="2566273"/>
                  <a:ext cx="3530806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C6DA44E-DD44-4AE2-AD19-0F0F683F6DD0}"/>
                    </a:ext>
                  </a:extLst>
                </p:cNvPr>
                <p:cNvSpPr/>
                <p:nvPr/>
              </p:nvSpPr>
              <p:spPr>
                <a:xfrm>
                  <a:off x="7585443" y="3324704"/>
                  <a:ext cx="2667181" cy="4626400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0E57E5B-E396-436E-9CD2-899D1BFC09FD}"/>
                    </a:ext>
                  </a:extLst>
                </p:cNvPr>
                <p:cNvSpPr/>
                <p:nvPr/>
              </p:nvSpPr>
              <p:spPr>
                <a:xfrm>
                  <a:off x="7708807" y="479822"/>
                  <a:ext cx="2543816" cy="6474125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BC5FFA5-AB21-4F41-8E5B-44C9C25D624A}"/>
                  </a:ext>
                </a:extLst>
              </p:cNvPr>
              <p:cNvGrpSpPr/>
              <p:nvPr/>
            </p:nvGrpSpPr>
            <p:grpSpPr>
              <a:xfrm rot="20073958" flipH="1">
                <a:off x="10116519" y="4915091"/>
                <a:ext cx="1567652" cy="1079675"/>
                <a:chOff x="3667032" y="1708483"/>
                <a:chExt cx="8105829" cy="5582653"/>
              </a:xfrm>
              <a:grpFill/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95729B65-A9F2-4153-BD37-241D1A423E5C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1D53C9FD-E2C1-4FF8-913C-DFD3580571DC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C4FCA6C-9149-4035-BDE5-FCDC104DF19F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325E19BA-4335-4A76-9097-AE0652209EBB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A883243-FB40-4F67-86E5-D86305DCE2BF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009B8F6-6718-4D92-9195-0CEDBEA1327D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330FE00D-6F54-4BB0-A8CB-C1EFE3ED815E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FB101A-532C-4A6C-8A66-BF57A6359ADE}"/>
                  </a:ext>
                </a:extLst>
              </p:cNvPr>
              <p:cNvGrpSpPr/>
              <p:nvPr/>
            </p:nvGrpSpPr>
            <p:grpSpPr>
              <a:xfrm rot="20073958" flipH="1">
                <a:off x="10286237" y="3877079"/>
                <a:ext cx="981094" cy="675699"/>
                <a:chOff x="3667032" y="1708483"/>
                <a:chExt cx="8105829" cy="5582653"/>
              </a:xfrm>
              <a:grpFill/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A25ED3E-0AC7-49DD-9535-2F315C1551AF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C8AEA80C-8106-40EF-B4AD-B76DAD15E418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FBA3D4F-6198-4278-A640-42F2415C2BEE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A337E08-59C6-4BBC-AEDD-91BCA9BF9FA7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D2BD79C6-2A24-4BB1-8F3E-85E785394918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B4D6628B-74D7-464A-BA13-2AF6E2BC1C18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35ED13DB-3407-4DC7-9666-861AA8C4F91F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B0ABEC1-E4DF-4CDC-9B09-372F35A3B4D8}"/>
                  </a:ext>
                </a:extLst>
              </p:cNvPr>
              <p:cNvGrpSpPr/>
              <p:nvPr/>
            </p:nvGrpSpPr>
            <p:grpSpPr>
              <a:xfrm rot="20275744" flipH="1">
                <a:off x="10178216" y="1637990"/>
                <a:ext cx="1416763" cy="1605575"/>
                <a:chOff x="5365048" y="479821"/>
                <a:chExt cx="8036930" cy="9108010"/>
              </a:xfrm>
              <a:grpFill/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4A07D1AA-4892-46C2-A72C-F33BDC886F5E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82FBCD1-0AF1-49E5-9ECB-BC5AC84D4E0B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5461BBE-5B4E-4546-A712-E35784872D68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8D74A61-43CD-4E38-A5EA-769BD3FEDF39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A7C963D-6434-41DE-B5EC-77D6F266CB8B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DEFB54BD-2A34-488B-BBEC-E0F26D97850F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0D50B2F-0546-41E1-8E55-3F3249F87C63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C956869-DE70-4BC4-9D59-605951C9CC67}"/>
                  </a:ext>
                </a:extLst>
              </p:cNvPr>
              <p:cNvGrpSpPr/>
              <p:nvPr/>
            </p:nvGrpSpPr>
            <p:grpSpPr>
              <a:xfrm rot="20275744" flipH="1">
                <a:off x="11852978" y="2424207"/>
                <a:ext cx="1074020" cy="1217154"/>
                <a:chOff x="5365048" y="479821"/>
                <a:chExt cx="8036930" cy="9108010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EF78951-D2B6-47BD-AE82-C5A4F3345506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CF68AB6-D845-44CC-B54D-611D83CC7A5D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B3EF97B3-C607-4E0A-85E9-7307355D494E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5D0E8E99-B2DD-4E53-94F4-D133AA13326A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C9A00484-0FDA-4391-80B3-F5C71280F7DD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EB2BFE9E-6CA4-4FE2-9CDD-A5C73817F3E6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951888D-C9F8-45D1-BEBE-D61274F42B0E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C80E53A-BDA6-421E-A0B9-F9D6AFA8ACB1}"/>
                  </a:ext>
                </a:extLst>
              </p:cNvPr>
              <p:cNvGrpSpPr/>
              <p:nvPr/>
            </p:nvGrpSpPr>
            <p:grpSpPr>
              <a:xfrm rot="21043784" flipH="1">
                <a:off x="12949687" y="4848328"/>
                <a:ext cx="885221" cy="609671"/>
                <a:chOff x="3667032" y="1708483"/>
                <a:chExt cx="8105829" cy="5582653"/>
              </a:xfrm>
              <a:grpFill/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29039BBA-D40D-4CB7-B4AA-86985E567B9D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7A01CAC-B4C3-43F2-8B31-50C78933503D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2824BCF-C908-47D7-AC49-1016651DC2A1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451F7F81-16E9-44DC-81D9-432F3C3341B5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4C845730-26CE-48B4-8A1C-230683961DC0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223C227-32B1-48C4-AAC1-983A5230481C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F5CF5501-65C5-4741-9767-96A5AC167606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BAAD456-113D-41AE-8A6B-24A8B9D8A2C0}"/>
                  </a:ext>
                </a:extLst>
              </p:cNvPr>
              <p:cNvGrpSpPr/>
              <p:nvPr/>
            </p:nvGrpSpPr>
            <p:grpSpPr>
              <a:xfrm rot="21043784" flipH="1">
                <a:off x="9098407" y="3250270"/>
                <a:ext cx="740471" cy="509978"/>
                <a:chOff x="3667032" y="1708483"/>
                <a:chExt cx="8105829" cy="5582653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CA37CF1B-6A06-492F-AB9F-4180E8BE1186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D96EC87-32C3-41B3-87D0-ADC9C9366633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1906DD1-7E15-45FA-9421-FE86855FBE58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2AA96BA5-89C9-4AC8-B03E-338614BB400D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CF0038E-0734-457A-8448-B1E9B6917CAD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606E579-0018-4EB5-AA93-62A7D628D0E8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7E5310F-D99B-452D-B914-EF3509EEF9E3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0A2579E-15DA-4F58-946A-670FA68FC341}"/>
                  </a:ext>
                </a:extLst>
              </p:cNvPr>
              <p:cNvGrpSpPr/>
              <p:nvPr/>
            </p:nvGrpSpPr>
            <p:grpSpPr>
              <a:xfrm rot="20275744" flipH="1">
                <a:off x="12999428" y="1262387"/>
                <a:ext cx="1627254" cy="1844118"/>
                <a:chOff x="5365048" y="479821"/>
                <a:chExt cx="8036930" cy="9108010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6AE6580-0F31-401E-BBEA-C1D3225F98FA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1AE7BFF-2E5B-441B-8605-6F0A0DECCFDD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301271A-CCD4-402C-B7E7-A2A1C4A10E17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13241F4B-5BCF-43C6-8119-F48C4F7C9C6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49AEF944-1305-4B09-A66B-37BD06A09226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6BC2747-95CA-4B63-A5B6-9A1514447DED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1AC05EB-0E92-42B7-A7CB-B626787E7125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64CCFEC-3126-4488-8245-043DB154C8E5}"/>
                  </a:ext>
                </a:extLst>
              </p:cNvPr>
              <p:cNvGrpSpPr/>
              <p:nvPr/>
            </p:nvGrpSpPr>
            <p:grpSpPr>
              <a:xfrm rot="19361629" flipH="1">
                <a:off x="13519304" y="3604291"/>
                <a:ext cx="825203" cy="568334"/>
                <a:chOff x="3667032" y="1708483"/>
                <a:chExt cx="8105829" cy="5582653"/>
              </a:xfrm>
              <a:grpFill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C3DBB1F-F6F8-480E-829B-58B662225AD0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C199419-29C2-4E95-9B7F-9DA43F2AE165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1485636-A858-4F7D-B597-BB741E068B36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3666CA0-8EC7-4C8A-B422-0E6360155EE4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39209B4-B036-4AB5-8861-A700E479FABC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1DA2F69A-D570-4EE4-918B-6D888C25D347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2821853-B73D-4349-8245-39B6F3BE4503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8A3C6061-78E0-4B01-A15E-2D68FA822329}"/>
                </a:ext>
              </a:extLst>
            </p:cNvPr>
            <p:cNvGrpSpPr/>
            <p:nvPr/>
          </p:nvGrpSpPr>
          <p:grpSpPr>
            <a:xfrm>
              <a:off x="4256342" y="2566463"/>
              <a:ext cx="3722493" cy="1245215"/>
              <a:chOff x="3960971" y="2767117"/>
              <a:chExt cx="4267200" cy="1321489"/>
            </a:xfrm>
          </p:grpSpPr>
          <p:sp>
            <p:nvSpPr>
              <p:cNvPr id="197" name="Freeform: Shape 103">
                <a:extLst>
                  <a:ext uri="{FF2B5EF4-FFF2-40B4-BE49-F238E27FC236}">
                    <a16:creationId xmlns:a16="http://schemas.microsoft.com/office/drawing/2014/main" id="{77BC4723-8B3C-4124-BA0D-34545987152A}"/>
                  </a:ext>
                </a:extLst>
              </p:cNvPr>
              <p:cNvSpPr/>
              <p:nvPr/>
            </p:nvSpPr>
            <p:spPr>
              <a:xfrm>
                <a:off x="4049553" y="3359522"/>
                <a:ext cx="4086225" cy="657225"/>
              </a:xfrm>
              <a:custGeom>
                <a:avLst/>
                <a:gdLst>
                  <a:gd name="connsiteX0" fmla="*/ 3881914 w 4086225"/>
                  <a:gd name="connsiteY0" fmla="*/ 86622 h 657225"/>
                  <a:gd name="connsiteX1" fmla="*/ 2049304 w 4086225"/>
                  <a:gd name="connsiteY1" fmla="*/ 319032 h 657225"/>
                  <a:gd name="connsiteX2" fmla="*/ 2049304 w 4086225"/>
                  <a:gd name="connsiteY2" fmla="*/ 313317 h 657225"/>
                  <a:gd name="connsiteX3" fmla="*/ 210979 w 4086225"/>
                  <a:gd name="connsiteY3" fmla="*/ 78050 h 657225"/>
                  <a:gd name="connsiteX4" fmla="*/ 7144 w 4086225"/>
                  <a:gd name="connsiteY4" fmla="*/ 603830 h 657225"/>
                  <a:gd name="connsiteX5" fmla="*/ 1779746 w 4086225"/>
                  <a:gd name="connsiteY5" fmla="*/ 375230 h 657225"/>
                  <a:gd name="connsiteX6" fmla="*/ 2043589 w 4086225"/>
                  <a:gd name="connsiteY6" fmla="*/ 643835 h 657225"/>
                  <a:gd name="connsiteX7" fmla="*/ 2043589 w 4086225"/>
                  <a:gd name="connsiteY7" fmla="*/ 652407 h 657225"/>
                  <a:gd name="connsiteX8" fmla="*/ 2312194 w 4086225"/>
                  <a:gd name="connsiteY8" fmla="*/ 383802 h 657225"/>
                  <a:gd name="connsiteX9" fmla="*/ 4084796 w 4086225"/>
                  <a:gd name="connsiteY9" fmla="*/ 612402 h 657225"/>
                  <a:gd name="connsiteX10" fmla="*/ 3881914 w 4086225"/>
                  <a:gd name="connsiteY10" fmla="*/ 86622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6225" h="657225">
                    <a:moveTo>
                      <a:pt x="3881914" y="86622"/>
                    </a:moveTo>
                    <a:cubicBezTo>
                      <a:pt x="3555206" y="-1960"/>
                      <a:pt x="2711291" y="-80065"/>
                      <a:pt x="2049304" y="319032"/>
                    </a:cubicBezTo>
                    <a:lnTo>
                      <a:pt x="2049304" y="313317"/>
                    </a:lnTo>
                    <a:cubicBezTo>
                      <a:pt x="1385411" y="-88638"/>
                      <a:pt x="538639" y="-9580"/>
                      <a:pt x="210979" y="78050"/>
                    </a:cubicBezTo>
                    <a:cubicBezTo>
                      <a:pt x="210979" y="78050"/>
                      <a:pt x="17621" y="294267"/>
                      <a:pt x="7144" y="603830"/>
                    </a:cubicBezTo>
                    <a:lnTo>
                      <a:pt x="1779746" y="375230"/>
                    </a:lnTo>
                    <a:cubicBezTo>
                      <a:pt x="1779746" y="521915"/>
                      <a:pt x="1897856" y="640977"/>
                      <a:pt x="2043589" y="643835"/>
                    </a:cubicBezTo>
                    <a:lnTo>
                      <a:pt x="2043589" y="652407"/>
                    </a:lnTo>
                    <a:cubicBezTo>
                      <a:pt x="2192179" y="652407"/>
                      <a:pt x="2312194" y="532392"/>
                      <a:pt x="2312194" y="383802"/>
                    </a:cubicBezTo>
                    <a:lnTo>
                      <a:pt x="4084796" y="612402"/>
                    </a:lnTo>
                    <a:cubicBezTo>
                      <a:pt x="4076224" y="302840"/>
                      <a:pt x="3881914" y="86622"/>
                      <a:pt x="3881914" y="86622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6" name="Freeform: Shape 104">
                <a:extLst>
                  <a:ext uri="{FF2B5EF4-FFF2-40B4-BE49-F238E27FC236}">
                    <a16:creationId xmlns:a16="http://schemas.microsoft.com/office/drawing/2014/main" id="{5B3C118E-6047-4870-9502-BB0D98B0FDDD}"/>
                  </a:ext>
                </a:extLst>
              </p:cNvPr>
              <p:cNvSpPr/>
              <p:nvPr/>
            </p:nvSpPr>
            <p:spPr>
              <a:xfrm>
                <a:off x="3960971" y="3698081"/>
                <a:ext cx="4267200" cy="390525"/>
              </a:xfrm>
              <a:custGeom>
                <a:avLst/>
                <a:gdLst>
                  <a:gd name="connsiteX0" fmla="*/ 2127409 w 4267200"/>
                  <a:gd name="connsiteY0" fmla="*/ 389096 h 390525"/>
                  <a:gd name="connsiteX1" fmla="*/ 1806416 w 4267200"/>
                  <a:gd name="connsiteY1" fmla="*/ 120491 h 390525"/>
                  <a:gd name="connsiteX2" fmla="*/ 51911 w 4267200"/>
                  <a:gd name="connsiteY2" fmla="*/ 330041 h 390525"/>
                  <a:gd name="connsiteX3" fmla="*/ 7144 w 4267200"/>
                  <a:gd name="connsiteY3" fmla="*/ 294799 h 390525"/>
                  <a:gd name="connsiteX4" fmla="*/ 7144 w 4267200"/>
                  <a:gd name="connsiteY4" fmla="*/ 251936 h 390525"/>
                  <a:gd name="connsiteX5" fmla="*/ 51911 w 4267200"/>
                  <a:gd name="connsiteY5" fmla="*/ 216694 h 390525"/>
                  <a:gd name="connsiteX6" fmla="*/ 1859756 w 4267200"/>
                  <a:gd name="connsiteY6" fmla="*/ 7144 h 390525"/>
                  <a:gd name="connsiteX7" fmla="*/ 1915954 w 4267200"/>
                  <a:gd name="connsiteY7" fmla="*/ 65246 h 390525"/>
                  <a:gd name="connsiteX8" fmla="*/ 2127409 w 4267200"/>
                  <a:gd name="connsiteY8" fmla="*/ 275749 h 390525"/>
                  <a:gd name="connsiteX9" fmla="*/ 2338864 w 4267200"/>
                  <a:gd name="connsiteY9" fmla="*/ 65246 h 390525"/>
                  <a:gd name="connsiteX10" fmla="*/ 2395061 w 4267200"/>
                  <a:gd name="connsiteY10" fmla="*/ 7144 h 390525"/>
                  <a:gd name="connsiteX11" fmla="*/ 4231482 w 4267200"/>
                  <a:gd name="connsiteY11" fmla="*/ 216694 h 390525"/>
                  <a:gd name="connsiteX12" fmla="*/ 4266724 w 4267200"/>
                  <a:gd name="connsiteY12" fmla="*/ 251936 h 390525"/>
                  <a:gd name="connsiteX13" fmla="*/ 4266724 w 4267200"/>
                  <a:gd name="connsiteY13" fmla="*/ 294799 h 390525"/>
                  <a:gd name="connsiteX14" fmla="*/ 4231482 w 4267200"/>
                  <a:gd name="connsiteY14" fmla="*/ 330041 h 390525"/>
                  <a:gd name="connsiteX15" fmla="*/ 2448401 w 4267200"/>
                  <a:gd name="connsiteY15" fmla="*/ 120491 h 390525"/>
                  <a:gd name="connsiteX16" fmla="*/ 2127409 w 4267200"/>
                  <a:gd name="connsiteY16" fmla="*/ 389096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67200" h="390525">
                    <a:moveTo>
                      <a:pt x="2127409" y="389096"/>
                    </a:moveTo>
                    <a:cubicBezTo>
                      <a:pt x="1967389" y="389096"/>
                      <a:pt x="1834039" y="272891"/>
                      <a:pt x="1806416" y="120491"/>
                    </a:cubicBezTo>
                    <a:lnTo>
                      <a:pt x="51911" y="330041"/>
                    </a:lnTo>
                    <a:cubicBezTo>
                      <a:pt x="31909" y="330041"/>
                      <a:pt x="7144" y="313849"/>
                      <a:pt x="7144" y="294799"/>
                    </a:cubicBezTo>
                    <a:lnTo>
                      <a:pt x="7144" y="251936"/>
                    </a:lnTo>
                    <a:cubicBezTo>
                      <a:pt x="7144" y="231934"/>
                      <a:pt x="32861" y="216694"/>
                      <a:pt x="51911" y="216694"/>
                    </a:cubicBezTo>
                    <a:lnTo>
                      <a:pt x="1859756" y="7144"/>
                    </a:lnTo>
                    <a:cubicBezTo>
                      <a:pt x="1891189" y="7144"/>
                      <a:pt x="1915954" y="32861"/>
                      <a:pt x="1915954" y="65246"/>
                    </a:cubicBezTo>
                    <a:cubicBezTo>
                      <a:pt x="1915954" y="181451"/>
                      <a:pt x="2011204" y="275749"/>
                      <a:pt x="2127409" y="275749"/>
                    </a:cubicBezTo>
                    <a:cubicBezTo>
                      <a:pt x="2243614" y="275749"/>
                      <a:pt x="2338864" y="181451"/>
                      <a:pt x="2338864" y="65246"/>
                    </a:cubicBezTo>
                    <a:cubicBezTo>
                      <a:pt x="2338864" y="33814"/>
                      <a:pt x="2363629" y="7144"/>
                      <a:pt x="2395061" y="7144"/>
                    </a:cubicBezTo>
                    <a:lnTo>
                      <a:pt x="4231482" y="216694"/>
                    </a:lnTo>
                    <a:cubicBezTo>
                      <a:pt x="4251484" y="216694"/>
                      <a:pt x="4266724" y="232886"/>
                      <a:pt x="4266724" y="251936"/>
                    </a:cubicBezTo>
                    <a:lnTo>
                      <a:pt x="4266724" y="294799"/>
                    </a:lnTo>
                    <a:cubicBezTo>
                      <a:pt x="4266724" y="314801"/>
                      <a:pt x="4250532" y="330041"/>
                      <a:pt x="4231482" y="330041"/>
                    </a:cubicBezTo>
                    <a:lnTo>
                      <a:pt x="2448401" y="120491"/>
                    </a:lnTo>
                    <a:cubicBezTo>
                      <a:pt x="2420779" y="272891"/>
                      <a:pt x="2287429" y="389096"/>
                      <a:pt x="2127409" y="389096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7" name="Freeform: Shape 105">
                <a:extLst>
                  <a:ext uri="{FF2B5EF4-FFF2-40B4-BE49-F238E27FC236}">
                    <a16:creationId xmlns:a16="http://schemas.microsoft.com/office/drawing/2014/main" id="{E840F45B-9168-40A3-945D-2F943D87EDB5}"/>
                  </a:ext>
                </a:extLst>
              </p:cNvPr>
              <p:cNvSpPr/>
              <p:nvPr/>
            </p:nvSpPr>
            <p:spPr>
              <a:xfrm>
                <a:off x="6068849" y="2857621"/>
                <a:ext cx="1809750" cy="857250"/>
              </a:xfrm>
              <a:custGeom>
                <a:avLst/>
                <a:gdLst>
                  <a:gd name="connsiteX0" fmla="*/ 1806416 w 1809750"/>
                  <a:gd name="connsiteY0" fmla="*/ 463748 h 857250"/>
                  <a:gd name="connsiteX1" fmla="*/ 423386 w 1809750"/>
                  <a:gd name="connsiteY1" fmla="*/ 638056 h 857250"/>
                  <a:gd name="connsiteX2" fmla="*/ 437674 w 1809750"/>
                  <a:gd name="connsiteY2" fmla="*/ 632341 h 857250"/>
                  <a:gd name="connsiteX3" fmla="*/ 1751171 w 1809750"/>
                  <a:gd name="connsiteY3" fmla="*/ 395168 h 857250"/>
                  <a:gd name="connsiteX4" fmla="*/ 1769269 w 1809750"/>
                  <a:gd name="connsiteY4" fmla="*/ 375166 h 857250"/>
                  <a:gd name="connsiteX5" fmla="*/ 1749266 w 1809750"/>
                  <a:gd name="connsiteY5" fmla="*/ 357068 h 857250"/>
                  <a:gd name="connsiteX6" fmla="*/ 421481 w 1809750"/>
                  <a:gd name="connsiteY6" fmla="*/ 598051 h 857250"/>
                  <a:gd name="connsiteX7" fmla="*/ 343376 w 1809750"/>
                  <a:gd name="connsiteY7" fmla="*/ 631388 h 857250"/>
                  <a:gd name="connsiteX8" fmla="*/ 1721644 w 1809750"/>
                  <a:gd name="connsiteY8" fmla="*/ 305633 h 857250"/>
                  <a:gd name="connsiteX9" fmla="*/ 1726406 w 1809750"/>
                  <a:gd name="connsiteY9" fmla="*/ 300871 h 857250"/>
                  <a:gd name="connsiteX10" fmla="*/ 1721644 w 1809750"/>
                  <a:gd name="connsiteY10" fmla="*/ 296108 h 857250"/>
                  <a:gd name="connsiteX11" fmla="*/ 381476 w 1809750"/>
                  <a:gd name="connsiteY11" fmla="*/ 603766 h 857250"/>
                  <a:gd name="connsiteX12" fmla="*/ 454819 w 1809750"/>
                  <a:gd name="connsiteY12" fmla="*/ 566618 h 857250"/>
                  <a:gd name="connsiteX13" fmla="*/ 1654016 w 1809750"/>
                  <a:gd name="connsiteY13" fmla="*/ 252293 h 857250"/>
                  <a:gd name="connsiteX14" fmla="*/ 1671161 w 1809750"/>
                  <a:gd name="connsiteY14" fmla="*/ 232291 h 857250"/>
                  <a:gd name="connsiteX15" fmla="*/ 1650206 w 1809750"/>
                  <a:gd name="connsiteY15" fmla="*/ 214193 h 857250"/>
                  <a:gd name="connsiteX16" fmla="*/ 435769 w 1809750"/>
                  <a:gd name="connsiteY16" fmla="*/ 532328 h 857250"/>
                  <a:gd name="connsiteX17" fmla="*/ 104299 w 1809750"/>
                  <a:gd name="connsiteY17" fmla="*/ 725686 h 857250"/>
                  <a:gd name="connsiteX18" fmla="*/ 1428274 w 1809750"/>
                  <a:gd name="connsiteY18" fmla="*/ 17026 h 857250"/>
                  <a:gd name="connsiteX19" fmla="*/ 1431131 w 1809750"/>
                  <a:gd name="connsiteY19" fmla="*/ 10358 h 857250"/>
                  <a:gd name="connsiteX20" fmla="*/ 1424464 w 1809750"/>
                  <a:gd name="connsiteY20" fmla="*/ 7501 h 857250"/>
                  <a:gd name="connsiteX21" fmla="*/ 57626 w 1809750"/>
                  <a:gd name="connsiteY21" fmla="*/ 759023 h 857250"/>
                  <a:gd name="connsiteX22" fmla="*/ 9049 w 1809750"/>
                  <a:gd name="connsiteY22" fmla="*/ 799028 h 857250"/>
                  <a:gd name="connsiteX23" fmla="*/ 21431 w 1809750"/>
                  <a:gd name="connsiteY23" fmla="*/ 812363 h 857250"/>
                  <a:gd name="connsiteX24" fmla="*/ 7144 w 1809750"/>
                  <a:gd name="connsiteY24" fmla="*/ 823793 h 857250"/>
                  <a:gd name="connsiteX25" fmla="*/ 31909 w 1809750"/>
                  <a:gd name="connsiteY25" fmla="*/ 852368 h 857250"/>
                  <a:gd name="connsiteX26" fmla="*/ 327184 w 1809750"/>
                  <a:gd name="connsiteY26" fmla="*/ 679013 h 857250"/>
                  <a:gd name="connsiteX27" fmla="*/ 330994 w 1809750"/>
                  <a:gd name="connsiteY27" fmla="*/ 681871 h 857250"/>
                  <a:gd name="connsiteX28" fmla="*/ 332899 w 1809750"/>
                  <a:gd name="connsiteY28" fmla="*/ 681871 h 857250"/>
                  <a:gd name="connsiteX29" fmla="*/ 1805464 w 1809750"/>
                  <a:gd name="connsiteY29" fmla="*/ 472321 h 857250"/>
                  <a:gd name="connsiteX30" fmla="*/ 1810226 w 1809750"/>
                  <a:gd name="connsiteY30" fmla="*/ 467558 h 857250"/>
                  <a:gd name="connsiteX31" fmla="*/ 1806416 w 1809750"/>
                  <a:gd name="connsiteY31" fmla="*/ 463748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857250">
                    <a:moveTo>
                      <a:pt x="1806416" y="463748"/>
                    </a:moveTo>
                    <a:cubicBezTo>
                      <a:pt x="1798796" y="463748"/>
                      <a:pt x="1060609" y="411361"/>
                      <a:pt x="423386" y="638056"/>
                    </a:cubicBezTo>
                    <a:cubicBezTo>
                      <a:pt x="428149" y="636151"/>
                      <a:pt x="432911" y="634246"/>
                      <a:pt x="437674" y="632341"/>
                    </a:cubicBezTo>
                    <a:cubicBezTo>
                      <a:pt x="691039" y="529471"/>
                      <a:pt x="1122521" y="420886"/>
                      <a:pt x="1751171" y="395168"/>
                    </a:cubicBezTo>
                    <a:cubicBezTo>
                      <a:pt x="1761649" y="395168"/>
                      <a:pt x="1770221" y="385643"/>
                      <a:pt x="1769269" y="375166"/>
                    </a:cubicBezTo>
                    <a:cubicBezTo>
                      <a:pt x="1769269" y="364688"/>
                      <a:pt x="1759744" y="356116"/>
                      <a:pt x="1749266" y="357068"/>
                    </a:cubicBezTo>
                    <a:cubicBezTo>
                      <a:pt x="1114901" y="383738"/>
                      <a:pt x="676751" y="494228"/>
                      <a:pt x="421481" y="598051"/>
                    </a:cubicBezTo>
                    <a:cubicBezTo>
                      <a:pt x="393859" y="609481"/>
                      <a:pt x="368141" y="619958"/>
                      <a:pt x="343376" y="631388"/>
                    </a:cubicBezTo>
                    <a:cubicBezTo>
                      <a:pt x="999649" y="316111"/>
                      <a:pt x="1713071" y="305633"/>
                      <a:pt x="1721644" y="305633"/>
                    </a:cubicBezTo>
                    <a:cubicBezTo>
                      <a:pt x="1724501" y="305633"/>
                      <a:pt x="1726406" y="303728"/>
                      <a:pt x="1726406" y="300871"/>
                    </a:cubicBezTo>
                    <a:cubicBezTo>
                      <a:pt x="1726406" y="298013"/>
                      <a:pt x="1724501" y="296108"/>
                      <a:pt x="1721644" y="296108"/>
                    </a:cubicBezTo>
                    <a:cubicBezTo>
                      <a:pt x="1713071" y="296108"/>
                      <a:pt x="1027271" y="306586"/>
                      <a:pt x="381476" y="603766"/>
                    </a:cubicBezTo>
                    <a:cubicBezTo>
                      <a:pt x="404336" y="591383"/>
                      <a:pt x="429101" y="579001"/>
                      <a:pt x="454819" y="566618"/>
                    </a:cubicBezTo>
                    <a:cubicBezTo>
                      <a:pt x="708184" y="443746"/>
                      <a:pt x="1073944" y="298013"/>
                      <a:pt x="1654016" y="252293"/>
                    </a:cubicBezTo>
                    <a:cubicBezTo>
                      <a:pt x="1664494" y="251341"/>
                      <a:pt x="1672114" y="242768"/>
                      <a:pt x="1671161" y="232291"/>
                    </a:cubicBezTo>
                    <a:cubicBezTo>
                      <a:pt x="1670209" y="221813"/>
                      <a:pt x="1660684" y="214193"/>
                      <a:pt x="1650206" y="214193"/>
                    </a:cubicBezTo>
                    <a:cubicBezTo>
                      <a:pt x="1062514" y="259913"/>
                      <a:pt x="691991" y="407551"/>
                      <a:pt x="435769" y="532328"/>
                    </a:cubicBezTo>
                    <a:cubicBezTo>
                      <a:pt x="284321" y="605671"/>
                      <a:pt x="174784" y="676156"/>
                      <a:pt x="104299" y="725686"/>
                    </a:cubicBezTo>
                    <a:cubicBezTo>
                      <a:pt x="620554" y="206573"/>
                      <a:pt x="1420654" y="19883"/>
                      <a:pt x="1428274" y="17026"/>
                    </a:cubicBezTo>
                    <a:cubicBezTo>
                      <a:pt x="1431131" y="16073"/>
                      <a:pt x="1432084" y="13216"/>
                      <a:pt x="1431131" y="10358"/>
                    </a:cubicBezTo>
                    <a:cubicBezTo>
                      <a:pt x="1430179" y="7501"/>
                      <a:pt x="1427321" y="6548"/>
                      <a:pt x="1424464" y="7501"/>
                    </a:cubicBezTo>
                    <a:cubicBezTo>
                      <a:pt x="1415891" y="11311"/>
                      <a:pt x="573881" y="207526"/>
                      <a:pt x="57626" y="759023"/>
                    </a:cubicBezTo>
                    <a:cubicBezTo>
                      <a:pt x="27146" y="782836"/>
                      <a:pt x="10954" y="797123"/>
                      <a:pt x="9049" y="799028"/>
                    </a:cubicBezTo>
                    <a:lnTo>
                      <a:pt x="21431" y="812363"/>
                    </a:lnTo>
                    <a:cubicBezTo>
                      <a:pt x="12859" y="819031"/>
                      <a:pt x="8096" y="822841"/>
                      <a:pt x="7144" y="823793"/>
                    </a:cubicBezTo>
                    <a:lnTo>
                      <a:pt x="31909" y="852368"/>
                    </a:lnTo>
                    <a:cubicBezTo>
                      <a:pt x="32861" y="851416"/>
                      <a:pt x="126206" y="772358"/>
                      <a:pt x="327184" y="679013"/>
                    </a:cubicBezTo>
                    <a:cubicBezTo>
                      <a:pt x="328136" y="680918"/>
                      <a:pt x="329089" y="681871"/>
                      <a:pt x="330994" y="681871"/>
                    </a:cubicBezTo>
                    <a:cubicBezTo>
                      <a:pt x="331946" y="681871"/>
                      <a:pt x="332899" y="681871"/>
                      <a:pt x="332899" y="681871"/>
                    </a:cubicBezTo>
                    <a:cubicBezTo>
                      <a:pt x="986314" y="414218"/>
                      <a:pt x="1797844" y="472321"/>
                      <a:pt x="1805464" y="472321"/>
                    </a:cubicBezTo>
                    <a:cubicBezTo>
                      <a:pt x="1808321" y="472321"/>
                      <a:pt x="1810226" y="470416"/>
                      <a:pt x="1810226" y="467558"/>
                    </a:cubicBezTo>
                    <a:cubicBezTo>
                      <a:pt x="1811179" y="465653"/>
                      <a:pt x="1808321" y="463748"/>
                      <a:pt x="1806416" y="463748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 dirty="0"/>
              </a:p>
            </p:txBody>
          </p:sp>
          <p:sp>
            <p:nvSpPr>
              <p:cNvPr id="208" name="Freeform: Shape 106">
                <a:extLst>
                  <a:ext uri="{FF2B5EF4-FFF2-40B4-BE49-F238E27FC236}">
                    <a16:creationId xmlns:a16="http://schemas.microsoft.com/office/drawing/2014/main" id="{7A8D5DF7-E9AD-4F8C-BA87-80F46B940A9A}"/>
                  </a:ext>
                </a:extLst>
              </p:cNvPr>
              <p:cNvSpPr/>
              <p:nvPr/>
            </p:nvSpPr>
            <p:spPr>
              <a:xfrm>
                <a:off x="4297199" y="2767117"/>
                <a:ext cx="1809750" cy="942975"/>
              </a:xfrm>
              <a:custGeom>
                <a:avLst/>
                <a:gdLst>
                  <a:gd name="connsiteX0" fmla="*/ 1811179 w 1809750"/>
                  <a:gd name="connsiteY0" fmla="*/ 915250 h 942975"/>
                  <a:gd name="connsiteX1" fmla="*/ 1796891 w 1809750"/>
                  <a:gd name="connsiteY1" fmla="*/ 903820 h 942975"/>
                  <a:gd name="connsiteX2" fmla="*/ 1809274 w 1809750"/>
                  <a:gd name="connsiteY2" fmla="*/ 890485 h 942975"/>
                  <a:gd name="connsiteX3" fmla="*/ 1779746 w 1809750"/>
                  <a:gd name="connsiteY3" fmla="*/ 865720 h 942975"/>
                  <a:gd name="connsiteX4" fmla="*/ 451009 w 1809750"/>
                  <a:gd name="connsiteY4" fmla="*/ 7517 h 942975"/>
                  <a:gd name="connsiteX5" fmla="*/ 444341 w 1809750"/>
                  <a:gd name="connsiteY5" fmla="*/ 9422 h 942975"/>
                  <a:gd name="connsiteX6" fmla="*/ 446246 w 1809750"/>
                  <a:gd name="connsiteY6" fmla="*/ 16090 h 942975"/>
                  <a:gd name="connsiteX7" fmla="*/ 1745456 w 1809750"/>
                  <a:gd name="connsiteY7" fmla="*/ 839050 h 942975"/>
                  <a:gd name="connsiteX8" fmla="*/ 1381601 w 1809750"/>
                  <a:gd name="connsiteY8" fmla="*/ 621880 h 942975"/>
                  <a:gd name="connsiteX9" fmla="*/ 168116 w 1809750"/>
                  <a:gd name="connsiteY9" fmla="*/ 304697 h 942975"/>
                  <a:gd name="connsiteX10" fmla="*/ 147161 w 1809750"/>
                  <a:gd name="connsiteY10" fmla="*/ 322795 h 942975"/>
                  <a:gd name="connsiteX11" fmla="*/ 164306 w 1809750"/>
                  <a:gd name="connsiteY11" fmla="*/ 342797 h 942975"/>
                  <a:gd name="connsiteX12" fmla="*/ 1363504 w 1809750"/>
                  <a:gd name="connsiteY12" fmla="*/ 657122 h 942975"/>
                  <a:gd name="connsiteX13" fmla="*/ 1436846 w 1809750"/>
                  <a:gd name="connsiteY13" fmla="*/ 694270 h 942975"/>
                  <a:gd name="connsiteX14" fmla="*/ 97631 w 1809750"/>
                  <a:gd name="connsiteY14" fmla="*/ 385660 h 942975"/>
                  <a:gd name="connsiteX15" fmla="*/ 92869 w 1809750"/>
                  <a:gd name="connsiteY15" fmla="*/ 390422 h 942975"/>
                  <a:gd name="connsiteX16" fmla="*/ 97631 w 1809750"/>
                  <a:gd name="connsiteY16" fmla="*/ 395185 h 942975"/>
                  <a:gd name="connsiteX17" fmla="*/ 1475899 w 1809750"/>
                  <a:gd name="connsiteY17" fmla="*/ 720940 h 942975"/>
                  <a:gd name="connsiteX18" fmla="*/ 1397794 w 1809750"/>
                  <a:gd name="connsiteY18" fmla="*/ 687602 h 942975"/>
                  <a:gd name="connsiteX19" fmla="*/ 70009 w 1809750"/>
                  <a:gd name="connsiteY19" fmla="*/ 446620 h 942975"/>
                  <a:gd name="connsiteX20" fmla="*/ 50006 w 1809750"/>
                  <a:gd name="connsiteY20" fmla="*/ 464717 h 942975"/>
                  <a:gd name="connsiteX21" fmla="*/ 68104 w 1809750"/>
                  <a:gd name="connsiteY21" fmla="*/ 484720 h 942975"/>
                  <a:gd name="connsiteX22" fmla="*/ 1381601 w 1809750"/>
                  <a:gd name="connsiteY22" fmla="*/ 721892 h 942975"/>
                  <a:gd name="connsiteX23" fmla="*/ 1395889 w 1809750"/>
                  <a:gd name="connsiteY23" fmla="*/ 727607 h 942975"/>
                  <a:gd name="connsiteX24" fmla="*/ 11906 w 1809750"/>
                  <a:gd name="connsiteY24" fmla="*/ 554252 h 942975"/>
                  <a:gd name="connsiteX25" fmla="*/ 7144 w 1809750"/>
                  <a:gd name="connsiteY25" fmla="*/ 559015 h 942975"/>
                  <a:gd name="connsiteX26" fmla="*/ 11906 w 1809750"/>
                  <a:gd name="connsiteY26" fmla="*/ 563777 h 942975"/>
                  <a:gd name="connsiteX27" fmla="*/ 1484471 w 1809750"/>
                  <a:gd name="connsiteY27" fmla="*/ 773327 h 942975"/>
                  <a:gd name="connsiteX28" fmla="*/ 1486376 w 1809750"/>
                  <a:gd name="connsiteY28" fmla="*/ 773327 h 942975"/>
                  <a:gd name="connsiteX29" fmla="*/ 1490186 w 1809750"/>
                  <a:gd name="connsiteY29" fmla="*/ 770470 h 942975"/>
                  <a:gd name="connsiteX30" fmla="*/ 1785461 w 1809750"/>
                  <a:gd name="connsiteY30" fmla="*/ 943825 h 942975"/>
                  <a:gd name="connsiteX31" fmla="*/ 1811179 w 1809750"/>
                  <a:gd name="connsiteY31" fmla="*/ 9152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942975">
                    <a:moveTo>
                      <a:pt x="1811179" y="915250"/>
                    </a:moveTo>
                    <a:cubicBezTo>
                      <a:pt x="1810226" y="914297"/>
                      <a:pt x="1805464" y="910487"/>
                      <a:pt x="1796891" y="903820"/>
                    </a:cubicBezTo>
                    <a:lnTo>
                      <a:pt x="1809274" y="890485"/>
                    </a:lnTo>
                    <a:cubicBezTo>
                      <a:pt x="1807369" y="889532"/>
                      <a:pt x="1797844" y="880007"/>
                      <a:pt x="1779746" y="865720"/>
                    </a:cubicBezTo>
                    <a:cubicBezTo>
                      <a:pt x="1303496" y="268502"/>
                      <a:pt x="459581" y="12280"/>
                      <a:pt x="451009" y="7517"/>
                    </a:cubicBezTo>
                    <a:cubicBezTo>
                      <a:pt x="448151" y="6565"/>
                      <a:pt x="446246" y="7517"/>
                      <a:pt x="444341" y="9422"/>
                    </a:cubicBezTo>
                    <a:cubicBezTo>
                      <a:pt x="443389" y="11327"/>
                      <a:pt x="444341" y="14185"/>
                      <a:pt x="446246" y="16090"/>
                    </a:cubicBezTo>
                    <a:cubicBezTo>
                      <a:pt x="453866" y="19900"/>
                      <a:pt x="1267301" y="266597"/>
                      <a:pt x="1745456" y="839050"/>
                    </a:cubicBezTo>
                    <a:cubicBezTo>
                      <a:pt x="1678781" y="789520"/>
                      <a:pt x="1558766" y="707605"/>
                      <a:pt x="1381601" y="621880"/>
                    </a:cubicBezTo>
                    <a:cubicBezTo>
                      <a:pt x="1126331" y="498055"/>
                      <a:pt x="754856" y="350417"/>
                      <a:pt x="168116" y="304697"/>
                    </a:cubicBezTo>
                    <a:cubicBezTo>
                      <a:pt x="157639" y="303745"/>
                      <a:pt x="148114" y="311365"/>
                      <a:pt x="147161" y="322795"/>
                    </a:cubicBezTo>
                    <a:cubicBezTo>
                      <a:pt x="146209" y="333272"/>
                      <a:pt x="153829" y="341845"/>
                      <a:pt x="164306" y="342797"/>
                    </a:cubicBezTo>
                    <a:cubicBezTo>
                      <a:pt x="744379" y="388517"/>
                      <a:pt x="1110139" y="534250"/>
                      <a:pt x="1363504" y="657122"/>
                    </a:cubicBezTo>
                    <a:cubicBezTo>
                      <a:pt x="1389221" y="669505"/>
                      <a:pt x="1413986" y="681887"/>
                      <a:pt x="1436846" y="694270"/>
                    </a:cubicBezTo>
                    <a:cubicBezTo>
                      <a:pt x="791051" y="396137"/>
                      <a:pt x="105251" y="385660"/>
                      <a:pt x="97631" y="385660"/>
                    </a:cubicBezTo>
                    <a:cubicBezTo>
                      <a:pt x="94774" y="385660"/>
                      <a:pt x="92869" y="387565"/>
                      <a:pt x="92869" y="390422"/>
                    </a:cubicBezTo>
                    <a:cubicBezTo>
                      <a:pt x="92869" y="393280"/>
                      <a:pt x="94774" y="395185"/>
                      <a:pt x="97631" y="395185"/>
                    </a:cubicBezTo>
                    <a:cubicBezTo>
                      <a:pt x="106204" y="395185"/>
                      <a:pt x="819626" y="405662"/>
                      <a:pt x="1475899" y="720940"/>
                    </a:cubicBezTo>
                    <a:cubicBezTo>
                      <a:pt x="1451134" y="710462"/>
                      <a:pt x="1425416" y="699032"/>
                      <a:pt x="1397794" y="687602"/>
                    </a:cubicBezTo>
                    <a:cubicBezTo>
                      <a:pt x="1141571" y="582827"/>
                      <a:pt x="704374" y="473290"/>
                      <a:pt x="70009" y="446620"/>
                    </a:cubicBezTo>
                    <a:cubicBezTo>
                      <a:pt x="59531" y="446620"/>
                      <a:pt x="50959" y="454240"/>
                      <a:pt x="50006" y="464717"/>
                    </a:cubicBezTo>
                    <a:cubicBezTo>
                      <a:pt x="50006" y="475195"/>
                      <a:pt x="57626" y="483767"/>
                      <a:pt x="68104" y="484720"/>
                    </a:cubicBezTo>
                    <a:cubicBezTo>
                      <a:pt x="695801" y="511390"/>
                      <a:pt x="1128236" y="619975"/>
                      <a:pt x="1381601" y="721892"/>
                    </a:cubicBezTo>
                    <a:cubicBezTo>
                      <a:pt x="1386364" y="723797"/>
                      <a:pt x="1391126" y="725702"/>
                      <a:pt x="1395889" y="727607"/>
                    </a:cubicBezTo>
                    <a:cubicBezTo>
                      <a:pt x="758666" y="501865"/>
                      <a:pt x="19526" y="554252"/>
                      <a:pt x="11906" y="554252"/>
                    </a:cubicBezTo>
                    <a:cubicBezTo>
                      <a:pt x="9049" y="554252"/>
                      <a:pt x="7144" y="556157"/>
                      <a:pt x="7144" y="559015"/>
                    </a:cubicBezTo>
                    <a:cubicBezTo>
                      <a:pt x="7144" y="561872"/>
                      <a:pt x="9049" y="563777"/>
                      <a:pt x="11906" y="563777"/>
                    </a:cubicBezTo>
                    <a:cubicBezTo>
                      <a:pt x="20479" y="563777"/>
                      <a:pt x="831056" y="505675"/>
                      <a:pt x="1484471" y="773327"/>
                    </a:cubicBezTo>
                    <a:cubicBezTo>
                      <a:pt x="1485424" y="773327"/>
                      <a:pt x="1486376" y="773327"/>
                      <a:pt x="1486376" y="773327"/>
                    </a:cubicBezTo>
                    <a:cubicBezTo>
                      <a:pt x="1488281" y="773327"/>
                      <a:pt x="1489234" y="772375"/>
                      <a:pt x="1490186" y="770470"/>
                    </a:cubicBezTo>
                    <a:cubicBezTo>
                      <a:pt x="1690211" y="863815"/>
                      <a:pt x="1783556" y="942872"/>
                      <a:pt x="1785461" y="943825"/>
                    </a:cubicBezTo>
                    <a:lnTo>
                      <a:pt x="1811179" y="915250"/>
                    </a:lnTo>
                    <a:close/>
                  </a:path>
                </a:pathLst>
              </a:custGeom>
              <a:solidFill>
                <a:srgbClr val="F9F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9A21D70-814B-48D3-B5F4-333E57241CA9}"/>
                </a:ext>
              </a:extLst>
            </p:cNvPr>
            <p:cNvGrpSpPr/>
            <p:nvPr/>
          </p:nvGrpSpPr>
          <p:grpSpPr>
            <a:xfrm>
              <a:off x="3775581" y="102236"/>
              <a:ext cx="2104784" cy="2892498"/>
              <a:chOff x="5892963" y="1332011"/>
              <a:chExt cx="3157176" cy="4338747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0D88CC80-D5A6-4052-8C5D-3B1DD1FEEC3D}"/>
                  </a:ext>
                </a:extLst>
              </p:cNvPr>
              <p:cNvGrpSpPr/>
              <p:nvPr/>
            </p:nvGrpSpPr>
            <p:grpSpPr>
              <a:xfrm rot="2136013">
                <a:off x="8411096" y="3929385"/>
                <a:ext cx="639043" cy="764323"/>
                <a:chOff x="5704433" y="717502"/>
                <a:chExt cx="7365528" cy="8809481"/>
              </a:xfrm>
            </p:grpSpPr>
            <p:sp>
              <p:nvSpPr>
                <p:cNvPr id="291" name="Freeform: Shape 197">
                  <a:extLst>
                    <a:ext uri="{FF2B5EF4-FFF2-40B4-BE49-F238E27FC236}">
                      <a16:creationId xmlns:a16="http://schemas.microsoft.com/office/drawing/2014/main" id="{703DCB4E-F3E9-43B7-B6EF-8F86A41FB245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2" name="Freeform: Shape 198">
                  <a:extLst>
                    <a:ext uri="{FF2B5EF4-FFF2-40B4-BE49-F238E27FC236}">
                      <a16:creationId xmlns:a16="http://schemas.microsoft.com/office/drawing/2014/main" id="{325E0D73-1CD2-43D8-82E2-909BF47D4CC3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3" name="Freeform: Shape 199">
                  <a:extLst>
                    <a:ext uri="{FF2B5EF4-FFF2-40B4-BE49-F238E27FC236}">
                      <a16:creationId xmlns:a16="http://schemas.microsoft.com/office/drawing/2014/main" id="{76C77C80-D026-4023-8AD8-F1D38649D6C6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4" name="Freeform: Shape 200">
                  <a:extLst>
                    <a:ext uri="{FF2B5EF4-FFF2-40B4-BE49-F238E27FC236}">
                      <a16:creationId xmlns:a16="http://schemas.microsoft.com/office/drawing/2014/main" id="{BC27A452-60BD-4626-8D9D-B1C151BAF798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5" name="Freeform: Shape 201">
                  <a:extLst>
                    <a:ext uri="{FF2B5EF4-FFF2-40B4-BE49-F238E27FC236}">
                      <a16:creationId xmlns:a16="http://schemas.microsoft.com/office/drawing/2014/main" id="{50718587-081C-4A4F-B08B-FE9BD2B55DE2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6" name="Freeform: Shape 202">
                  <a:extLst>
                    <a:ext uri="{FF2B5EF4-FFF2-40B4-BE49-F238E27FC236}">
                      <a16:creationId xmlns:a16="http://schemas.microsoft.com/office/drawing/2014/main" id="{2C026964-43E1-4419-9A00-43112E2B442D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7" name="Freeform: Shape 203">
                  <a:extLst>
                    <a:ext uri="{FF2B5EF4-FFF2-40B4-BE49-F238E27FC236}">
                      <a16:creationId xmlns:a16="http://schemas.microsoft.com/office/drawing/2014/main" id="{9BA3988E-0E57-4348-8CE5-99E866B08BCF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8A54B633-5FA7-450E-AB9C-6C467F3D1F28}"/>
                  </a:ext>
                </a:extLst>
              </p:cNvPr>
              <p:cNvGrpSpPr/>
              <p:nvPr/>
            </p:nvGrpSpPr>
            <p:grpSpPr>
              <a:xfrm rot="2136013">
                <a:off x="7755136" y="4884570"/>
                <a:ext cx="328396" cy="339235"/>
                <a:chOff x="5365048" y="1982197"/>
                <a:chExt cx="7362621" cy="7605634"/>
              </a:xfrm>
            </p:grpSpPr>
            <p:sp>
              <p:nvSpPr>
                <p:cNvPr id="284" name="Freeform: Shape 183">
                  <a:extLst>
                    <a:ext uri="{FF2B5EF4-FFF2-40B4-BE49-F238E27FC236}">
                      <a16:creationId xmlns:a16="http://schemas.microsoft.com/office/drawing/2014/main" id="{8FFE0B65-DD8E-4E2C-8BA7-7E1EB44133A6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5" name="Freeform: Shape 184">
                  <a:extLst>
                    <a:ext uri="{FF2B5EF4-FFF2-40B4-BE49-F238E27FC236}">
                      <a16:creationId xmlns:a16="http://schemas.microsoft.com/office/drawing/2014/main" id="{5EEF1A9D-1F23-495D-B7E1-63B35590EE33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6" name="Freeform: Shape 185">
                  <a:extLst>
                    <a:ext uri="{FF2B5EF4-FFF2-40B4-BE49-F238E27FC236}">
                      <a16:creationId xmlns:a16="http://schemas.microsoft.com/office/drawing/2014/main" id="{4D92F89C-8E41-4D06-9EAF-816682DF16CB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7" name="Freeform: Shape 186">
                  <a:extLst>
                    <a:ext uri="{FF2B5EF4-FFF2-40B4-BE49-F238E27FC236}">
                      <a16:creationId xmlns:a16="http://schemas.microsoft.com/office/drawing/2014/main" id="{DE0461A0-CED9-46B4-854D-08025B6507A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8" name="Freeform: Shape 187">
                  <a:extLst>
                    <a:ext uri="{FF2B5EF4-FFF2-40B4-BE49-F238E27FC236}">
                      <a16:creationId xmlns:a16="http://schemas.microsoft.com/office/drawing/2014/main" id="{EC33FCDF-964A-44AD-B5E0-1572C598AF29}"/>
                    </a:ext>
                  </a:extLst>
                </p:cNvPr>
                <p:cNvSpPr/>
                <p:nvPr/>
              </p:nvSpPr>
              <p:spPr>
                <a:xfrm>
                  <a:off x="9871173" y="3444023"/>
                  <a:ext cx="1940058" cy="2975318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  <a:gd name="connsiteX0" fmla="*/ 1247497 w 1247497"/>
                    <a:gd name="connsiteY0" fmla="*/ 0 h 1024830"/>
                    <a:gd name="connsiteX1" fmla="*/ 0 w 1247497"/>
                    <a:gd name="connsiteY1" fmla="*/ 277330 h 1024830"/>
                    <a:gd name="connsiteX2" fmla="*/ 113780 w 1247497"/>
                    <a:gd name="connsiteY2" fmla="*/ 1024830 h 1024830"/>
                    <a:gd name="connsiteX3" fmla="*/ 1247497 w 1247497"/>
                    <a:gd name="connsiteY3" fmla="*/ 0 h 1024830"/>
                    <a:gd name="connsiteX0" fmla="*/ 675581 w 675581"/>
                    <a:gd name="connsiteY0" fmla="*/ 0 h 1036087"/>
                    <a:gd name="connsiteX1" fmla="*/ 0 w 675581"/>
                    <a:gd name="connsiteY1" fmla="*/ 288587 h 1036087"/>
                    <a:gd name="connsiteX2" fmla="*/ 113780 w 675581"/>
                    <a:gd name="connsiteY2" fmla="*/ 1036087 h 1036087"/>
                    <a:gd name="connsiteX3" fmla="*/ 675581 w 675581"/>
                    <a:gd name="connsiteY3" fmla="*/ 0 h 103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5581" h="1036087">
                      <a:moveTo>
                        <a:pt x="675581" y="0"/>
                      </a:moveTo>
                      <a:lnTo>
                        <a:pt x="0" y="288587"/>
                      </a:lnTo>
                      <a:lnTo>
                        <a:pt x="113780" y="1036087"/>
                      </a:lnTo>
                      <a:lnTo>
                        <a:pt x="67558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9" name="Freeform: Shape 188">
                  <a:extLst>
                    <a:ext uri="{FF2B5EF4-FFF2-40B4-BE49-F238E27FC236}">
                      <a16:creationId xmlns:a16="http://schemas.microsoft.com/office/drawing/2014/main" id="{BD6D2F1D-3C7E-43A4-9FEF-75F80DD102C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90" name="Freeform: Shape 189">
                  <a:extLst>
                    <a:ext uri="{FF2B5EF4-FFF2-40B4-BE49-F238E27FC236}">
                      <a16:creationId xmlns:a16="http://schemas.microsoft.com/office/drawing/2014/main" id="{FF2196E5-AD4F-400D-9A81-CFC464AE8E7C}"/>
                    </a:ext>
                  </a:extLst>
                </p:cNvPr>
                <p:cNvSpPr/>
                <p:nvPr/>
              </p:nvSpPr>
              <p:spPr>
                <a:xfrm>
                  <a:off x="7708809" y="1982197"/>
                  <a:ext cx="2543813" cy="4971750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  <a:gd name="connsiteX0" fmla="*/ 0 w 993639"/>
                    <a:gd name="connsiteY0" fmla="*/ 595440 h 1852740"/>
                    <a:gd name="connsiteX1" fmla="*/ 993498 w 993639"/>
                    <a:gd name="connsiteY1" fmla="*/ 0 h 1852740"/>
                    <a:gd name="connsiteX2" fmla="*/ 885825 w 993639"/>
                    <a:gd name="connsiteY2" fmla="*/ 1852740 h 1852740"/>
                    <a:gd name="connsiteX3" fmla="*/ 0 w 993639"/>
                    <a:gd name="connsiteY3" fmla="*/ 595440 h 1852740"/>
                    <a:gd name="connsiteX0" fmla="*/ 0 w 885825"/>
                    <a:gd name="connsiteY0" fmla="*/ 473999 h 1731299"/>
                    <a:gd name="connsiteX1" fmla="*/ 784851 w 885825"/>
                    <a:gd name="connsiteY1" fmla="*/ 0 h 1731299"/>
                    <a:gd name="connsiteX2" fmla="*/ 885825 w 885825"/>
                    <a:gd name="connsiteY2" fmla="*/ 1731299 h 1731299"/>
                    <a:gd name="connsiteX3" fmla="*/ 0 w 885825"/>
                    <a:gd name="connsiteY3" fmla="*/ 473999 h 173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1731299">
                      <a:moveTo>
                        <a:pt x="0" y="473999"/>
                      </a:moveTo>
                      <a:lnTo>
                        <a:pt x="784851" y="0"/>
                      </a:lnTo>
                      <a:cubicBezTo>
                        <a:pt x="789613" y="723900"/>
                        <a:pt x="881063" y="1007399"/>
                        <a:pt x="885825" y="1731299"/>
                      </a:cubicBezTo>
                      <a:lnTo>
                        <a:pt x="0" y="4739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0E73A97A-3B81-43E3-BCFC-A846F605D889}"/>
                  </a:ext>
                </a:extLst>
              </p:cNvPr>
              <p:cNvGrpSpPr/>
              <p:nvPr/>
            </p:nvGrpSpPr>
            <p:grpSpPr>
              <a:xfrm rot="2136013">
                <a:off x="6701995" y="3224189"/>
                <a:ext cx="793579" cy="899338"/>
                <a:chOff x="5365051" y="479822"/>
                <a:chExt cx="8036930" cy="9108006"/>
              </a:xfrm>
            </p:grpSpPr>
            <p:sp>
              <p:nvSpPr>
                <p:cNvPr id="277" name="Freeform: Shape 176">
                  <a:extLst>
                    <a:ext uri="{FF2B5EF4-FFF2-40B4-BE49-F238E27FC236}">
                      <a16:creationId xmlns:a16="http://schemas.microsoft.com/office/drawing/2014/main" id="{C415E702-35BD-4EB1-B922-EDCAD4D35EEF}"/>
                    </a:ext>
                  </a:extLst>
                </p:cNvPr>
                <p:cNvSpPr/>
                <p:nvPr/>
              </p:nvSpPr>
              <p:spPr>
                <a:xfrm>
                  <a:off x="11674978" y="8268752"/>
                  <a:ext cx="1052698" cy="1319076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8" name="Freeform: Shape 177">
                  <a:extLst>
                    <a:ext uri="{FF2B5EF4-FFF2-40B4-BE49-F238E27FC236}">
                      <a16:creationId xmlns:a16="http://schemas.microsoft.com/office/drawing/2014/main" id="{9A8A72FC-53DB-4452-98B0-A26E2788C51F}"/>
                    </a:ext>
                  </a:extLst>
                </p:cNvPr>
                <p:cNvSpPr/>
                <p:nvPr/>
              </p:nvSpPr>
              <p:spPr>
                <a:xfrm>
                  <a:off x="9107333" y="6879848"/>
                  <a:ext cx="3333521" cy="1613813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9" name="Freeform: Shape 178">
                  <a:extLst>
                    <a:ext uri="{FF2B5EF4-FFF2-40B4-BE49-F238E27FC236}">
                      <a16:creationId xmlns:a16="http://schemas.microsoft.com/office/drawing/2014/main" id="{2047168D-7C6D-4E7A-9173-657116034246}"/>
                    </a:ext>
                  </a:extLst>
                </p:cNvPr>
                <p:cNvSpPr/>
                <p:nvPr/>
              </p:nvSpPr>
              <p:spPr>
                <a:xfrm>
                  <a:off x="5365051" y="5540920"/>
                  <a:ext cx="1132614" cy="452887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0" name="Freeform: Shape 179">
                  <a:extLst>
                    <a:ext uri="{FF2B5EF4-FFF2-40B4-BE49-F238E27FC236}">
                      <a16:creationId xmlns:a16="http://schemas.microsoft.com/office/drawing/2014/main" id="{48CB382D-160D-46FA-9516-C511D89ABF73}"/>
                    </a:ext>
                  </a:extLst>
                </p:cNvPr>
                <p:cNvSpPr/>
                <p:nvPr/>
              </p:nvSpPr>
              <p:spPr>
                <a:xfrm>
                  <a:off x="6149703" y="5215816"/>
                  <a:ext cx="1586462" cy="2373445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1" name="Freeform: Shape 180">
                  <a:extLst>
                    <a:ext uri="{FF2B5EF4-FFF2-40B4-BE49-F238E27FC236}">
                      <a16:creationId xmlns:a16="http://schemas.microsoft.com/office/drawing/2014/main" id="{0276527C-05D1-4369-9A76-147FBB61F08A}"/>
                    </a:ext>
                  </a:extLst>
                </p:cNvPr>
                <p:cNvSpPr/>
                <p:nvPr/>
              </p:nvSpPr>
              <p:spPr>
                <a:xfrm>
                  <a:off x="9871175" y="2566273"/>
                  <a:ext cx="3530806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2" name="Freeform: Shape 181">
                  <a:extLst>
                    <a:ext uri="{FF2B5EF4-FFF2-40B4-BE49-F238E27FC236}">
                      <a16:creationId xmlns:a16="http://schemas.microsoft.com/office/drawing/2014/main" id="{CF0F1E51-74FA-4A14-9C0C-0FC2F66E3310}"/>
                    </a:ext>
                  </a:extLst>
                </p:cNvPr>
                <p:cNvSpPr/>
                <p:nvPr/>
              </p:nvSpPr>
              <p:spPr>
                <a:xfrm>
                  <a:off x="7585443" y="3324704"/>
                  <a:ext cx="2667181" cy="4626400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3" name="Freeform: Shape 182">
                  <a:extLst>
                    <a:ext uri="{FF2B5EF4-FFF2-40B4-BE49-F238E27FC236}">
                      <a16:creationId xmlns:a16="http://schemas.microsoft.com/office/drawing/2014/main" id="{70EEAD09-3674-4417-80AF-A0CBCA1FB41A}"/>
                    </a:ext>
                  </a:extLst>
                </p:cNvPr>
                <p:cNvSpPr/>
                <p:nvPr/>
              </p:nvSpPr>
              <p:spPr>
                <a:xfrm>
                  <a:off x="7708807" y="479822"/>
                  <a:ext cx="2543816" cy="6474125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40822F98-1569-4209-9D0B-705FE2A8E558}"/>
                  </a:ext>
                </a:extLst>
              </p:cNvPr>
              <p:cNvGrpSpPr/>
              <p:nvPr/>
            </p:nvGrpSpPr>
            <p:grpSpPr>
              <a:xfrm rot="2337799">
                <a:off x="7280335" y="4139970"/>
                <a:ext cx="1037364" cy="714454"/>
                <a:chOff x="3667032" y="1708483"/>
                <a:chExt cx="8105829" cy="5582653"/>
              </a:xfrm>
            </p:grpSpPr>
            <p:sp>
              <p:nvSpPr>
                <p:cNvPr id="270" name="Freeform: Shape 169">
                  <a:extLst>
                    <a:ext uri="{FF2B5EF4-FFF2-40B4-BE49-F238E27FC236}">
                      <a16:creationId xmlns:a16="http://schemas.microsoft.com/office/drawing/2014/main" id="{FE7CF864-0290-45FB-954F-B49F22132E5B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1" name="Freeform: Shape 170">
                  <a:extLst>
                    <a:ext uri="{FF2B5EF4-FFF2-40B4-BE49-F238E27FC236}">
                      <a16:creationId xmlns:a16="http://schemas.microsoft.com/office/drawing/2014/main" id="{DF3AF2B7-9327-446C-88F3-40CC3CB62D35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2" name="Freeform: Shape 171">
                  <a:extLst>
                    <a:ext uri="{FF2B5EF4-FFF2-40B4-BE49-F238E27FC236}">
                      <a16:creationId xmlns:a16="http://schemas.microsoft.com/office/drawing/2014/main" id="{595373FB-0E0D-4573-B615-B14C91E220B6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3" name="Freeform: Shape 172">
                  <a:extLst>
                    <a:ext uri="{FF2B5EF4-FFF2-40B4-BE49-F238E27FC236}">
                      <a16:creationId xmlns:a16="http://schemas.microsoft.com/office/drawing/2014/main" id="{C6DAF9B9-8F53-49B8-AFEA-9D834E378026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4" name="Freeform: Shape 173">
                  <a:extLst>
                    <a:ext uri="{FF2B5EF4-FFF2-40B4-BE49-F238E27FC236}">
                      <a16:creationId xmlns:a16="http://schemas.microsoft.com/office/drawing/2014/main" id="{378CF611-EC7D-4B5E-8DB5-33839D972947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5" name="Freeform: Shape 174">
                  <a:extLst>
                    <a:ext uri="{FF2B5EF4-FFF2-40B4-BE49-F238E27FC236}">
                      <a16:creationId xmlns:a16="http://schemas.microsoft.com/office/drawing/2014/main" id="{1ADBA83E-71F9-41AE-8DE1-9B8B525B5992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76" name="Freeform: Shape 175">
                  <a:extLst>
                    <a:ext uri="{FF2B5EF4-FFF2-40B4-BE49-F238E27FC236}">
                      <a16:creationId xmlns:a16="http://schemas.microsoft.com/office/drawing/2014/main" id="{AA5CA6EC-7F98-4B4D-B33C-8C3FAA53F279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F2FA341A-60D2-4B02-A1FF-E957F7823702}"/>
                  </a:ext>
                </a:extLst>
              </p:cNvPr>
              <p:cNvGrpSpPr/>
              <p:nvPr/>
            </p:nvGrpSpPr>
            <p:grpSpPr>
              <a:xfrm rot="2337799">
                <a:off x="7745862" y="3494984"/>
                <a:ext cx="649220" cy="447131"/>
                <a:chOff x="3667032" y="1708483"/>
                <a:chExt cx="8105829" cy="5582653"/>
              </a:xfrm>
            </p:grpSpPr>
            <p:sp>
              <p:nvSpPr>
                <p:cNvPr id="263" name="Freeform: Shape 162">
                  <a:extLst>
                    <a:ext uri="{FF2B5EF4-FFF2-40B4-BE49-F238E27FC236}">
                      <a16:creationId xmlns:a16="http://schemas.microsoft.com/office/drawing/2014/main" id="{D9513D33-A533-4296-A3C1-1E9D0B742CD3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4" name="Freeform: Shape 163">
                  <a:extLst>
                    <a:ext uri="{FF2B5EF4-FFF2-40B4-BE49-F238E27FC236}">
                      <a16:creationId xmlns:a16="http://schemas.microsoft.com/office/drawing/2014/main" id="{D787A83A-1095-4335-885E-B84D618F56E3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5" name="Freeform: Shape 164">
                  <a:extLst>
                    <a:ext uri="{FF2B5EF4-FFF2-40B4-BE49-F238E27FC236}">
                      <a16:creationId xmlns:a16="http://schemas.microsoft.com/office/drawing/2014/main" id="{1A9301FB-9C5E-449C-887F-C3D25704FB2E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6" name="Freeform: Shape 165">
                  <a:extLst>
                    <a:ext uri="{FF2B5EF4-FFF2-40B4-BE49-F238E27FC236}">
                      <a16:creationId xmlns:a16="http://schemas.microsoft.com/office/drawing/2014/main" id="{C1DBC04E-0347-4DB7-803B-7B535C898863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7" name="Freeform: Shape 166">
                  <a:extLst>
                    <a:ext uri="{FF2B5EF4-FFF2-40B4-BE49-F238E27FC236}">
                      <a16:creationId xmlns:a16="http://schemas.microsoft.com/office/drawing/2014/main" id="{B6BE048F-4463-4F04-8629-0AD7D4528129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8" name="Freeform: Shape 167">
                  <a:extLst>
                    <a:ext uri="{FF2B5EF4-FFF2-40B4-BE49-F238E27FC236}">
                      <a16:creationId xmlns:a16="http://schemas.microsoft.com/office/drawing/2014/main" id="{1EB7D75D-D27C-4319-888A-45A57BDCA164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9" name="Freeform: Shape 168">
                  <a:extLst>
                    <a:ext uri="{FF2B5EF4-FFF2-40B4-BE49-F238E27FC236}">
                      <a16:creationId xmlns:a16="http://schemas.microsoft.com/office/drawing/2014/main" id="{0D14D434-3F6F-47DE-AE61-B135EF346478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5EBCB548-441D-4161-AE5D-12BDE4908C51}"/>
                  </a:ext>
                </a:extLst>
              </p:cNvPr>
              <p:cNvGrpSpPr/>
              <p:nvPr/>
            </p:nvGrpSpPr>
            <p:grpSpPr>
              <a:xfrm rot="2136013">
                <a:off x="7805715" y="2028888"/>
                <a:ext cx="937516" cy="1062458"/>
                <a:chOff x="5365048" y="479821"/>
                <a:chExt cx="8036930" cy="9108010"/>
              </a:xfrm>
            </p:grpSpPr>
            <p:sp>
              <p:nvSpPr>
                <p:cNvPr id="256" name="Freeform: Shape 155">
                  <a:extLst>
                    <a:ext uri="{FF2B5EF4-FFF2-40B4-BE49-F238E27FC236}">
                      <a16:creationId xmlns:a16="http://schemas.microsoft.com/office/drawing/2014/main" id="{C5160FEC-6D02-44E9-8981-94AB96A34F84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7" name="Freeform: Shape 156">
                  <a:extLst>
                    <a:ext uri="{FF2B5EF4-FFF2-40B4-BE49-F238E27FC236}">
                      <a16:creationId xmlns:a16="http://schemas.microsoft.com/office/drawing/2014/main" id="{FDD75A70-5A27-402C-9AE0-48DC449564FB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8" name="Freeform: Shape 157">
                  <a:extLst>
                    <a:ext uri="{FF2B5EF4-FFF2-40B4-BE49-F238E27FC236}">
                      <a16:creationId xmlns:a16="http://schemas.microsoft.com/office/drawing/2014/main" id="{0DADA5C2-D98A-4BCC-8AD7-780D5D17078D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9" name="Freeform: Shape 158">
                  <a:extLst>
                    <a:ext uri="{FF2B5EF4-FFF2-40B4-BE49-F238E27FC236}">
                      <a16:creationId xmlns:a16="http://schemas.microsoft.com/office/drawing/2014/main" id="{7A4C0018-33A9-43B7-A6BB-0952E043641C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0" name="Freeform: Shape 159">
                  <a:extLst>
                    <a:ext uri="{FF2B5EF4-FFF2-40B4-BE49-F238E27FC236}">
                      <a16:creationId xmlns:a16="http://schemas.microsoft.com/office/drawing/2014/main" id="{010C3AA6-FD19-4263-86E1-ACC9FA8C93B2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1" name="Freeform: Shape 160">
                  <a:extLst>
                    <a:ext uri="{FF2B5EF4-FFF2-40B4-BE49-F238E27FC236}">
                      <a16:creationId xmlns:a16="http://schemas.microsoft.com/office/drawing/2014/main" id="{D794BBA1-C8D6-4A59-892F-02A301C66C96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2" name="Freeform: Shape 161">
                  <a:extLst>
                    <a:ext uri="{FF2B5EF4-FFF2-40B4-BE49-F238E27FC236}">
                      <a16:creationId xmlns:a16="http://schemas.microsoft.com/office/drawing/2014/main" id="{67C8B29A-62E9-4119-9CC6-0632B3D96105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475D20B1-1097-45B7-8D34-5A27A0746B09}"/>
                  </a:ext>
                </a:extLst>
              </p:cNvPr>
              <p:cNvGrpSpPr/>
              <p:nvPr/>
            </p:nvGrpSpPr>
            <p:grpSpPr>
              <a:xfrm rot="2136013">
                <a:off x="6860236" y="2305546"/>
                <a:ext cx="710712" cy="805428"/>
                <a:chOff x="5365048" y="479821"/>
                <a:chExt cx="8036930" cy="9108010"/>
              </a:xfrm>
            </p:grpSpPr>
            <p:sp>
              <p:nvSpPr>
                <p:cNvPr id="249" name="Freeform: Shape 148">
                  <a:extLst>
                    <a:ext uri="{FF2B5EF4-FFF2-40B4-BE49-F238E27FC236}">
                      <a16:creationId xmlns:a16="http://schemas.microsoft.com/office/drawing/2014/main" id="{0B1543E2-AF70-4532-91BC-C4073027C80A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0" name="Freeform: Shape 149">
                  <a:extLst>
                    <a:ext uri="{FF2B5EF4-FFF2-40B4-BE49-F238E27FC236}">
                      <a16:creationId xmlns:a16="http://schemas.microsoft.com/office/drawing/2014/main" id="{241C7111-C207-4D39-84B0-6007665543C4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1" name="Freeform: Shape 150">
                  <a:extLst>
                    <a:ext uri="{FF2B5EF4-FFF2-40B4-BE49-F238E27FC236}">
                      <a16:creationId xmlns:a16="http://schemas.microsoft.com/office/drawing/2014/main" id="{76D89AFF-1DBE-4F8F-AF48-856DA3C5F35D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2" name="Freeform: Shape 151">
                  <a:extLst>
                    <a:ext uri="{FF2B5EF4-FFF2-40B4-BE49-F238E27FC236}">
                      <a16:creationId xmlns:a16="http://schemas.microsoft.com/office/drawing/2014/main" id="{1B094BF1-4D09-488C-B457-33C3418BA341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3" name="Freeform: Shape 152">
                  <a:extLst>
                    <a:ext uri="{FF2B5EF4-FFF2-40B4-BE49-F238E27FC236}">
                      <a16:creationId xmlns:a16="http://schemas.microsoft.com/office/drawing/2014/main" id="{B078C927-1C2D-417E-9BBE-C09BDE7CF8DA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4" name="Freeform: Shape 153">
                  <a:extLst>
                    <a:ext uri="{FF2B5EF4-FFF2-40B4-BE49-F238E27FC236}">
                      <a16:creationId xmlns:a16="http://schemas.microsoft.com/office/drawing/2014/main" id="{5D02436E-A732-468B-AD4A-390872939F01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5" name="Freeform: Shape 154">
                  <a:extLst>
                    <a:ext uri="{FF2B5EF4-FFF2-40B4-BE49-F238E27FC236}">
                      <a16:creationId xmlns:a16="http://schemas.microsoft.com/office/drawing/2014/main" id="{18CEB32C-B281-4CDA-B7A0-734976DE0F06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9FEBF4F6-85D3-4D4C-AC83-2E04531CD2B3}"/>
                  </a:ext>
                </a:extLst>
              </p:cNvPr>
              <p:cNvGrpSpPr/>
              <p:nvPr/>
            </p:nvGrpSpPr>
            <p:grpSpPr>
              <a:xfrm rot="1367973">
                <a:off x="5949600" y="3715561"/>
                <a:ext cx="585778" cy="403438"/>
                <a:chOff x="3667032" y="1708483"/>
                <a:chExt cx="8105829" cy="5582653"/>
              </a:xfrm>
            </p:grpSpPr>
            <p:sp>
              <p:nvSpPr>
                <p:cNvPr id="242" name="Freeform: Shape 141">
                  <a:extLst>
                    <a:ext uri="{FF2B5EF4-FFF2-40B4-BE49-F238E27FC236}">
                      <a16:creationId xmlns:a16="http://schemas.microsoft.com/office/drawing/2014/main" id="{4ECFF65F-1D8A-45B1-9AC5-95899B9DFD77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3" name="Freeform: Shape 142">
                  <a:extLst>
                    <a:ext uri="{FF2B5EF4-FFF2-40B4-BE49-F238E27FC236}">
                      <a16:creationId xmlns:a16="http://schemas.microsoft.com/office/drawing/2014/main" id="{B2C7DCDC-E28E-40B1-9AC9-CA8615D723E7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4" name="Freeform: Shape 143">
                  <a:extLst>
                    <a:ext uri="{FF2B5EF4-FFF2-40B4-BE49-F238E27FC236}">
                      <a16:creationId xmlns:a16="http://schemas.microsoft.com/office/drawing/2014/main" id="{0A2C26BE-88F7-455D-B1C1-5A962CC86481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5" name="Freeform: Shape 144">
                  <a:extLst>
                    <a:ext uri="{FF2B5EF4-FFF2-40B4-BE49-F238E27FC236}">
                      <a16:creationId xmlns:a16="http://schemas.microsoft.com/office/drawing/2014/main" id="{74E1EF34-C4C2-4AC8-A005-E933CFF40AE9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6" name="Freeform: Shape 145">
                  <a:extLst>
                    <a:ext uri="{FF2B5EF4-FFF2-40B4-BE49-F238E27FC236}">
                      <a16:creationId xmlns:a16="http://schemas.microsoft.com/office/drawing/2014/main" id="{CE2B7950-DDC0-437E-94AB-7950446DB5EB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7" name="Freeform: Shape 146">
                  <a:extLst>
                    <a:ext uri="{FF2B5EF4-FFF2-40B4-BE49-F238E27FC236}">
                      <a16:creationId xmlns:a16="http://schemas.microsoft.com/office/drawing/2014/main" id="{7B832230-9058-4B0A-A65A-E408DF54BA98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8" name="Freeform: Shape 147">
                  <a:extLst>
                    <a:ext uri="{FF2B5EF4-FFF2-40B4-BE49-F238E27FC236}">
                      <a16:creationId xmlns:a16="http://schemas.microsoft.com/office/drawing/2014/main" id="{6A660A3F-AB56-4C2D-BC8C-69F002E4DFC3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CFF1C338-7506-4E99-BEB7-B76A3DCD0F6A}"/>
                  </a:ext>
                </a:extLst>
              </p:cNvPr>
              <p:cNvGrpSpPr/>
              <p:nvPr/>
            </p:nvGrpSpPr>
            <p:grpSpPr>
              <a:xfrm rot="1367973">
                <a:off x="8547152" y="5333290"/>
                <a:ext cx="489993" cy="337468"/>
                <a:chOff x="3667032" y="1708483"/>
                <a:chExt cx="8105829" cy="5582653"/>
              </a:xfrm>
            </p:grpSpPr>
            <p:sp>
              <p:nvSpPr>
                <p:cNvPr id="235" name="Freeform: Shape 134">
                  <a:extLst>
                    <a:ext uri="{FF2B5EF4-FFF2-40B4-BE49-F238E27FC236}">
                      <a16:creationId xmlns:a16="http://schemas.microsoft.com/office/drawing/2014/main" id="{E0EEA463-49B5-48C0-B41A-AB6B791CC2C1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6" name="Freeform: Shape 135">
                  <a:extLst>
                    <a:ext uri="{FF2B5EF4-FFF2-40B4-BE49-F238E27FC236}">
                      <a16:creationId xmlns:a16="http://schemas.microsoft.com/office/drawing/2014/main" id="{49592146-CFD3-4BC9-96D3-EC2113C55F33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7" name="Freeform: Shape 136">
                  <a:extLst>
                    <a:ext uri="{FF2B5EF4-FFF2-40B4-BE49-F238E27FC236}">
                      <a16:creationId xmlns:a16="http://schemas.microsoft.com/office/drawing/2014/main" id="{CA622B31-2BF5-4939-B5A7-78F8C77DA1F4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8" name="Freeform: Shape 137">
                  <a:extLst>
                    <a:ext uri="{FF2B5EF4-FFF2-40B4-BE49-F238E27FC236}">
                      <a16:creationId xmlns:a16="http://schemas.microsoft.com/office/drawing/2014/main" id="{CD0B8B0E-3D4A-4902-9A07-A9E2B1C8A1A3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9" name="Freeform: Shape 138">
                  <a:extLst>
                    <a:ext uri="{FF2B5EF4-FFF2-40B4-BE49-F238E27FC236}">
                      <a16:creationId xmlns:a16="http://schemas.microsoft.com/office/drawing/2014/main" id="{48C21853-E555-4F9A-A225-31F2AFFF4424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0" name="Freeform: Shape 139">
                  <a:extLst>
                    <a:ext uri="{FF2B5EF4-FFF2-40B4-BE49-F238E27FC236}">
                      <a16:creationId xmlns:a16="http://schemas.microsoft.com/office/drawing/2014/main" id="{845565B3-79FF-4CDB-BE42-3BCFFE0724EA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41" name="Freeform: Shape 140">
                  <a:extLst>
                    <a:ext uri="{FF2B5EF4-FFF2-40B4-BE49-F238E27FC236}">
                      <a16:creationId xmlns:a16="http://schemas.microsoft.com/office/drawing/2014/main" id="{F9CD17BE-A92A-4318-830B-5A2766E03B7E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2BE1511-D21D-4901-AEB6-650496B436CE}"/>
                  </a:ext>
                </a:extLst>
              </p:cNvPr>
              <p:cNvGrpSpPr/>
              <p:nvPr/>
            </p:nvGrpSpPr>
            <p:grpSpPr>
              <a:xfrm rot="2136013">
                <a:off x="5892963" y="1332011"/>
                <a:ext cx="1076804" cy="1220310"/>
                <a:chOff x="5365048" y="479821"/>
                <a:chExt cx="8036930" cy="9108010"/>
              </a:xfrm>
            </p:grpSpPr>
            <p:sp>
              <p:nvSpPr>
                <p:cNvPr id="228" name="Freeform: Shape 127">
                  <a:extLst>
                    <a:ext uri="{FF2B5EF4-FFF2-40B4-BE49-F238E27FC236}">
                      <a16:creationId xmlns:a16="http://schemas.microsoft.com/office/drawing/2014/main" id="{FEEF53E4-D619-4F87-BEFB-5E75221DDB22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9" name="Freeform: Shape 128">
                  <a:extLst>
                    <a:ext uri="{FF2B5EF4-FFF2-40B4-BE49-F238E27FC236}">
                      <a16:creationId xmlns:a16="http://schemas.microsoft.com/office/drawing/2014/main" id="{02E21953-8F5F-41F0-9451-E8721E37392F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0" name="Freeform: Shape 129">
                  <a:extLst>
                    <a:ext uri="{FF2B5EF4-FFF2-40B4-BE49-F238E27FC236}">
                      <a16:creationId xmlns:a16="http://schemas.microsoft.com/office/drawing/2014/main" id="{C12DBDD2-7890-45F3-9F89-9618FD3AEF48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1" name="Freeform: Shape 130">
                  <a:extLst>
                    <a:ext uri="{FF2B5EF4-FFF2-40B4-BE49-F238E27FC236}">
                      <a16:creationId xmlns:a16="http://schemas.microsoft.com/office/drawing/2014/main" id="{1D982E81-DCD1-477F-A06E-05F08395430B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2" name="Freeform: Shape 131">
                  <a:extLst>
                    <a:ext uri="{FF2B5EF4-FFF2-40B4-BE49-F238E27FC236}">
                      <a16:creationId xmlns:a16="http://schemas.microsoft.com/office/drawing/2014/main" id="{241E5C80-30B4-49E3-9FB7-CA609F8B58A3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3" name="Freeform: Shape 132">
                  <a:extLst>
                    <a:ext uri="{FF2B5EF4-FFF2-40B4-BE49-F238E27FC236}">
                      <a16:creationId xmlns:a16="http://schemas.microsoft.com/office/drawing/2014/main" id="{284A6508-0586-4452-A9FB-188CEA0B4533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4" name="Freeform: Shape 133">
                  <a:extLst>
                    <a:ext uri="{FF2B5EF4-FFF2-40B4-BE49-F238E27FC236}">
                      <a16:creationId xmlns:a16="http://schemas.microsoft.com/office/drawing/2014/main" id="{D5E6C3D1-57A5-4C07-BF2C-C5C6C2C4F5D1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E804ACE0-C45F-475D-A050-BAD374A55873}"/>
                  </a:ext>
                </a:extLst>
              </p:cNvPr>
              <p:cNvGrpSpPr/>
              <p:nvPr/>
            </p:nvGrpSpPr>
            <p:grpSpPr>
              <a:xfrm rot="3050128">
                <a:off x="5818076" y="2832032"/>
                <a:ext cx="546062" cy="376084"/>
                <a:chOff x="3667032" y="1708483"/>
                <a:chExt cx="8105829" cy="5582653"/>
              </a:xfrm>
            </p:grpSpPr>
            <p:sp>
              <p:nvSpPr>
                <p:cNvPr id="221" name="Freeform: Shape 120">
                  <a:extLst>
                    <a:ext uri="{FF2B5EF4-FFF2-40B4-BE49-F238E27FC236}">
                      <a16:creationId xmlns:a16="http://schemas.microsoft.com/office/drawing/2014/main" id="{BAD64449-524B-4FAE-BA48-277165F59F03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2" name="Freeform: Shape 121">
                  <a:extLst>
                    <a:ext uri="{FF2B5EF4-FFF2-40B4-BE49-F238E27FC236}">
                      <a16:creationId xmlns:a16="http://schemas.microsoft.com/office/drawing/2014/main" id="{39791A1E-B811-40A3-B834-24F8968E0F63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3" name="Freeform: Shape 122">
                  <a:extLst>
                    <a:ext uri="{FF2B5EF4-FFF2-40B4-BE49-F238E27FC236}">
                      <a16:creationId xmlns:a16="http://schemas.microsoft.com/office/drawing/2014/main" id="{70A208DB-752E-4A31-AA18-22566636D23F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4" name="Freeform: Shape 123">
                  <a:extLst>
                    <a:ext uri="{FF2B5EF4-FFF2-40B4-BE49-F238E27FC236}">
                      <a16:creationId xmlns:a16="http://schemas.microsoft.com/office/drawing/2014/main" id="{05DD9197-0938-4D3F-9316-963F8AD6BA30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5" name="Freeform: Shape 124">
                  <a:extLst>
                    <a:ext uri="{FF2B5EF4-FFF2-40B4-BE49-F238E27FC236}">
                      <a16:creationId xmlns:a16="http://schemas.microsoft.com/office/drawing/2014/main" id="{6E1EED2E-A5BA-4ADE-B930-E2C9D88311A6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6" name="Freeform: Shape 125">
                  <a:extLst>
                    <a:ext uri="{FF2B5EF4-FFF2-40B4-BE49-F238E27FC236}">
                      <a16:creationId xmlns:a16="http://schemas.microsoft.com/office/drawing/2014/main" id="{5477E00E-3726-4DCF-846C-FB066ABCA4B8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7" name="Freeform: Shape 126">
                  <a:extLst>
                    <a:ext uri="{FF2B5EF4-FFF2-40B4-BE49-F238E27FC236}">
                      <a16:creationId xmlns:a16="http://schemas.microsoft.com/office/drawing/2014/main" id="{ACBE80BD-D4AC-4EF2-B003-E9DDEEC36F25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1F2EE7B8-F388-4721-93F9-22A69C7EBA74}"/>
              </a:ext>
            </a:extLst>
          </p:cNvPr>
          <p:cNvSpPr/>
          <p:nvPr/>
        </p:nvSpPr>
        <p:spPr>
          <a:xfrm>
            <a:off x="11582400" y="53"/>
            <a:ext cx="609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234D4CF-C1FA-40A3-A0CF-9CDBD6DC754C}"/>
              </a:ext>
            </a:extLst>
          </p:cNvPr>
          <p:cNvSpPr/>
          <p:nvPr/>
        </p:nvSpPr>
        <p:spPr>
          <a:xfrm>
            <a:off x="387906" y="266007"/>
            <a:ext cx="3279537" cy="5880793"/>
          </a:xfrm>
          <a:custGeom>
            <a:avLst/>
            <a:gdLst>
              <a:gd name="connsiteX0" fmla="*/ 0 w 3583156"/>
              <a:gd name="connsiteY0" fmla="*/ 0 h 8153400"/>
              <a:gd name="connsiteX1" fmla="*/ 3583156 w 3583156"/>
              <a:gd name="connsiteY1" fmla="*/ 0 h 8153400"/>
              <a:gd name="connsiteX2" fmla="*/ 3583156 w 3583156"/>
              <a:gd name="connsiteY2" fmla="*/ 3894509 h 8153400"/>
              <a:gd name="connsiteX3" fmla="*/ 3443915 w 3583156"/>
              <a:gd name="connsiteY3" fmla="*/ 3894509 h 8153400"/>
              <a:gd name="connsiteX4" fmla="*/ 3443915 w 3583156"/>
              <a:gd name="connsiteY4" fmla="*/ 139241 h 8153400"/>
              <a:gd name="connsiteX5" fmla="*/ 139241 w 3583156"/>
              <a:gd name="connsiteY5" fmla="*/ 139241 h 8153400"/>
              <a:gd name="connsiteX6" fmla="*/ 139241 w 3583156"/>
              <a:gd name="connsiteY6" fmla="*/ 8014159 h 8153400"/>
              <a:gd name="connsiteX7" fmla="*/ 323849 w 3583156"/>
              <a:gd name="connsiteY7" fmla="*/ 8014159 h 8153400"/>
              <a:gd name="connsiteX8" fmla="*/ 323849 w 3583156"/>
              <a:gd name="connsiteY8" fmla="*/ 8153400 h 8153400"/>
              <a:gd name="connsiteX9" fmla="*/ 0 w 3583156"/>
              <a:gd name="connsiteY9" fmla="*/ 8153400 h 815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3156" h="8153400">
                <a:moveTo>
                  <a:pt x="0" y="0"/>
                </a:moveTo>
                <a:lnTo>
                  <a:pt x="3583156" y="0"/>
                </a:lnTo>
                <a:lnTo>
                  <a:pt x="3583156" y="3894509"/>
                </a:lnTo>
                <a:lnTo>
                  <a:pt x="3443915" y="3894509"/>
                </a:lnTo>
                <a:lnTo>
                  <a:pt x="3443915" y="139241"/>
                </a:lnTo>
                <a:lnTo>
                  <a:pt x="139241" y="139241"/>
                </a:lnTo>
                <a:lnTo>
                  <a:pt x="139241" y="8014159"/>
                </a:lnTo>
                <a:lnTo>
                  <a:pt x="323849" y="8014159"/>
                </a:lnTo>
                <a:lnTo>
                  <a:pt x="323849" y="8153400"/>
                </a:lnTo>
                <a:lnTo>
                  <a:pt x="0" y="8153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738F09-BE00-45D3-88A5-FDB1618D8D19}"/>
              </a:ext>
            </a:extLst>
          </p:cNvPr>
          <p:cNvGrpSpPr/>
          <p:nvPr/>
        </p:nvGrpSpPr>
        <p:grpSpPr>
          <a:xfrm rot="19463987" flipH="1">
            <a:off x="2206496" y="4993711"/>
            <a:ext cx="363680" cy="434978"/>
            <a:chOff x="5704433" y="717502"/>
            <a:chExt cx="7365528" cy="8809481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7DC8659-9D27-456B-9E4E-B4A13119D357}"/>
                </a:ext>
              </a:extLst>
            </p:cNvPr>
            <p:cNvSpPr/>
            <p:nvPr/>
          </p:nvSpPr>
          <p:spPr>
            <a:xfrm>
              <a:off x="11674968" y="8268753"/>
              <a:ext cx="765879" cy="1258230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438150">
                  <a:moveTo>
                    <a:pt x="0" y="0"/>
                  </a:moveTo>
                  <a:lnTo>
                    <a:pt x="19050" y="438150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A8E1560-9381-49AF-96E5-169BE3FD3DCE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85072EC-EAC1-4A8C-A727-218C44150C9A}"/>
                </a:ext>
              </a:extLst>
            </p:cNvPr>
            <p:cNvSpPr/>
            <p:nvPr/>
          </p:nvSpPr>
          <p:spPr>
            <a:xfrm>
              <a:off x="5704433" y="5540923"/>
              <a:ext cx="793232" cy="589649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05332">
                  <a:moveTo>
                    <a:pt x="157232" y="0"/>
                  </a:moveTo>
                  <a:lnTo>
                    <a:pt x="0" y="205332"/>
                  </a:lnTo>
                  <a:lnTo>
                    <a:pt x="276225" y="157707"/>
                  </a:lnTo>
                  <a:lnTo>
                    <a:pt x="15723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C63F105-6E15-46F1-9DCD-F9479B05DEE5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430C843-00CE-447B-8F31-3A35BF7F4D19}"/>
                </a:ext>
              </a:extLst>
            </p:cNvPr>
            <p:cNvSpPr/>
            <p:nvPr/>
          </p:nvSpPr>
          <p:spPr>
            <a:xfrm>
              <a:off x="10143209" y="2425829"/>
              <a:ext cx="2926752" cy="3993512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175" h="1390650">
                  <a:moveTo>
                    <a:pt x="1019175" y="0"/>
                  </a:moveTo>
                  <a:lnTo>
                    <a:pt x="0" y="295275"/>
                  </a:lnTo>
                  <a:lnTo>
                    <a:pt x="19050" y="1390650"/>
                  </a:lnTo>
                  <a:lnTo>
                    <a:pt x="101917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30D7E1F-305A-450C-84D1-009E7FA1308B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DEF37D-0B4C-4463-837A-9B5CC6542C5E}"/>
                </a:ext>
              </a:extLst>
            </p:cNvPr>
            <p:cNvSpPr/>
            <p:nvPr/>
          </p:nvSpPr>
          <p:spPr>
            <a:xfrm>
              <a:off x="7708809" y="717502"/>
              <a:ext cx="2543812" cy="6236443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171700">
                  <a:moveTo>
                    <a:pt x="0" y="914400"/>
                  </a:moveTo>
                  <a:lnTo>
                    <a:pt x="871538" y="0"/>
                  </a:lnTo>
                  <a:cubicBezTo>
                    <a:pt x="876300" y="723900"/>
                    <a:pt x="881063" y="1447800"/>
                    <a:pt x="885825" y="2171700"/>
                  </a:cubicBezTo>
                  <a:lnTo>
                    <a:pt x="0" y="91440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00D410-542E-4490-AC2E-5733428A9F83}"/>
              </a:ext>
            </a:extLst>
          </p:cNvPr>
          <p:cNvGrpSpPr/>
          <p:nvPr/>
        </p:nvGrpSpPr>
        <p:grpSpPr>
          <a:xfrm rot="19463987" flipH="1">
            <a:off x="2085329" y="5417886"/>
            <a:ext cx="533542" cy="604647"/>
            <a:chOff x="5365048" y="479821"/>
            <a:chExt cx="8036930" cy="9108010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C3E2579-7C0E-49CE-A38F-AD49B5FF5C18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720685C-A63C-4EE8-A0F3-8B5F5E67F007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DE35E59-3952-4EEF-909A-DF104EB419D6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01B19BB-6475-456B-B918-41FBADBDFD38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C2EA56C-7A9A-4469-A4AE-1EA267D79667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FA2514-C561-429A-BF52-4E36E2723D8C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31D85F1-37B9-4685-82B7-A8D035891475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632AC1-AF4C-4594-996E-7255A1A0B775}"/>
              </a:ext>
            </a:extLst>
          </p:cNvPr>
          <p:cNvGrpSpPr/>
          <p:nvPr/>
        </p:nvGrpSpPr>
        <p:grpSpPr>
          <a:xfrm rot="19463987" flipH="1">
            <a:off x="2756593" y="5537309"/>
            <a:ext cx="186891" cy="193059"/>
            <a:chOff x="5365048" y="1982197"/>
            <a:chExt cx="7362621" cy="7605634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9B70B08-F517-40CC-8C79-7C67CBA9FD67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BD33883-AAD7-44F7-BD37-9B8ECADB67A7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7A9DD2-FFCD-4720-94D7-F30DB64636B8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D2DFBBD-AAD1-447F-BB48-1B2BCB778C17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E774126-BA1E-4A48-8286-FFA0F8E3F8D0}"/>
                </a:ext>
              </a:extLst>
            </p:cNvPr>
            <p:cNvSpPr/>
            <p:nvPr/>
          </p:nvSpPr>
          <p:spPr>
            <a:xfrm>
              <a:off x="9871173" y="3444023"/>
              <a:ext cx="1940058" cy="2975318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  <a:gd name="connsiteX0" fmla="*/ 1247497 w 1247497"/>
                <a:gd name="connsiteY0" fmla="*/ 0 h 1024830"/>
                <a:gd name="connsiteX1" fmla="*/ 0 w 1247497"/>
                <a:gd name="connsiteY1" fmla="*/ 277330 h 1024830"/>
                <a:gd name="connsiteX2" fmla="*/ 113780 w 1247497"/>
                <a:gd name="connsiteY2" fmla="*/ 1024830 h 1024830"/>
                <a:gd name="connsiteX3" fmla="*/ 1247497 w 1247497"/>
                <a:gd name="connsiteY3" fmla="*/ 0 h 1024830"/>
                <a:gd name="connsiteX0" fmla="*/ 675581 w 675581"/>
                <a:gd name="connsiteY0" fmla="*/ 0 h 1036087"/>
                <a:gd name="connsiteX1" fmla="*/ 0 w 675581"/>
                <a:gd name="connsiteY1" fmla="*/ 288587 h 1036087"/>
                <a:gd name="connsiteX2" fmla="*/ 113780 w 675581"/>
                <a:gd name="connsiteY2" fmla="*/ 1036087 h 1036087"/>
                <a:gd name="connsiteX3" fmla="*/ 675581 w 675581"/>
                <a:gd name="connsiteY3" fmla="*/ 0 h 103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581" h="1036087">
                  <a:moveTo>
                    <a:pt x="675581" y="0"/>
                  </a:moveTo>
                  <a:lnTo>
                    <a:pt x="0" y="288587"/>
                  </a:lnTo>
                  <a:lnTo>
                    <a:pt x="113780" y="1036087"/>
                  </a:lnTo>
                  <a:lnTo>
                    <a:pt x="675581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2E37550-39D3-476A-9D0C-CB0EE00DFCD5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C742560-5EB7-40E4-8A20-8D18F0243DAB}"/>
                </a:ext>
              </a:extLst>
            </p:cNvPr>
            <p:cNvSpPr/>
            <p:nvPr/>
          </p:nvSpPr>
          <p:spPr>
            <a:xfrm>
              <a:off x="7708809" y="1982197"/>
              <a:ext cx="2543813" cy="4971750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  <a:gd name="connsiteX0" fmla="*/ 0 w 993639"/>
                <a:gd name="connsiteY0" fmla="*/ 595440 h 1852740"/>
                <a:gd name="connsiteX1" fmla="*/ 993498 w 993639"/>
                <a:gd name="connsiteY1" fmla="*/ 0 h 1852740"/>
                <a:gd name="connsiteX2" fmla="*/ 885825 w 993639"/>
                <a:gd name="connsiteY2" fmla="*/ 1852740 h 1852740"/>
                <a:gd name="connsiteX3" fmla="*/ 0 w 993639"/>
                <a:gd name="connsiteY3" fmla="*/ 595440 h 1852740"/>
                <a:gd name="connsiteX0" fmla="*/ 0 w 885825"/>
                <a:gd name="connsiteY0" fmla="*/ 473999 h 1731299"/>
                <a:gd name="connsiteX1" fmla="*/ 784851 w 885825"/>
                <a:gd name="connsiteY1" fmla="*/ 0 h 1731299"/>
                <a:gd name="connsiteX2" fmla="*/ 885825 w 885825"/>
                <a:gd name="connsiteY2" fmla="*/ 1731299 h 1731299"/>
                <a:gd name="connsiteX3" fmla="*/ 0 w 885825"/>
                <a:gd name="connsiteY3" fmla="*/ 473999 h 17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1731299">
                  <a:moveTo>
                    <a:pt x="0" y="473999"/>
                  </a:moveTo>
                  <a:lnTo>
                    <a:pt x="784851" y="0"/>
                  </a:lnTo>
                  <a:cubicBezTo>
                    <a:pt x="789613" y="723900"/>
                    <a:pt x="881063" y="1007399"/>
                    <a:pt x="885825" y="1731299"/>
                  </a:cubicBezTo>
                  <a:lnTo>
                    <a:pt x="0" y="47399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24E513-E2C8-468A-A58A-CFC7E25F7891}"/>
              </a:ext>
            </a:extLst>
          </p:cNvPr>
          <p:cNvGrpSpPr/>
          <p:nvPr/>
        </p:nvGrpSpPr>
        <p:grpSpPr>
          <a:xfrm rot="19463987" flipH="1">
            <a:off x="3091201" y="4592383"/>
            <a:ext cx="451627" cy="511815"/>
            <a:chOff x="5365051" y="479822"/>
            <a:chExt cx="8036930" cy="9108006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169EB12-DA5E-44B6-8F39-54A0F020640E}"/>
                </a:ext>
              </a:extLst>
            </p:cNvPr>
            <p:cNvSpPr/>
            <p:nvPr/>
          </p:nvSpPr>
          <p:spPr>
            <a:xfrm>
              <a:off x="11674978" y="8268752"/>
              <a:ext cx="1052698" cy="1319076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C6E7EBD-1C9C-466A-AD4E-1DB6D8D8C9F9}"/>
                </a:ext>
              </a:extLst>
            </p:cNvPr>
            <p:cNvSpPr/>
            <p:nvPr/>
          </p:nvSpPr>
          <p:spPr>
            <a:xfrm>
              <a:off x="9107333" y="6879848"/>
              <a:ext cx="3333521" cy="1613813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70A29CA-6CC1-490C-9C31-08B6E00B3901}"/>
                </a:ext>
              </a:extLst>
            </p:cNvPr>
            <p:cNvSpPr/>
            <p:nvPr/>
          </p:nvSpPr>
          <p:spPr>
            <a:xfrm>
              <a:off x="5365051" y="5540920"/>
              <a:ext cx="1132614" cy="452887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891C4E6-CB29-4C2D-90B2-D70B47755178}"/>
                </a:ext>
              </a:extLst>
            </p:cNvPr>
            <p:cNvSpPr/>
            <p:nvPr/>
          </p:nvSpPr>
          <p:spPr>
            <a:xfrm>
              <a:off x="6149703" y="5215816"/>
              <a:ext cx="1586462" cy="2373445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E1001C2-8267-477D-89A7-F90FDF5DB246}"/>
                </a:ext>
              </a:extLst>
            </p:cNvPr>
            <p:cNvSpPr/>
            <p:nvPr/>
          </p:nvSpPr>
          <p:spPr>
            <a:xfrm>
              <a:off x="9871175" y="2566273"/>
              <a:ext cx="3530806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6729FEA-1322-4C15-BE3C-1C6A37D38183}"/>
                </a:ext>
              </a:extLst>
            </p:cNvPr>
            <p:cNvSpPr/>
            <p:nvPr/>
          </p:nvSpPr>
          <p:spPr>
            <a:xfrm>
              <a:off x="7585443" y="3324704"/>
              <a:ext cx="2667181" cy="4626400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C27F096-CD01-4245-8DA2-8C084E2D4440}"/>
                </a:ext>
              </a:extLst>
            </p:cNvPr>
            <p:cNvSpPr/>
            <p:nvPr/>
          </p:nvSpPr>
          <p:spPr>
            <a:xfrm>
              <a:off x="7708807" y="479822"/>
              <a:ext cx="2543816" cy="6474125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CEB3E5-BC80-48C6-8415-C2DFAE3BD223}"/>
              </a:ext>
            </a:extLst>
          </p:cNvPr>
          <p:cNvGrpSpPr/>
          <p:nvPr/>
        </p:nvGrpSpPr>
        <p:grpSpPr>
          <a:xfrm rot="19262201" flipH="1">
            <a:off x="2623328" y="5113556"/>
            <a:ext cx="590365" cy="406597"/>
            <a:chOff x="3667032" y="1708483"/>
            <a:chExt cx="8105829" cy="5582653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CC0AB56-626B-44BB-897D-173DA3087149}"/>
                </a:ext>
              </a:extLst>
            </p:cNvPr>
            <p:cNvSpPr/>
            <p:nvPr/>
          </p:nvSpPr>
          <p:spPr>
            <a:xfrm>
              <a:off x="9698517" y="2576706"/>
              <a:ext cx="2074344" cy="1084322"/>
            </a:xfrm>
            <a:custGeom>
              <a:avLst/>
              <a:gdLst>
                <a:gd name="connsiteX0" fmla="*/ 757990 w 757990"/>
                <a:gd name="connsiteY0" fmla="*/ 228600 h 264695"/>
                <a:gd name="connsiteX1" fmla="*/ 288758 w 757990"/>
                <a:gd name="connsiteY1" fmla="*/ 0 h 264695"/>
                <a:gd name="connsiteX2" fmla="*/ 0 w 757990"/>
                <a:gd name="connsiteY2" fmla="*/ 264695 h 264695"/>
                <a:gd name="connsiteX3" fmla="*/ 757990 w 757990"/>
                <a:gd name="connsiteY3" fmla="*/ 228600 h 264695"/>
                <a:gd name="connsiteX0" fmla="*/ 753988 w 753988"/>
                <a:gd name="connsiteY0" fmla="*/ 288628 h 288628"/>
                <a:gd name="connsiteX1" fmla="*/ 288758 w 753988"/>
                <a:gd name="connsiteY1" fmla="*/ 0 h 288628"/>
                <a:gd name="connsiteX2" fmla="*/ 0 w 753988"/>
                <a:gd name="connsiteY2" fmla="*/ 264695 h 288628"/>
                <a:gd name="connsiteX3" fmla="*/ 753988 w 753988"/>
                <a:gd name="connsiteY3" fmla="*/ 288628 h 288628"/>
                <a:gd name="connsiteX0" fmla="*/ 753988 w 753988"/>
                <a:gd name="connsiteY0" fmla="*/ 288628 h 324723"/>
                <a:gd name="connsiteX1" fmla="*/ 288758 w 753988"/>
                <a:gd name="connsiteY1" fmla="*/ 0 h 324723"/>
                <a:gd name="connsiteX2" fmla="*/ 0 w 753988"/>
                <a:gd name="connsiteY2" fmla="*/ 324723 h 324723"/>
                <a:gd name="connsiteX3" fmla="*/ 753988 w 753988"/>
                <a:gd name="connsiteY3" fmla="*/ 288628 h 324723"/>
                <a:gd name="connsiteX0" fmla="*/ 681954 w 681954"/>
                <a:gd name="connsiteY0" fmla="*/ 396679 h 396679"/>
                <a:gd name="connsiteX1" fmla="*/ 288758 w 681954"/>
                <a:gd name="connsiteY1" fmla="*/ 0 h 396679"/>
                <a:gd name="connsiteX2" fmla="*/ 0 w 681954"/>
                <a:gd name="connsiteY2" fmla="*/ 324723 h 396679"/>
                <a:gd name="connsiteX3" fmla="*/ 681954 w 681954"/>
                <a:gd name="connsiteY3" fmla="*/ 396679 h 396679"/>
                <a:gd name="connsiteX0" fmla="*/ 798009 w 798009"/>
                <a:gd name="connsiteY0" fmla="*/ 324645 h 324723"/>
                <a:gd name="connsiteX1" fmla="*/ 288758 w 798009"/>
                <a:gd name="connsiteY1" fmla="*/ 0 h 324723"/>
                <a:gd name="connsiteX2" fmla="*/ 0 w 798009"/>
                <a:gd name="connsiteY2" fmla="*/ 324723 h 324723"/>
                <a:gd name="connsiteX3" fmla="*/ 798009 w 798009"/>
                <a:gd name="connsiteY3" fmla="*/ 324645 h 324723"/>
                <a:gd name="connsiteX0" fmla="*/ 798009 w 798009"/>
                <a:gd name="connsiteY0" fmla="*/ 324645 h 324645"/>
                <a:gd name="connsiteX1" fmla="*/ 288758 w 798009"/>
                <a:gd name="connsiteY1" fmla="*/ 0 h 324645"/>
                <a:gd name="connsiteX2" fmla="*/ 0 w 798009"/>
                <a:gd name="connsiteY2" fmla="*/ 208668 h 324645"/>
                <a:gd name="connsiteX3" fmla="*/ 798009 w 798009"/>
                <a:gd name="connsiteY3" fmla="*/ 324645 h 324645"/>
                <a:gd name="connsiteX0" fmla="*/ 689958 w 689958"/>
                <a:gd name="connsiteY0" fmla="*/ 360662 h 360662"/>
                <a:gd name="connsiteX1" fmla="*/ 288758 w 689958"/>
                <a:gd name="connsiteY1" fmla="*/ 0 h 360662"/>
                <a:gd name="connsiteX2" fmla="*/ 0 w 689958"/>
                <a:gd name="connsiteY2" fmla="*/ 208668 h 360662"/>
                <a:gd name="connsiteX3" fmla="*/ 689958 w 689958"/>
                <a:gd name="connsiteY3" fmla="*/ 360662 h 3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58" h="360662">
                  <a:moveTo>
                    <a:pt x="689958" y="360662"/>
                  </a:moveTo>
                  <a:lnTo>
                    <a:pt x="288758" y="0"/>
                  </a:lnTo>
                  <a:lnTo>
                    <a:pt x="0" y="208668"/>
                  </a:lnTo>
                  <a:lnTo>
                    <a:pt x="689958" y="36066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F5555B2-70BE-43DD-B410-FF80124DFB2B}"/>
                </a:ext>
              </a:extLst>
            </p:cNvPr>
            <p:cNvSpPr/>
            <p:nvPr/>
          </p:nvSpPr>
          <p:spPr>
            <a:xfrm>
              <a:off x="8589117" y="2576628"/>
              <a:ext cx="1989499" cy="976664"/>
            </a:xfrm>
            <a:custGeom>
              <a:avLst/>
              <a:gdLst>
                <a:gd name="connsiteX0" fmla="*/ 661737 w 661737"/>
                <a:gd name="connsiteY0" fmla="*/ 0 h 324853"/>
                <a:gd name="connsiteX1" fmla="*/ 360947 w 661737"/>
                <a:gd name="connsiteY1" fmla="*/ 324853 h 324853"/>
                <a:gd name="connsiteX2" fmla="*/ 0 w 661737"/>
                <a:gd name="connsiteY2" fmla="*/ 36095 h 324853"/>
                <a:gd name="connsiteX3" fmla="*/ 661737 w 661737"/>
                <a:gd name="connsiteY3" fmla="*/ 0 h 32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737" h="324853">
                  <a:moveTo>
                    <a:pt x="661737" y="0"/>
                  </a:moveTo>
                  <a:lnTo>
                    <a:pt x="360947" y="324853"/>
                  </a:lnTo>
                  <a:lnTo>
                    <a:pt x="0" y="36095"/>
                  </a:lnTo>
                  <a:lnTo>
                    <a:pt x="661737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C6CB87F-E252-406E-BD88-096A9A34CCA3}"/>
                </a:ext>
              </a:extLst>
            </p:cNvPr>
            <p:cNvSpPr/>
            <p:nvPr/>
          </p:nvSpPr>
          <p:spPr>
            <a:xfrm>
              <a:off x="3667032" y="1708483"/>
              <a:ext cx="1121354" cy="723455"/>
            </a:xfrm>
            <a:custGeom>
              <a:avLst/>
              <a:gdLst>
                <a:gd name="connsiteX0" fmla="*/ 0 w 372979"/>
                <a:gd name="connsiteY0" fmla="*/ 240632 h 240632"/>
                <a:gd name="connsiteX1" fmla="*/ 204537 w 372979"/>
                <a:gd name="connsiteY1" fmla="*/ 0 h 240632"/>
                <a:gd name="connsiteX2" fmla="*/ 372979 w 372979"/>
                <a:gd name="connsiteY2" fmla="*/ 120316 h 240632"/>
                <a:gd name="connsiteX3" fmla="*/ 0 w 372979"/>
                <a:gd name="connsiteY3" fmla="*/ 240632 h 2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79" h="240632">
                  <a:moveTo>
                    <a:pt x="0" y="240632"/>
                  </a:moveTo>
                  <a:lnTo>
                    <a:pt x="204537" y="0"/>
                  </a:lnTo>
                  <a:lnTo>
                    <a:pt x="372979" y="120316"/>
                  </a:lnTo>
                  <a:lnTo>
                    <a:pt x="0" y="2406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6737F00-F775-4784-B59F-E5F4A06D5344}"/>
                </a:ext>
              </a:extLst>
            </p:cNvPr>
            <p:cNvSpPr/>
            <p:nvPr/>
          </p:nvSpPr>
          <p:spPr>
            <a:xfrm>
              <a:off x="6683920" y="3191564"/>
              <a:ext cx="1627771" cy="4087516"/>
            </a:xfrm>
            <a:custGeom>
              <a:avLst/>
              <a:gdLst>
                <a:gd name="connsiteX0" fmla="*/ 541421 w 541421"/>
                <a:gd name="connsiteY0" fmla="*/ 12032 h 1359569"/>
                <a:gd name="connsiteX1" fmla="*/ 156410 w 541421"/>
                <a:gd name="connsiteY1" fmla="*/ 1359569 h 1359569"/>
                <a:gd name="connsiteX2" fmla="*/ 0 w 541421"/>
                <a:gd name="connsiteY2" fmla="*/ 0 h 1359569"/>
                <a:gd name="connsiteX3" fmla="*/ 541421 w 541421"/>
                <a:gd name="connsiteY3" fmla="*/ 12032 h 1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21" h="1359569">
                  <a:moveTo>
                    <a:pt x="541421" y="12032"/>
                  </a:moveTo>
                  <a:lnTo>
                    <a:pt x="156410" y="1359569"/>
                  </a:lnTo>
                  <a:lnTo>
                    <a:pt x="0" y="0"/>
                  </a:lnTo>
                  <a:lnTo>
                    <a:pt x="541421" y="120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CF56DE-8CEC-4B4E-B918-C1DFB6A5FEE2}"/>
                </a:ext>
              </a:extLst>
            </p:cNvPr>
            <p:cNvSpPr/>
            <p:nvPr/>
          </p:nvSpPr>
          <p:spPr>
            <a:xfrm>
              <a:off x="4296520" y="1708483"/>
              <a:ext cx="1917154" cy="1917154"/>
            </a:xfrm>
            <a:custGeom>
              <a:avLst/>
              <a:gdLst>
                <a:gd name="connsiteX0" fmla="*/ 0 w 637674"/>
                <a:gd name="connsiteY0" fmla="*/ 0 h 637674"/>
                <a:gd name="connsiteX1" fmla="*/ 553453 w 637674"/>
                <a:gd name="connsiteY1" fmla="*/ 48127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  <a:gd name="connsiteX0" fmla="*/ 0 w 637674"/>
                <a:gd name="connsiteY0" fmla="*/ 0 h 637674"/>
                <a:gd name="connsiteX1" fmla="*/ 537445 w 637674"/>
                <a:gd name="connsiteY1" fmla="*/ 16112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74" h="637674">
                  <a:moveTo>
                    <a:pt x="0" y="0"/>
                  </a:moveTo>
                  <a:lnTo>
                    <a:pt x="537445" y="16112"/>
                  </a:lnTo>
                  <a:lnTo>
                    <a:pt x="637674" y="637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0001AC1-5456-4312-AF36-914B7BB6D8B6}"/>
                </a:ext>
              </a:extLst>
            </p:cNvPr>
            <p:cNvSpPr/>
            <p:nvPr/>
          </p:nvSpPr>
          <p:spPr>
            <a:xfrm>
              <a:off x="7479717" y="2106307"/>
              <a:ext cx="2206536" cy="1434953"/>
            </a:xfrm>
            <a:custGeom>
              <a:avLst/>
              <a:gdLst>
                <a:gd name="connsiteX0" fmla="*/ 168442 w 733927"/>
                <a:gd name="connsiteY0" fmla="*/ 0 h 493295"/>
                <a:gd name="connsiteX1" fmla="*/ 733927 w 733927"/>
                <a:gd name="connsiteY1" fmla="*/ 493295 h 493295"/>
                <a:gd name="connsiteX2" fmla="*/ 0 w 733927"/>
                <a:gd name="connsiteY2" fmla="*/ 457200 h 493295"/>
                <a:gd name="connsiteX3" fmla="*/ 168442 w 733927"/>
                <a:gd name="connsiteY3" fmla="*/ 0 h 493295"/>
                <a:gd name="connsiteX0" fmla="*/ 196455 w 733927"/>
                <a:gd name="connsiteY0" fmla="*/ 0 h 477287"/>
                <a:gd name="connsiteX1" fmla="*/ 733927 w 733927"/>
                <a:gd name="connsiteY1" fmla="*/ 477287 h 477287"/>
                <a:gd name="connsiteX2" fmla="*/ 0 w 733927"/>
                <a:gd name="connsiteY2" fmla="*/ 441192 h 477287"/>
                <a:gd name="connsiteX3" fmla="*/ 196455 w 733927"/>
                <a:gd name="connsiteY3" fmla="*/ 0 h 47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927" h="477287">
                  <a:moveTo>
                    <a:pt x="196455" y="0"/>
                  </a:moveTo>
                  <a:lnTo>
                    <a:pt x="733927" y="477287"/>
                  </a:lnTo>
                  <a:lnTo>
                    <a:pt x="0" y="441192"/>
                  </a:lnTo>
                  <a:lnTo>
                    <a:pt x="19645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DDF2BA6-4189-4AC4-AB05-6B7AB839F670}"/>
                </a:ext>
              </a:extLst>
            </p:cNvPr>
            <p:cNvSpPr/>
            <p:nvPr/>
          </p:nvSpPr>
          <p:spPr>
            <a:xfrm>
              <a:off x="5888120" y="1744657"/>
              <a:ext cx="2170362" cy="5546479"/>
            </a:xfrm>
            <a:custGeom>
              <a:avLst/>
              <a:gdLst>
                <a:gd name="connsiteX0" fmla="*/ 0 w 721895"/>
                <a:gd name="connsiteY0" fmla="*/ 0 h 1844842"/>
                <a:gd name="connsiteX1" fmla="*/ 176463 w 721895"/>
                <a:gd name="connsiteY1" fmla="*/ 1844842 h 1844842"/>
                <a:gd name="connsiteX2" fmla="*/ 721895 w 721895"/>
                <a:gd name="connsiteY2" fmla="*/ 112295 h 1844842"/>
                <a:gd name="connsiteX3" fmla="*/ 0 w 721895"/>
                <a:gd name="connsiteY3" fmla="*/ 0 h 18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1844842">
                  <a:moveTo>
                    <a:pt x="0" y="0"/>
                  </a:moveTo>
                  <a:lnTo>
                    <a:pt x="176463" y="1844842"/>
                  </a:lnTo>
                  <a:lnTo>
                    <a:pt x="721895" y="11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94258E-8492-48DA-9616-17FFEA325B93}"/>
              </a:ext>
            </a:extLst>
          </p:cNvPr>
          <p:cNvGrpSpPr/>
          <p:nvPr/>
        </p:nvGrpSpPr>
        <p:grpSpPr>
          <a:xfrm rot="19262201" flipH="1">
            <a:off x="2579289" y="4746493"/>
            <a:ext cx="369472" cy="254463"/>
            <a:chOff x="3667032" y="1708483"/>
            <a:chExt cx="8105829" cy="5582653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DD47DD-FE7C-4A6C-9773-3FDD1269F05E}"/>
                </a:ext>
              </a:extLst>
            </p:cNvPr>
            <p:cNvSpPr/>
            <p:nvPr/>
          </p:nvSpPr>
          <p:spPr>
            <a:xfrm>
              <a:off x="9698517" y="2576706"/>
              <a:ext cx="2074344" cy="1084322"/>
            </a:xfrm>
            <a:custGeom>
              <a:avLst/>
              <a:gdLst>
                <a:gd name="connsiteX0" fmla="*/ 757990 w 757990"/>
                <a:gd name="connsiteY0" fmla="*/ 228600 h 264695"/>
                <a:gd name="connsiteX1" fmla="*/ 288758 w 757990"/>
                <a:gd name="connsiteY1" fmla="*/ 0 h 264695"/>
                <a:gd name="connsiteX2" fmla="*/ 0 w 757990"/>
                <a:gd name="connsiteY2" fmla="*/ 264695 h 264695"/>
                <a:gd name="connsiteX3" fmla="*/ 757990 w 757990"/>
                <a:gd name="connsiteY3" fmla="*/ 228600 h 264695"/>
                <a:gd name="connsiteX0" fmla="*/ 753988 w 753988"/>
                <a:gd name="connsiteY0" fmla="*/ 288628 h 288628"/>
                <a:gd name="connsiteX1" fmla="*/ 288758 w 753988"/>
                <a:gd name="connsiteY1" fmla="*/ 0 h 288628"/>
                <a:gd name="connsiteX2" fmla="*/ 0 w 753988"/>
                <a:gd name="connsiteY2" fmla="*/ 264695 h 288628"/>
                <a:gd name="connsiteX3" fmla="*/ 753988 w 753988"/>
                <a:gd name="connsiteY3" fmla="*/ 288628 h 288628"/>
                <a:gd name="connsiteX0" fmla="*/ 753988 w 753988"/>
                <a:gd name="connsiteY0" fmla="*/ 288628 h 324723"/>
                <a:gd name="connsiteX1" fmla="*/ 288758 w 753988"/>
                <a:gd name="connsiteY1" fmla="*/ 0 h 324723"/>
                <a:gd name="connsiteX2" fmla="*/ 0 w 753988"/>
                <a:gd name="connsiteY2" fmla="*/ 324723 h 324723"/>
                <a:gd name="connsiteX3" fmla="*/ 753988 w 753988"/>
                <a:gd name="connsiteY3" fmla="*/ 288628 h 324723"/>
                <a:gd name="connsiteX0" fmla="*/ 681954 w 681954"/>
                <a:gd name="connsiteY0" fmla="*/ 396679 h 396679"/>
                <a:gd name="connsiteX1" fmla="*/ 288758 w 681954"/>
                <a:gd name="connsiteY1" fmla="*/ 0 h 396679"/>
                <a:gd name="connsiteX2" fmla="*/ 0 w 681954"/>
                <a:gd name="connsiteY2" fmla="*/ 324723 h 396679"/>
                <a:gd name="connsiteX3" fmla="*/ 681954 w 681954"/>
                <a:gd name="connsiteY3" fmla="*/ 396679 h 396679"/>
                <a:gd name="connsiteX0" fmla="*/ 798009 w 798009"/>
                <a:gd name="connsiteY0" fmla="*/ 324645 h 324723"/>
                <a:gd name="connsiteX1" fmla="*/ 288758 w 798009"/>
                <a:gd name="connsiteY1" fmla="*/ 0 h 324723"/>
                <a:gd name="connsiteX2" fmla="*/ 0 w 798009"/>
                <a:gd name="connsiteY2" fmla="*/ 324723 h 324723"/>
                <a:gd name="connsiteX3" fmla="*/ 798009 w 798009"/>
                <a:gd name="connsiteY3" fmla="*/ 324645 h 324723"/>
                <a:gd name="connsiteX0" fmla="*/ 798009 w 798009"/>
                <a:gd name="connsiteY0" fmla="*/ 324645 h 324645"/>
                <a:gd name="connsiteX1" fmla="*/ 288758 w 798009"/>
                <a:gd name="connsiteY1" fmla="*/ 0 h 324645"/>
                <a:gd name="connsiteX2" fmla="*/ 0 w 798009"/>
                <a:gd name="connsiteY2" fmla="*/ 208668 h 324645"/>
                <a:gd name="connsiteX3" fmla="*/ 798009 w 798009"/>
                <a:gd name="connsiteY3" fmla="*/ 324645 h 324645"/>
                <a:gd name="connsiteX0" fmla="*/ 689958 w 689958"/>
                <a:gd name="connsiteY0" fmla="*/ 360662 h 360662"/>
                <a:gd name="connsiteX1" fmla="*/ 288758 w 689958"/>
                <a:gd name="connsiteY1" fmla="*/ 0 h 360662"/>
                <a:gd name="connsiteX2" fmla="*/ 0 w 689958"/>
                <a:gd name="connsiteY2" fmla="*/ 208668 h 360662"/>
                <a:gd name="connsiteX3" fmla="*/ 689958 w 689958"/>
                <a:gd name="connsiteY3" fmla="*/ 360662 h 3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58" h="360662">
                  <a:moveTo>
                    <a:pt x="689958" y="360662"/>
                  </a:moveTo>
                  <a:lnTo>
                    <a:pt x="288758" y="0"/>
                  </a:lnTo>
                  <a:lnTo>
                    <a:pt x="0" y="208668"/>
                  </a:lnTo>
                  <a:lnTo>
                    <a:pt x="689958" y="36066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14748D4-0EF0-46A5-BB1E-C3876C300683}"/>
                </a:ext>
              </a:extLst>
            </p:cNvPr>
            <p:cNvSpPr/>
            <p:nvPr/>
          </p:nvSpPr>
          <p:spPr>
            <a:xfrm>
              <a:off x="8589117" y="2576628"/>
              <a:ext cx="1989499" cy="976664"/>
            </a:xfrm>
            <a:custGeom>
              <a:avLst/>
              <a:gdLst>
                <a:gd name="connsiteX0" fmla="*/ 661737 w 661737"/>
                <a:gd name="connsiteY0" fmla="*/ 0 h 324853"/>
                <a:gd name="connsiteX1" fmla="*/ 360947 w 661737"/>
                <a:gd name="connsiteY1" fmla="*/ 324853 h 324853"/>
                <a:gd name="connsiteX2" fmla="*/ 0 w 661737"/>
                <a:gd name="connsiteY2" fmla="*/ 36095 h 324853"/>
                <a:gd name="connsiteX3" fmla="*/ 661737 w 661737"/>
                <a:gd name="connsiteY3" fmla="*/ 0 h 32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737" h="324853">
                  <a:moveTo>
                    <a:pt x="661737" y="0"/>
                  </a:moveTo>
                  <a:lnTo>
                    <a:pt x="360947" y="324853"/>
                  </a:lnTo>
                  <a:lnTo>
                    <a:pt x="0" y="36095"/>
                  </a:lnTo>
                  <a:lnTo>
                    <a:pt x="661737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0F5CC18-E877-471D-A6C7-D1E9B8FF8EB8}"/>
                </a:ext>
              </a:extLst>
            </p:cNvPr>
            <p:cNvSpPr/>
            <p:nvPr/>
          </p:nvSpPr>
          <p:spPr>
            <a:xfrm>
              <a:off x="3667032" y="1708483"/>
              <a:ext cx="1121354" cy="723455"/>
            </a:xfrm>
            <a:custGeom>
              <a:avLst/>
              <a:gdLst>
                <a:gd name="connsiteX0" fmla="*/ 0 w 372979"/>
                <a:gd name="connsiteY0" fmla="*/ 240632 h 240632"/>
                <a:gd name="connsiteX1" fmla="*/ 204537 w 372979"/>
                <a:gd name="connsiteY1" fmla="*/ 0 h 240632"/>
                <a:gd name="connsiteX2" fmla="*/ 372979 w 372979"/>
                <a:gd name="connsiteY2" fmla="*/ 120316 h 240632"/>
                <a:gd name="connsiteX3" fmla="*/ 0 w 372979"/>
                <a:gd name="connsiteY3" fmla="*/ 240632 h 2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79" h="240632">
                  <a:moveTo>
                    <a:pt x="0" y="240632"/>
                  </a:moveTo>
                  <a:lnTo>
                    <a:pt x="204537" y="0"/>
                  </a:lnTo>
                  <a:lnTo>
                    <a:pt x="372979" y="120316"/>
                  </a:lnTo>
                  <a:lnTo>
                    <a:pt x="0" y="2406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3F6DF02-1AEB-45DE-AFC1-367D8AD20521}"/>
                </a:ext>
              </a:extLst>
            </p:cNvPr>
            <p:cNvSpPr/>
            <p:nvPr/>
          </p:nvSpPr>
          <p:spPr>
            <a:xfrm>
              <a:off x="6683920" y="3191564"/>
              <a:ext cx="1627771" cy="4087516"/>
            </a:xfrm>
            <a:custGeom>
              <a:avLst/>
              <a:gdLst>
                <a:gd name="connsiteX0" fmla="*/ 541421 w 541421"/>
                <a:gd name="connsiteY0" fmla="*/ 12032 h 1359569"/>
                <a:gd name="connsiteX1" fmla="*/ 156410 w 541421"/>
                <a:gd name="connsiteY1" fmla="*/ 1359569 h 1359569"/>
                <a:gd name="connsiteX2" fmla="*/ 0 w 541421"/>
                <a:gd name="connsiteY2" fmla="*/ 0 h 1359569"/>
                <a:gd name="connsiteX3" fmla="*/ 541421 w 541421"/>
                <a:gd name="connsiteY3" fmla="*/ 12032 h 1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21" h="1359569">
                  <a:moveTo>
                    <a:pt x="541421" y="12032"/>
                  </a:moveTo>
                  <a:lnTo>
                    <a:pt x="156410" y="1359569"/>
                  </a:lnTo>
                  <a:lnTo>
                    <a:pt x="0" y="0"/>
                  </a:lnTo>
                  <a:lnTo>
                    <a:pt x="541421" y="120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0D4811-28B8-4155-B542-0267B4D7F6A8}"/>
                </a:ext>
              </a:extLst>
            </p:cNvPr>
            <p:cNvSpPr/>
            <p:nvPr/>
          </p:nvSpPr>
          <p:spPr>
            <a:xfrm>
              <a:off x="4296520" y="1708483"/>
              <a:ext cx="1917154" cy="1917154"/>
            </a:xfrm>
            <a:custGeom>
              <a:avLst/>
              <a:gdLst>
                <a:gd name="connsiteX0" fmla="*/ 0 w 637674"/>
                <a:gd name="connsiteY0" fmla="*/ 0 h 637674"/>
                <a:gd name="connsiteX1" fmla="*/ 553453 w 637674"/>
                <a:gd name="connsiteY1" fmla="*/ 48127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  <a:gd name="connsiteX0" fmla="*/ 0 w 637674"/>
                <a:gd name="connsiteY0" fmla="*/ 0 h 637674"/>
                <a:gd name="connsiteX1" fmla="*/ 537445 w 637674"/>
                <a:gd name="connsiteY1" fmla="*/ 16112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74" h="637674">
                  <a:moveTo>
                    <a:pt x="0" y="0"/>
                  </a:moveTo>
                  <a:lnTo>
                    <a:pt x="537445" y="16112"/>
                  </a:lnTo>
                  <a:lnTo>
                    <a:pt x="637674" y="637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2E5FAA2-8A3B-44B6-BF6F-24890A7306F8}"/>
                </a:ext>
              </a:extLst>
            </p:cNvPr>
            <p:cNvSpPr/>
            <p:nvPr/>
          </p:nvSpPr>
          <p:spPr>
            <a:xfrm>
              <a:off x="7479717" y="2106307"/>
              <a:ext cx="2206536" cy="1434953"/>
            </a:xfrm>
            <a:custGeom>
              <a:avLst/>
              <a:gdLst>
                <a:gd name="connsiteX0" fmla="*/ 168442 w 733927"/>
                <a:gd name="connsiteY0" fmla="*/ 0 h 493295"/>
                <a:gd name="connsiteX1" fmla="*/ 733927 w 733927"/>
                <a:gd name="connsiteY1" fmla="*/ 493295 h 493295"/>
                <a:gd name="connsiteX2" fmla="*/ 0 w 733927"/>
                <a:gd name="connsiteY2" fmla="*/ 457200 h 493295"/>
                <a:gd name="connsiteX3" fmla="*/ 168442 w 733927"/>
                <a:gd name="connsiteY3" fmla="*/ 0 h 493295"/>
                <a:gd name="connsiteX0" fmla="*/ 196455 w 733927"/>
                <a:gd name="connsiteY0" fmla="*/ 0 h 477287"/>
                <a:gd name="connsiteX1" fmla="*/ 733927 w 733927"/>
                <a:gd name="connsiteY1" fmla="*/ 477287 h 477287"/>
                <a:gd name="connsiteX2" fmla="*/ 0 w 733927"/>
                <a:gd name="connsiteY2" fmla="*/ 441192 h 477287"/>
                <a:gd name="connsiteX3" fmla="*/ 196455 w 733927"/>
                <a:gd name="connsiteY3" fmla="*/ 0 h 47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927" h="477287">
                  <a:moveTo>
                    <a:pt x="196455" y="0"/>
                  </a:moveTo>
                  <a:lnTo>
                    <a:pt x="733927" y="477287"/>
                  </a:lnTo>
                  <a:lnTo>
                    <a:pt x="0" y="441192"/>
                  </a:lnTo>
                  <a:lnTo>
                    <a:pt x="19645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90B12C-A200-46FA-BC51-A665EE4FFD8A}"/>
                </a:ext>
              </a:extLst>
            </p:cNvPr>
            <p:cNvSpPr/>
            <p:nvPr/>
          </p:nvSpPr>
          <p:spPr>
            <a:xfrm>
              <a:off x="5888120" y="1744657"/>
              <a:ext cx="2170362" cy="5546479"/>
            </a:xfrm>
            <a:custGeom>
              <a:avLst/>
              <a:gdLst>
                <a:gd name="connsiteX0" fmla="*/ 0 w 721895"/>
                <a:gd name="connsiteY0" fmla="*/ 0 h 1844842"/>
                <a:gd name="connsiteX1" fmla="*/ 176463 w 721895"/>
                <a:gd name="connsiteY1" fmla="*/ 1844842 h 1844842"/>
                <a:gd name="connsiteX2" fmla="*/ 721895 w 721895"/>
                <a:gd name="connsiteY2" fmla="*/ 112295 h 1844842"/>
                <a:gd name="connsiteX3" fmla="*/ 0 w 721895"/>
                <a:gd name="connsiteY3" fmla="*/ 0 h 18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1844842">
                  <a:moveTo>
                    <a:pt x="0" y="0"/>
                  </a:moveTo>
                  <a:lnTo>
                    <a:pt x="176463" y="1844842"/>
                  </a:lnTo>
                  <a:lnTo>
                    <a:pt x="721895" y="11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77C03F-1225-43D8-8EE3-6D63ADD53603}"/>
              </a:ext>
            </a:extLst>
          </p:cNvPr>
          <p:cNvGrpSpPr/>
          <p:nvPr/>
        </p:nvGrpSpPr>
        <p:grpSpPr>
          <a:xfrm rot="19463987" flipH="1">
            <a:off x="2381157" y="3912135"/>
            <a:ext cx="533542" cy="604647"/>
            <a:chOff x="5365048" y="479821"/>
            <a:chExt cx="8036930" cy="9108010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2E72525-178B-4FA0-84BF-CC01B581051B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9CC5269-8E33-44FE-9CE8-DB9A37AA8711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404344F-BCA1-4CF1-BE67-5C7679EB5426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734C2D2-F60A-42DD-B42B-64384E825774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26592D0-DC86-4FEE-A0C6-1D7DA6412183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B87A9A3-74F6-420F-AFBC-CC0A40DFF155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1BAFB78-B42B-4B72-A936-0DCE58C642A8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9CCFBB-54D7-4D4F-9064-405F738524D6}"/>
              </a:ext>
            </a:extLst>
          </p:cNvPr>
          <p:cNvGrpSpPr/>
          <p:nvPr/>
        </p:nvGrpSpPr>
        <p:grpSpPr>
          <a:xfrm rot="19463987" flipH="1">
            <a:off x="3048305" y="4069582"/>
            <a:ext cx="404467" cy="458371"/>
            <a:chOff x="5365048" y="479821"/>
            <a:chExt cx="8036930" cy="9108010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5B5626F-E6D7-4A94-BF42-F2FAB1CD8641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434F757-486E-4106-A1E3-0218FEF3CCBA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07355F6-81D2-4D0A-B020-739E29AAB2E2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AD154E2-89F2-432E-AA9B-7424E2761CD7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6617580-2F50-45D1-B20C-A64020C0BDB1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7D66DE4-00B6-4AC5-BD23-7E2CCEE95FD3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AE1DCA4-A861-42AE-944C-5EC37A8C55AC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342380-A1E7-43F3-9E43-7F9C32335906}"/>
              </a:ext>
            </a:extLst>
          </p:cNvPr>
          <p:cNvGrpSpPr/>
          <p:nvPr/>
        </p:nvGrpSpPr>
        <p:grpSpPr>
          <a:xfrm rot="20232027" flipH="1">
            <a:off x="3637650" y="4872024"/>
            <a:ext cx="333367" cy="229597"/>
            <a:chOff x="3667032" y="1708483"/>
            <a:chExt cx="8105829" cy="5582653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FDD9D8A-523A-4FBA-A662-46E5AC35D20A}"/>
                </a:ext>
              </a:extLst>
            </p:cNvPr>
            <p:cNvSpPr/>
            <p:nvPr/>
          </p:nvSpPr>
          <p:spPr>
            <a:xfrm>
              <a:off x="9698517" y="2576706"/>
              <a:ext cx="2074344" cy="1084322"/>
            </a:xfrm>
            <a:custGeom>
              <a:avLst/>
              <a:gdLst>
                <a:gd name="connsiteX0" fmla="*/ 757990 w 757990"/>
                <a:gd name="connsiteY0" fmla="*/ 228600 h 264695"/>
                <a:gd name="connsiteX1" fmla="*/ 288758 w 757990"/>
                <a:gd name="connsiteY1" fmla="*/ 0 h 264695"/>
                <a:gd name="connsiteX2" fmla="*/ 0 w 757990"/>
                <a:gd name="connsiteY2" fmla="*/ 264695 h 264695"/>
                <a:gd name="connsiteX3" fmla="*/ 757990 w 757990"/>
                <a:gd name="connsiteY3" fmla="*/ 228600 h 264695"/>
                <a:gd name="connsiteX0" fmla="*/ 753988 w 753988"/>
                <a:gd name="connsiteY0" fmla="*/ 288628 h 288628"/>
                <a:gd name="connsiteX1" fmla="*/ 288758 w 753988"/>
                <a:gd name="connsiteY1" fmla="*/ 0 h 288628"/>
                <a:gd name="connsiteX2" fmla="*/ 0 w 753988"/>
                <a:gd name="connsiteY2" fmla="*/ 264695 h 288628"/>
                <a:gd name="connsiteX3" fmla="*/ 753988 w 753988"/>
                <a:gd name="connsiteY3" fmla="*/ 288628 h 288628"/>
                <a:gd name="connsiteX0" fmla="*/ 753988 w 753988"/>
                <a:gd name="connsiteY0" fmla="*/ 288628 h 324723"/>
                <a:gd name="connsiteX1" fmla="*/ 288758 w 753988"/>
                <a:gd name="connsiteY1" fmla="*/ 0 h 324723"/>
                <a:gd name="connsiteX2" fmla="*/ 0 w 753988"/>
                <a:gd name="connsiteY2" fmla="*/ 324723 h 324723"/>
                <a:gd name="connsiteX3" fmla="*/ 753988 w 753988"/>
                <a:gd name="connsiteY3" fmla="*/ 288628 h 324723"/>
                <a:gd name="connsiteX0" fmla="*/ 681954 w 681954"/>
                <a:gd name="connsiteY0" fmla="*/ 396679 h 396679"/>
                <a:gd name="connsiteX1" fmla="*/ 288758 w 681954"/>
                <a:gd name="connsiteY1" fmla="*/ 0 h 396679"/>
                <a:gd name="connsiteX2" fmla="*/ 0 w 681954"/>
                <a:gd name="connsiteY2" fmla="*/ 324723 h 396679"/>
                <a:gd name="connsiteX3" fmla="*/ 681954 w 681954"/>
                <a:gd name="connsiteY3" fmla="*/ 396679 h 396679"/>
                <a:gd name="connsiteX0" fmla="*/ 798009 w 798009"/>
                <a:gd name="connsiteY0" fmla="*/ 324645 h 324723"/>
                <a:gd name="connsiteX1" fmla="*/ 288758 w 798009"/>
                <a:gd name="connsiteY1" fmla="*/ 0 h 324723"/>
                <a:gd name="connsiteX2" fmla="*/ 0 w 798009"/>
                <a:gd name="connsiteY2" fmla="*/ 324723 h 324723"/>
                <a:gd name="connsiteX3" fmla="*/ 798009 w 798009"/>
                <a:gd name="connsiteY3" fmla="*/ 324645 h 324723"/>
                <a:gd name="connsiteX0" fmla="*/ 798009 w 798009"/>
                <a:gd name="connsiteY0" fmla="*/ 324645 h 324645"/>
                <a:gd name="connsiteX1" fmla="*/ 288758 w 798009"/>
                <a:gd name="connsiteY1" fmla="*/ 0 h 324645"/>
                <a:gd name="connsiteX2" fmla="*/ 0 w 798009"/>
                <a:gd name="connsiteY2" fmla="*/ 208668 h 324645"/>
                <a:gd name="connsiteX3" fmla="*/ 798009 w 798009"/>
                <a:gd name="connsiteY3" fmla="*/ 324645 h 324645"/>
                <a:gd name="connsiteX0" fmla="*/ 689958 w 689958"/>
                <a:gd name="connsiteY0" fmla="*/ 360662 h 360662"/>
                <a:gd name="connsiteX1" fmla="*/ 288758 w 689958"/>
                <a:gd name="connsiteY1" fmla="*/ 0 h 360662"/>
                <a:gd name="connsiteX2" fmla="*/ 0 w 689958"/>
                <a:gd name="connsiteY2" fmla="*/ 208668 h 360662"/>
                <a:gd name="connsiteX3" fmla="*/ 689958 w 689958"/>
                <a:gd name="connsiteY3" fmla="*/ 360662 h 3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58" h="360662">
                  <a:moveTo>
                    <a:pt x="689958" y="360662"/>
                  </a:moveTo>
                  <a:lnTo>
                    <a:pt x="288758" y="0"/>
                  </a:lnTo>
                  <a:lnTo>
                    <a:pt x="0" y="208668"/>
                  </a:lnTo>
                  <a:lnTo>
                    <a:pt x="689958" y="36066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CA98B03-5D1A-41C6-8201-E8104EFA2394}"/>
                </a:ext>
              </a:extLst>
            </p:cNvPr>
            <p:cNvSpPr/>
            <p:nvPr/>
          </p:nvSpPr>
          <p:spPr>
            <a:xfrm>
              <a:off x="8589117" y="2576628"/>
              <a:ext cx="1989499" cy="976664"/>
            </a:xfrm>
            <a:custGeom>
              <a:avLst/>
              <a:gdLst>
                <a:gd name="connsiteX0" fmla="*/ 661737 w 661737"/>
                <a:gd name="connsiteY0" fmla="*/ 0 h 324853"/>
                <a:gd name="connsiteX1" fmla="*/ 360947 w 661737"/>
                <a:gd name="connsiteY1" fmla="*/ 324853 h 324853"/>
                <a:gd name="connsiteX2" fmla="*/ 0 w 661737"/>
                <a:gd name="connsiteY2" fmla="*/ 36095 h 324853"/>
                <a:gd name="connsiteX3" fmla="*/ 661737 w 661737"/>
                <a:gd name="connsiteY3" fmla="*/ 0 h 32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737" h="324853">
                  <a:moveTo>
                    <a:pt x="661737" y="0"/>
                  </a:moveTo>
                  <a:lnTo>
                    <a:pt x="360947" y="324853"/>
                  </a:lnTo>
                  <a:lnTo>
                    <a:pt x="0" y="36095"/>
                  </a:lnTo>
                  <a:lnTo>
                    <a:pt x="661737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E6C900F-9F37-4FAC-9D63-C787BA0181D0}"/>
                </a:ext>
              </a:extLst>
            </p:cNvPr>
            <p:cNvSpPr/>
            <p:nvPr/>
          </p:nvSpPr>
          <p:spPr>
            <a:xfrm>
              <a:off x="3667032" y="1708483"/>
              <a:ext cx="1121354" cy="723455"/>
            </a:xfrm>
            <a:custGeom>
              <a:avLst/>
              <a:gdLst>
                <a:gd name="connsiteX0" fmla="*/ 0 w 372979"/>
                <a:gd name="connsiteY0" fmla="*/ 240632 h 240632"/>
                <a:gd name="connsiteX1" fmla="*/ 204537 w 372979"/>
                <a:gd name="connsiteY1" fmla="*/ 0 h 240632"/>
                <a:gd name="connsiteX2" fmla="*/ 372979 w 372979"/>
                <a:gd name="connsiteY2" fmla="*/ 120316 h 240632"/>
                <a:gd name="connsiteX3" fmla="*/ 0 w 372979"/>
                <a:gd name="connsiteY3" fmla="*/ 240632 h 2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79" h="240632">
                  <a:moveTo>
                    <a:pt x="0" y="240632"/>
                  </a:moveTo>
                  <a:lnTo>
                    <a:pt x="204537" y="0"/>
                  </a:lnTo>
                  <a:lnTo>
                    <a:pt x="372979" y="120316"/>
                  </a:lnTo>
                  <a:lnTo>
                    <a:pt x="0" y="2406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5227E2-265B-4C48-BC65-812317D1C9EE}"/>
                </a:ext>
              </a:extLst>
            </p:cNvPr>
            <p:cNvSpPr/>
            <p:nvPr/>
          </p:nvSpPr>
          <p:spPr>
            <a:xfrm>
              <a:off x="6683920" y="3191564"/>
              <a:ext cx="1627771" cy="4087516"/>
            </a:xfrm>
            <a:custGeom>
              <a:avLst/>
              <a:gdLst>
                <a:gd name="connsiteX0" fmla="*/ 541421 w 541421"/>
                <a:gd name="connsiteY0" fmla="*/ 12032 h 1359569"/>
                <a:gd name="connsiteX1" fmla="*/ 156410 w 541421"/>
                <a:gd name="connsiteY1" fmla="*/ 1359569 h 1359569"/>
                <a:gd name="connsiteX2" fmla="*/ 0 w 541421"/>
                <a:gd name="connsiteY2" fmla="*/ 0 h 1359569"/>
                <a:gd name="connsiteX3" fmla="*/ 541421 w 541421"/>
                <a:gd name="connsiteY3" fmla="*/ 12032 h 1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21" h="1359569">
                  <a:moveTo>
                    <a:pt x="541421" y="12032"/>
                  </a:moveTo>
                  <a:lnTo>
                    <a:pt x="156410" y="1359569"/>
                  </a:lnTo>
                  <a:lnTo>
                    <a:pt x="0" y="0"/>
                  </a:lnTo>
                  <a:lnTo>
                    <a:pt x="541421" y="120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5B11BFA-D821-4CCB-A3C3-A8456C306E2D}"/>
                </a:ext>
              </a:extLst>
            </p:cNvPr>
            <p:cNvSpPr/>
            <p:nvPr/>
          </p:nvSpPr>
          <p:spPr>
            <a:xfrm>
              <a:off x="4296520" y="1708483"/>
              <a:ext cx="1917154" cy="1917154"/>
            </a:xfrm>
            <a:custGeom>
              <a:avLst/>
              <a:gdLst>
                <a:gd name="connsiteX0" fmla="*/ 0 w 637674"/>
                <a:gd name="connsiteY0" fmla="*/ 0 h 637674"/>
                <a:gd name="connsiteX1" fmla="*/ 553453 w 637674"/>
                <a:gd name="connsiteY1" fmla="*/ 48127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  <a:gd name="connsiteX0" fmla="*/ 0 w 637674"/>
                <a:gd name="connsiteY0" fmla="*/ 0 h 637674"/>
                <a:gd name="connsiteX1" fmla="*/ 537445 w 637674"/>
                <a:gd name="connsiteY1" fmla="*/ 16112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74" h="637674">
                  <a:moveTo>
                    <a:pt x="0" y="0"/>
                  </a:moveTo>
                  <a:lnTo>
                    <a:pt x="537445" y="16112"/>
                  </a:lnTo>
                  <a:lnTo>
                    <a:pt x="637674" y="637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61C27F5-BE5E-4C9E-B308-A6A0BD46730A}"/>
                </a:ext>
              </a:extLst>
            </p:cNvPr>
            <p:cNvSpPr/>
            <p:nvPr/>
          </p:nvSpPr>
          <p:spPr>
            <a:xfrm>
              <a:off x="7479717" y="2106307"/>
              <a:ext cx="2206536" cy="1434953"/>
            </a:xfrm>
            <a:custGeom>
              <a:avLst/>
              <a:gdLst>
                <a:gd name="connsiteX0" fmla="*/ 168442 w 733927"/>
                <a:gd name="connsiteY0" fmla="*/ 0 h 493295"/>
                <a:gd name="connsiteX1" fmla="*/ 733927 w 733927"/>
                <a:gd name="connsiteY1" fmla="*/ 493295 h 493295"/>
                <a:gd name="connsiteX2" fmla="*/ 0 w 733927"/>
                <a:gd name="connsiteY2" fmla="*/ 457200 h 493295"/>
                <a:gd name="connsiteX3" fmla="*/ 168442 w 733927"/>
                <a:gd name="connsiteY3" fmla="*/ 0 h 493295"/>
                <a:gd name="connsiteX0" fmla="*/ 196455 w 733927"/>
                <a:gd name="connsiteY0" fmla="*/ 0 h 477287"/>
                <a:gd name="connsiteX1" fmla="*/ 733927 w 733927"/>
                <a:gd name="connsiteY1" fmla="*/ 477287 h 477287"/>
                <a:gd name="connsiteX2" fmla="*/ 0 w 733927"/>
                <a:gd name="connsiteY2" fmla="*/ 441192 h 477287"/>
                <a:gd name="connsiteX3" fmla="*/ 196455 w 733927"/>
                <a:gd name="connsiteY3" fmla="*/ 0 h 47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927" h="477287">
                  <a:moveTo>
                    <a:pt x="196455" y="0"/>
                  </a:moveTo>
                  <a:lnTo>
                    <a:pt x="733927" y="477287"/>
                  </a:lnTo>
                  <a:lnTo>
                    <a:pt x="0" y="441192"/>
                  </a:lnTo>
                  <a:lnTo>
                    <a:pt x="19645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EA7DB35-43EA-46C1-BFD9-305A3AD67D03}"/>
                </a:ext>
              </a:extLst>
            </p:cNvPr>
            <p:cNvSpPr/>
            <p:nvPr/>
          </p:nvSpPr>
          <p:spPr>
            <a:xfrm>
              <a:off x="5888120" y="1744657"/>
              <a:ext cx="2170362" cy="5546479"/>
            </a:xfrm>
            <a:custGeom>
              <a:avLst/>
              <a:gdLst>
                <a:gd name="connsiteX0" fmla="*/ 0 w 721895"/>
                <a:gd name="connsiteY0" fmla="*/ 0 h 1844842"/>
                <a:gd name="connsiteX1" fmla="*/ 176463 w 721895"/>
                <a:gd name="connsiteY1" fmla="*/ 1844842 h 1844842"/>
                <a:gd name="connsiteX2" fmla="*/ 721895 w 721895"/>
                <a:gd name="connsiteY2" fmla="*/ 112295 h 1844842"/>
                <a:gd name="connsiteX3" fmla="*/ 0 w 721895"/>
                <a:gd name="connsiteY3" fmla="*/ 0 h 18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1844842">
                  <a:moveTo>
                    <a:pt x="0" y="0"/>
                  </a:moveTo>
                  <a:lnTo>
                    <a:pt x="176463" y="1844842"/>
                  </a:lnTo>
                  <a:lnTo>
                    <a:pt x="721895" y="11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81C25F-6C2B-4DFA-8B10-E10F977CFCD7}"/>
              </a:ext>
            </a:extLst>
          </p:cNvPr>
          <p:cNvGrpSpPr/>
          <p:nvPr/>
        </p:nvGrpSpPr>
        <p:grpSpPr>
          <a:xfrm rot="20232027" flipH="1">
            <a:off x="2083110" y="4633106"/>
            <a:ext cx="278856" cy="192054"/>
            <a:chOff x="3667032" y="1708483"/>
            <a:chExt cx="8105829" cy="5582653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B0437A3-BE79-4F53-A9D4-DD75820D12FF}"/>
                </a:ext>
              </a:extLst>
            </p:cNvPr>
            <p:cNvSpPr/>
            <p:nvPr/>
          </p:nvSpPr>
          <p:spPr>
            <a:xfrm>
              <a:off x="9698517" y="2576706"/>
              <a:ext cx="2074344" cy="1084322"/>
            </a:xfrm>
            <a:custGeom>
              <a:avLst/>
              <a:gdLst>
                <a:gd name="connsiteX0" fmla="*/ 757990 w 757990"/>
                <a:gd name="connsiteY0" fmla="*/ 228600 h 264695"/>
                <a:gd name="connsiteX1" fmla="*/ 288758 w 757990"/>
                <a:gd name="connsiteY1" fmla="*/ 0 h 264695"/>
                <a:gd name="connsiteX2" fmla="*/ 0 w 757990"/>
                <a:gd name="connsiteY2" fmla="*/ 264695 h 264695"/>
                <a:gd name="connsiteX3" fmla="*/ 757990 w 757990"/>
                <a:gd name="connsiteY3" fmla="*/ 228600 h 264695"/>
                <a:gd name="connsiteX0" fmla="*/ 753988 w 753988"/>
                <a:gd name="connsiteY0" fmla="*/ 288628 h 288628"/>
                <a:gd name="connsiteX1" fmla="*/ 288758 w 753988"/>
                <a:gd name="connsiteY1" fmla="*/ 0 h 288628"/>
                <a:gd name="connsiteX2" fmla="*/ 0 w 753988"/>
                <a:gd name="connsiteY2" fmla="*/ 264695 h 288628"/>
                <a:gd name="connsiteX3" fmla="*/ 753988 w 753988"/>
                <a:gd name="connsiteY3" fmla="*/ 288628 h 288628"/>
                <a:gd name="connsiteX0" fmla="*/ 753988 w 753988"/>
                <a:gd name="connsiteY0" fmla="*/ 288628 h 324723"/>
                <a:gd name="connsiteX1" fmla="*/ 288758 w 753988"/>
                <a:gd name="connsiteY1" fmla="*/ 0 h 324723"/>
                <a:gd name="connsiteX2" fmla="*/ 0 w 753988"/>
                <a:gd name="connsiteY2" fmla="*/ 324723 h 324723"/>
                <a:gd name="connsiteX3" fmla="*/ 753988 w 753988"/>
                <a:gd name="connsiteY3" fmla="*/ 288628 h 324723"/>
                <a:gd name="connsiteX0" fmla="*/ 681954 w 681954"/>
                <a:gd name="connsiteY0" fmla="*/ 396679 h 396679"/>
                <a:gd name="connsiteX1" fmla="*/ 288758 w 681954"/>
                <a:gd name="connsiteY1" fmla="*/ 0 h 396679"/>
                <a:gd name="connsiteX2" fmla="*/ 0 w 681954"/>
                <a:gd name="connsiteY2" fmla="*/ 324723 h 396679"/>
                <a:gd name="connsiteX3" fmla="*/ 681954 w 681954"/>
                <a:gd name="connsiteY3" fmla="*/ 396679 h 396679"/>
                <a:gd name="connsiteX0" fmla="*/ 798009 w 798009"/>
                <a:gd name="connsiteY0" fmla="*/ 324645 h 324723"/>
                <a:gd name="connsiteX1" fmla="*/ 288758 w 798009"/>
                <a:gd name="connsiteY1" fmla="*/ 0 h 324723"/>
                <a:gd name="connsiteX2" fmla="*/ 0 w 798009"/>
                <a:gd name="connsiteY2" fmla="*/ 324723 h 324723"/>
                <a:gd name="connsiteX3" fmla="*/ 798009 w 798009"/>
                <a:gd name="connsiteY3" fmla="*/ 324645 h 324723"/>
                <a:gd name="connsiteX0" fmla="*/ 798009 w 798009"/>
                <a:gd name="connsiteY0" fmla="*/ 324645 h 324645"/>
                <a:gd name="connsiteX1" fmla="*/ 288758 w 798009"/>
                <a:gd name="connsiteY1" fmla="*/ 0 h 324645"/>
                <a:gd name="connsiteX2" fmla="*/ 0 w 798009"/>
                <a:gd name="connsiteY2" fmla="*/ 208668 h 324645"/>
                <a:gd name="connsiteX3" fmla="*/ 798009 w 798009"/>
                <a:gd name="connsiteY3" fmla="*/ 324645 h 324645"/>
                <a:gd name="connsiteX0" fmla="*/ 689958 w 689958"/>
                <a:gd name="connsiteY0" fmla="*/ 360662 h 360662"/>
                <a:gd name="connsiteX1" fmla="*/ 288758 w 689958"/>
                <a:gd name="connsiteY1" fmla="*/ 0 h 360662"/>
                <a:gd name="connsiteX2" fmla="*/ 0 w 689958"/>
                <a:gd name="connsiteY2" fmla="*/ 208668 h 360662"/>
                <a:gd name="connsiteX3" fmla="*/ 689958 w 689958"/>
                <a:gd name="connsiteY3" fmla="*/ 360662 h 3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58" h="360662">
                  <a:moveTo>
                    <a:pt x="689958" y="360662"/>
                  </a:moveTo>
                  <a:lnTo>
                    <a:pt x="288758" y="0"/>
                  </a:lnTo>
                  <a:lnTo>
                    <a:pt x="0" y="208668"/>
                  </a:lnTo>
                  <a:lnTo>
                    <a:pt x="689958" y="36066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6F73B6E-777C-47EE-A0F8-1D6AA17964BE}"/>
                </a:ext>
              </a:extLst>
            </p:cNvPr>
            <p:cNvSpPr/>
            <p:nvPr/>
          </p:nvSpPr>
          <p:spPr>
            <a:xfrm>
              <a:off x="8589117" y="2576628"/>
              <a:ext cx="1989499" cy="976664"/>
            </a:xfrm>
            <a:custGeom>
              <a:avLst/>
              <a:gdLst>
                <a:gd name="connsiteX0" fmla="*/ 661737 w 661737"/>
                <a:gd name="connsiteY0" fmla="*/ 0 h 324853"/>
                <a:gd name="connsiteX1" fmla="*/ 360947 w 661737"/>
                <a:gd name="connsiteY1" fmla="*/ 324853 h 324853"/>
                <a:gd name="connsiteX2" fmla="*/ 0 w 661737"/>
                <a:gd name="connsiteY2" fmla="*/ 36095 h 324853"/>
                <a:gd name="connsiteX3" fmla="*/ 661737 w 661737"/>
                <a:gd name="connsiteY3" fmla="*/ 0 h 32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737" h="324853">
                  <a:moveTo>
                    <a:pt x="661737" y="0"/>
                  </a:moveTo>
                  <a:lnTo>
                    <a:pt x="360947" y="324853"/>
                  </a:lnTo>
                  <a:lnTo>
                    <a:pt x="0" y="36095"/>
                  </a:lnTo>
                  <a:lnTo>
                    <a:pt x="661737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BD1BA57-FC50-433A-B978-339684C0AA5F}"/>
                </a:ext>
              </a:extLst>
            </p:cNvPr>
            <p:cNvSpPr/>
            <p:nvPr/>
          </p:nvSpPr>
          <p:spPr>
            <a:xfrm>
              <a:off x="3667032" y="1708483"/>
              <a:ext cx="1121354" cy="723455"/>
            </a:xfrm>
            <a:custGeom>
              <a:avLst/>
              <a:gdLst>
                <a:gd name="connsiteX0" fmla="*/ 0 w 372979"/>
                <a:gd name="connsiteY0" fmla="*/ 240632 h 240632"/>
                <a:gd name="connsiteX1" fmla="*/ 204537 w 372979"/>
                <a:gd name="connsiteY1" fmla="*/ 0 h 240632"/>
                <a:gd name="connsiteX2" fmla="*/ 372979 w 372979"/>
                <a:gd name="connsiteY2" fmla="*/ 120316 h 240632"/>
                <a:gd name="connsiteX3" fmla="*/ 0 w 372979"/>
                <a:gd name="connsiteY3" fmla="*/ 240632 h 2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79" h="240632">
                  <a:moveTo>
                    <a:pt x="0" y="240632"/>
                  </a:moveTo>
                  <a:lnTo>
                    <a:pt x="204537" y="0"/>
                  </a:lnTo>
                  <a:lnTo>
                    <a:pt x="372979" y="120316"/>
                  </a:lnTo>
                  <a:lnTo>
                    <a:pt x="0" y="2406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6C56A76-B71D-4348-9DFA-5DFE99CB0FF2}"/>
                </a:ext>
              </a:extLst>
            </p:cNvPr>
            <p:cNvSpPr/>
            <p:nvPr/>
          </p:nvSpPr>
          <p:spPr>
            <a:xfrm>
              <a:off x="6683920" y="3191564"/>
              <a:ext cx="1627771" cy="4087516"/>
            </a:xfrm>
            <a:custGeom>
              <a:avLst/>
              <a:gdLst>
                <a:gd name="connsiteX0" fmla="*/ 541421 w 541421"/>
                <a:gd name="connsiteY0" fmla="*/ 12032 h 1359569"/>
                <a:gd name="connsiteX1" fmla="*/ 156410 w 541421"/>
                <a:gd name="connsiteY1" fmla="*/ 1359569 h 1359569"/>
                <a:gd name="connsiteX2" fmla="*/ 0 w 541421"/>
                <a:gd name="connsiteY2" fmla="*/ 0 h 1359569"/>
                <a:gd name="connsiteX3" fmla="*/ 541421 w 541421"/>
                <a:gd name="connsiteY3" fmla="*/ 12032 h 1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21" h="1359569">
                  <a:moveTo>
                    <a:pt x="541421" y="12032"/>
                  </a:moveTo>
                  <a:lnTo>
                    <a:pt x="156410" y="1359569"/>
                  </a:lnTo>
                  <a:lnTo>
                    <a:pt x="0" y="0"/>
                  </a:lnTo>
                  <a:lnTo>
                    <a:pt x="541421" y="120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0AF2679-7A3F-484E-9A5B-649D26E6218E}"/>
                </a:ext>
              </a:extLst>
            </p:cNvPr>
            <p:cNvSpPr/>
            <p:nvPr/>
          </p:nvSpPr>
          <p:spPr>
            <a:xfrm>
              <a:off x="4296520" y="1708483"/>
              <a:ext cx="1917154" cy="1917154"/>
            </a:xfrm>
            <a:custGeom>
              <a:avLst/>
              <a:gdLst>
                <a:gd name="connsiteX0" fmla="*/ 0 w 637674"/>
                <a:gd name="connsiteY0" fmla="*/ 0 h 637674"/>
                <a:gd name="connsiteX1" fmla="*/ 553453 w 637674"/>
                <a:gd name="connsiteY1" fmla="*/ 48127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  <a:gd name="connsiteX0" fmla="*/ 0 w 637674"/>
                <a:gd name="connsiteY0" fmla="*/ 0 h 637674"/>
                <a:gd name="connsiteX1" fmla="*/ 537445 w 637674"/>
                <a:gd name="connsiteY1" fmla="*/ 16112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74" h="637674">
                  <a:moveTo>
                    <a:pt x="0" y="0"/>
                  </a:moveTo>
                  <a:lnTo>
                    <a:pt x="537445" y="16112"/>
                  </a:lnTo>
                  <a:lnTo>
                    <a:pt x="637674" y="637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242437E-E71E-492D-9572-EA09D1F965BE}"/>
                </a:ext>
              </a:extLst>
            </p:cNvPr>
            <p:cNvSpPr/>
            <p:nvPr/>
          </p:nvSpPr>
          <p:spPr>
            <a:xfrm>
              <a:off x="7479717" y="2106307"/>
              <a:ext cx="2206536" cy="1434953"/>
            </a:xfrm>
            <a:custGeom>
              <a:avLst/>
              <a:gdLst>
                <a:gd name="connsiteX0" fmla="*/ 168442 w 733927"/>
                <a:gd name="connsiteY0" fmla="*/ 0 h 493295"/>
                <a:gd name="connsiteX1" fmla="*/ 733927 w 733927"/>
                <a:gd name="connsiteY1" fmla="*/ 493295 h 493295"/>
                <a:gd name="connsiteX2" fmla="*/ 0 w 733927"/>
                <a:gd name="connsiteY2" fmla="*/ 457200 h 493295"/>
                <a:gd name="connsiteX3" fmla="*/ 168442 w 733927"/>
                <a:gd name="connsiteY3" fmla="*/ 0 h 493295"/>
                <a:gd name="connsiteX0" fmla="*/ 196455 w 733927"/>
                <a:gd name="connsiteY0" fmla="*/ 0 h 477287"/>
                <a:gd name="connsiteX1" fmla="*/ 733927 w 733927"/>
                <a:gd name="connsiteY1" fmla="*/ 477287 h 477287"/>
                <a:gd name="connsiteX2" fmla="*/ 0 w 733927"/>
                <a:gd name="connsiteY2" fmla="*/ 441192 h 477287"/>
                <a:gd name="connsiteX3" fmla="*/ 196455 w 733927"/>
                <a:gd name="connsiteY3" fmla="*/ 0 h 47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927" h="477287">
                  <a:moveTo>
                    <a:pt x="196455" y="0"/>
                  </a:moveTo>
                  <a:lnTo>
                    <a:pt x="733927" y="477287"/>
                  </a:lnTo>
                  <a:lnTo>
                    <a:pt x="0" y="441192"/>
                  </a:lnTo>
                  <a:lnTo>
                    <a:pt x="19645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27169D8-D601-475C-BFDC-E628F818BDC3}"/>
                </a:ext>
              </a:extLst>
            </p:cNvPr>
            <p:cNvSpPr/>
            <p:nvPr/>
          </p:nvSpPr>
          <p:spPr>
            <a:xfrm>
              <a:off x="5888120" y="1744657"/>
              <a:ext cx="2170362" cy="5546479"/>
            </a:xfrm>
            <a:custGeom>
              <a:avLst/>
              <a:gdLst>
                <a:gd name="connsiteX0" fmla="*/ 0 w 721895"/>
                <a:gd name="connsiteY0" fmla="*/ 0 h 1844842"/>
                <a:gd name="connsiteX1" fmla="*/ 176463 w 721895"/>
                <a:gd name="connsiteY1" fmla="*/ 1844842 h 1844842"/>
                <a:gd name="connsiteX2" fmla="*/ 721895 w 721895"/>
                <a:gd name="connsiteY2" fmla="*/ 112295 h 1844842"/>
                <a:gd name="connsiteX3" fmla="*/ 0 w 721895"/>
                <a:gd name="connsiteY3" fmla="*/ 0 h 18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1844842">
                  <a:moveTo>
                    <a:pt x="0" y="0"/>
                  </a:moveTo>
                  <a:lnTo>
                    <a:pt x="176463" y="1844842"/>
                  </a:lnTo>
                  <a:lnTo>
                    <a:pt x="721895" y="11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21591C5-C04F-4C21-8ABD-82AA023FBA22}"/>
              </a:ext>
            </a:extLst>
          </p:cNvPr>
          <p:cNvGrpSpPr/>
          <p:nvPr/>
        </p:nvGrpSpPr>
        <p:grpSpPr>
          <a:xfrm rot="19463987" flipH="1">
            <a:off x="3390438" y="3515541"/>
            <a:ext cx="612811" cy="694480"/>
            <a:chOff x="5365048" y="479821"/>
            <a:chExt cx="8036930" cy="910801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1255C69-2E23-4D49-9A54-EF2DC9B24D5E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98F8893-BA0E-411D-A35B-EF99CA6A4C5F}"/>
                </a:ext>
              </a:extLst>
            </p:cNvPr>
            <p:cNvSpPr/>
            <p:nvPr/>
          </p:nvSpPr>
          <p:spPr>
            <a:xfrm>
              <a:off x="9107326" y="6879846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B21944C-D3A3-40F6-8CEB-8CB9CA33C65B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1212871-D3C6-450D-A8A2-D9EFD7F6BB32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C02299B-C22A-4011-87B9-225C10BC1ACD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61FAA8A-DD86-4F31-A454-EADF3A7C00EA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0A9A607-097C-4648-BCA5-1140489E9E0F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65AD6E-67BC-4A89-9CA4-98E433159BEC}"/>
              </a:ext>
            </a:extLst>
          </p:cNvPr>
          <p:cNvGrpSpPr/>
          <p:nvPr/>
        </p:nvGrpSpPr>
        <p:grpSpPr>
          <a:xfrm rot="18549872" flipH="1">
            <a:off x="3735102" y="4369206"/>
            <a:ext cx="310765" cy="214030"/>
            <a:chOff x="3667032" y="1708483"/>
            <a:chExt cx="8105829" cy="5582653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ECD2AB-45AE-4A6C-98B6-B63FE7018C62}"/>
                </a:ext>
              </a:extLst>
            </p:cNvPr>
            <p:cNvSpPr/>
            <p:nvPr/>
          </p:nvSpPr>
          <p:spPr>
            <a:xfrm>
              <a:off x="9698517" y="2576706"/>
              <a:ext cx="2074344" cy="1084322"/>
            </a:xfrm>
            <a:custGeom>
              <a:avLst/>
              <a:gdLst>
                <a:gd name="connsiteX0" fmla="*/ 757990 w 757990"/>
                <a:gd name="connsiteY0" fmla="*/ 228600 h 264695"/>
                <a:gd name="connsiteX1" fmla="*/ 288758 w 757990"/>
                <a:gd name="connsiteY1" fmla="*/ 0 h 264695"/>
                <a:gd name="connsiteX2" fmla="*/ 0 w 757990"/>
                <a:gd name="connsiteY2" fmla="*/ 264695 h 264695"/>
                <a:gd name="connsiteX3" fmla="*/ 757990 w 757990"/>
                <a:gd name="connsiteY3" fmla="*/ 228600 h 264695"/>
                <a:gd name="connsiteX0" fmla="*/ 753988 w 753988"/>
                <a:gd name="connsiteY0" fmla="*/ 288628 h 288628"/>
                <a:gd name="connsiteX1" fmla="*/ 288758 w 753988"/>
                <a:gd name="connsiteY1" fmla="*/ 0 h 288628"/>
                <a:gd name="connsiteX2" fmla="*/ 0 w 753988"/>
                <a:gd name="connsiteY2" fmla="*/ 264695 h 288628"/>
                <a:gd name="connsiteX3" fmla="*/ 753988 w 753988"/>
                <a:gd name="connsiteY3" fmla="*/ 288628 h 288628"/>
                <a:gd name="connsiteX0" fmla="*/ 753988 w 753988"/>
                <a:gd name="connsiteY0" fmla="*/ 288628 h 324723"/>
                <a:gd name="connsiteX1" fmla="*/ 288758 w 753988"/>
                <a:gd name="connsiteY1" fmla="*/ 0 h 324723"/>
                <a:gd name="connsiteX2" fmla="*/ 0 w 753988"/>
                <a:gd name="connsiteY2" fmla="*/ 324723 h 324723"/>
                <a:gd name="connsiteX3" fmla="*/ 753988 w 753988"/>
                <a:gd name="connsiteY3" fmla="*/ 288628 h 324723"/>
                <a:gd name="connsiteX0" fmla="*/ 681954 w 681954"/>
                <a:gd name="connsiteY0" fmla="*/ 396679 h 396679"/>
                <a:gd name="connsiteX1" fmla="*/ 288758 w 681954"/>
                <a:gd name="connsiteY1" fmla="*/ 0 h 396679"/>
                <a:gd name="connsiteX2" fmla="*/ 0 w 681954"/>
                <a:gd name="connsiteY2" fmla="*/ 324723 h 396679"/>
                <a:gd name="connsiteX3" fmla="*/ 681954 w 681954"/>
                <a:gd name="connsiteY3" fmla="*/ 396679 h 396679"/>
                <a:gd name="connsiteX0" fmla="*/ 798009 w 798009"/>
                <a:gd name="connsiteY0" fmla="*/ 324645 h 324723"/>
                <a:gd name="connsiteX1" fmla="*/ 288758 w 798009"/>
                <a:gd name="connsiteY1" fmla="*/ 0 h 324723"/>
                <a:gd name="connsiteX2" fmla="*/ 0 w 798009"/>
                <a:gd name="connsiteY2" fmla="*/ 324723 h 324723"/>
                <a:gd name="connsiteX3" fmla="*/ 798009 w 798009"/>
                <a:gd name="connsiteY3" fmla="*/ 324645 h 324723"/>
                <a:gd name="connsiteX0" fmla="*/ 798009 w 798009"/>
                <a:gd name="connsiteY0" fmla="*/ 324645 h 324645"/>
                <a:gd name="connsiteX1" fmla="*/ 288758 w 798009"/>
                <a:gd name="connsiteY1" fmla="*/ 0 h 324645"/>
                <a:gd name="connsiteX2" fmla="*/ 0 w 798009"/>
                <a:gd name="connsiteY2" fmla="*/ 208668 h 324645"/>
                <a:gd name="connsiteX3" fmla="*/ 798009 w 798009"/>
                <a:gd name="connsiteY3" fmla="*/ 324645 h 324645"/>
                <a:gd name="connsiteX0" fmla="*/ 689958 w 689958"/>
                <a:gd name="connsiteY0" fmla="*/ 360662 h 360662"/>
                <a:gd name="connsiteX1" fmla="*/ 288758 w 689958"/>
                <a:gd name="connsiteY1" fmla="*/ 0 h 360662"/>
                <a:gd name="connsiteX2" fmla="*/ 0 w 689958"/>
                <a:gd name="connsiteY2" fmla="*/ 208668 h 360662"/>
                <a:gd name="connsiteX3" fmla="*/ 689958 w 689958"/>
                <a:gd name="connsiteY3" fmla="*/ 360662 h 3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58" h="360662">
                  <a:moveTo>
                    <a:pt x="689958" y="360662"/>
                  </a:moveTo>
                  <a:lnTo>
                    <a:pt x="288758" y="0"/>
                  </a:lnTo>
                  <a:lnTo>
                    <a:pt x="0" y="208668"/>
                  </a:lnTo>
                  <a:lnTo>
                    <a:pt x="689958" y="36066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A7D0A7C-B0D0-42D3-AFB3-E76E5104D00C}"/>
                </a:ext>
              </a:extLst>
            </p:cNvPr>
            <p:cNvSpPr/>
            <p:nvPr/>
          </p:nvSpPr>
          <p:spPr>
            <a:xfrm>
              <a:off x="8589117" y="2576628"/>
              <a:ext cx="1989499" cy="976664"/>
            </a:xfrm>
            <a:custGeom>
              <a:avLst/>
              <a:gdLst>
                <a:gd name="connsiteX0" fmla="*/ 661737 w 661737"/>
                <a:gd name="connsiteY0" fmla="*/ 0 h 324853"/>
                <a:gd name="connsiteX1" fmla="*/ 360947 w 661737"/>
                <a:gd name="connsiteY1" fmla="*/ 324853 h 324853"/>
                <a:gd name="connsiteX2" fmla="*/ 0 w 661737"/>
                <a:gd name="connsiteY2" fmla="*/ 36095 h 324853"/>
                <a:gd name="connsiteX3" fmla="*/ 661737 w 661737"/>
                <a:gd name="connsiteY3" fmla="*/ 0 h 32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737" h="324853">
                  <a:moveTo>
                    <a:pt x="661737" y="0"/>
                  </a:moveTo>
                  <a:lnTo>
                    <a:pt x="360947" y="324853"/>
                  </a:lnTo>
                  <a:lnTo>
                    <a:pt x="0" y="36095"/>
                  </a:lnTo>
                  <a:lnTo>
                    <a:pt x="661737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20C431C-78D2-4354-ACA6-A3D45C4F754A}"/>
                </a:ext>
              </a:extLst>
            </p:cNvPr>
            <p:cNvSpPr/>
            <p:nvPr/>
          </p:nvSpPr>
          <p:spPr>
            <a:xfrm>
              <a:off x="3667032" y="1708483"/>
              <a:ext cx="1121354" cy="723455"/>
            </a:xfrm>
            <a:custGeom>
              <a:avLst/>
              <a:gdLst>
                <a:gd name="connsiteX0" fmla="*/ 0 w 372979"/>
                <a:gd name="connsiteY0" fmla="*/ 240632 h 240632"/>
                <a:gd name="connsiteX1" fmla="*/ 204537 w 372979"/>
                <a:gd name="connsiteY1" fmla="*/ 0 h 240632"/>
                <a:gd name="connsiteX2" fmla="*/ 372979 w 372979"/>
                <a:gd name="connsiteY2" fmla="*/ 120316 h 240632"/>
                <a:gd name="connsiteX3" fmla="*/ 0 w 372979"/>
                <a:gd name="connsiteY3" fmla="*/ 240632 h 2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79" h="240632">
                  <a:moveTo>
                    <a:pt x="0" y="240632"/>
                  </a:moveTo>
                  <a:lnTo>
                    <a:pt x="204537" y="0"/>
                  </a:lnTo>
                  <a:lnTo>
                    <a:pt x="372979" y="120316"/>
                  </a:lnTo>
                  <a:lnTo>
                    <a:pt x="0" y="2406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9C57BE7-E305-4D02-A27E-537823FFC665}"/>
                </a:ext>
              </a:extLst>
            </p:cNvPr>
            <p:cNvSpPr/>
            <p:nvPr/>
          </p:nvSpPr>
          <p:spPr>
            <a:xfrm>
              <a:off x="6683920" y="3191564"/>
              <a:ext cx="1627771" cy="4087516"/>
            </a:xfrm>
            <a:custGeom>
              <a:avLst/>
              <a:gdLst>
                <a:gd name="connsiteX0" fmla="*/ 541421 w 541421"/>
                <a:gd name="connsiteY0" fmla="*/ 12032 h 1359569"/>
                <a:gd name="connsiteX1" fmla="*/ 156410 w 541421"/>
                <a:gd name="connsiteY1" fmla="*/ 1359569 h 1359569"/>
                <a:gd name="connsiteX2" fmla="*/ 0 w 541421"/>
                <a:gd name="connsiteY2" fmla="*/ 0 h 1359569"/>
                <a:gd name="connsiteX3" fmla="*/ 541421 w 541421"/>
                <a:gd name="connsiteY3" fmla="*/ 12032 h 1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21" h="1359569">
                  <a:moveTo>
                    <a:pt x="541421" y="12032"/>
                  </a:moveTo>
                  <a:lnTo>
                    <a:pt x="156410" y="1359569"/>
                  </a:lnTo>
                  <a:lnTo>
                    <a:pt x="0" y="0"/>
                  </a:lnTo>
                  <a:lnTo>
                    <a:pt x="541421" y="1203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111D2B6-D3D7-4151-BFB3-655C8D2865C9}"/>
                </a:ext>
              </a:extLst>
            </p:cNvPr>
            <p:cNvSpPr/>
            <p:nvPr/>
          </p:nvSpPr>
          <p:spPr>
            <a:xfrm>
              <a:off x="4296520" y="1708483"/>
              <a:ext cx="1917154" cy="1917154"/>
            </a:xfrm>
            <a:custGeom>
              <a:avLst/>
              <a:gdLst>
                <a:gd name="connsiteX0" fmla="*/ 0 w 637674"/>
                <a:gd name="connsiteY0" fmla="*/ 0 h 637674"/>
                <a:gd name="connsiteX1" fmla="*/ 553453 w 637674"/>
                <a:gd name="connsiteY1" fmla="*/ 48127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  <a:gd name="connsiteX0" fmla="*/ 0 w 637674"/>
                <a:gd name="connsiteY0" fmla="*/ 0 h 637674"/>
                <a:gd name="connsiteX1" fmla="*/ 537445 w 637674"/>
                <a:gd name="connsiteY1" fmla="*/ 16112 h 637674"/>
                <a:gd name="connsiteX2" fmla="*/ 637674 w 637674"/>
                <a:gd name="connsiteY2" fmla="*/ 637674 h 637674"/>
                <a:gd name="connsiteX3" fmla="*/ 0 w 637674"/>
                <a:gd name="connsiteY3" fmla="*/ 0 h 6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74" h="637674">
                  <a:moveTo>
                    <a:pt x="0" y="0"/>
                  </a:moveTo>
                  <a:lnTo>
                    <a:pt x="537445" y="16112"/>
                  </a:lnTo>
                  <a:lnTo>
                    <a:pt x="637674" y="637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CD3E767-D8CD-4CA8-BF25-F3504410C03C}"/>
                </a:ext>
              </a:extLst>
            </p:cNvPr>
            <p:cNvSpPr/>
            <p:nvPr/>
          </p:nvSpPr>
          <p:spPr>
            <a:xfrm>
              <a:off x="7479717" y="2106307"/>
              <a:ext cx="2206536" cy="1434953"/>
            </a:xfrm>
            <a:custGeom>
              <a:avLst/>
              <a:gdLst>
                <a:gd name="connsiteX0" fmla="*/ 168442 w 733927"/>
                <a:gd name="connsiteY0" fmla="*/ 0 h 493295"/>
                <a:gd name="connsiteX1" fmla="*/ 733927 w 733927"/>
                <a:gd name="connsiteY1" fmla="*/ 493295 h 493295"/>
                <a:gd name="connsiteX2" fmla="*/ 0 w 733927"/>
                <a:gd name="connsiteY2" fmla="*/ 457200 h 493295"/>
                <a:gd name="connsiteX3" fmla="*/ 168442 w 733927"/>
                <a:gd name="connsiteY3" fmla="*/ 0 h 493295"/>
                <a:gd name="connsiteX0" fmla="*/ 196455 w 733927"/>
                <a:gd name="connsiteY0" fmla="*/ 0 h 477287"/>
                <a:gd name="connsiteX1" fmla="*/ 733927 w 733927"/>
                <a:gd name="connsiteY1" fmla="*/ 477287 h 477287"/>
                <a:gd name="connsiteX2" fmla="*/ 0 w 733927"/>
                <a:gd name="connsiteY2" fmla="*/ 441192 h 477287"/>
                <a:gd name="connsiteX3" fmla="*/ 196455 w 733927"/>
                <a:gd name="connsiteY3" fmla="*/ 0 h 47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927" h="477287">
                  <a:moveTo>
                    <a:pt x="196455" y="0"/>
                  </a:moveTo>
                  <a:lnTo>
                    <a:pt x="733927" y="477287"/>
                  </a:lnTo>
                  <a:lnTo>
                    <a:pt x="0" y="441192"/>
                  </a:lnTo>
                  <a:lnTo>
                    <a:pt x="196455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E135B22-61E9-4C0E-857C-E93DE1BDF251}"/>
                </a:ext>
              </a:extLst>
            </p:cNvPr>
            <p:cNvSpPr/>
            <p:nvPr/>
          </p:nvSpPr>
          <p:spPr>
            <a:xfrm>
              <a:off x="5888120" y="1744657"/>
              <a:ext cx="2170362" cy="5546479"/>
            </a:xfrm>
            <a:custGeom>
              <a:avLst/>
              <a:gdLst>
                <a:gd name="connsiteX0" fmla="*/ 0 w 721895"/>
                <a:gd name="connsiteY0" fmla="*/ 0 h 1844842"/>
                <a:gd name="connsiteX1" fmla="*/ 176463 w 721895"/>
                <a:gd name="connsiteY1" fmla="*/ 1844842 h 1844842"/>
                <a:gd name="connsiteX2" fmla="*/ 721895 w 721895"/>
                <a:gd name="connsiteY2" fmla="*/ 112295 h 1844842"/>
                <a:gd name="connsiteX3" fmla="*/ 0 w 721895"/>
                <a:gd name="connsiteY3" fmla="*/ 0 h 18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1844842">
                  <a:moveTo>
                    <a:pt x="0" y="0"/>
                  </a:moveTo>
                  <a:lnTo>
                    <a:pt x="176463" y="1844842"/>
                  </a:lnTo>
                  <a:lnTo>
                    <a:pt x="721895" y="112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E1AA285-90AD-4A5E-BE92-EB69D454AF01}"/>
              </a:ext>
            </a:extLst>
          </p:cNvPr>
          <p:cNvGrpSpPr/>
          <p:nvPr/>
        </p:nvGrpSpPr>
        <p:grpSpPr>
          <a:xfrm>
            <a:off x="371028" y="5665526"/>
            <a:ext cx="3963237" cy="1054698"/>
            <a:chOff x="3960971" y="2767117"/>
            <a:chExt cx="4267200" cy="1321489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372E30A-71E7-4290-9400-9976481B1E89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1C4A27E-D425-4D9B-B3E3-77B704ABD65D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37E5CFC-DBDF-4BA3-8214-83D6D0BA920A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898D73C-C3C1-4B5F-8BBB-8FD378963F43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4248453" y="1800271"/>
            <a:ext cx="28766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BDC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5 =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DBDC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>
            <a:stCxn id="152" idx="3"/>
          </p:cNvCxnSpPr>
          <p:nvPr/>
        </p:nvCxnSpPr>
        <p:spPr>
          <a:xfrm flipV="1">
            <a:off x="7125098" y="1612668"/>
            <a:ext cx="938247" cy="603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8082802" y="896955"/>
            <a:ext cx="28766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BDC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: 4  = 5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DBDC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4" name="Straight Connector 153"/>
          <p:cNvCxnSpPr>
            <a:stCxn id="152" idx="3"/>
          </p:cNvCxnSpPr>
          <p:nvPr/>
        </p:nvCxnSpPr>
        <p:spPr>
          <a:xfrm>
            <a:off x="7125098" y="2215770"/>
            <a:ext cx="770871" cy="10784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7927596" y="2846010"/>
            <a:ext cx="28766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BDC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: 5  = 4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DBDC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93876" y="1005841"/>
            <a:ext cx="532015" cy="631766"/>
          </a:xfrm>
          <a:prstGeom prst="ellipse">
            <a:avLst/>
          </a:prstGeom>
          <a:noFill/>
          <a:ln w="28575">
            <a:solidFill>
              <a:srgbClr val="0F1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65270" y="1828804"/>
            <a:ext cx="890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CEB9BB9F-1DB6-45C3-A6FE-8F093D9D5FD9}"/>
              </a:ext>
            </a:extLst>
          </p:cNvPr>
          <p:cNvSpPr/>
          <p:nvPr/>
        </p:nvSpPr>
        <p:spPr>
          <a:xfrm>
            <a:off x="1" y="-16625"/>
            <a:ext cx="280884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5919" r="50937" b="47186"/>
          <a:stretch>
            <a:fillRect/>
          </a:stretch>
        </p:blipFill>
        <p:spPr bwMode="auto">
          <a:xfrm>
            <a:off x="0" y="0"/>
            <a:ext cx="121855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2"/>
          <p:cNvSpPr txBox="1">
            <a:spLocks/>
          </p:cNvSpPr>
          <p:nvPr/>
        </p:nvSpPr>
        <p:spPr>
          <a:xfrm>
            <a:off x="7521463" y="2376568"/>
            <a:ext cx="3459650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: 4 = 2 </a:t>
            </a:r>
            <a:endParaRPr lang="ko-KR" altLang="en-US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5C03E6E3-778A-49A8-9769-61B8C604BEAB}"/>
              </a:ext>
            </a:extLst>
          </p:cNvPr>
          <p:cNvSpPr/>
          <p:nvPr/>
        </p:nvSpPr>
        <p:spPr>
          <a:xfrm>
            <a:off x="6375058" y="6206946"/>
            <a:ext cx="351557" cy="32908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9" name="Freeform: Shape 167">
            <a:extLst>
              <a:ext uri="{FF2B5EF4-FFF2-40B4-BE49-F238E27FC236}">
                <a16:creationId xmlns:a16="http://schemas.microsoft.com/office/drawing/2014/main" id="{5234D4CF-C1FA-40A3-A0CF-9CDBD6DC754C}"/>
              </a:ext>
            </a:extLst>
          </p:cNvPr>
          <p:cNvSpPr/>
          <p:nvPr/>
        </p:nvSpPr>
        <p:spPr>
          <a:xfrm>
            <a:off x="138523" y="91441"/>
            <a:ext cx="5331252" cy="5930669"/>
          </a:xfrm>
          <a:custGeom>
            <a:avLst/>
            <a:gdLst>
              <a:gd name="connsiteX0" fmla="*/ 0 w 3583156"/>
              <a:gd name="connsiteY0" fmla="*/ 0 h 8153400"/>
              <a:gd name="connsiteX1" fmla="*/ 3583156 w 3583156"/>
              <a:gd name="connsiteY1" fmla="*/ 0 h 8153400"/>
              <a:gd name="connsiteX2" fmla="*/ 3583156 w 3583156"/>
              <a:gd name="connsiteY2" fmla="*/ 3894509 h 8153400"/>
              <a:gd name="connsiteX3" fmla="*/ 3443915 w 3583156"/>
              <a:gd name="connsiteY3" fmla="*/ 3894509 h 8153400"/>
              <a:gd name="connsiteX4" fmla="*/ 3443915 w 3583156"/>
              <a:gd name="connsiteY4" fmla="*/ 139241 h 8153400"/>
              <a:gd name="connsiteX5" fmla="*/ 139241 w 3583156"/>
              <a:gd name="connsiteY5" fmla="*/ 139241 h 8153400"/>
              <a:gd name="connsiteX6" fmla="*/ 139241 w 3583156"/>
              <a:gd name="connsiteY6" fmla="*/ 8014159 h 8153400"/>
              <a:gd name="connsiteX7" fmla="*/ 323849 w 3583156"/>
              <a:gd name="connsiteY7" fmla="*/ 8014159 h 8153400"/>
              <a:gd name="connsiteX8" fmla="*/ 323849 w 3583156"/>
              <a:gd name="connsiteY8" fmla="*/ 8153400 h 8153400"/>
              <a:gd name="connsiteX9" fmla="*/ 0 w 3583156"/>
              <a:gd name="connsiteY9" fmla="*/ 8153400 h 815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3156" h="8153400">
                <a:moveTo>
                  <a:pt x="0" y="0"/>
                </a:moveTo>
                <a:lnTo>
                  <a:pt x="3583156" y="0"/>
                </a:lnTo>
                <a:lnTo>
                  <a:pt x="3583156" y="3894509"/>
                </a:lnTo>
                <a:lnTo>
                  <a:pt x="3443915" y="3894509"/>
                </a:lnTo>
                <a:lnTo>
                  <a:pt x="3443915" y="139241"/>
                </a:lnTo>
                <a:lnTo>
                  <a:pt x="139241" y="139241"/>
                </a:lnTo>
                <a:lnTo>
                  <a:pt x="139241" y="8014159"/>
                </a:lnTo>
                <a:lnTo>
                  <a:pt x="323849" y="8014159"/>
                </a:lnTo>
                <a:lnTo>
                  <a:pt x="323849" y="8153400"/>
                </a:lnTo>
                <a:lnTo>
                  <a:pt x="0" y="8153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E1AA285-90AD-4A5E-BE92-EB69D454AF01}"/>
              </a:ext>
            </a:extLst>
          </p:cNvPr>
          <p:cNvGrpSpPr/>
          <p:nvPr/>
        </p:nvGrpSpPr>
        <p:grpSpPr>
          <a:xfrm>
            <a:off x="121646" y="5569465"/>
            <a:ext cx="3963237" cy="1150759"/>
            <a:chOff x="3960971" y="2767117"/>
            <a:chExt cx="4267200" cy="1321489"/>
          </a:xfrm>
        </p:grpSpPr>
        <p:sp>
          <p:nvSpPr>
            <p:cNvPr id="141" name="Freeform: Shape 146">
              <a:extLst>
                <a:ext uri="{FF2B5EF4-FFF2-40B4-BE49-F238E27FC236}">
                  <a16:creationId xmlns:a16="http://schemas.microsoft.com/office/drawing/2014/main" id="{0372E30A-71E7-4290-9400-9976481B1E89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2" name="Freeform: Shape 147">
              <a:extLst>
                <a:ext uri="{FF2B5EF4-FFF2-40B4-BE49-F238E27FC236}">
                  <a16:creationId xmlns:a16="http://schemas.microsoft.com/office/drawing/2014/main" id="{51C4A27E-D425-4D9B-B3E3-77B704ABD65D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3" name="Freeform: Shape 148">
              <a:extLst>
                <a:ext uri="{FF2B5EF4-FFF2-40B4-BE49-F238E27FC236}">
                  <a16:creationId xmlns:a16="http://schemas.microsoft.com/office/drawing/2014/main" id="{037E5CFC-DBDF-4BA3-8214-83D6D0BA920A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144" name="Freeform: Shape 149">
              <a:extLst>
                <a:ext uri="{FF2B5EF4-FFF2-40B4-BE49-F238E27FC236}">
                  <a16:creationId xmlns:a16="http://schemas.microsoft.com/office/drawing/2014/main" id="{E898D73C-C3C1-4B5F-8BBB-8FD378963F43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8875740" flipH="1">
            <a:off x="1828507" y="5368942"/>
            <a:ext cx="598570" cy="549588"/>
            <a:chOff x="5058868" y="232127"/>
            <a:chExt cx="8510867" cy="9616730"/>
          </a:xfrm>
          <a:noFill/>
          <a:effectLst/>
        </p:grpSpPr>
        <p:sp>
          <p:nvSpPr>
            <p:cNvPr id="146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7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8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9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0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2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8882017" flipH="1">
            <a:off x="1515485" y="4764140"/>
            <a:ext cx="575420" cy="512326"/>
            <a:chOff x="5058868" y="232127"/>
            <a:chExt cx="8510867" cy="9616730"/>
          </a:xfrm>
          <a:noFill/>
          <a:effectLst/>
        </p:grpSpPr>
        <p:sp>
          <p:nvSpPr>
            <p:cNvPr id="154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5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6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7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8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9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0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8679569" flipH="1">
            <a:off x="2426158" y="4760396"/>
            <a:ext cx="497849" cy="326052"/>
            <a:chOff x="5058868" y="232127"/>
            <a:chExt cx="8510867" cy="9616730"/>
          </a:xfrm>
          <a:noFill/>
          <a:effectLst/>
        </p:grpSpPr>
        <p:sp>
          <p:nvSpPr>
            <p:cNvPr id="162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3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4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5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6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7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8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20977990" flipH="1">
            <a:off x="1318029" y="4047580"/>
            <a:ext cx="458977" cy="303712"/>
            <a:chOff x="5058868" y="232127"/>
            <a:chExt cx="8510867" cy="9616730"/>
          </a:xfrm>
          <a:noFill/>
          <a:effectLst/>
        </p:grpSpPr>
        <p:sp>
          <p:nvSpPr>
            <p:cNvPr id="170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1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72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3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4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5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6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8791635" flipH="1">
            <a:off x="1973051" y="3954902"/>
            <a:ext cx="595168" cy="420499"/>
            <a:chOff x="5058868" y="232127"/>
            <a:chExt cx="8510867" cy="9616730"/>
          </a:xfrm>
          <a:noFill/>
          <a:effectLst/>
        </p:grpSpPr>
        <p:sp>
          <p:nvSpPr>
            <p:cNvPr id="178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9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80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1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2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3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4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8679569" flipH="1">
            <a:off x="544775" y="4669856"/>
            <a:ext cx="497849" cy="326052"/>
            <a:chOff x="5058868" y="232127"/>
            <a:chExt cx="8510867" cy="9616730"/>
          </a:xfrm>
          <a:noFill/>
          <a:effectLst/>
        </p:grpSpPr>
        <p:sp>
          <p:nvSpPr>
            <p:cNvPr id="186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7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88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9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0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1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2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9798812" flipH="1">
            <a:off x="2811790" y="4023894"/>
            <a:ext cx="338142" cy="299736"/>
            <a:chOff x="5058868" y="232127"/>
            <a:chExt cx="8510867" cy="9616730"/>
          </a:xfrm>
          <a:noFill/>
          <a:effectLst/>
        </p:grpSpPr>
        <p:sp>
          <p:nvSpPr>
            <p:cNvPr id="194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5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6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7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8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9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0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B43E3A5-0AC5-4881-A41D-5ECAEBEB959D}"/>
              </a:ext>
            </a:extLst>
          </p:cNvPr>
          <p:cNvGrpSpPr/>
          <p:nvPr/>
        </p:nvGrpSpPr>
        <p:grpSpPr>
          <a:xfrm rot="19798812" flipH="1">
            <a:off x="2726650" y="3453377"/>
            <a:ext cx="330657" cy="274597"/>
            <a:chOff x="5058868" y="232127"/>
            <a:chExt cx="8510867" cy="9616730"/>
          </a:xfrm>
          <a:noFill/>
          <a:effectLst/>
        </p:grpSpPr>
        <p:sp>
          <p:nvSpPr>
            <p:cNvPr id="202" name="Freeform: Shape 27">
              <a:extLst>
                <a:ext uri="{FF2B5EF4-FFF2-40B4-BE49-F238E27FC236}">
                  <a16:creationId xmlns:a16="http://schemas.microsoft.com/office/drawing/2014/main" id="{D019CCE9-DC01-419C-86FA-A0ED71918D54}"/>
                </a:ext>
              </a:extLst>
            </p:cNvPr>
            <p:cNvSpPr/>
            <p:nvPr/>
          </p:nvSpPr>
          <p:spPr>
            <a:xfrm rot="211266">
              <a:off x="12057075" y="8529782"/>
              <a:ext cx="1052701" cy="1319075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3" name="Freeform: Shape 28">
              <a:extLst>
                <a:ext uri="{FF2B5EF4-FFF2-40B4-BE49-F238E27FC236}">
                  <a16:creationId xmlns:a16="http://schemas.microsoft.com/office/drawing/2014/main" id="{CA916EBE-533D-44F2-90B0-BBAD364F774E}"/>
                </a:ext>
              </a:extLst>
            </p:cNvPr>
            <p:cNvSpPr/>
            <p:nvPr/>
          </p:nvSpPr>
          <p:spPr>
            <a:xfrm>
              <a:off x="9174410" y="6905986"/>
              <a:ext cx="3333521" cy="1613815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04" name="Freeform: Shape 52">
              <a:extLst>
                <a:ext uri="{FF2B5EF4-FFF2-40B4-BE49-F238E27FC236}">
                  <a16:creationId xmlns:a16="http://schemas.microsoft.com/office/drawing/2014/main" id="{2C09FC54-272A-4C2E-8209-1AC8BF3C0689}"/>
                </a:ext>
              </a:extLst>
            </p:cNvPr>
            <p:cNvSpPr/>
            <p:nvPr/>
          </p:nvSpPr>
          <p:spPr>
            <a:xfrm rot="21242778">
              <a:off x="5058868" y="5449696"/>
              <a:ext cx="1132616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5" name="Freeform: Shape 53">
              <a:extLst>
                <a:ext uri="{FF2B5EF4-FFF2-40B4-BE49-F238E27FC236}">
                  <a16:creationId xmlns:a16="http://schemas.microsoft.com/office/drawing/2014/main" id="{8F0892D1-51D6-498E-A966-42379307893D}"/>
                </a:ext>
              </a:extLst>
            </p:cNvPr>
            <p:cNvSpPr/>
            <p:nvPr/>
          </p:nvSpPr>
          <p:spPr>
            <a:xfrm rot="21560731">
              <a:off x="5986132" y="5045483"/>
              <a:ext cx="1586465" cy="2373440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6" name="Freeform: Shape 54">
              <a:extLst>
                <a:ext uri="{FF2B5EF4-FFF2-40B4-BE49-F238E27FC236}">
                  <a16:creationId xmlns:a16="http://schemas.microsoft.com/office/drawing/2014/main" id="{7805A45A-FC86-40AA-A77F-4CC3BBAB2AAD}"/>
                </a:ext>
              </a:extLst>
            </p:cNvPr>
            <p:cNvSpPr/>
            <p:nvPr/>
          </p:nvSpPr>
          <p:spPr>
            <a:xfrm rot="338128">
              <a:off x="10038933" y="3258550"/>
              <a:ext cx="3530802" cy="3853063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7" name="Freeform: Shape 55">
              <a:extLst>
                <a:ext uri="{FF2B5EF4-FFF2-40B4-BE49-F238E27FC236}">
                  <a16:creationId xmlns:a16="http://schemas.microsoft.com/office/drawing/2014/main" id="{996221DD-5CBE-4D71-83DC-3FECBF28D9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8" name="Freeform: Shape 56">
              <a:extLst>
                <a:ext uri="{FF2B5EF4-FFF2-40B4-BE49-F238E27FC236}">
                  <a16:creationId xmlns:a16="http://schemas.microsoft.com/office/drawing/2014/main" id="{943CBB6E-0BC6-410C-B987-08341935D62A}"/>
                </a:ext>
              </a:extLst>
            </p:cNvPr>
            <p:cNvSpPr/>
            <p:nvPr/>
          </p:nvSpPr>
          <p:spPr>
            <a:xfrm rot="104369">
              <a:off x="7704536" y="232127"/>
              <a:ext cx="2543812" cy="6474119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grp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209" name="Title 22"/>
          <p:cNvSpPr txBox="1">
            <a:spLocks/>
          </p:cNvSpPr>
          <p:nvPr/>
        </p:nvSpPr>
        <p:spPr>
          <a:xfrm>
            <a:off x="7460148" y="885992"/>
            <a:ext cx="3358220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4 = ?</a:t>
            </a:r>
            <a:endParaRPr lang="ko-KR" altLang="en-US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86310" y="1244558"/>
            <a:ext cx="397119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3 = 12</a:t>
            </a:r>
            <a:endParaRPr lang="ko-KR" altLang="en-US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Title 22"/>
          <p:cNvSpPr txBox="1">
            <a:spLocks/>
          </p:cNvSpPr>
          <p:nvPr/>
        </p:nvSpPr>
        <p:spPr>
          <a:xfrm>
            <a:off x="7147770" y="4072612"/>
            <a:ext cx="3833343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  <a:endParaRPr lang="ko-KR" altLang="en-US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145735" y="706440"/>
            <a:ext cx="6177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ko-KR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9" grpId="0"/>
      <p:bldP spid="211" grpId="0"/>
      <p:bldP spid="218" grpId="0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13">
            <a:extLst>
              <a:ext uri="{FF2B5EF4-FFF2-40B4-BE49-F238E27FC236}">
                <a16:creationId xmlns:a16="http://schemas.microsoft.com/office/drawing/2014/main" id="{4A70C31F-14BC-4E9D-B047-9E9AA8F1BA64}"/>
              </a:ext>
            </a:extLst>
          </p:cNvPr>
          <p:cNvSpPr>
            <a:spLocks/>
          </p:cNvSpPr>
          <p:nvPr/>
        </p:nvSpPr>
        <p:spPr bwMode="auto">
          <a:xfrm rot="8950285" flipV="1">
            <a:off x="668481" y="4831792"/>
            <a:ext cx="2105178" cy="2995938"/>
          </a:xfrm>
          <a:custGeom>
            <a:avLst/>
            <a:gdLst>
              <a:gd name="T0" fmla="*/ 388 w 2127"/>
              <a:gd name="T1" fmla="*/ 1550 h 3157"/>
              <a:gd name="T2" fmla="*/ 312 w 2127"/>
              <a:gd name="T3" fmla="*/ 1481 h 3157"/>
              <a:gd name="T4" fmla="*/ 259 w 2127"/>
              <a:gd name="T5" fmla="*/ 1260 h 3157"/>
              <a:gd name="T6" fmla="*/ 380 w 2127"/>
              <a:gd name="T7" fmla="*/ 1152 h 3157"/>
              <a:gd name="T8" fmla="*/ 318 w 2127"/>
              <a:gd name="T9" fmla="*/ 915 h 3157"/>
              <a:gd name="T10" fmla="*/ 345 w 2127"/>
              <a:gd name="T11" fmla="*/ 802 h 3157"/>
              <a:gd name="T12" fmla="*/ 349 w 2127"/>
              <a:gd name="T13" fmla="*/ 635 h 3157"/>
              <a:gd name="T14" fmla="*/ 421 w 2127"/>
              <a:gd name="T15" fmla="*/ 485 h 3157"/>
              <a:gd name="T16" fmla="*/ 561 w 2127"/>
              <a:gd name="T17" fmla="*/ 367 h 3157"/>
              <a:gd name="T18" fmla="*/ 569 w 2127"/>
              <a:gd name="T19" fmla="*/ 271 h 3157"/>
              <a:gd name="T20" fmla="*/ 561 w 2127"/>
              <a:gd name="T21" fmla="*/ 181 h 3157"/>
              <a:gd name="T22" fmla="*/ 625 w 2127"/>
              <a:gd name="T23" fmla="*/ 148 h 3157"/>
              <a:gd name="T24" fmla="*/ 769 w 2127"/>
              <a:gd name="T25" fmla="*/ 90 h 3157"/>
              <a:gd name="T26" fmla="*/ 909 w 2127"/>
              <a:gd name="T27" fmla="*/ 57 h 3157"/>
              <a:gd name="T28" fmla="*/ 1114 w 2127"/>
              <a:gd name="T29" fmla="*/ 148 h 3157"/>
              <a:gd name="T30" fmla="*/ 1236 w 2127"/>
              <a:gd name="T31" fmla="*/ 300 h 3157"/>
              <a:gd name="T32" fmla="*/ 1447 w 2127"/>
              <a:gd name="T33" fmla="*/ 373 h 3157"/>
              <a:gd name="T34" fmla="*/ 1554 w 2127"/>
              <a:gd name="T35" fmla="*/ 475 h 3157"/>
              <a:gd name="T36" fmla="*/ 1775 w 2127"/>
              <a:gd name="T37" fmla="*/ 691 h 3157"/>
              <a:gd name="T38" fmla="*/ 1677 w 2127"/>
              <a:gd name="T39" fmla="*/ 814 h 3157"/>
              <a:gd name="T40" fmla="*/ 1939 w 2127"/>
              <a:gd name="T41" fmla="*/ 1097 h 3157"/>
              <a:gd name="T42" fmla="*/ 1890 w 2127"/>
              <a:gd name="T43" fmla="*/ 1273 h 3157"/>
              <a:gd name="T44" fmla="*/ 2095 w 2127"/>
              <a:gd name="T45" fmla="*/ 1310 h 3157"/>
              <a:gd name="T46" fmla="*/ 1794 w 2127"/>
              <a:gd name="T47" fmla="*/ 1274 h 3157"/>
              <a:gd name="T48" fmla="*/ 1811 w 2127"/>
              <a:gd name="T49" fmla="*/ 1429 h 3157"/>
              <a:gd name="T50" fmla="*/ 1930 w 2127"/>
              <a:gd name="T51" fmla="*/ 1478 h 3157"/>
              <a:gd name="T52" fmla="*/ 1627 w 2127"/>
              <a:gd name="T53" fmla="*/ 1415 h 3157"/>
              <a:gd name="T54" fmla="*/ 1667 w 2127"/>
              <a:gd name="T55" fmla="*/ 1497 h 3157"/>
              <a:gd name="T56" fmla="*/ 1629 w 2127"/>
              <a:gd name="T57" fmla="*/ 1664 h 3157"/>
              <a:gd name="T58" fmla="*/ 1496 w 2127"/>
              <a:gd name="T59" fmla="*/ 1500 h 3157"/>
              <a:gd name="T60" fmla="*/ 1532 w 2127"/>
              <a:gd name="T61" fmla="*/ 1589 h 3157"/>
              <a:gd name="T62" fmla="*/ 1509 w 2127"/>
              <a:gd name="T63" fmla="*/ 1647 h 3157"/>
              <a:gd name="T64" fmla="*/ 1579 w 2127"/>
              <a:gd name="T65" fmla="*/ 1799 h 3157"/>
              <a:gd name="T66" fmla="*/ 1631 w 2127"/>
              <a:gd name="T67" fmla="*/ 2080 h 3157"/>
              <a:gd name="T68" fmla="*/ 1652 w 2127"/>
              <a:gd name="T69" fmla="*/ 2242 h 3157"/>
              <a:gd name="T70" fmla="*/ 1572 w 2127"/>
              <a:gd name="T71" fmla="*/ 2303 h 3157"/>
              <a:gd name="T72" fmla="*/ 1567 w 2127"/>
              <a:gd name="T73" fmla="*/ 2433 h 3157"/>
              <a:gd name="T74" fmla="*/ 1498 w 2127"/>
              <a:gd name="T75" fmla="*/ 2455 h 3157"/>
              <a:gd name="T76" fmla="*/ 1384 w 2127"/>
              <a:gd name="T77" fmla="*/ 2483 h 3157"/>
              <a:gd name="T78" fmla="*/ 1251 w 2127"/>
              <a:gd name="T79" fmla="*/ 2679 h 3157"/>
              <a:gd name="T80" fmla="*/ 998 w 2127"/>
              <a:gd name="T81" fmla="*/ 2538 h 3157"/>
              <a:gd name="T82" fmla="*/ 790 w 2127"/>
              <a:gd name="T83" fmla="*/ 2468 h 3157"/>
              <a:gd name="T84" fmla="*/ 649 w 2127"/>
              <a:gd name="T85" fmla="*/ 2321 h 3157"/>
              <a:gd name="T86" fmla="*/ 513 w 2127"/>
              <a:gd name="T87" fmla="*/ 2337 h 3157"/>
              <a:gd name="T88" fmla="*/ 574 w 2127"/>
              <a:gd name="T89" fmla="*/ 2476 h 3157"/>
              <a:gd name="T90" fmla="*/ 545 w 2127"/>
              <a:gd name="T91" fmla="*/ 2580 h 3157"/>
              <a:gd name="T92" fmla="*/ 349 w 2127"/>
              <a:gd name="T93" fmla="*/ 2754 h 3157"/>
              <a:gd name="T94" fmla="*/ 407 w 2127"/>
              <a:gd name="T95" fmla="*/ 2783 h 3157"/>
              <a:gd name="T96" fmla="*/ 456 w 2127"/>
              <a:gd name="T97" fmla="*/ 2817 h 3157"/>
              <a:gd name="T98" fmla="*/ 449 w 2127"/>
              <a:gd name="T99" fmla="*/ 2968 h 3157"/>
              <a:gd name="T100" fmla="*/ 392 w 2127"/>
              <a:gd name="T101" fmla="*/ 3084 h 3157"/>
              <a:gd name="T102" fmla="*/ 349 w 2127"/>
              <a:gd name="T103" fmla="*/ 3149 h 3157"/>
              <a:gd name="T104" fmla="*/ 164 w 2127"/>
              <a:gd name="T105" fmla="*/ 3145 h 3157"/>
              <a:gd name="T106" fmla="*/ 18 w 2127"/>
              <a:gd name="T107" fmla="*/ 2940 h 3157"/>
              <a:gd name="T108" fmla="*/ 139 w 2127"/>
              <a:gd name="T109" fmla="*/ 2743 h 3157"/>
              <a:gd name="T110" fmla="*/ 100 w 2127"/>
              <a:gd name="T111" fmla="*/ 2541 h 3157"/>
              <a:gd name="T112" fmla="*/ 211 w 2127"/>
              <a:gd name="T113" fmla="*/ 2293 h 3157"/>
              <a:gd name="T114" fmla="*/ 341 w 2127"/>
              <a:gd name="T115" fmla="*/ 2266 h 3157"/>
              <a:gd name="T116" fmla="*/ 417 w 2127"/>
              <a:gd name="T117" fmla="*/ 2296 h 3157"/>
              <a:gd name="T118" fmla="*/ 508 w 2127"/>
              <a:gd name="T119" fmla="*/ 2062 h 3157"/>
              <a:gd name="T120" fmla="*/ 488 w 2127"/>
              <a:gd name="T121" fmla="*/ 1904 h 3157"/>
              <a:gd name="T122" fmla="*/ 496 w 2127"/>
              <a:gd name="T123" fmla="*/ 1782 h 3157"/>
              <a:gd name="T124" fmla="*/ 514 w 2127"/>
              <a:gd name="T125" fmla="*/ 1618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7" h="3157">
                <a:moveTo>
                  <a:pt x="440" y="1547"/>
                </a:moveTo>
                <a:cubicBezTo>
                  <a:pt x="431" y="1553"/>
                  <a:pt x="430" y="1563"/>
                  <a:pt x="426" y="1570"/>
                </a:cubicBezTo>
                <a:cubicBezTo>
                  <a:pt x="422" y="1577"/>
                  <a:pt x="419" y="1587"/>
                  <a:pt x="408" y="1586"/>
                </a:cubicBezTo>
                <a:cubicBezTo>
                  <a:pt x="395" y="1585"/>
                  <a:pt x="382" y="1582"/>
                  <a:pt x="376" y="1569"/>
                </a:cubicBezTo>
                <a:cubicBezTo>
                  <a:pt x="370" y="1558"/>
                  <a:pt x="372" y="1549"/>
                  <a:pt x="388" y="1550"/>
                </a:cubicBezTo>
                <a:cubicBezTo>
                  <a:pt x="399" y="1551"/>
                  <a:pt x="401" y="1544"/>
                  <a:pt x="401" y="1535"/>
                </a:cubicBezTo>
                <a:cubicBezTo>
                  <a:pt x="403" y="1510"/>
                  <a:pt x="380" y="1494"/>
                  <a:pt x="357" y="1505"/>
                </a:cubicBezTo>
                <a:cubicBezTo>
                  <a:pt x="349" y="1508"/>
                  <a:pt x="342" y="1512"/>
                  <a:pt x="333" y="1515"/>
                </a:cubicBezTo>
                <a:cubicBezTo>
                  <a:pt x="323" y="1517"/>
                  <a:pt x="315" y="1514"/>
                  <a:pt x="309" y="1505"/>
                </a:cubicBezTo>
                <a:cubicBezTo>
                  <a:pt x="302" y="1496"/>
                  <a:pt x="307" y="1489"/>
                  <a:pt x="312" y="1481"/>
                </a:cubicBezTo>
                <a:cubicBezTo>
                  <a:pt x="321" y="1467"/>
                  <a:pt x="336" y="1464"/>
                  <a:pt x="351" y="1459"/>
                </a:cubicBezTo>
                <a:cubicBezTo>
                  <a:pt x="387" y="1447"/>
                  <a:pt x="387" y="1447"/>
                  <a:pt x="375" y="1411"/>
                </a:cubicBezTo>
                <a:cubicBezTo>
                  <a:pt x="364" y="1376"/>
                  <a:pt x="354" y="1342"/>
                  <a:pt x="353" y="1306"/>
                </a:cubicBezTo>
                <a:cubicBezTo>
                  <a:pt x="353" y="1294"/>
                  <a:pt x="346" y="1293"/>
                  <a:pt x="338" y="1291"/>
                </a:cubicBezTo>
                <a:cubicBezTo>
                  <a:pt x="312" y="1284"/>
                  <a:pt x="286" y="1275"/>
                  <a:pt x="259" y="1260"/>
                </a:cubicBezTo>
                <a:cubicBezTo>
                  <a:pt x="282" y="1252"/>
                  <a:pt x="302" y="1256"/>
                  <a:pt x="323" y="1257"/>
                </a:cubicBezTo>
                <a:cubicBezTo>
                  <a:pt x="367" y="1259"/>
                  <a:pt x="387" y="1243"/>
                  <a:pt x="392" y="1204"/>
                </a:cubicBezTo>
                <a:cubicBezTo>
                  <a:pt x="395" y="1186"/>
                  <a:pt x="389" y="1176"/>
                  <a:pt x="371" y="1172"/>
                </a:cubicBezTo>
                <a:cubicBezTo>
                  <a:pt x="363" y="1170"/>
                  <a:pt x="355" y="1170"/>
                  <a:pt x="348" y="1164"/>
                </a:cubicBezTo>
                <a:cubicBezTo>
                  <a:pt x="356" y="1152"/>
                  <a:pt x="369" y="1152"/>
                  <a:pt x="380" y="1152"/>
                </a:cubicBezTo>
                <a:cubicBezTo>
                  <a:pt x="392" y="1152"/>
                  <a:pt x="395" y="1147"/>
                  <a:pt x="396" y="1137"/>
                </a:cubicBezTo>
                <a:cubicBezTo>
                  <a:pt x="398" y="1109"/>
                  <a:pt x="388" y="1086"/>
                  <a:pt x="374" y="1063"/>
                </a:cubicBezTo>
                <a:cubicBezTo>
                  <a:pt x="366" y="1050"/>
                  <a:pt x="357" y="1036"/>
                  <a:pt x="349" y="1023"/>
                </a:cubicBezTo>
                <a:cubicBezTo>
                  <a:pt x="337" y="1002"/>
                  <a:pt x="333" y="980"/>
                  <a:pt x="340" y="957"/>
                </a:cubicBezTo>
                <a:cubicBezTo>
                  <a:pt x="346" y="934"/>
                  <a:pt x="340" y="923"/>
                  <a:pt x="318" y="915"/>
                </a:cubicBezTo>
                <a:cubicBezTo>
                  <a:pt x="315" y="914"/>
                  <a:pt x="312" y="914"/>
                  <a:pt x="307" y="913"/>
                </a:cubicBezTo>
                <a:cubicBezTo>
                  <a:pt x="316" y="897"/>
                  <a:pt x="331" y="894"/>
                  <a:pt x="344" y="889"/>
                </a:cubicBezTo>
                <a:cubicBezTo>
                  <a:pt x="360" y="883"/>
                  <a:pt x="372" y="874"/>
                  <a:pt x="377" y="857"/>
                </a:cubicBezTo>
                <a:cubicBezTo>
                  <a:pt x="382" y="845"/>
                  <a:pt x="380" y="836"/>
                  <a:pt x="367" y="831"/>
                </a:cubicBezTo>
                <a:cubicBezTo>
                  <a:pt x="353" y="826"/>
                  <a:pt x="344" y="819"/>
                  <a:pt x="345" y="802"/>
                </a:cubicBezTo>
                <a:cubicBezTo>
                  <a:pt x="345" y="786"/>
                  <a:pt x="357" y="784"/>
                  <a:pt x="369" y="781"/>
                </a:cubicBezTo>
                <a:cubicBezTo>
                  <a:pt x="373" y="780"/>
                  <a:pt x="380" y="780"/>
                  <a:pt x="379" y="773"/>
                </a:cubicBezTo>
                <a:cubicBezTo>
                  <a:pt x="379" y="765"/>
                  <a:pt x="375" y="756"/>
                  <a:pt x="367" y="754"/>
                </a:cubicBezTo>
                <a:cubicBezTo>
                  <a:pt x="345" y="748"/>
                  <a:pt x="347" y="734"/>
                  <a:pt x="352" y="716"/>
                </a:cubicBezTo>
                <a:cubicBezTo>
                  <a:pt x="358" y="689"/>
                  <a:pt x="357" y="662"/>
                  <a:pt x="349" y="635"/>
                </a:cubicBezTo>
                <a:cubicBezTo>
                  <a:pt x="347" y="627"/>
                  <a:pt x="346" y="620"/>
                  <a:pt x="351" y="613"/>
                </a:cubicBezTo>
                <a:cubicBezTo>
                  <a:pt x="364" y="593"/>
                  <a:pt x="371" y="574"/>
                  <a:pt x="356" y="551"/>
                </a:cubicBezTo>
                <a:cubicBezTo>
                  <a:pt x="351" y="542"/>
                  <a:pt x="361" y="537"/>
                  <a:pt x="367" y="538"/>
                </a:cubicBezTo>
                <a:cubicBezTo>
                  <a:pt x="400" y="545"/>
                  <a:pt x="411" y="528"/>
                  <a:pt x="413" y="499"/>
                </a:cubicBezTo>
                <a:cubicBezTo>
                  <a:pt x="414" y="494"/>
                  <a:pt x="418" y="490"/>
                  <a:pt x="421" y="485"/>
                </a:cubicBezTo>
                <a:cubicBezTo>
                  <a:pt x="437" y="458"/>
                  <a:pt x="439" y="456"/>
                  <a:pt x="470" y="463"/>
                </a:cubicBezTo>
                <a:cubicBezTo>
                  <a:pt x="487" y="467"/>
                  <a:pt x="498" y="465"/>
                  <a:pt x="506" y="447"/>
                </a:cubicBezTo>
                <a:cubicBezTo>
                  <a:pt x="512" y="434"/>
                  <a:pt x="523" y="422"/>
                  <a:pt x="539" y="420"/>
                </a:cubicBezTo>
                <a:cubicBezTo>
                  <a:pt x="554" y="418"/>
                  <a:pt x="555" y="408"/>
                  <a:pt x="555" y="397"/>
                </a:cubicBezTo>
                <a:cubicBezTo>
                  <a:pt x="555" y="386"/>
                  <a:pt x="554" y="376"/>
                  <a:pt x="561" y="367"/>
                </a:cubicBezTo>
                <a:cubicBezTo>
                  <a:pt x="566" y="360"/>
                  <a:pt x="561" y="355"/>
                  <a:pt x="556" y="352"/>
                </a:cubicBezTo>
                <a:cubicBezTo>
                  <a:pt x="548" y="349"/>
                  <a:pt x="541" y="347"/>
                  <a:pt x="533" y="346"/>
                </a:cubicBezTo>
                <a:cubicBezTo>
                  <a:pt x="507" y="339"/>
                  <a:pt x="506" y="337"/>
                  <a:pt x="517" y="314"/>
                </a:cubicBezTo>
                <a:cubicBezTo>
                  <a:pt x="522" y="302"/>
                  <a:pt x="530" y="292"/>
                  <a:pt x="536" y="281"/>
                </a:cubicBezTo>
                <a:cubicBezTo>
                  <a:pt x="544" y="268"/>
                  <a:pt x="552" y="255"/>
                  <a:pt x="569" y="271"/>
                </a:cubicBezTo>
                <a:cubicBezTo>
                  <a:pt x="575" y="276"/>
                  <a:pt x="583" y="273"/>
                  <a:pt x="585" y="264"/>
                </a:cubicBezTo>
                <a:cubicBezTo>
                  <a:pt x="588" y="253"/>
                  <a:pt x="592" y="241"/>
                  <a:pt x="578" y="232"/>
                </a:cubicBezTo>
                <a:cubicBezTo>
                  <a:pt x="577" y="232"/>
                  <a:pt x="576" y="232"/>
                  <a:pt x="574" y="231"/>
                </a:cubicBezTo>
                <a:cubicBezTo>
                  <a:pt x="566" y="228"/>
                  <a:pt x="552" y="235"/>
                  <a:pt x="550" y="220"/>
                </a:cubicBezTo>
                <a:cubicBezTo>
                  <a:pt x="548" y="206"/>
                  <a:pt x="552" y="193"/>
                  <a:pt x="561" y="181"/>
                </a:cubicBezTo>
                <a:cubicBezTo>
                  <a:pt x="569" y="172"/>
                  <a:pt x="580" y="166"/>
                  <a:pt x="591" y="162"/>
                </a:cubicBezTo>
                <a:cubicBezTo>
                  <a:pt x="600" y="159"/>
                  <a:pt x="607" y="159"/>
                  <a:pt x="608" y="171"/>
                </a:cubicBezTo>
                <a:cubicBezTo>
                  <a:pt x="609" y="175"/>
                  <a:pt x="611" y="179"/>
                  <a:pt x="615" y="179"/>
                </a:cubicBezTo>
                <a:cubicBezTo>
                  <a:pt x="622" y="179"/>
                  <a:pt x="623" y="174"/>
                  <a:pt x="623" y="170"/>
                </a:cubicBezTo>
                <a:cubicBezTo>
                  <a:pt x="624" y="162"/>
                  <a:pt x="624" y="155"/>
                  <a:pt x="625" y="148"/>
                </a:cubicBezTo>
                <a:cubicBezTo>
                  <a:pt x="628" y="124"/>
                  <a:pt x="644" y="115"/>
                  <a:pt x="666" y="124"/>
                </a:cubicBezTo>
                <a:cubicBezTo>
                  <a:pt x="669" y="125"/>
                  <a:pt x="671" y="126"/>
                  <a:pt x="673" y="127"/>
                </a:cubicBezTo>
                <a:cubicBezTo>
                  <a:pt x="705" y="144"/>
                  <a:pt x="710" y="143"/>
                  <a:pt x="725" y="109"/>
                </a:cubicBezTo>
                <a:cubicBezTo>
                  <a:pt x="731" y="96"/>
                  <a:pt x="738" y="89"/>
                  <a:pt x="753" y="91"/>
                </a:cubicBezTo>
                <a:cubicBezTo>
                  <a:pt x="759" y="92"/>
                  <a:pt x="764" y="91"/>
                  <a:pt x="769" y="90"/>
                </a:cubicBezTo>
                <a:cubicBezTo>
                  <a:pt x="799" y="89"/>
                  <a:pt x="822" y="78"/>
                  <a:pt x="829" y="45"/>
                </a:cubicBezTo>
                <a:cubicBezTo>
                  <a:pt x="832" y="33"/>
                  <a:pt x="837" y="21"/>
                  <a:pt x="845" y="11"/>
                </a:cubicBezTo>
                <a:cubicBezTo>
                  <a:pt x="850" y="4"/>
                  <a:pt x="858" y="0"/>
                  <a:pt x="866" y="3"/>
                </a:cubicBezTo>
                <a:cubicBezTo>
                  <a:pt x="876" y="6"/>
                  <a:pt x="872" y="15"/>
                  <a:pt x="871" y="22"/>
                </a:cubicBezTo>
                <a:cubicBezTo>
                  <a:pt x="867" y="66"/>
                  <a:pt x="867" y="66"/>
                  <a:pt x="909" y="57"/>
                </a:cubicBezTo>
                <a:cubicBezTo>
                  <a:pt x="924" y="54"/>
                  <a:pt x="938" y="53"/>
                  <a:pt x="953" y="56"/>
                </a:cubicBezTo>
                <a:cubicBezTo>
                  <a:pt x="968" y="60"/>
                  <a:pt x="980" y="63"/>
                  <a:pt x="986" y="82"/>
                </a:cubicBezTo>
                <a:cubicBezTo>
                  <a:pt x="996" y="109"/>
                  <a:pt x="1034" y="117"/>
                  <a:pt x="1066" y="102"/>
                </a:cubicBezTo>
                <a:cubicBezTo>
                  <a:pt x="1071" y="100"/>
                  <a:pt x="1075" y="97"/>
                  <a:pt x="1081" y="94"/>
                </a:cubicBezTo>
                <a:cubicBezTo>
                  <a:pt x="1085" y="117"/>
                  <a:pt x="1091" y="138"/>
                  <a:pt x="1114" y="148"/>
                </a:cubicBezTo>
                <a:cubicBezTo>
                  <a:pt x="1135" y="157"/>
                  <a:pt x="1155" y="152"/>
                  <a:pt x="1176" y="148"/>
                </a:cubicBezTo>
                <a:cubicBezTo>
                  <a:pt x="1178" y="154"/>
                  <a:pt x="1174" y="156"/>
                  <a:pt x="1172" y="159"/>
                </a:cubicBezTo>
                <a:cubicBezTo>
                  <a:pt x="1152" y="181"/>
                  <a:pt x="1160" y="206"/>
                  <a:pt x="1189" y="215"/>
                </a:cubicBezTo>
                <a:cubicBezTo>
                  <a:pt x="1219" y="224"/>
                  <a:pt x="1219" y="224"/>
                  <a:pt x="1209" y="254"/>
                </a:cubicBezTo>
                <a:cubicBezTo>
                  <a:pt x="1202" y="275"/>
                  <a:pt x="1214" y="297"/>
                  <a:pt x="1236" y="300"/>
                </a:cubicBezTo>
                <a:cubicBezTo>
                  <a:pt x="1247" y="302"/>
                  <a:pt x="1248" y="292"/>
                  <a:pt x="1250" y="285"/>
                </a:cubicBezTo>
                <a:cubicBezTo>
                  <a:pt x="1253" y="273"/>
                  <a:pt x="1255" y="259"/>
                  <a:pt x="1270" y="255"/>
                </a:cubicBezTo>
                <a:cubicBezTo>
                  <a:pt x="1280" y="253"/>
                  <a:pt x="1287" y="252"/>
                  <a:pt x="1283" y="267"/>
                </a:cubicBezTo>
                <a:cubicBezTo>
                  <a:pt x="1274" y="305"/>
                  <a:pt x="1284" y="318"/>
                  <a:pt x="1322" y="321"/>
                </a:cubicBezTo>
                <a:cubicBezTo>
                  <a:pt x="1370" y="325"/>
                  <a:pt x="1411" y="342"/>
                  <a:pt x="1447" y="373"/>
                </a:cubicBezTo>
                <a:cubicBezTo>
                  <a:pt x="1465" y="389"/>
                  <a:pt x="1484" y="402"/>
                  <a:pt x="1507" y="410"/>
                </a:cubicBezTo>
                <a:cubicBezTo>
                  <a:pt x="1519" y="414"/>
                  <a:pt x="1530" y="414"/>
                  <a:pt x="1540" y="405"/>
                </a:cubicBezTo>
                <a:cubicBezTo>
                  <a:pt x="1549" y="397"/>
                  <a:pt x="1560" y="392"/>
                  <a:pt x="1570" y="402"/>
                </a:cubicBezTo>
                <a:cubicBezTo>
                  <a:pt x="1580" y="413"/>
                  <a:pt x="1569" y="421"/>
                  <a:pt x="1563" y="427"/>
                </a:cubicBezTo>
                <a:cubicBezTo>
                  <a:pt x="1548" y="442"/>
                  <a:pt x="1547" y="456"/>
                  <a:pt x="1554" y="475"/>
                </a:cubicBezTo>
                <a:cubicBezTo>
                  <a:pt x="1581" y="551"/>
                  <a:pt x="1584" y="629"/>
                  <a:pt x="1581" y="708"/>
                </a:cubicBezTo>
                <a:cubicBezTo>
                  <a:pt x="1580" y="748"/>
                  <a:pt x="1580" y="748"/>
                  <a:pt x="1616" y="763"/>
                </a:cubicBezTo>
                <a:cubicBezTo>
                  <a:pt x="1649" y="776"/>
                  <a:pt x="1649" y="776"/>
                  <a:pt x="1675" y="750"/>
                </a:cubicBezTo>
                <a:cubicBezTo>
                  <a:pt x="1693" y="732"/>
                  <a:pt x="1711" y="713"/>
                  <a:pt x="1734" y="700"/>
                </a:cubicBezTo>
                <a:cubicBezTo>
                  <a:pt x="1746" y="694"/>
                  <a:pt x="1759" y="688"/>
                  <a:pt x="1775" y="691"/>
                </a:cubicBezTo>
                <a:cubicBezTo>
                  <a:pt x="1772" y="703"/>
                  <a:pt x="1764" y="711"/>
                  <a:pt x="1758" y="720"/>
                </a:cubicBezTo>
                <a:cubicBezTo>
                  <a:pt x="1746" y="738"/>
                  <a:pt x="1738" y="757"/>
                  <a:pt x="1738" y="778"/>
                </a:cubicBezTo>
                <a:cubicBezTo>
                  <a:pt x="1737" y="790"/>
                  <a:pt x="1733" y="792"/>
                  <a:pt x="1722" y="791"/>
                </a:cubicBezTo>
                <a:cubicBezTo>
                  <a:pt x="1711" y="790"/>
                  <a:pt x="1699" y="790"/>
                  <a:pt x="1689" y="796"/>
                </a:cubicBezTo>
                <a:cubicBezTo>
                  <a:pt x="1683" y="801"/>
                  <a:pt x="1678" y="807"/>
                  <a:pt x="1677" y="814"/>
                </a:cubicBezTo>
                <a:cubicBezTo>
                  <a:pt x="1677" y="823"/>
                  <a:pt x="1686" y="823"/>
                  <a:pt x="1692" y="825"/>
                </a:cubicBezTo>
                <a:cubicBezTo>
                  <a:pt x="1732" y="839"/>
                  <a:pt x="1772" y="852"/>
                  <a:pt x="1813" y="867"/>
                </a:cubicBezTo>
                <a:cubicBezTo>
                  <a:pt x="1837" y="875"/>
                  <a:pt x="1861" y="886"/>
                  <a:pt x="1882" y="902"/>
                </a:cubicBezTo>
                <a:cubicBezTo>
                  <a:pt x="1923" y="931"/>
                  <a:pt x="1936" y="968"/>
                  <a:pt x="1924" y="1017"/>
                </a:cubicBezTo>
                <a:cubicBezTo>
                  <a:pt x="1912" y="1061"/>
                  <a:pt x="1912" y="1061"/>
                  <a:pt x="1939" y="1097"/>
                </a:cubicBezTo>
                <a:cubicBezTo>
                  <a:pt x="1923" y="1108"/>
                  <a:pt x="1913" y="1125"/>
                  <a:pt x="1904" y="1141"/>
                </a:cubicBezTo>
                <a:cubicBezTo>
                  <a:pt x="1895" y="1157"/>
                  <a:pt x="1884" y="1170"/>
                  <a:pt x="1865" y="1174"/>
                </a:cubicBezTo>
                <a:cubicBezTo>
                  <a:pt x="1851" y="1177"/>
                  <a:pt x="1837" y="1180"/>
                  <a:pt x="1834" y="1197"/>
                </a:cubicBezTo>
                <a:cubicBezTo>
                  <a:pt x="1830" y="1217"/>
                  <a:pt x="1831" y="1236"/>
                  <a:pt x="1849" y="1250"/>
                </a:cubicBezTo>
                <a:cubicBezTo>
                  <a:pt x="1861" y="1260"/>
                  <a:pt x="1876" y="1267"/>
                  <a:pt x="1890" y="1273"/>
                </a:cubicBezTo>
                <a:cubicBezTo>
                  <a:pt x="1914" y="1284"/>
                  <a:pt x="1939" y="1294"/>
                  <a:pt x="1961" y="1309"/>
                </a:cubicBezTo>
                <a:cubicBezTo>
                  <a:pt x="1974" y="1318"/>
                  <a:pt x="1981" y="1314"/>
                  <a:pt x="1983" y="1298"/>
                </a:cubicBezTo>
                <a:cubicBezTo>
                  <a:pt x="1984" y="1274"/>
                  <a:pt x="1997" y="1257"/>
                  <a:pt x="2020" y="1250"/>
                </a:cubicBezTo>
                <a:cubicBezTo>
                  <a:pt x="2045" y="1242"/>
                  <a:pt x="2073" y="1249"/>
                  <a:pt x="2088" y="1267"/>
                </a:cubicBezTo>
                <a:cubicBezTo>
                  <a:pt x="2099" y="1280"/>
                  <a:pt x="2101" y="1295"/>
                  <a:pt x="2095" y="1310"/>
                </a:cubicBezTo>
                <a:cubicBezTo>
                  <a:pt x="2088" y="1329"/>
                  <a:pt x="2096" y="1338"/>
                  <a:pt x="2112" y="1343"/>
                </a:cubicBezTo>
                <a:cubicBezTo>
                  <a:pt x="2122" y="1346"/>
                  <a:pt x="2127" y="1351"/>
                  <a:pt x="2125" y="1362"/>
                </a:cubicBezTo>
                <a:cubicBezTo>
                  <a:pt x="2123" y="1374"/>
                  <a:pt x="2114" y="1368"/>
                  <a:pt x="2108" y="1368"/>
                </a:cubicBezTo>
                <a:cubicBezTo>
                  <a:pt x="2002" y="1361"/>
                  <a:pt x="1903" y="1334"/>
                  <a:pt x="1815" y="1274"/>
                </a:cubicBezTo>
                <a:cubicBezTo>
                  <a:pt x="1807" y="1268"/>
                  <a:pt x="1800" y="1268"/>
                  <a:pt x="1794" y="1274"/>
                </a:cubicBezTo>
                <a:cubicBezTo>
                  <a:pt x="1782" y="1284"/>
                  <a:pt x="1770" y="1294"/>
                  <a:pt x="1759" y="1304"/>
                </a:cubicBezTo>
                <a:cubicBezTo>
                  <a:pt x="1743" y="1319"/>
                  <a:pt x="1727" y="1334"/>
                  <a:pt x="1704" y="1340"/>
                </a:cubicBezTo>
                <a:cubicBezTo>
                  <a:pt x="1693" y="1342"/>
                  <a:pt x="1693" y="1350"/>
                  <a:pt x="1698" y="1358"/>
                </a:cubicBezTo>
                <a:cubicBezTo>
                  <a:pt x="1705" y="1368"/>
                  <a:pt x="1712" y="1378"/>
                  <a:pt x="1726" y="1381"/>
                </a:cubicBezTo>
                <a:cubicBezTo>
                  <a:pt x="1758" y="1390"/>
                  <a:pt x="1785" y="1409"/>
                  <a:pt x="1811" y="1429"/>
                </a:cubicBezTo>
                <a:cubicBezTo>
                  <a:pt x="1831" y="1445"/>
                  <a:pt x="1851" y="1460"/>
                  <a:pt x="1874" y="1471"/>
                </a:cubicBezTo>
                <a:cubicBezTo>
                  <a:pt x="1890" y="1480"/>
                  <a:pt x="1899" y="1477"/>
                  <a:pt x="1904" y="1460"/>
                </a:cubicBezTo>
                <a:cubicBezTo>
                  <a:pt x="1906" y="1451"/>
                  <a:pt x="1908" y="1441"/>
                  <a:pt x="1922" y="1445"/>
                </a:cubicBezTo>
                <a:cubicBezTo>
                  <a:pt x="1935" y="1449"/>
                  <a:pt x="1940" y="1458"/>
                  <a:pt x="1941" y="1470"/>
                </a:cubicBezTo>
                <a:cubicBezTo>
                  <a:pt x="1941" y="1478"/>
                  <a:pt x="1935" y="1478"/>
                  <a:pt x="1930" y="1478"/>
                </a:cubicBezTo>
                <a:cubicBezTo>
                  <a:pt x="1914" y="1479"/>
                  <a:pt x="1900" y="1483"/>
                  <a:pt x="1887" y="1493"/>
                </a:cubicBezTo>
                <a:cubicBezTo>
                  <a:pt x="1881" y="1498"/>
                  <a:pt x="1877" y="1496"/>
                  <a:pt x="1871" y="1493"/>
                </a:cubicBezTo>
                <a:cubicBezTo>
                  <a:pt x="1813" y="1464"/>
                  <a:pt x="1751" y="1440"/>
                  <a:pt x="1708" y="1388"/>
                </a:cubicBezTo>
                <a:cubicBezTo>
                  <a:pt x="1695" y="1373"/>
                  <a:pt x="1664" y="1380"/>
                  <a:pt x="1656" y="1400"/>
                </a:cubicBezTo>
                <a:cubicBezTo>
                  <a:pt x="1649" y="1415"/>
                  <a:pt x="1641" y="1417"/>
                  <a:pt x="1627" y="1415"/>
                </a:cubicBezTo>
                <a:cubicBezTo>
                  <a:pt x="1620" y="1414"/>
                  <a:pt x="1612" y="1415"/>
                  <a:pt x="1605" y="1417"/>
                </a:cubicBezTo>
                <a:cubicBezTo>
                  <a:pt x="1593" y="1420"/>
                  <a:pt x="1590" y="1430"/>
                  <a:pt x="1588" y="1441"/>
                </a:cubicBezTo>
                <a:cubicBezTo>
                  <a:pt x="1586" y="1452"/>
                  <a:pt x="1593" y="1457"/>
                  <a:pt x="1601" y="1461"/>
                </a:cubicBezTo>
                <a:cubicBezTo>
                  <a:pt x="1611" y="1466"/>
                  <a:pt x="1623" y="1470"/>
                  <a:pt x="1634" y="1475"/>
                </a:cubicBezTo>
                <a:cubicBezTo>
                  <a:pt x="1646" y="1480"/>
                  <a:pt x="1658" y="1486"/>
                  <a:pt x="1667" y="1497"/>
                </a:cubicBezTo>
                <a:cubicBezTo>
                  <a:pt x="1682" y="1516"/>
                  <a:pt x="1679" y="1534"/>
                  <a:pt x="1656" y="1541"/>
                </a:cubicBezTo>
                <a:cubicBezTo>
                  <a:pt x="1613" y="1554"/>
                  <a:pt x="1610" y="1570"/>
                  <a:pt x="1633" y="1611"/>
                </a:cubicBezTo>
                <a:cubicBezTo>
                  <a:pt x="1642" y="1628"/>
                  <a:pt x="1653" y="1643"/>
                  <a:pt x="1646" y="1664"/>
                </a:cubicBezTo>
                <a:cubicBezTo>
                  <a:pt x="1644" y="1668"/>
                  <a:pt x="1644" y="1674"/>
                  <a:pt x="1638" y="1673"/>
                </a:cubicBezTo>
                <a:cubicBezTo>
                  <a:pt x="1632" y="1673"/>
                  <a:pt x="1630" y="1668"/>
                  <a:pt x="1629" y="1664"/>
                </a:cubicBezTo>
                <a:cubicBezTo>
                  <a:pt x="1627" y="1646"/>
                  <a:pt x="1616" y="1640"/>
                  <a:pt x="1599" y="1639"/>
                </a:cubicBezTo>
                <a:cubicBezTo>
                  <a:pt x="1575" y="1637"/>
                  <a:pt x="1560" y="1623"/>
                  <a:pt x="1552" y="1600"/>
                </a:cubicBezTo>
                <a:cubicBezTo>
                  <a:pt x="1546" y="1580"/>
                  <a:pt x="1540" y="1560"/>
                  <a:pt x="1533" y="1540"/>
                </a:cubicBezTo>
                <a:cubicBezTo>
                  <a:pt x="1529" y="1526"/>
                  <a:pt x="1521" y="1514"/>
                  <a:pt x="1510" y="1506"/>
                </a:cubicBezTo>
                <a:cubicBezTo>
                  <a:pt x="1506" y="1503"/>
                  <a:pt x="1502" y="1498"/>
                  <a:pt x="1496" y="1500"/>
                </a:cubicBezTo>
                <a:cubicBezTo>
                  <a:pt x="1489" y="1504"/>
                  <a:pt x="1486" y="1510"/>
                  <a:pt x="1487" y="1517"/>
                </a:cubicBezTo>
                <a:cubicBezTo>
                  <a:pt x="1488" y="1530"/>
                  <a:pt x="1490" y="1543"/>
                  <a:pt x="1492" y="1556"/>
                </a:cubicBezTo>
                <a:cubicBezTo>
                  <a:pt x="1493" y="1561"/>
                  <a:pt x="1498" y="1562"/>
                  <a:pt x="1502" y="1563"/>
                </a:cubicBezTo>
                <a:cubicBezTo>
                  <a:pt x="1506" y="1564"/>
                  <a:pt x="1511" y="1564"/>
                  <a:pt x="1515" y="1566"/>
                </a:cubicBezTo>
                <a:cubicBezTo>
                  <a:pt x="1527" y="1569"/>
                  <a:pt x="1536" y="1576"/>
                  <a:pt x="1532" y="1589"/>
                </a:cubicBezTo>
                <a:cubicBezTo>
                  <a:pt x="1528" y="1600"/>
                  <a:pt x="1516" y="1595"/>
                  <a:pt x="1507" y="1594"/>
                </a:cubicBezTo>
                <a:cubicBezTo>
                  <a:pt x="1504" y="1593"/>
                  <a:pt x="1500" y="1592"/>
                  <a:pt x="1498" y="1590"/>
                </a:cubicBezTo>
                <a:cubicBezTo>
                  <a:pt x="1480" y="1574"/>
                  <a:pt x="1478" y="1587"/>
                  <a:pt x="1474" y="1602"/>
                </a:cubicBezTo>
                <a:cubicBezTo>
                  <a:pt x="1468" y="1624"/>
                  <a:pt x="1468" y="1623"/>
                  <a:pt x="1492" y="1625"/>
                </a:cubicBezTo>
                <a:cubicBezTo>
                  <a:pt x="1506" y="1625"/>
                  <a:pt x="1515" y="1630"/>
                  <a:pt x="1509" y="1647"/>
                </a:cubicBezTo>
                <a:cubicBezTo>
                  <a:pt x="1505" y="1659"/>
                  <a:pt x="1502" y="1671"/>
                  <a:pt x="1500" y="1684"/>
                </a:cubicBezTo>
                <a:cubicBezTo>
                  <a:pt x="1497" y="1705"/>
                  <a:pt x="1504" y="1712"/>
                  <a:pt x="1525" y="1709"/>
                </a:cubicBezTo>
                <a:cubicBezTo>
                  <a:pt x="1529" y="1709"/>
                  <a:pt x="1532" y="1709"/>
                  <a:pt x="1535" y="1708"/>
                </a:cubicBezTo>
                <a:cubicBezTo>
                  <a:pt x="1553" y="1704"/>
                  <a:pt x="1560" y="1707"/>
                  <a:pt x="1558" y="1728"/>
                </a:cubicBezTo>
                <a:cubicBezTo>
                  <a:pt x="1554" y="1754"/>
                  <a:pt x="1565" y="1777"/>
                  <a:pt x="1579" y="1799"/>
                </a:cubicBezTo>
                <a:cubicBezTo>
                  <a:pt x="1596" y="1825"/>
                  <a:pt x="1618" y="1849"/>
                  <a:pt x="1631" y="1877"/>
                </a:cubicBezTo>
                <a:cubicBezTo>
                  <a:pt x="1639" y="1894"/>
                  <a:pt x="1643" y="1910"/>
                  <a:pt x="1634" y="1929"/>
                </a:cubicBezTo>
                <a:cubicBezTo>
                  <a:pt x="1623" y="1951"/>
                  <a:pt x="1628" y="1975"/>
                  <a:pt x="1637" y="1998"/>
                </a:cubicBezTo>
                <a:cubicBezTo>
                  <a:pt x="1640" y="2005"/>
                  <a:pt x="1643" y="2011"/>
                  <a:pt x="1645" y="2017"/>
                </a:cubicBezTo>
                <a:cubicBezTo>
                  <a:pt x="1662" y="2054"/>
                  <a:pt x="1662" y="2054"/>
                  <a:pt x="1631" y="2080"/>
                </a:cubicBezTo>
                <a:cubicBezTo>
                  <a:pt x="1625" y="2085"/>
                  <a:pt x="1621" y="2090"/>
                  <a:pt x="1623" y="2100"/>
                </a:cubicBezTo>
                <a:cubicBezTo>
                  <a:pt x="1625" y="2111"/>
                  <a:pt x="1624" y="2123"/>
                  <a:pt x="1622" y="2134"/>
                </a:cubicBezTo>
                <a:cubicBezTo>
                  <a:pt x="1618" y="2151"/>
                  <a:pt x="1627" y="2158"/>
                  <a:pt x="1641" y="2163"/>
                </a:cubicBezTo>
                <a:cubicBezTo>
                  <a:pt x="1686" y="2179"/>
                  <a:pt x="1686" y="2179"/>
                  <a:pt x="1659" y="2218"/>
                </a:cubicBezTo>
                <a:cubicBezTo>
                  <a:pt x="1654" y="2225"/>
                  <a:pt x="1652" y="2233"/>
                  <a:pt x="1652" y="2242"/>
                </a:cubicBezTo>
                <a:cubicBezTo>
                  <a:pt x="1652" y="2249"/>
                  <a:pt x="1659" y="2258"/>
                  <a:pt x="1647" y="2261"/>
                </a:cubicBezTo>
                <a:cubicBezTo>
                  <a:pt x="1637" y="2264"/>
                  <a:pt x="1627" y="2263"/>
                  <a:pt x="1621" y="2253"/>
                </a:cubicBezTo>
                <a:cubicBezTo>
                  <a:pt x="1615" y="2245"/>
                  <a:pt x="1611" y="2236"/>
                  <a:pt x="1606" y="2226"/>
                </a:cubicBezTo>
                <a:cubicBezTo>
                  <a:pt x="1582" y="2235"/>
                  <a:pt x="1571" y="2256"/>
                  <a:pt x="1562" y="2277"/>
                </a:cubicBezTo>
                <a:cubicBezTo>
                  <a:pt x="1557" y="2287"/>
                  <a:pt x="1566" y="2296"/>
                  <a:pt x="1572" y="2303"/>
                </a:cubicBezTo>
                <a:cubicBezTo>
                  <a:pt x="1581" y="2312"/>
                  <a:pt x="1590" y="2320"/>
                  <a:pt x="1598" y="2328"/>
                </a:cubicBezTo>
                <a:cubicBezTo>
                  <a:pt x="1607" y="2337"/>
                  <a:pt x="1613" y="2347"/>
                  <a:pt x="1614" y="2360"/>
                </a:cubicBezTo>
                <a:cubicBezTo>
                  <a:pt x="1615" y="2377"/>
                  <a:pt x="1610" y="2381"/>
                  <a:pt x="1593" y="2377"/>
                </a:cubicBezTo>
                <a:cubicBezTo>
                  <a:pt x="1572" y="2371"/>
                  <a:pt x="1567" y="2377"/>
                  <a:pt x="1570" y="2398"/>
                </a:cubicBezTo>
                <a:cubicBezTo>
                  <a:pt x="1571" y="2410"/>
                  <a:pt x="1581" y="2425"/>
                  <a:pt x="1567" y="2433"/>
                </a:cubicBezTo>
                <a:cubicBezTo>
                  <a:pt x="1554" y="2440"/>
                  <a:pt x="1542" y="2427"/>
                  <a:pt x="1532" y="2419"/>
                </a:cubicBezTo>
                <a:cubicBezTo>
                  <a:pt x="1528" y="2415"/>
                  <a:pt x="1524" y="2412"/>
                  <a:pt x="1519" y="2409"/>
                </a:cubicBezTo>
                <a:cubicBezTo>
                  <a:pt x="1513" y="2405"/>
                  <a:pt x="1505" y="2404"/>
                  <a:pt x="1499" y="2410"/>
                </a:cubicBezTo>
                <a:cubicBezTo>
                  <a:pt x="1493" y="2415"/>
                  <a:pt x="1495" y="2422"/>
                  <a:pt x="1499" y="2428"/>
                </a:cubicBezTo>
                <a:cubicBezTo>
                  <a:pt x="1504" y="2437"/>
                  <a:pt x="1508" y="2446"/>
                  <a:pt x="1498" y="2455"/>
                </a:cubicBezTo>
                <a:cubicBezTo>
                  <a:pt x="1488" y="2463"/>
                  <a:pt x="1478" y="2458"/>
                  <a:pt x="1469" y="2452"/>
                </a:cubicBezTo>
                <a:cubicBezTo>
                  <a:pt x="1468" y="2451"/>
                  <a:pt x="1466" y="2449"/>
                  <a:pt x="1464" y="2448"/>
                </a:cubicBezTo>
                <a:cubicBezTo>
                  <a:pt x="1439" y="2430"/>
                  <a:pt x="1433" y="2432"/>
                  <a:pt x="1421" y="2461"/>
                </a:cubicBezTo>
                <a:cubicBezTo>
                  <a:pt x="1416" y="2475"/>
                  <a:pt x="1411" y="2486"/>
                  <a:pt x="1394" y="2484"/>
                </a:cubicBezTo>
                <a:cubicBezTo>
                  <a:pt x="1390" y="2484"/>
                  <a:pt x="1387" y="2484"/>
                  <a:pt x="1384" y="2483"/>
                </a:cubicBezTo>
                <a:cubicBezTo>
                  <a:pt x="1367" y="2477"/>
                  <a:pt x="1352" y="2485"/>
                  <a:pt x="1354" y="2502"/>
                </a:cubicBezTo>
                <a:cubicBezTo>
                  <a:pt x="1356" y="2519"/>
                  <a:pt x="1347" y="2525"/>
                  <a:pt x="1335" y="2526"/>
                </a:cubicBezTo>
                <a:cubicBezTo>
                  <a:pt x="1296" y="2528"/>
                  <a:pt x="1288" y="2552"/>
                  <a:pt x="1287" y="2586"/>
                </a:cubicBezTo>
                <a:cubicBezTo>
                  <a:pt x="1286" y="2610"/>
                  <a:pt x="1280" y="2634"/>
                  <a:pt x="1273" y="2658"/>
                </a:cubicBezTo>
                <a:cubicBezTo>
                  <a:pt x="1269" y="2669"/>
                  <a:pt x="1263" y="2676"/>
                  <a:pt x="1251" y="2679"/>
                </a:cubicBezTo>
                <a:cubicBezTo>
                  <a:pt x="1210" y="2691"/>
                  <a:pt x="1169" y="2694"/>
                  <a:pt x="1131" y="2668"/>
                </a:cubicBezTo>
                <a:cubicBezTo>
                  <a:pt x="1117" y="2658"/>
                  <a:pt x="1108" y="2647"/>
                  <a:pt x="1110" y="2628"/>
                </a:cubicBezTo>
                <a:cubicBezTo>
                  <a:pt x="1114" y="2600"/>
                  <a:pt x="1100" y="2575"/>
                  <a:pt x="1086" y="2551"/>
                </a:cubicBezTo>
                <a:cubicBezTo>
                  <a:pt x="1083" y="2544"/>
                  <a:pt x="1077" y="2543"/>
                  <a:pt x="1070" y="2542"/>
                </a:cubicBezTo>
                <a:cubicBezTo>
                  <a:pt x="1046" y="2539"/>
                  <a:pt x="1022" y="2537"/>
                  <a:pt x="998" y="2538"/>
                </a:cubicBezTo>
                <a:cubicBezTo>
                  <a:pt x="983" y="2538"/>
                  <a:pt x="973" y="2533"/>
                  <a:pt x="964" y="2522"/>
                </a:cubicBezTo>
                <a:cubicBezTo>
                  <a:pt x="955" y="2512"/>
                  <a:pt x="947" y="2501"/>
                  <a:pt x="934" y="2495"/>
                </a:cubicBezTo>
                <a:cubicBezTo>
                  <a:pt x="920" y="2489"/>
                  <a:pt x="908" y="2487"/>
                  <a:pt x="893" y="2497"/>
                </a:cubicBezTo>
                <a:cubicBezTo>
                  <a:pt x="875" y="2510"/>
                  <a:pt x="859" y="2504"/>
                  <a:pt x="852" y="2482"/>
                </a:cubicBezTo>
                <a:cubicBezTo>
                  <a:pt x="839" y="2444"/>
                  <a:pt x="821" y="2440"/>
                  <a:pt x="790" y="2468"/>
                </a:cubicBezTo>
                <a:cubicBezTo>
                  <a:pt x="773" y="2482"/>
                  <a:pt x="762" y="2501"/>
                  <a:pt x="747" y="2517"/>
                </a:cubicBezTo>
                <a:cubicBezTo>
                  <a:pt x="735" y="2529"/>
                  <a:pt x="723" y="2540"/>
                  <a:pt x="700" y="2543"/>
                </a:cubicBezTo>
                <a:cubicBezTo>
                  <a:pt x="719" y="2512"/>
                  <a:pt x="734" y="2485"/>
                  <a:pt x="752" y="2457"/>
                </a:cubicBezTo>
                <a:cubicBezTo>
                  <a:pt x="770" y="2428"/>
                  <a:pt x="746" y="2370"/>
                  <a:pt x="711" y="2373"/>
                </a:cubicBezTo>
                <a:cubicBezTo>
                  <a:pt x="670" y="2376"/>
                  <a:pt x="657" y="2354"/>
                  <a:pt x="649" y="2321"/>
                </a:cubicBezTo>
                <a:cubicBezTo>
                  <a:pt x="647" y="2316"/>
                  <a:pt x="646" y="2311"/>
                  <a:pt x="644" y="2306"/>
                </a:cubicBezTo>
                <a:cubicBezTo>
                  <a:pt x="638" y="2284"/>
                  <a:pt x="636" y="2283"/>
                  <a:pt x="616" y="2294"/>
                </a:cubicBezTo>
                <a:cubicBezTo>
                  <a:pt x="599" y="2304"/>
                  <a:pt x="586" y="2318"/>
                  <a:pt x="574" y="2334"/>
                </a:cubicBezTo>
                <a:cubicBezTo>
                  <a:pt x="567" y="2344"/>
                  <a:pt x="561" y="2348"/>
                  <a:pt x="548" y="2343"/>
                </a:cubicBezTo>
                <a:cubicBezTo>
                  <a:pt x="537" y="2339"/>
                  <a:pt x="525" y="2338"/>
                  <a:pt x="513" y="2337"/>
                </a:cubicBezTo>
                <a:cubicBezTo>
                  <a:pt x="505" y="2336"/>
                  <a:pt x="498" y="2340"/>
                  <a:pt x="496" y="2348"/>
                </a:cubicBezTo>
                <a:cubicBezTo>
                  <a:pt x="494" y="2357"/>
                  <a:pt x="497" y="2363"/>
                  <a:pt x="505" y="2367"/>
                </a:cubicBezTo>
                <a:cubicBezTo>
                  <a:pt x="511" y="2370"/>
                  <a:pt x="517" y="2372"/>
                  <a:pt x="523" y="2375"/>
                </a:cubicBezTo>
                <a:cubicBezTo>
                  <a:pt x="533" y="2380"/>
                  <a:pt x="537" y="2387"/>
                  <a:pt x="535" y="2399"/>
                </a:cubicBezTo>
                <a:cubicBezTo>
                  <a:pt x="529" y="2435"/>
                  <a:pt x="542" y="2460"/>
                  <a:pt x="574" y="2476"/>
                </a:cubicBezTo>
                <a:cubicBezTo>
                  <a:pt x="579" y="2479"/>
                  <a:pt x="590" y="2478"/>
                  <a:pt x="588" y="2487"/>
                </a:cubicBezTo>
                <a:cubicBezTo>
                  <a:pt x="587" y="2496"/>
                  <a:pt x="578" y="2498"/>
                  <a:pt x="569" y="2499"/>
                </a:cubicBezTo>
                <a:cubicBezTo>
                  <a:pt x="568" y="2499"/>
                  <a:pt x="567" y="2499"/>
                  <a:pt x="566" y="2499"/>
                </a:cubicBezTo>
                <a:cubicBezTo>
                  <a:pt x="542" y="2503"/>
                  <a:pt x="535" y="2514"/>
                  <a:pt x="547" y="2533"/>
                </a:cubicBezTo>
                <a:cubicBezTo>
                  <a:pt x="558" y="2551"/>
                  <a:pt x="555" y="2565"/>
                  <a:pt x="545" y="2580"/>
                </a:cubicBezTo>
                <a:cubicBezTo>
                  <a:pt x="532" y="2600"/>
                  <a:pt x="522" y="2621"/>
                  <a:pt x="528" y="2646"/>
                </a:cubicBezTo>
                <a:cubicBezTo>
                  <a:pt x="531" y="2657"/>
                  <a:pt x="520" y="2662"/>
                  <a:pt x="513" y="2664"/>
                </a:cubicBezTo>
                <a:cubicBezTo>
                  <a:pt x="487" y="2673"/>
                  <a:pt x="475" y="2690"/>
                  <a:pt x="472" y="2716"/>
                </a:cubicBezTo>
                <a:cubicBezTo>
                  <a:pt x="470" y="2732"/>
                  <a:pt x="464" y="2735"/>
                  <a:pt x="448" y="2725"/>
                </a:cubicBezTo>
                <a:cubicBezTo>
                  <a:pt x="414" y="2704"/>
                  <a:pt x="364" y="2719"/>
                  <a:pt x="349" y="2754"/>
                </a:cubicBezTo>
                <a:cubicBezTo>
                  <a:pt x="346" y="2761"/>
                  <a:pt x="342" y="2770"/>
                  <a:pt x="349" y="2776"/>
                </a:cubicBezTo>
                <a:cubicBezTo>
                  <a:pt x="356" y="2782"/>
                  <a:pt x="366" y="2785"/>
                  <a:pt x="375" y="2779"/>
                </a:cubicBezTo>
                <a:cubicBezTo>
                  <a:pt x="381" y="2776"/>
                  <a:pt x="387" y="2771"/>
                  <a:pt x="393" y="2767"/>
                </a:cubicBezTo>
                <a:cubicBezTo>
                  <a:pt x="399" y="2762"/>
                  <a:pt x="405" y="2759"/>
                  <a:pt x="410" y="2765"/>
                </a:cubicBezTo>
                <a:cubicBezTo>
                  <a:pt x="416" y="2772"/>
                  <a:pt x="412" y="2778"/>
                  <a:pt x="407" y="2783"/>
                </a:cubicBezTo>
                <a:cubicBezTo>
                  <a:pt x="403" y="2788"/>
                  <a:pt x="397" y="2792"/>
                  <a:pt x="393" y="2796"/>
                </a:cubicBezTo>
                <a:cubicBezTo>
                  <a:pt x="384" y="2805"/>
                  <a:pt x="379" y="2817"/>
                  <a:pt x="388" y="2827"/>
                </a:cubicBezTo>
                <a:cubicBezTo>
                  <a:pt x="396" y="2835"/>
                  <a:pt x="407" y="2827"/>
                  <a:pt x="415" y="2821"/>
                </a:cubicBezTo>
                <a:cubicBezTo>
                  <a:pt x="422" y="2816"/>
                  <a:pt x="427" y="2807"/>
                  <a:pt x="436" y="2804"/>
                </a:cubicBezTo>
                <a:cubicBezTo>
                  <a:pt x="449" y="2799"/>
                  <a:pt x="457" y="2801"/>
                  <a:pt x="456" y="2817"/>
                </a:cubicBezTo>
                <a:cubicBezTo>
                  <a:pt x="455" y="2839"/>
                  <a:pt x="446" y="2857"/>
                  <a:pt x="434" y="2874"/>
                </a:cubicBezTo>
                <a:cubicBezTo>
                  <a:pt x="419" y="2896"/>
                  <a:pt x="418" y="2908"/>
                  <a:pt x="434" y="2929"/>
                </a:cubicBezTo>
                <a:cubicBezTo>
                  <a:pt x="439" y="2937"/>
                  <a:pt x="447" y="2944"/>
                  <a:pt x="454" y="2951"/>
                </a:cubicBezTo>
                <a:cubicBezTo>
                  <a:pt x="457" y="2954"/>
                  <a:pt x="462" y="2957"/>
                  <a:pt x="460" y="2962"/>
                </a:cubicBezTo>
                <a:cubicBezTo>
                  <a:pt x="458" y="2968"/>
                  <a:pt x="453" y="2969"/>
                  <a:pt x="449" y="2968"/>
                </a:cubicBezTo>
                <a:cubicBezTo>
                  <a:pt x="431" y="2964"/>
                  <a:pt x="427" y="2972"/>
                  <a:pt x="428" y="2988"/>
                </a:cubicBezTo>
                <a:cubicBezTo>
                  <a:pt x="429" y="3008"/>
                  <a:pt x="416" y="3022"/>
                  <a:pt x="402" y="3033"/>
                </a:cubicBezTo>
                <a:cubicBezTo>
                  <a:pt x="391" y="3042"/>
                  <a:pt x="390" y="3049"/>
                  <a:pt x="401" y="3057"/>
                </a:cubicBezTo>
                <a:cubicBezTo>
                  <a:pt x="407" y="3061"/>
                  <a:pt x="411" y="3065"/>
                  <a:pt x="409" y="3073"/>
                </a:cubicBezTo>
                <a:cubicBezTo>
                  <a:pt x="407" y="3084"/>
                  <a:pt x="399" y="3082"/>
                  <a:pt x="392" y="3084"/>
                </a:cubicBezTo>
                <a:cubicBezTo>
                  <a:pt x="388" y="3085"/>
                  <a:pt x="383" y="3085"/>
                  <a:pt x="378" y="3086"/>
                </a:cubicBezTo>
                <a:cubicBezTo>
                  <a:pt x="351" y="3089"/>
                  <a:pt x="345" y="3104"/>
                  <a:pt x="361" y="3127"/>
                </a:cubicBezTo>
                <a:cubicBezTo>
                  <a:pt x="363" y="3130"/>
                  <a:pt x="365" y="3132"/>
                  <a:pt x="366" y="3135"/>
                </a:cubicBezTo>
                <a:cubicBezTo>
                  <a:pt x="369" y="3141"/>
                  <a:pt x="371" y="3149"/>
                  <a:pt x="365" y="3153"/>
                </a:cubicBezTo>
                <a:cubicBezTo>
                  <a:pt x="360" y="3157"/>
                  <a:pt x="353" y="3153"/>
                  <a:pt x="349" y="3149"/>
                </a:cubicBezTo>
                <a:cubicBezTo>
                  <a:pt x="345" y="3145"/>
                  <a:pt x="342" y="3141"/>
                  <a:pt x="339" y="3136"/>
                </a:cubicBezTo>
                <a:cubicBezTo>
                  <a:pt x="333" y="3129"/>
                  <a:pt x="327" y="3127"/>
                  <a:pt x="319" y="3133"/>
                </a:cubicBezTo>
                <a:cubicBezTo>
                  <a:pt x="300" y="3146"/>
                  <a:pt x="279" y="3148"/>
                  <a:pt x="258" y="3149"/>
                </a:cubicBezTo>
                <a:cubicBezTo>
                  <a:pt x="233" y="3151"/>
                  <a:pt x="207" y="3148"/>
                  <a:pt x="182" y="3154"/>
                </a:cubicBezTo>
                <a:cubicBezTo>
                  <a:pt x="173" y="3156"/>
                  <a:pt x="168" y="3150"/>
                  <a:pt x="164" y="3145"/>
                </a:cubicBezTo>
                <a:cubicBezTo>
                  <a:pt x="150" y="3129"/>
                  <a:pt x="137" y="3113"/>
                  <a:pt x="112" y="3121"/>
                </a:cubicBezTo>
                <a:cubicBezTo>
                  <a:pt x="107" y="3122"/>
                  <a:pt x="104" y="3118"/>
                  <a:pt x="102" y="3114"/>
                </a:cubicBezTo>
                <a:cubicBezTo>
                  <a:pt x="91" y="3094"/>
                  <a:pt x="73" y="3078"/>
                  <a:pt x="58" y="3061"/>
                </a:cubicBezTo>
                <a:cubicBezTo>
                  <a:pt x="35" y="3035"/>
                  <a:pt x="22" y="3006"/>
                  <a:pt x="31" y="2971"/>
                </a:cubicBezTo>
                <a:cubicBezTo>
                  <a:pt x="34" y="2957"/>
                  <a:pt x="26" y="2948"/>
                  <a:pt x="18" y="2940"/>
                </a:cubicBezTo>
                <a:cubicBezTo>
                  <a:pt x="0" y="2921"/>
                  <a:pt x="1" y="2911"/>
                  <a:pt x="21" y="2896"/>
                </a:cubicBezTo>
                <a:cubicBezTo>
                  <a:pt x="43" y="2881"/>
                  <a:pt x="43" y="2881"/>
                  <a:pt x="25" y="2859"/>
                </a:cubicBezTo>
                <a:cubicBezTo>
                  <a:pt x="21" y="2854"/>
                  <a:pt x="18" y="2850"/>
                  <a:pt x="24" y="2844"/>
                </a:cubicBezTo>
                <a:cubicBezTo>
                  <a:pt x="44" y="2821"/>
                  <a:pt x="62" y="2798"/>
                  <a:pt x="83" y="2776"/>
                </a:cubicBezTo>
                <a:cubicBezTo>
                  <a:pt x="98" y="2759"/>
                  <a:pt x="117" y="2748"/>
                  <a:pt x="139" y="2743"/>
                </a:cubicBezTo>
                <a:cubicBezTo>
                  <a:pt x="153" y="2739"/>
                  <a:pt x="180" y="2703"/>
                  <a:pt x="181" y="2688"/>
                </a:cubicBezTo>
                <a:cubicBezTo>
                  <a:pt x="181" y="2683"/>
                  <a:pt x="181" y="2679"/>
                  <a:pt x="175" y="2677"/>
                </a:cubicBezTo>
                <a:cubicBezTo>
                  <a:pt x="144" y="2663"/>
                  <a:pt x="129" y="2636"/>
                  <a:pt x="116" y="2607"/>
                </a:cubicBezTo>
                <a:cubicBezTo>
                  <a:pt x="113" y="2601"/>
                  <a:pt x="111" y="2596"/>
                  <a:pt x="108" y="2591"/>
                </a:cubicBezTo>
                <a:cubicBezTo>
                  <a:pt x="98" y="2575"/>
                  <a:pt x="93" y="2561"/>
                  <a:pt x="100" y="2541"/>
                </a:cubicBezTo>
                <a:cubicBezTo>
                  <a:pt x="107" y="2521"/>
                  <a:pt x="96" y="2501"/>
                  <a:pt x="86" y="2483"/>
                </a:cubicBezTo>
                <a:cubicBezTo>
                  <a:pt x="82" y="2474"/>
                  <a:pt x="80" y="2468"/>
                  <a:pt x="87" y="2459"/>
                </a:cubicBezTo>
                <a:cubicBezTo>
                  <a:pt x="115" y="2421"/>
                  <a:pt x="136" y="2379"/>
                  <a:pt x="140" y="2330"/>
                </a:cubicBezTo>
                <a:cubicBezTo>
                  <a:pt x="141" y="2323"/>
                  <a:pt x="143" y="2320"/>
                  <a:pt x="150" y="2322"/>
                </a:cubicBezTo>
                <a:cubicBezTo>
                  <a:pt x="178" y="2328"/>
                  <a:pt x="196" y="2313"/>
                  <a:pt x="211" y="2293"/>
                </a:cubicBezTo>
                <a:cubicBezTo>
                  <a:pt x="218" y="2284"/>
                  <a:pt x="224" y="2279"/>
                  <a:pt x="237" y="2285"/>
                </a:cubicBezTo>
                <a:cubicBezTo>
                  <a:pt x="253" y="2294"/>
                  <a:pt x="268" y="2286"/>
                  <a:pt x="281" y="2275"/>
                </a:cubicBezTo>
                <a:cubicBezTo>
                  <a:pt x="292" y="2266"/>
                  <a:pt x="303" y="2255"/>
                  <a:pt x="314" y="2246"/>
                </a:cubicBezTo>
                <a:cubicBezTo>
                  <a:pt x="325" y="2238"/>
                  <a:pt x="335" y="2237"/>
                  <a:pt x="338" y="2254"/>
                </a:cubicBezTo>
                <a:cubicBezTo>
                  <a:pt x="338" y="2258"/>
                  <a:pt x="339" y="2262"/>
                  <a:pt x="341" y="2266"/>
                </a:cubicBezTo>
                <a:cubicBezTo>
                  <a:pt x="343" y="2271"/>
                  <a:pt x="343" y="2279"/>
                  <a:pt x="350" y="2280"/>
                </a:cubicBezTo>
                <a:cubicBezTo>
                  <a:pt x="356" y="2280"/>
                  <a:pt x="360" y="2275"/>
                  <a:pt x="363" y="2271"/>
                </a:cubicBezTo>
                <a:cubicBezTo>
                  <a:pt x="378" y="2254"/>
                  <a:pt x="384" y="2255"/>
                  <a:pt x="393" y="2276"/>
                </a:cubicBezTo>
                <a:cubicBezTo>
                  <a:pt x="395" y="2281"/>
                  <a:pt x="396" y="2285"/>
                  <a:pt x="399" y="2289"/>
                </a:cubicBezTo>
                <a:cubicBezTo>
                  <a:pt x="403" y="2295"/>
                  <a:pt x="407" y="2300"/>
                  <a:pt x="417" y="2296"/>
                </a:cubicBezTo>
                <a:cubicBezTo>
                  <a:pt x="426" y="2291"/>
                  <a:pt x="426" y="2287"/>
                  <a:pt x="424" y="2279"/>
                </a:cubicBezTo>
                <a:cubicBezTo>
                  <a:pt x="414" y="2234"/>
                  <a:pt x="425" y="2195"/>
                  <a:pt x="452" y="2158"/>
                </a:cubicBezTo>
                <a:cubicBezTo>
                  <a:pt x="468" y="2136"/>
                  <a:pt x="489" y="2122"/>
                  <a:pt x="516" y="2118"/>
                </a:cubicBezTo>
                <a:cubicBezTo>
                  <a:pt x="528" y="2116"/>
                  <a:pt x="530" y="2112"/>
                  <a:pt x="526" y="2101"/>
                </a:cubicBezTo>
                <a:cubicBezTo>
                  <a:pt x="521" y="2088"/>
                  <a:pt x="517" y="2073"/>
                  <a:pt x="508" y="2062"/>
                </a:cubicBezTo>
                <a:cubicBezTo>
                  <a:pt x="501" y="2054"/>
                  <a:pt x="503" y="2050"/>
                  <a:pt x="512" y="2045"/>
                </a:cubicBezTo>
                <a:cubicBezTo>
                  <a:pt x="531" y="2036"/>
                  <a:pt x="542" y="1996"/>
                  <a:pt x="531" y="1978"/>
                </a:cubicBezTo>
                <a:cubicBezTo>
                  <a:pt x="527" y="1972"/>
                  <a:pt x="521" y="1972"/>
                  <a:pt x="516" y="1971"/>
                </a:cubicBezTo>
                <a:cubicBezTo>
                  <a:pt x="500" y="1967"/>
                  <a:pt x="485" y="1962"/>
                  <a:pt x="473" y="1950"/>
                </a:cubicBezTo>
                <a:cubicBezTo>
                  <a:pt x="454" y="1929"/>
                  <a:pt x="460" y="1910"/>
                  <a:pt x="488" y="1904"/>
                </a:cubicBezTo>
                <a:cubicBezTo>
                  <a:pt x="496" y="1902"/>
                  <a:pt x="505" y="1902"/>
                  <a:pt x="513" y="1900"/>
                </a:cubicBezTo>
                <a:cubicBezTo>
                  <a:pt x="535" y="1894"/>
                  <a:pt x="541" y="1884"/>
                  <a:pt x="534" y="1862"/>
                </a:cubicBezTo>
                <a:cubicBezTo>
                  <a:pt x="531" y="1851"/>
                  <a:pt x="525" y="1843"/>
                  <a:pt x="519" y="1834"/>
                </a:cubicBezTo>
                <a:cubicBezTo>
                  <a:pt x="512" y="1825"/>
                  <a:pt x="506" y="1817"/>
                  <a:pt x="501" y="1807"/>
                </a:cubicBezTo>
                <a:cubicBezTo>
                  <a:pt x="497" y="1800"/>
                  <a:pt x="494" y="1791"/>
                  <a:pt x="496" y="1782"/>
                </a:cubicBezTo>
                <a:cubicBezTo>
                  <a:pt x="500" y="1770"/>
                  <a:pt x="511" y="1778"/>
                  <a:pt x="518" y="1777"/>
                </a:cubicBezTo>
                <a:cubicBezTo>
                  <a:pt x="535" y="1773"/>
                  <a:pt x="553" y="1772"/>
                  <a:pt x="567" y="1761"/>
                </a:cubicBezTo>
                <a:cubicBezTo>
                  <a:pt x="576" y="1753"/>
                  <a:pt x="578" y="1746"/>
                  <a:pt x="571" y="1735"/>
                </a:cubicBezTo>
                <a:cubicBezTo>
                  <a:pt x="561" y="1720"/>
                  <a:pt x="547" y="1706"/>
                  <a:pt x="535" y="1693"/>
                </a:cubicBezTo>
                <a:cubicBezTo>
                  <a:pt x="515" y="1671"/>
                  <a:pt x="499" y="1649"/>
                  <a:pt x="514" y="1618"/>
                </a:cubicBezTo>
                <a:cubicBezTo>
                  <a:pt x="517" y="1610"/>
                  <a:pt x="512" y="1605"/>
                  <a:pt x="508" y="1600"/>
                </a:cubicBezTo>
                <a:cubicBezTo>
                  <a:pt x="501" y="1590"/>
                  <a:pt x="490" y="1584"/>
                  <a:pt x="480" y="1579"/>
                </a:cubicBezTo>
                <a:cubicBezTo>
                  <a:pt x="464" y="1571"/>
                  <a:pt x="448" y="1565"/>
                  <a:pt x="440" y="15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scene3d>
            <a:camera prst="isometricTopUp">
              <a:rot lat="585005" lon="17518078" rev="3941966"/>
            </a:camera>
            <a:lightRig rig="threePt" dir="t"/>
          </a:scene3d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FBBA7C49-B00B-4442-ADE4-5B7DC91DA9B1}"/>
              </a:ext>
            </a:extLst>
          </p:cNvPr>
          <p:cNvSpPr txBox="1"/>
          <p:nvPr/>
        </p:nvSpPr>
        <p:spPr>
          <a:xfrm>
            <a:off x="2219491" y="1452935"/>
            <a:ext cx="8153181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17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CHIA 4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F17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42D44D8-D53D-4A85-B211-5BA48D93F57B}"/>
              </a:ext>
            </a:extLst>
          </p:cNvPr>
          <p:cNvSpPr/>
          <p:nvPr/>
        </p:nvSpPr>
        <p:spPr>
          <a:xfrm>
            <a:off x="11582400" y="53"/>
            <a:ext cx="609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4A70C31F-14BC-4E9D-B047-9E9AA8F1BA64}"/>
              </a:ext>
            </a:extLst>
          </p:cNvPr>
          <p:cNvSpPr>
            <a:spLocks/>
          </p:cNvSpPr>
          <p:nvPr/>
        </p:nvSpPr>
        <p:spPr bwMode="auto">
          <a:xfrm rot="8950285" flipV="1">
            <a:off x="668481" y="4881668"/>
            <a:ext cx="2105178" cy="2995938"/>
          </a:xfrm>
          <a:custGeom>
            <a:avLst/>
            <a:gdLst>
              <a:gd name="T0" fmla="*/ 388 w 2127"/>
              <a:gd name="T1" fmla="*/ 1550 h 3157"/>
              <a:gd name="T2" fmla="*/ 312 w 2127"/>
              <a:gd name="T3" fmla="*/ 1481 h 3157"/>
              <a:gd name="T4" fmla="*/ 259 w 2127"/>
              <a:gd name="T5" fmla="*/ 1260 h 3157"/>
              <a:gd name="T6" fmla="*/ 380 w 2127"/>
              <a:gd name="T7" fmla="*/ 1152 h 3157"/>
              <a:gd name="T8" fmla="*/ 318 w 2127"/>
              <a:gd name="T9" fmla="*/ 915 h 3157"/>
              <a:gd name="T10" fmla="*/ 345 w 2127"/>
              <a:gd name="T11" fmla="*/ 802 h 3157"/>
              <a:gd name="T12" fmla="*/ 349 w 2127"/>
              <a:gd name="T13" fmla="*/ 635 h 3157"/>
              <a:gd name="T14" fmla="*/ 421 w 2127"/>
              <a:gd name="T15" fmla="*/ 485 h 3157"/>
              <a:gd name="T16" fmla="*/ 561 w 2127"/>
              <a:gd name="T17" fmla="*/ 367 h 3157"/>
              <a:gd name="T18" fmla="*/ 569 w 2127"/>
              <a:gd name="T19" fmla="*/ 271 h 3157"/>
              <a:gd name="T20" fmla="*/ 561 w 2127"/>
              <a:gd name="T21" fmla="*/ 181 h 3157"/>
              <a:gd name="T22" fmla="*/ 625 w 2127"/>
              <a:gd name="T23" fmla="*/ 148 h 3157"/>
              <a:gd name="T24" fmla="*/ 769 w 2127"/>
              <a:gd name="T25" fmla="*/ 90 h 3157"/>
              <a:gd name="T26" fmla="*/ 909 w 2127"/>
              <a:gd name="T27" fmla="*/ 57 h 3157"/>
              <a:gd name="T28" fmla="*/ 1114 w 2127"/>
              <a:gd name="T29" fmla="*/ 148 h 3157"/>
              <a:gd name="T30" fmla="*/ 1236 w 2127"/>
              <a:gd name="T31" fmla="*/ 300 h 3157"/>
              <a:gd name="T32" fmla="*/ 1447 w 2127"/>
              <a:gd name="T33" fmla="*/ 373 h 3157"/>
              <a:gd name="T34" fmla="*/ 1554 w 2127"/>
              <a:gd name="T35" fmla="*/ 475 h 3157"/>
              <a:gd name="T36" fmla="*/ 1775 w 2127"/>
              <a:gd name="T37" fmla="*/ 691 h 3157"/>
              <a:gd name="T38" fmla="*/ 1677 w 2127"/>
              <a:gd name="T39" fmla="*/ 814 h 3157"/>
              <a:gd name="T40" fmla="*/ 1939 w 2127"/>
              <a:gd name="T41" fmla="*/ 1097 h 3157"/>
              <a:gd name="T42" fmla="*/ 1890 w 2127"/>
              <a:gd name="T43" fmla="*/ 1273 h 3157"/>
              <a:gd name="T44" fmla="*/ 2095 w 2127"/>
              <a:gd name="T45" fmla="*/ 1310 h 3157"/>
              <a:gd name="T46" fmla="*/ 1794 w 2127"/>
              <a:gd name="T47" fmla="*/ 1274 h 3157"/>
              <a:gd name="T48" fmla="*/ 1811 w 2127"/>
              <a:gd name="T49" fmla="*/ 1429 h 3157"/>
              <a:gd name="T50" fmla="*/ 1930 w 2127"/>
              <a:gd name="T51" fmla="*/ 1478 h 3157"/>
              <a:gd name="T52" fmla="*/ 1627 w 2127"/>
              <a:gd name="T53" fmla="*/ 1415 h 3157"/>
              <a:gd name="T54" fmla="*/ 1667 w 2127"/>
              <a:gd name="T55" fmla="*/ 1497 h 3157"/>
              <a:gd name="T56" fmla="*/ 1629 w 2127"/>
              <a:gd name="T57" fmla="*/ 1664 h 3157"/>
              <a:gd name="T58" fmla="*/ 1496 w 2127"/>
              <a:gd name="T59" fmla="*/ 1500 h 3157"/>
              <a:gd name="T60" fmla="*/ 1532 w 2127"/>
              <a:gd name="T61" fmla="*/ 1589 h 3157"/>
              <a:gd name="T62" fmla="*/ 1509 w 2127"/>
              <a:gd name="T63" fmla="*/ 1647 h 3157"/>
              <a:gd name="T64" fmla="*/ 1579 w 2127"/>
              <a:gd name="T65" fmla="*/ 1799 h 3157"/>
              <a:gd name="T66" fmla="*/ 1631 w 2127"/>
              <a:gd name="T67" fmla="*/ 2080 h 3157"/>
              <a:gd name="T68" fmla="*/ 1652 w 2127"/>
              <a:gd name="T69" fmla="*/ 2242 h 3157"/>
              <a:gd name="T70" fmla="*/ 1572 w 2127"/>
              <a:gd name="T71" fmla="*/ 2303 h 3157"/>
              <a:gd name="T72" fmla="*/ 1567 w 2127"/>
              <a:gd name="T73" fmla="*/ 2433 h 3157"/>
              <a:gd name="T74" fmla="*/ 1498 w 2127"/>
              <a:gd name="T75" fmla="*/ 2455 h 3157"/>
              <a:gd name="T76" fmla="*/ 1384 w 2127"/>
              <a:gd name="T77" fmla="*/ 2483 h 3157"/>
              <a:gd name="T78" fmla="*/ 1251 w 2127"/>
              <a:gd name="T79" fmla="*/ 2679 h 3157"/>
              <a:gd name="T80" fmla="*/ 998 w 2127"/>
              <a:gd name="T81" fmla="*/ 2538 h 3157"/>
              <a:gd name="T82" fmla="*/ 790 w 2127"/>
              <a:gd name="T83" fmla="*/ 2468 h 3157"/>
              <a:gd name="T84" fmla="*/ 649 w 2127"/>
              <a:gd name="T85" fmla="*/ 2321 h 3157"/>
              <a:gd name="T86" fmla="*/ 513 w 2127"/>
              <a:gd name="T87" fmla="*/ 2337 h 3157"/>
              <a:gd name="T88" fmla="*/ 574 w 2127"/>
              <a:gd name="T89" fmla="*/ 2476 h 3157"/>
              <a:gd name="T90" fmla="*/ 545 w 2127"/>
              <a:gd name="T91" fmla="*/ 2580 h 3157"/>
              <a:gd name="T92" fmla="*/ 349 w 2127"/>
              <a:gd name="T93" fmla="*/ 2754 h 3157"/>
              <a:gd name="T94" fmla="*/ 407 w 2127"/>
              <a:gd name="T95" fmla="*/ 2783 h 3157"/>
              <a:gd name="T96" fmla="*/ 456 w 2127"/>
              <a:gd name="T97" fmla="*/ 2817 h 3157"/>
              <a:gd name="T98" fmla="*/ 449 w 2127"/>
              <a:gd name="T99" fmla="*/ 2968 h 3157"/>
              <a:gd name="T100" fmla="*/ 392 w 2127"/>
              <a:gd name="T101" fmla="*/ 3084 h 3157"/>
              <a:gd name="T102" fmla="*/ 349 w 2127"/>
              <a:gd name="T103" fmla="*/ 3149 h 3157"/>
              <a:gd name="T104" fmla="*/ 164 w 2127"/>
              <a:gd name="T105" fmla="*/ 3145 h 3157"/>
              <a:gd name="T106" fmla="*/ 18 w 2127"/>
              <a:gd name="T107" fmla="*/ 2940 h 3157"/>
              <a:gd name="T108" fmla="*/ 139 w 2127"/>
              <a:gd name="T109" fmla="*/ 2743 h 3157"/>
              <a:gd name="T110" fmla="*/ 100 w 2127"/>
              <a:gd name="T111" fmla="*/ 2541 h 3157"/>
              <a:gd name="T112" fmla="*/ 211 w 2127"/>
              <a:gd name="T113" fmla="*/ 2293 h 3157"/>
              <a:gd name="T114" fmla="*/ 341 w 2127"/>
              <a:gd name="T115" fmla="*/ 2266 h 3157"/>
              <a:gd name="T116" fmla="*/ 417 w 2127"/>
              <a:gd name="T117" fmla="*/ 2296 h 3157"/>
              <a:gd name="T118" fmla="*/ 508 w 2127"/>
              <a:gd name="T119" fmla="*/ 2062 h 3157"/>
              <a:gd name="T120" fmla="*/ 488 w 2127"/>
              <a:gd name="T121" fmla="*/ 1904 h 3157"/>
              <a:gd name="T122" fmla="*/ 496 w 2127"/>
              <a:gd name="T123" fmla="*/ 1782 h 3157"/>
              <a:gd name="T124" fmla="*/ 514 w 2127"/>
              <a:gd name="T125" fmla="*/ 1618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7" h="3157">
                <a:moveTo>
                  <a:pt x="440" y="1547"/>
                </a:moveTo>
                <a:cubicBezTo>
                  <a:pt x="431" y="1553"/>
                  <a:pt x="430" y="1563"/>
                  <a:pt x="426" y="1570"/>
                </a:cubicBezTo>
                <a:cubicBezTo>
                  <a:pt x="422" y="1577"/>
                  <a:pt x="419" y="1587"/>
                  <a:pt x="408" y="1586"/>
                </a:cubicBezTo>
                <a:cubicBezTo>
                  <a:pt x="395" y="1585"/>
                  <a:pt x="382" y="1582"/>
                  <a:pt x="376" y="1569"/>
                </a:cubicBezTo>
                <a:cubicBezTo>
                  <a:pt x="370" y="1558"/>
                  <a:pt x="372" y="1549"/>
                  <a:pt x="388" y="1550"/>
                </a:cubicBezTo>
                <a:cubicBezTo>
                  <a:pt x="399" y="1551"/>
                  <a:pt x="401" y="1544"/>
                  <a:pt x="401" y="1535"/>
                </a:cubicBezTo>
                <a:cubicBezTo>
                  <a:pt x="403" y="1510"/>
                  <a:pt x="380" y="1494"/>
                  <a:pt x="357" y="1505"/>
                </a:cubicBezTo>
                <a:cubicBezTo>
                  <a:pt x="349" y="1508"/>
                  <a:pt x="342" y="1512"/>
                  <a:pt x="333" y="1515"/>
                </a:cubicBezTo>
                <a:cubicBezTo>
                  <a:pt x="323" y="1517"/>
                  <a:pt x="315" y="1514"/>
                  <a:pt x="309" y="1505"/>
                </a:cubicBezTo>
                <a:cubicBezTo>
                  <a:pt x="302" y="1496"/>
                  <a:pt x="307" y="1489"/>
                  <a:pt x="312" y="1481"/>
                </a:cubicBezTo>
                <a:cubicBezTo>
                  <a:pt x="321" y="1467"/>
                  <a:pt x="336" y="1464"/>
                  <a:pt x="351" y="1459"/>
                </a:cubicBezTo>
                <a:cubicBezTo>
                  <a:pt x="387" y="1447"/>
                  <a:pt x="387" y="1447"/>
                  <a:pt x="375" y="1411"/>
                </a:cubicBezTo>
                <a:cubicBezTo>
                  <a:pt x="364" y="1376"/>
                  <a:pt x="354" y="1342"/>
                  <a:pt x="353" y="1306"/>
                </a:cubicBezTo>
                <a:cubicBezTo>
                  <a:pt x="353" y="1294"/>
                  <a:pt x="346" y="1293"/>
                  <a:pt x="338" y="1291"/>
                </a:cubicBezTo>
                <a:cubicBezTo>
                  <a:pt x="312" y="1284"/>
                  <a:pt x="286" y="1275"/>
                  <a:pt x="259" y="1260"/>
                </a:cubicBezTo>
                <a:cubicBezTo>
                  <a:pt x="282" y="1252"/>
                  <a:pt x="302" y="1256"/>
                  <a:pt x="323" y="1257"/>
                </a:cubicBezTo>
                <a:cubicBezTo>
                  <a:pt x="367" y="1259"/>
                  <a:pt x="387" y="1243"/>
                  <a:pt x="392" y="1204"/>
                </a:cubicBezTo>
                <a:cubicBezTo>
                  <a:pt x="395" y="1186"/>
                  <a:pt x="389" y="1176"/>
                  <a:pt x="371" y="1172"/>
                </a:cubicBezTo>
                <a:cubicBezTo>
                  <a:pt x="363" y="1170"/>
                  <a:pt x="355" y="1170"/>
                  <a:pt x="348" y="1164"/>
                </a:cubicBezTo>
                <a:cubicBezTo>
                  <a:pt x="356" y="1152"/>
                  <a:pt x="369" y="1152"/>
                  <a:pt x="380" y="1152"/>
                </a:cubicBezTo>
                <a:cubicBezTo>
                  <a:pt x="392" y="1152"/>
                  <a:pt x="395" y="1147"/>
                  <a:pt x="396" y="1137"/>
                </a:cubicBezTo>
                <a:cubicBezTo>
                  <a:pt x="398" y="1109"/>
                  <a:pt x="388" y="1086"/>
                  <a:pt x="374" y="1063"/>
                </a:cubicBezTo>
                <a:cubicBezTo>
                  <a:pt x="366" y="1050"/>
                  <a:pt x="357" y="1036"/>
                  <a:pt x="349" y="1023"/>
                </a:cubicBezTo>
                <a:cubicBezTo>
                  <a:pt x="337" y="1002"/>
                  <a:pt x="333" y="980"/>
                  <a:pt x="340" y="957"/>
                </a:cubicBezTo>
                <a:cubicBezTo>
                  <a:pt x="346" y="934"/>
                  <a:pt x="340" y="923"/>
                  <a:pt x="318" y="915"/>
                </a:cubicBezTo>
                <a:cubicBezTo>
                  <a:pt x="315" y="914"/>
                  <a:pt x="312" y="914"/>
                  <a:pt x="307" y="913"/>
                </a:cubicBezTo>
                <a:cubicBezTo>
                  <a:pt x="316" y="897"/>
                  <a:pt x="331" y="894"/>
                  <a:pt x="344" y="889"/>
                </a:cubicBezTo>
                <a:cubicBezTo>
                  <a:pt x="360" y="883"/>
                  <a:pt x="372" y="874"/>
                  <a:pt x="377" y="857"/>
                </a:cubicBezTo>
                <a:cubicBezTo>
                  <a:pt x="382" y="845"/>
                  <a:pt x="380" y="836"/>
                  <a:pt x="367" y="831"/>
                </a:cubicBezTo>
                <a:cubicBezTo>
                  <a:pt x="353" y="826"/>
                  <a:pt x="344" y="819"/>
                  <a:pt x="345" y="802"/>
                </a:cubicBezTo>
                <a:cubicBezTo>
                  <a:pt x="345" y="786"/>
                  <a:pt x="357" y="784"/>
                  <a:pt x="369" y="781"/>
                </a:cubicBezTo>
                <a:cubicBezTo>
                  <a:pt x="373" y="780"/>
                  <a:pt x="380" y="780"/>
                  <a:pt x="379" y="773"/>
                </a:cubicBezTo>
                <a:cubicBezTo>
                  <a:pt x="379" y="765"/>
                  <a:pt x="375" y="756"/>
                  <a:pt x="367" y="754"/>
                </a:cubicBezTo>
                <a:cubicBezTo>
                  <a:pt x="345" y="748"/>
                  <a:pt x="347" y="734"/>
                  <a:pt x="352" y="716"/>
                </a:cubicBezTo>
                <a:cubicBezTo>
                  <a:pt x="358" y="689"/>
                  <a:pt x="357" y="662"/>
                  <a:pt x="349" y="635"/>
                </a:cubicBezTo>
                <a:cubicBezTo>
                  <a:pt x="347" y="627"/>
                  <a:pt x="346" y="620"/>
                  <a:pt x="351" y="613"/>
                </a:cubicBezTo>
                <a:cubicBezTo>
                  <a:pt x="364" y="593"/>
                  <a:pt x="371" y="574"/>
                  <a:pt x="356" y="551"/>
                </a:cubicBezTo>
                <a:cubicBezTo>
                  <a:pt x="351" y="542"/>
                  <a:pt x="361" y="537"/>
                  <a:pt x="367" y="538"/>
                </a:cubicBezTo>
                <a:cubicBezTo>
                  <a:pt x="400" y="545"/>
                  <a:pt x="411" y="528"/>
                  <a:pt x="413" y="499"/>
                </a:cubicBezTo>
                <a:cubicBezTo>
                  <a:pt x="414" y="494"/>
                  <a:pt x="418" y="490"/>
                  <a:pt x="421" y="485"/>
                </a:cubicBezTo>
                <a:cubicBezTo>
                  <a:pt x="437" y="458"/>
                  <a:pt x="439" y="456"/>
                  <a:pt x="470" y="463"/>
                </a:cubicBezTo>
                <a:cubicBezTo>
                  <a:pt x="487" y="467"/>
                  <a:pt x="498" y="465"/>
                  <a:pt x="506" y="447"/>
                </a:cubicBezTo>
                <a:cubicBezTo>
                  <a:pt x="512" y="434"/>
                  <a:pt x="523" y="422"/>
                  <a:pt x="539" y="420"/>
                </a:cubicBezTo>
                <a:cubicBezTo>
                  <a:pt x="554" y="418"/>
                  <a:pt x="555" y="408"/>
                  <a:pt x="555" y="397"/>
                </a:cubicBezTo>
                <a:cubicBezTo>
                  <a:pt x="555" y="386"/>
                  <a:pt x="554" y="376"/>
                  <a:pt x="561" y="367"/>
                </a:cubicBezTo>
                <a:cubicBezTo>
                  <a:pt x="566" y="360"/>
                  <a:pt x="561" y="355"/>
                  <a:pt x="556" y="352"/>
                </a:cubicBezTo>
                <a:cubicBezTo>
                  <a:pt x="548" y="349"/>
                  <a:pt x="541" y="347"/>
                  <a:pt x="533" y="346"/>
                </a:cubicBezTo>
                <a:cubicBezTo>
                  <a:pt x="507" y="339"/>
                  <a:pt x="506" y="337"/>
                  <a:pt x="517" y="314"/>
                </a:cubicBezTo>
                <a:cubicBezTo>
                  <a:pt x="522" y="302"/>
                  <a:pt x="530" y="292"/>
                  <a:pt x="536" y="281"/>
                </a:cubicBezTo>
                <a:cubicBezTo>
                  <a:pt x="544" y="268"/>
                  <a:pt x="552" y="255"/>
                  <a:pt x="569" y="271"/>
                </a:cubicBezTo>
                <a:cubicBezTo>
                  <a:pt x="575" y="276"/>
                  <a:pt x="583" y="273"/>
                  <a:pt x="585" y="264"/>
                </a:cubicBezTo>
                <a:cubicBezTo>
                  <a:pt x="588" y="253"/>
                  <a:pt x="592" y="241"/>
                  <a:pt x="578" y="232"/>
                </a:cubicBezTo>
                <a:cubicBezTo>
                  <a:pt x="577" y="232"/>
                  <a:pt x="576" y="232"/>
                  <a:pt x="574" y="231"/>
                </a:cubicBezTo>
                <a:cubicBezTo>
                  <a:pt x="566" y="228"/>
                  <a:pt x="552" y="235"/>
                  <a:pt x="550" y="220"/>
                </a:cubicBezTo>
                <a:cubicBezTo>
                  <a:pt x="548" y="206"/>
                  <a:pt x="552" y="193"/>
                  <a:pt x="561" y="181"/>
                </a:cubicBezTo>
                <a:cubicBezTo>
                  <a:pt x="569" y="172"/>
                  <a:pt x="580" y="166"/>
                  <a:pt x="591" y="162"/>
                </a:cubicBezTo>
                <a:cubicBezTo>
                  <a:pt x="600" y="159"/>
                  <a:pt x="607" y="159"/>
                  <a:pt x="608" y="171"/>
                </a:cubicBezTo>
                <a:cubicBezTo>
                  <a:pt x="609" y="175"/>
                  <a:pt x="611" y="179"/>
                  <a:pt x="615" y="179"/>
                </a:cubicBezTo>
                <a:cubicBezTo>
                  <a:pt x="622" y="179"/>
                  <a:pt x="623" y="174"/>
                  <a:pt x="623" y="170"/>
                </a:cubicBezTo>
                <a:cubicBezTo>
                  <a:pt x="624" y="162"/>
                  <a:pt x="624" y="155"/>
                  <a:pt x="625" y="148"/>
                </a:cubicBezTo>
                <a:cubicBezTo>
                  <a:pt x="628" y="124"/>
                  <a:pt x="644" y="115"/>
                  <a:pt x="666" y="124"/>
                </a:cubicBezTo>
                <a:cubicBezTo>
                  <a:pt x="669" y="125"/>
                  <a:pt x="671" y="126"/>
                  <a:pt x="673" y="127"/>
                </a:cubicBezTo>
                <a:cubicBezTo>
                  <a:pt x="705" y="144"/>
                  <a:pt x="710" y="143"/>
                  <a:pt x="725" y="109"/>
                </a:cubicBezTo>
                <a:cubicBezTo>
                  <a:pt x="731" y="96"/>
                  <a:pt x="738" y="89"/>
                  <a:pt x="753" y="91"/>
                </a:cubicBezTo>
                <a:cubicBezTo>
                  <a:pt x="759" y="92"/>
                  <a:pt x="764" y="91"/>
                  <a:pt x="769" y="90"/>
                </a:cubicBezTo>
                <a:cubicBezTo>
                  <a:pt x="799" y="89"/>
                  <a:pt x="822" y="78"/>
                  <a:pt x="829" y="45"/>
                </a:cubicBezTo>
                <a:cubicBezTo>
                  <a:pt x="832" y="33"/>
                  <a:pt x="837" y="21"/>
                  <a:pt x="845" y="11"/>
                </a:cubicBezTo>
                <a:cubicBezTo>
                  <a:pt x="850" y="4"/>
                  <a:pt x="858" y="0"/>
                  <a:pt x="866" y="3"/>
                </a:cubicBezTo>
                <a:cubicBezTo>
                  <a:pt x="876" y="6"/>
                  <a:pt x="872" y="15"/>
                  <a:pt x="871" y="22"/>
                </a:cubicBezTo>
                <a:cubicBezTo>
                  <a:pt x="867" y="66"/>
                  <a:pt x="867" y="66"/>
                  <a:pt x="909" y="57"/>
                </a:cubicBezTo>
                <a:cubicBezTo>
                  <a:pt x="924" y="54"/>
                  <a:pt x="938" y="53"/>
                  <a:pt x="953" y="56"/>
                </a:cubicBezTo>
                <a:cubicBezTo>
                  <a:pt x="968" y="60"/>
                  <a:pt x="980" y="63"/>
                  <a:pt x="986" y="82"/>
                </a:cubicBezTo>
                <a:cubicBezTo>
                  <a:pt x="996" y="109"/>
                  <a:pt x="1034" y="117"/>
                  <a:pt x="1066" y="102"/>
                </a:cubicBezTo>
                <a:cubicBezTo>
                  <a:pt x="1071" y="100"/>
                  <a:pt x="1075" y="97"/>
                  <a:pt x="1081" y="94"/>
                </a:cubicBezTo>
                <a:cubicBezTo>
                  <a:pt x="1085" y="117"/>
                  <a:pt x="1091" y="138"/>
                  <a:pt x="1114" y="148"/>
                </a:cubicBezTo>
                <a:cubicBezTo>
                  <a:pt x="1135" y="157"/>
                  <a:pt x="1155" y="152"/>
                  <a:pt x="1176" y="148"/>
                </a:cubicBezTo>
                <a:cubicBezTo>
                  <a:pt x="1178" y="154"/>
                  <a:pt x="1174" y="156"/>
                  <a:pt x="1172" y="159"/>
                </a:cubicBezTo>
                <a:cubicBezTo>
                  <a:pt x="1152" y="181"/>
                  <a:pt x="1160" y="206"/>
                  <a:pt x="1189" y="215"/>
                </a:cubicBezTo>
                <a:cubicBezTo>
                  <a:pt x="1219" y="224"/>
                  <a:pt x="1219" y="224"/>
                  <a:pt x="1209" y="254"/>
                </a:cubicBezTo>
                <a:cubicBezTo>
                  <a:pt x="1202" y="275"/>
                  <a:pt x="1214" y="297"/>
                  <a:pt x="1236" y="300"/>
                </a:cubicBezTo>
                <a:cubicBezTo>
                  <a:pt x="1247" y="302"/>
                  <a:pt x="1248" y="292"/>
                  <a:pt x="1250" y="285"/>
                </a:cubicBezTo>
                <a:cubicBezTo>
                  <a:pt x="1253" y="273"/>
                  <a:pt x="1255" y="259"/>
                  <a:pt x="1270" y="255"/>
                </a:cubicBezTo>
                <a:cubicBezTo>
                  <a:pt x="1280" y="253"/>
                  <a:pt x="1287" y="252"/>
                  <a:pt x="1283" y="267"/>
                </a:cubicBezTo>
                <a:cubicBezTo>
                  <a:pt x="1274" y="305"/>
                  <a:pt x="1284" y="318"/>
                  <a:pt x="1322" y="321"/>
                </a:cubicBezTo>
                <a:cubicBezTo>
                  <a:pt x="1370" y="325"/>
                  <a:pt x="1411" y="342"/>
                  <a:pt x="1447" y="373"/>
                </a:cubicBezTo>
                <a:cubicBezTo>
                  <a:pt x="1465" y="389"/>
                  <a:pt x="1484" y="402"/>
                  <a:pt x="1507" y="410"/>
                </a:cubicBezTo>
                <a:cubicBezTo>
                  <a:pt x="1519" y="414"/>
                  <a:pt x="1530" y="414"/>
                  <a:pt x="1540" y="405"/>
                </a:cubicBezTo>
                <a:cubicBezTo>
                  <a:pt x="1549" y="397"/>
                  <a:pt x="1560" y="392"/>
                  <a:pt x="1570" y="402"/>
                </a:cubicBezTo>
                <a:cubicBezTo>
                  <a:pt x="1580" y="413"/>
                  <a:pt x="1569" y="421"/>
                  <a:pt x="1563" y="427"/>
                </a:cubicBezTo>
                <a:cubicBezTo>
                  <a:pt x="1548" y="442"/>
                  <a:pt x="1547" y="456"/>
                  <a:pt x="1554" y="475"/>
                </a:cubicBezTo>
                <a:cubicBezTo>
                  <a:pt x="1581" y="551"/>
                  <a:pt x="1584" y="629"/>
                  <a:pt x="1581" y="708"/>
                </a:cubicBezTo>
                <a:cubicBezTo>
                  <a:pt x="1580" y="748"/>
                  <a:pt x="1580" y="748"/>
                  <a:pt x="1616" y="763"/>
                </a:cubicBezTo>
                <a:cubicBezTo>
                  <a:pt x="1649" y="776"/>
                  <a:pt x="1649" y="776"/>
                  <a:pt x="1675" y="750"/>
                </a:cubicBezTo>
                <a:cubicBezTo>
                  <a:pt x="1693" y="732"/>
                  <a:pt x="1711" y="713"/>
                  <a:pt x="1734" y="700"/>
                </a:cubicBezTo>
                <a:cubicBezTo>
                  <a:pt x="1746" y="694"/>
                  <a:pt x="1759" y="688"/>
                  <a:pt x="1775" y="691"/>
                </a:cubicBezTo>
                <a:cubicBezTo>
                  <a:pt x="1772" y="703"/>
                  <a:pt x="1764" y="711"/>
                  <a:pt x="1758" y="720"/>
                </a:cubicBezTo>
                <a:cubicBezTo>
                  <a:pt x="1746" y="738"/>
                  <a:pt x="1738" y="757"/>
                  <a:pt x="1738" y="778"/>
                </a:cubicBezTo>
                <a:cubicBezTo>
                  <a:pt x="1737" y="790"/>
                  <a:pt x="1733" y="792"/>
                  <a:pt x="1722" y="791"/>
                </a:cubicBezTo>
                <a:cubicBezTo>
                  <a:pt x="1711" y="790"/>
                  <a:pt x="1699" y="790"/>
                  <a:pt x="1689" y="796"/>
                </a:cubicBezTo>
                <a:cubicBezTo>
                  <a:pt x="1683" y="801"/>
                  <a:pt x="1678" y="807"/>
                  <a:pt x="1677" y="814"/>
                </a:cubicBezTo>
                <a:cubicBezTo>
                  <a:pt x="1677" y="823"/>
                  <a:pt x="1686" y="823"/>
                  <a:pt x="1692" y="825"/>
                </a:cubicBezTo>
                <a:cubicBezTo>
                  <a:pt x="1732" y="839"/>
                  <a:pt x="1772" y="852"/>
                  <a:pt x="1813" y="867"/>
                </a:cubicBezTo>
                <a:cubicBezTo>
                  <a:pt x="1837" y="875"/>
                  <a:pt x="1861" y="886"/>
                  <a:pt x="1882" y="902"/>
                </a:cubicBezTo>
                <a:cubicBezTo>
                  <a:pt x="1923" y="931"/>
                  <a:pt x="1936" y="968"/>
                  <a:pt x="1924" y="1017"/>
                </a:cubicBezTo>
                <a:cubicBezTo>
                  <a:pt x="1912" y="1061"/>
                  <a:pt x="1912" y="1061"/>
                  <a:pt x="1939" y="1097"/>
                </a:cubicBezTo>
                <a:cubicBezTo>
                  <a:pt x="1923" y="1108"/>
                  <a:pt x="1913" y="1125"/>
                  <a:pt x="1904" y="1141"/>
                </a:cubicBezTo>
                <a:cubicBezTo>
                  <a:pt x="1895" y="1157"/>
                  <a:pt x="1884" y="1170"/>
                  <a:pt x="1865" y="1174"/>
                </a:cubicBezTo>
                <a:cubicBezTo>
                  <a:pt x="1851" y="1177"/>
                  <a:pt x="1837" y="1180"/>
                  <a:pt x="1834" y="1197"/>
                </a:cubicBezTo>
                <a:cubicBezTo>
                  <a:pt x="1830" y="1217"/>
                  <a:pt x="1831" y="1236"/>
                  <a:pt x="1849" y="1250"/>
                </a:cubicBezTo>
                <a:cubicBezTo>
                  <a:pt x="1861" y="1260"/>
                  <a:pt x="1876" y="1267"/>
                  <a:pt x="1890" y="1273"/>
                </a:cubicBezTo>
                <a:cubicBezTo>
                  <a:pt x="1914" y="1284"/>
                  <a:pt x="1939" y="1294"/>
                  <a:pt x="1961" y="1309"/>
                </a:cubicBezTo>
                <a:cubicBezTo>
                  <a:pt x="1974" y="1318"/>
                  <a:pt x="1981" y="1314"/>
                  <a:pt x="1983" y="1298"/>
                </a:cubicBezTo>
                <a:cubicBezTo>
                  <a:pt x="1984" y="1274"/>
                  <a:pt x="1997" y="1257"/>
                  <a:pt x="2020" y="1250"/>
                </a:cubicBezTo>
                <a:cubicBezTo>
                  <a:pt x="2045" y="1242"/>
                  <a:pt x="2073" y="1249"/>
                  <a:pt x="2088" y="1267"/>
                </a:cubicBezTo>
                <a:cubicBezTo>
                  <a:pt x="2099" y="1280"/>
                  <a:pt x="2101" y="1295"/>
                  <a:pt x="2095" y="1310"/>
                </a:cubicBezTo>
                <a:cubicBezTo>
                  <a:pt x="2088" y="1329"/>
                  <a:pt x="2096" y="1338"/>
                  <a:pt x="2112" y="1343"/>
                </a:cubicBezTo>
                <a:cubicBezTo>
                  <a:pt x="2122" y="1346"/>
                  <a:pt x="2127" y="1351"/>
                  <a:pt x="2125" y="1362"/>
                </a:cubicBezTo>
                <a:cubicBezTo>
                  <a:pt x="2123" y="1374"/>
                  <a:pt x="2114" y="1368"/>
                  <a:pt x="2108" y="1368"/>
                </a:cubicBezTo>
                <a:cubicBezTo>
                  <a:pt x="2002" y="1361"/>
                  <a:pt x="1903" y="1334"/>
                  <a:pt x="1815" y="1274"/>
                </a:cubicBezTo>
                <a:cubicBezTo>
                  <a:pt x="1807" y="1268"/>
                  <a:pt x="1800" y="1268"/>
                  <a:pt x="1794" y="1274"/>
                </a:cubicBezTo>
                <a:cubicBezTo>
                  <a:pt x="1782" y="1284"/>
                  <a:pt x="1770" y="1294"/>
                  <a:pt x="1759" y="1304"/>
                </a:cubicBezTo>
                <a:cubicBezTo>
                  <a:pt x="1743" y="1319"/>
                  <a:pt x="1727" y="1334"/>
                  <a:pt x="1704" y="1340"/>
                </a:cubicBezTo>
                <a:cubicBezTo>
                  <a:pt x="1693" y="1342"/>
                  <a:pt x="1693" y="1350"/>
                  <a:pt x="1698" y="1358"/>
                </a:cubicBezTo>
                <a:cubicBezTo>
                  <a:pt x="1705" y="1368"/>
                  <a:pt x="1712" y="1378"/>
                  <a:pt x="1726" y="1381"/>
                </a:cubicBezTo>
                <a:cubicBezTo>
                  <a:pt x="1758" y="1390"/>
                  <a:pt x="1785" y="1409"/>
                  <a:pt x="1811" y="1429"/>
                </a:cubicBezTo>
                <a:cubicBezTo>
                  <a:pt x="1831" y="1445"/>
                  <a:pt x="1851" y="1460"/>
                  <a:pt x="1874" y="1471"/>
                </a:cubicBezTo>
                <a:cubicBezTo>
                  <a:pt x="1890" y="1480"/>
                  <a:pt x="1899" y="1477"/>
                  <a:pt x="1904" y="1460"/>
                </a:cubicBezTo>
                <a:cubicBezTo>
                  <a:pt x="1906" y="1451"/>
                  <a:pt x="1908" y="1441"/>
                  <a:pt x="1922" y="1445"/>
                </a:cubicBezTo>
                <a:cubicBezTo>
                  <a:pt x="1935" y="1449"/>
                  <a:pt x="1940" y="1458"/>
                  <a:pt x="1941" y="1470"/>
                </a:cubicBezTo>
                <a:cubicBezTo>
                  <a:pt x="1941" y="1478"/>
                  <a:pt x="1935" y="1478"/>
                  <a:pt x="1930" y="1478"/>
                </a:cubicBezTo>
                <a:cubicBezTo>
                  <a:pt x="1914" y="1479"/>
                  <a:pt x="1900" y="1483"/>
                  <a:pt x="1887" y="1493"/>
                </a:cubicBezTo>
                <a:cubicBezTo>
                  <a:pt x="1881" y="1498"/>
                  <a:pt x="1877" y="1496"/>
                  <a:pt x="1871" y="1493"/>
                </a:cubicBezTo>
                <a:cubicBezTo>
                  <a:pt x="1813" y="1464"/>
                  <a:pt x="1751" y="1440"/>
                  <a:pt x="1708" y="1388"/>
                </a:cubicBezTo>
                <a:cubicBezTo>
                  <a:pt x="1695" y="1373"/>
                  <a:pt x="1664" y="1380"/>
                  <a:pt x="1656" y="1400"/>
                </a:cubicBezTo>
                <a:cubicBezTo>
                  <a:pt x="1649" y="1415"/>
                  <a:pt x="1641" y="1417"/>
                  <a:pt x="1627" y="1415"/>
                </a:cubicBezTo>
                <a:cubicBezTo>
                  <a:pt x="1620" y="1414"/>
                  <a:pt x="1612" y="1415"/>
                  <a:pt x="1605" y="1417"/>
                </a:cubicBezTo>
                <a:cubicBezTo>
                  <a:pt x="1593" y="1420"/>
                  <a:pt x="1590" y="1430"/>
                  <a:pt x="1588" y="1441"/>
                </a:cubicBezTo>
                <a:cubicBezTo>
                  <a:pt x="1586" y="1452"/>
                  <a:pt x="1593" y="1457"/>
                  <a:pt x="1601" y="1461"/>
                </a:cubicBezTo>
                <a:cubicBezTo>
                  <a:pt x="1611" y="1466"/>
                  <a:pt x="1623" y="1470"/>
                  <a:pt x="1634" y="1475"/>
                </a:cubicBezTo>
                <a:cubicBezTo>
                  <a:pt x="1646" y="1480"/>
                  <a:pt x="1658" y="1486"/>
                  <a:pt x="1667" y="1497"/>
                </a:cubicBezTo>
                <a:cubicBezTo>
                  <a:pt x="1682" y="1516"/>
                  <a:pt x="1679" y="1534"/>
                  <a:pt x="1656" y="1541"/>
                </a:cubicBezTo>
                <a:cubicBezTo>
                  <a:pt x="1613" y="1554"/>
                  <a:pt x="1610" y="1570"/>
                  <a:pt x="1633" y="1611"/>
                </a:cubicBezTo>
                <a:cubicBezTo>
                  <a:pt x="1642" y="1628"/>
                  <a:pt x="1653" y="1643"/>
                  <a:pt x="1646" y="1664"/>
                </a:cubicBezTo>
                <a:cubicBezTo>
                  <a:pt x="1644" y="1668"/>
                  <a:pt x="1644" y="1674"/>
                  <a:pt x="1638" y="1673"/>
                </a:cubicBezTo>
                <a:cubicBezTo>
                  <a:pt x="1632" y="1673"/>
                  <a:pt x="1630" y="1668"/>
                  <a:pt x="1629" y="1664"/>
                </a:cubicBezTo>
                <a:cubicBezTo>
                  <a:pt x="1627" y="1646"/>
                  <a:pt x="1616" y="1640"/>
                  <a:pt x="1599" y="1639"/>
                </a:cubicBezTo>
                <a:cubicBezTo>
                  <a:pt x="1575" y="1637"/>
                  <a:pt x="1560" y="1623"/>
                  <a:pt x="1552" y="1600"/>
                </a:cubicBezTo>
                <a:cubicBezTo>
                  <a:pt x="1546" y="1580"/>
                  <a:pt x="1540" y="1560"/>
                  <a:pt x="1533" y="1540"/>
                </a:cubicBezTo>
                <a:cubicBezTo>
                  <a:pt x="1529" y="1526"/>
                  <a:pt x="1521" y="1514"/>
                  <a:pt x="1510" y="1506"/>
                </a:cubicBezTo>
                <a:cubicBezTo>
                  <a:pt x="1506" y="1503"/>
                  <a:pt x="1502" y="1498"/>
                  <a:pt x="1496" y="1500"/>
                </a:cubicBezTo>
                <a:cubicBezTo>
                  <a:pt x="1489" y="1504"/>
                  <a:pt x="1486" y="1510"/>
                  <a:pt x="1487" y="1517"/>
                </a:cubicBezTo>
                <a:cubicBezTo>
                  <a:pt x="1488" y="1530"/>
                  <a:pt x="1490" y="1543"/>
                  <a:pt x="1492" y="1556"/>
                </a:cubicBezTo>
                <a:cubicBezTo>
                  <a:pt x="1493" y="1561"/>
                  <a:pt x="1498" y="1562"/>
                  <a:pt x="1502" y="1563"/>
                </a:cubicBezTo>
                <a:cubicBezTo>
                  <a:pt x="1506" y="1564"/>
                  <a:pt x="1511" y="1564"/>
                  <a:pt x="1515" y="1566"/>
                </a:cubicBezTo>
                <a:cubicBezTo>
                  <a:pt x="1527" y="1569"/>
                  <a:pt x="1536" y="1576"/>
                  <a:pt x="1532" y="1589"/>
                </a:cubicBezTo>
                <a:cubicBezTo>
                  <a:pt x="1528" y="1600"/>
                  <a:pt x="1516" y="1595"/>
                  <a:pt x="1507" y="1594"/>
                </a:cubicBezTo>
                <a:cubicBezTo>
                  <a:pt x="1504" y="1593"/>
                  <a:pt x="1500" y="1592"/>
                  <a:pt x="1498" y="1590"/>
                </a:cubicBezTo>
                <a:cubicBezTo>
                  <a:pt x="1480" y="1574"/>
                  <a:pt x="1478" y="1587"/>
                  <a:pt x="1474" y="1602"/>
                </a:cubicBezTo>
                <a:cubicBezTo>
                  <a:pt x="1468" y="1624"/>
                  <a:pt x="1468" y="1623"/>
                  <a:pt x="1492" y="1625"/>
                </a:cubicBezTo>
                <a:cubicBezTo>
                  <a:pt x="1506" y="1625"/>
                  <a:pt x="1515" y="1630"/>
                  <a:pt x="1509" y="1647"/>
                </a:cubicBezTo>
                <a:cubicBezTo>
                  <a:pt x="1505" y="1659"/>
                  <a:pt x="1502" y="1671"/>
                  <a:pt x="1500" y="1684"/>
                </a:cubicBezTo>
                <a:cubicBezTo>
                  <a:pt x="1497" y="1705"/>
                  <a:pt x="1504" y="1712"/>
                  <a:pt x="1525" y="1709"/>
                </a:cubicBezTo>
                <a:cubicBezTo>
                  <a:pt x="1529" y="1709"/>
                  <a:pt x="1532" y="1709"/>
                  <a:pt x="1535" y="1708"/>
                </a:cubicBezTo>
                <a:cubicBezTo>
                  <a:pt x="1553" y="1704"/>
                  <a:pt x="1560" y="1707"/>
                  <a:pt x="1558" y="1728"/>
                </a:cubicBezTo>
                <a:cubicBezTo>
                  <a:pt x="1554" y="1754"/>
                  <a:pt x="1565" y="1777"/>
                  <a:pt x="1579" y="1799"/>
                </a:cubicBezTo>
                <a:cubicBezTo>
                  <a:pt x="1596" y="1825"/>
                  <a:pt x="1618" y="1849"/>
                  <a:pt x="1631" y="1877"/>
                </a:cubicBezTo>
                <a:cubicBezTo>
                  <a:pt x="1639" y="1894"/>
                  <a:pt x="1643" y="1910"/>
                  <a:pt x="1634" y="1929"/>
                </a:cubicBezTo>
                <a:cubicBezTo>
                  <a:pt x="1623" y="1951"/>
                  <a:pt x="1628" y="1975"/>
                  <a:pt x="1637" y="1998"/>
                </a:cubicBezTo>
                <a:cubicBezTo>
                  <a:pt x="1640" y="2005"/>
                  <a:pt x="1643" y="2011"/>
                  <a:pt x="1645" y="2017"/>
                </a:cubicBezTo>
                <a:cubicBezTo>
                  <a:pt x="1662" y="2054"/>
                  <a:pt x="1662" y="2054"/>
                  <a:pt x="1631" y="2080"/>
                </a:cubicBezTo>
                <a:cubicBezTo>
                  <a:pt x="1625" y="2085"/>
                  <a:pt x="1621" y="2090"/>
                  <a:pt x="1623" y="2100"/>
                </a:cubicBezTo>
                <a:cubicBezTo>
                  <a:pt x="1625" y="2111"/>
                  <a:pt x="1624" y="2123"/>
                  <a:pt x="1622" y="2134"/>
                </a:cubicBezTo>
                <a:cubicBezTo>
                  <a:pt x="1618" y="2151"/>
                  <a:pt x="1627" y="2158"/>
                  <a:pt x="1641" y="2163"/>
                </a:cubicBezTo>
                <a:cubicBezTo>
                  <a:pt x="1686" y="2179"/>
                  <a:pt x="1686" y="2179"/>
                  <a:pt x="1659" y="2218"/>
                </a:cubicBezTo>
                <a:cubicBezTo>
                  <a:pt x="1654" y="2225"/>
                  <a:pt x="1652" y="2233"/>
                  <a:pt x="1652" y="2242"/>
                </a:cubicBezTo>
                <a:cubicBezTo>
                  <a:pt x="1652" y="2249"/>
                  <a:pt x="1659" y="2258"/>
                  <a:pt x="1647" y="2261"/>
                </a:cubicBezTo>
                <a:cubicBezTo>
                  <a:pt x="1637" y="2264"/>
                  <a:pt x="1627" y="2263"/>
                  <a:pt x="1621" y="2253"/>
                </a:cubicBezTo>
                <a:cubicBezTo>
                  <a:pt x="1615" y="2245"/>
                  <a:pt x="1611" y="2236"/>
                  <a:pt x="1606" y="2226"/>
                </a:cubicBezTo>
                <a:cubicBezTo>
                  <a:pt x="1582" y="2235"/>
                  <a:pt x="1571" y="2256"/>
                  <a:pt x="1562" y="2277"/>
                </a:cubicBezTo>
                <a:cubicBezTo>
                  <a:pt x="1557" y="2287"/>
                  <a:pt x="1566" y="2296"/>
                  <a:pt x="1572" y="2303"/>
                </a:cubicBezTo>
                <a:cubicBezTo>
                  <a:pt x="1581" y="2312"/>
                  <a:pt x="1590" y="2320"/>
                  <a:pt x="1598" y="2328"/>
                </a:cubicBezTo>
                <a:cubicBezTo>
                  <a:pt x="1607" y="2337"/>
                  <a:pt x="1613" y="2347"/>
                  <a:pt x="1614" y="2360"/>
                </a:cubicBezTo>
                <a:cubicBezTo>
                  <a:pt x="1615" y="2377"/>
                  <a:pt x="1610" y="2381"/>
                  <a:pt x="1593" y="2377"/>
                </a:cubicBezTo>
                <a:cubicBezTo>
                  <a:pt x="1572" y="2371"/>
                  <a:pt x="1567" y="2377"/>
                  <a:pt x="1570" y="2398"/>
                </a:cubicBezTo>
                <a:cubicBezTo>
                  <a:pt x="1571" y="2410"/>
                  <a:pt x="1581" y="2425"/>
                  <a:pt x="1567" y="2433"/>
                </a:cubicBezTo>
                <a:cubicBezTo>
                  <a:pt x="1554" y="2440"/>
                  <a:pt x="1542" y="2427"/>
                  <a:pt x="1532" y="2419"/>
                </a:cubicBezTo>
                <a:cubicBezTo>
                  <a:pt x="1528" y="2415"/>
                  <a:pt x="1524" y="2412"/>
                  <a:pt x="1519" y="2409"/>
                </a:cubicBezTo>
                <a:cubicBezTo>
                  <a:pt x="1513" y="2405"/>
                  <a:pt x="1505" y="2404"/>
                  <a:pt x="1499" y="2410"/>
                </a:cubicBezTo>
                <a:cubicBezTo>
                  <a:pt x="1493" y="2415"/>
                  <a:pt x="1495" y="2422"/>
                  <a:pt x="1499" y="2428"/>
                </a:cubicBezTo>
                <a:cubicBezTo>
                  <a:pt x="1504" y="2437"/>
                  <a:pt x="1508" y="2446"/>
                  <a:pt x="1498" y="2455"/>
                </a:cubicBezTo>
                <a:cubicBezTo>
                  <a:pt x="1488" y="2463"/>
                  <a:pt x="1478" y="2458"/>
                  <a:pt x="1469" y="2452"/>
                </a:cubicBezTo>
                <a:cubicBezTo>
                  <a:pt x="1468" y="2451"/>
                  <a:pt x="1466" y="2449"/>
                  <a:pt x="1464" y="2448"/>
                </a:cubicBezTo>
                <a:cubicBezTo>
                  <a:pt x="1439" y="2430"/>
                  <a:pt x="1433" y="2432"/>
                  <a:pt x="1421" y="2461"/>
                </a:cubicBezTo>
                <a:cubicBezTo>
                  <a:pt x="1416" y="2475"/>
                  <a:pt x="1411" y="2486"/>
                  <a:pt x="1394" y="2484"/>
                </a:cubicBezTo>
                <a:cubicBezTo>
                  <a:pt x="1390" y="2484"/>
                  <a:pt x="1387" y="2484"/>
                  <a:pt x="1384" y="2483"/>
                </a:cubicBezTo>
                <a:cubicBezTo>
                  <a:pt x="1367" y="2477"/>
                  <a:pt x="1352" y="2485"/>
                  <a:pt x="1354" y="2502"/>
                </a:cubicBezTo>
                <a:cubicBezTo>
                  <a:pt x="1356" y="2519"/>
                  <a:pt x="1347" y="2525"/>
                  <a:pt x="1335" y="2526"/>
                </a:cubicBezTo>
                <a:cubicBezTo>
                  <a:pt x="1296" y="2528"/>
                  <a:pt x="1288" y="2552"/>
                  <a:pt x="1287" y="2586"/>
                </a:cubicBezTo>
                <a:cubicBezTo>
                  <a:pt x="1286" y="2610"/>
                  <a:pt x="1280" y="2634"/>
                  <a:pt x="1273" y="2658"/>
                </a:cubicBezTo>
                <a:cubicBezTo>
                  <a:pt x="1269" y="2669"/>
                  <a:pt x="1263" y="2676"/>
                  <a:pt x="1251" y="2679"/>
                </a:cubicBezTo>
                <a:cubicBezTo>
                  <a:pt x="1210" y="2691"/>
                  <a:pt x="1169" y="2694"/>
                  <a:pt x="1131" y="2668"/>
                </a:cubicBezTo>
                <a:cubicBezTo>
                  <a:pt x="1117" y="2658"/>
                  <a:pt x="1108" y="2647"/>
                  <a:pt x="1110" y="2628"/>
                </a:cubicBezTo>
                <a:cubicBezTo>
                  <a:pt x="1114" y="2600"/>
                  <a:pt x="1100" y="2575"/>
                  <a:pt x="1086" y="2551"/>
                </a:cubicBezTo>
                <a:cubicBezTo>
                  <a:pt x="1083" y="2544"/>
                  <a:pt x="1077" y="2543"/>
                  <a:pt x="1070" y="2542"/>
                </a:cubicBezTo>
                <a:cubicBezTo>
                  <a:pt x="1046" y="2539"/>
                  <a:pt x="1022" y="2537"/>
                  <a:pt x="998" y="2538"/>
                </a:cubicBezTo>
                <a:cubicBezTo>
                  <a:pt x="983" y="2538"/>
                  <a:pt x="973" y="2533"/>
                  <a:pt x="964" y="2522"/>
                </a:cubicBezTo>
                <a:cubicBezTo>
                  <a:pt x="955" y="2512"/>
                  <a:pt x="947" y="2501"/>
                  <a:pt x="934" y="2495"/>
                </a:cubicBezTo>
                <a:cubicBezTo>
                  <a:pt x="920" y="2489"/>
                  <a:pt x="908" y="2487"/>
                  <a:pt x="893" y="2497"/>
                </a:cubicBezTo>
                <a:cubicBezTo>
                  <a:pt x="875" y="2510"/>
                  <a:pt x="859" y="2504"/>
                  <a:pt x="852" y="2482"/>
                </a:cubicBezTo>
                <a:cubicBezTo>
                  <a:pt x="839" y="2444"/>
                  <a:pt x="821" y="2440"/>
                  <a:pt x="790" y="2468"/>
                </a:cubicBezTo>
                <a:cubicBezTo>
                  <a:pt x="773" y="2482"/>
                  <a:pt x="762" y="2501"/>
                  <a:pt x="747" y="2517"/>
                </a:cubicBezTo>
                <a:cubicBezTo>
                  <a:pt x="735" y="2529"/>
                  <a:pt x="723" y="2540"/>
                  <a:pt x="700" y="2543"/>
                </a:cubicBezTo>
                <a:cubicBezTo>
                  <a:pt x="719" y="2512"/>
                  <a:pt x="734" y="2485"/>
                  <a:pt x="752" y="2457"/>
                </a:cubicBezTo>
                <a:cubicBezTo>
                  <a:pt x="770" y="2428"/>
                  <a:pt x="746" y="2370"/>
                  <a:pt x="711" y="2373"/>
                </a:cubicBezTo>
                <a:cubicBezTo>
                  <a:pt x="670" y="2376"/>
                  <a:pt x="657" y="2354"/>
                  <a:pt x="649" y="2321"/>
                </a:cubicBezTo>
                <a:cubicBezTo>
                  <a:pt x="647" y="2316"/>
                  <a:pt x="646" y="2311"/>
                  <a:pt x="644" y="2306"/>
                </a:cubicBezTo>
                <a:cubicBezTo>
                  <a:pt x="638" y="2284"/>
                  <a:pt x="636" y="2283"/>
                  <a:pt x="616" y="2294"/>
                </a:cubicBezTo>
                <a:cubicBezTo>
                  <a:pt x="599" y="2304"/>
                  <a:pt x="586" y="2318"/>
                  <a:pt x="574" y="2334"/>
                </a:cubicBezTo>
                <a:cubicBezTo>
                  <a:pt x="567" y="2344"/>
                  <a:pt x="561" y="2348"/>
                  <a:pt x="548" y="2343"/>
                </a:cubicBezTo>
                <a:cubicBezTo>
                  <a:pt x="537" y="2339"/>
                  <a:pt x="525" y="2338"/>
                  <a:pt x="513" y="2337"/>
                </a:cubicBezTo>
                <a:cubicBezTo>
                  <a:pt x="505" y="2336"/>
                  <a:pt x="498" y="2340"/>
                  <a:pt x="496" y="2348"/>
                </a:cubicBezTo>
                <a:cubicBezTo>
                  <a:pt x="494" y="2357"/>
                  <a:pt x="497" y="2363"/>
                  <a:pt x="505" y="2367"/>
                </a:cubicBezTo>
                <a:cubicBezTo>
                  <a:pt x="511" y="2370"/>
                  <a:pt x="517" y="2372"/>
                  <a:pt x="523" y="2375"/>
                </a:cubicBezTo>
                <a:cubicBezTo>
                  <a:pt x="533" y="2380"/>
                  <a:pt x="537" y="2387"/>
                  <a:pt x="535" y="2399"/>
                </a:cubicBezTo>
                <a:cubicBezTo>
                  <a:pt x="529" y="2435"/>
                  <a:pt x="542" y="2460"/>
                  <a:pt x="574" y="2476"/>
                </a:cubicBezTo>
                <a:cubicBezTo>
                  <a:pt x="579" y="2479"/>
                  <a:pt x="590" y="2478"/>
                  <a:pt x="588" y="2487"/>
                </a:cubicBezTo>
                <a:cubicBezTo>
                  <a:pt x="587" y="2496"/>
                  <a:pt x="578" y="2498"/>
                  <a:pt x="569" y="2499"/>
                </a:cubicBezTo>
                <a:cubicBezTo>
                  <a:pt x="568" y="2499"/>
                  <a:pt x="567" y="2499"/>
                  <a:pt x="566" y="2499"/>
                </a:cubicBezTo>
                <a:cubicBezTo>
                  <a:pt x="542" y="2503"/>
                  <a:pt x="535" y="2514"/>
                  <a:pt x="547" y="2533"/>
                </a:cubicBezTo>
                <a:cubicBezTo>
                  <a:pt x="558" y="2551"/>
                  <a:pt x="555" y="2565"/>
                  <a:pt x="545" y="2580"/>
                </a:cubicBezTo>
                <a:cubicBezTo>
                  <a:pt x="532" y="2600"/>
                  <a:pt x="522" y="2621"/>
                  <a:pt x="528" y="2646"/>
                </a:cubicBezTo>
                <a:cubicBezTo>
                  <a:pt x="531" y="2657"/>
                  <a:pt x="520" y="2662"/>
                  <a:pt x="513" y="2664"/>
                </a:cubicBezTo>
                <a:cubicBezTo>
                  <a:pt x="487" y="2673"/>
                  <a:pt x="475" y="2690"/>
                  <a:pt x="472" y="2716"/>
                </a:cubicBezTo>
                <a:cubicBezTo>
                  <a:pt x="470" y="2732"/>
                  <a:pt x="464" y="2735"/>
                  <a:pt x="448" y="2725"/>
                </a:cubicBezTo>
                <a:cubicBezTo>
                  <a:pt x="414" y="2704"/>
                  <a:pt x="364" y="2719"/>
                  <a:pt x="349" y="2754"/>
                </a:cubicBezTo>
                <a:cubicBezTo>
                  <a:pt x="346" y="2761"/>
                  <a:pt x="342" y="2770"/>
                  <a:pt x="349" y="2776"/>
                </a:cubicBezTo>
                <a:cubicBezTo>
                  <a:pt x="356" y="2782"/>
                  <a:pt x="366" y="2785"/>
                  <a:pt x="375" y="2779"/>
                </a:cubicBezTo>
                <a:cubicBezTo>
                  <a:pt x="381" y="2776"/>
                  <a:pt x="387" y="2771"/>
                  <a:pt x="393" y="2767"/>
                </a:cubicBezTo>
                <a:cubicBezTo>
                  <a:pt x="399" y="2762"/>
                  <a:pt x="405" y="2759"/>
                  <a:pt x="410" y="2765"/>
                </a:cubicBezTo>
                <a:cubicBezTo>
                  <a:pt x="416" y="2772"/>
                  <a:pt x="412" y="2778"/>
                  <a:pt x="407" y="2783"/>
                </a:cubicBezTo>
                <a:cubicBezTo>
                  <a:pt x="403" y="2788"/>
                  <a:pt x="397" y="2792"/>
                  <a:pt x="393" y="2796"/>
                </a:cubicBezTo>
                <a:cubicBezTo>
                  <a:pt x="384" y="2805"/>
                  <a:pt x="379" y="2817"/>
                  <a:pt x="388" y="2827"/>
                </a:cubicBezTo>
                <a:cubicBezTo>
                  <a:pt x="396" y="2835"/>
                  <a:pt x="407" y="2827"/>
                  <a:pt x="415" y="2821"/>
                </a:cubicBezTo>
                <a:cubicBezTo>
                  <a:pt x="422" y="2816"/>
                  <a:pt x="427" y="2807"/>
                  <a:pt x="436" y="2804"/>
                </a:cubicBezTo>
                <a:cubicBezTo>
                  <a:pt x="449" y="2799"/>
                  <a:pt x="457" y="2801"/>
                  <a:pt x="456" y="2817"/>
                </a:cubicBezTo>
                <a:cubicBezTo>
                  <a:pt x="455" y="2839"/>
                  <a:pt x="446" y="2857"/>
                  <a:pt x="434" y="2874"/>
                </a:cubicBezTo>
                <a:cubicBezTo>
                  <a:pt x="419" y="2896"/>
                  <a:pt x="418" y="2908"/>
                  <a:pt x="434" y="2929"/>
                </a:cubicBezTo>
                <a:cubicBezTo>
                  <a:pt x="439" y="2937"/>
                  <a:pt x="447" y="2944"/>
                  <a:pt x="454" y="2951"/>
                </a:cubicBezTo>
                <a:cubicBezTo>
                  <a:pt x="457" y="2954"/>
                  <a:pt x="462" y="2957"/>
                  <a:pt x="460" y="2962"/>
                </a:cubicBezTo>
                <a:cubicBezTo>
                  <a:pt x="458" y="2968"/>
                  <a:pt x="453" y="2969"/>
                  <a:pt x="449" y="2968"/>
                </a:cubicBezTo>
                <a:cubicBezTo>
                  <a:pt x="431" y="2964"/>
                  <a:pt x="427" y="2972"/>
                  <a:pt x="428" y="2988"/>
                </a:cubicBezTo>
                <a:cubicBezTo>
                  <a:pt x="429" y="3008"/>
                  <a:pt x="416" y="3022"/>
                  <a:pt x="402" y="3033"/>
                </a:cubicBezTo>
                <a:cubicBezTo>
                  <a:pt x="391" y="3042"/>
                  <a:pt x="390" y="3049"/>
                  <a:pt x="401" y="3057"/>
                </a:cubicBezTo>
                <a:cubicBezTo>
                  <a:pt x="407" y="3061"/>
                  <a:pt x="411" y="3065"/>
                  <a:pt x="409" y="3073"/>
                </a:cubicBezTo>
                <a:cubicBezTo>
                  <a:pt x="407" y="3084"/>
                  <a:pt x="399" y="3082"/>
                  <a:pt x="392" y="3084"/>
                </a:cubicBezTo>
                <a:cubicBezTo>
                  <a:pt x="388" y="3085"/>
                  <a:pt x="383" y="3085"/>
                  <a:pt x="378" y="3086"/>
                </a:cubicBezTo>
                <a:cubicBezTo>
                  <a:pt x="351" y="3089"/>
                  <a:pt x="345" y="3104"/>
                  <a:pt x="361" y="3127"/>
                </a:cubicBezTo>
                <a:cubicBezTo>
                  <a:pt x="363" y="3130"/>
                  <a:pt x="365" y="3132"/>
                  <a:pt x="366" y="3135"/>
                </a:cubicBezTo>
                <a:cubicBezTo>
                  <a:pt x="369" y="3141"/>
                  <a:pt x="371" y="3149"/>
                  <a:pt x="365" y="3153"/>
                </a:cubicBezTo>
                <a:cubicBezTo>
                  <a:pt x="360" y="3157"/>
                  <a:pt x="353" y="3153"/>
                  <a:pt x="349" y="3149"/>
                </a:cubicBezTo>
                <a:cubicBezTo>
                  <a:pt x="345" y="3145"/>
                  <a:pt x="342" y="3141"/>
                  <a:pt x="339" y="3136"/>
                </a:cubicBezTo>
                <a:cubicBezTo>
                  <a:pt x="333" y="3129"/>
                  <a:pt x="327" y="3127"/>
                  <a:pt x="319" y="3133"/>
                </a:cubicBezTo>
                <a:cubicBezTo>
                  <a:pt x="300" y="3146"/>
                  <a:pt x="279" y="3148"/>
                  <a:pt x="258" y="3149"/>
                </a:cubicBezTo>
                <a:cubicBezTo>
                  <a:pt x="233" y="3151"/>
                  <a:pt x="207" y="3148"/>
                  <a:pt x="182" y="3154"/>
                </a:cubicBezTo>
                <a:cubicBezTo>
                  <a:pt x="173" y="3156"/>
                  <a:pt x="168" y="3150"/>
                  <a:pt x="164" y="3145"/>
                </a:cubicBezTo>
                <a:cubicBezTo>
                  <a:pt x="150" y="3129"/>
                  <a:pt x="137" y="3113"/>
                  <a:pt x="112" y="3121"/>
                </a:cubicBezTo>
                <a:cubicBezTo>
                  <a:pt x="107" y="3122"/>
                  <a:pt x="104" y="3118"/>
                  <a:pt x="102" y="3114"/>
                </a:cubicBezTo>
                <a:cubicBezTo>
                  <a:pt x="91" y="3094"/>
                  <a:pt x="73" y="3078"/>
                  <a:pt x="58" y="3061"/>
                </a:cubicBezTo>
                <a:cubicBezTo>
                  <a:pt x="35" y="3035"/>
                  <a:pt x="22" y="3006"/>
                  <a:pt x="31" y="2971"/>
                </a:cubicBezTo>
                <a:cubicBezTo>
                  <a:pt x="34" y="2957"/>
                  <a:pt x="26" y="2948"/>
                  <a:pt x="18" y="2940"/>
                </a:cubicBezTo>
                <a:cubicBezTo>
                  <a:pt x="0" y="2921"/>
                  <a:pt x="1" y="2911"/>
                  <a:pt x="21" y="2896"/>
                </a:cubicBezTo>
                <a:cubicBezTo>
                  <a:pt x="43" y="2881"/>
                  <a:pt x="43" y="2881"/>
                  <a:pt x="25" y="2859"/>
                </a:cubicBezTo>
                <a:cubicBezTo>
                  <a:pt x="21" y="2854"/>
                  <a:pt x="18" y="2850"/>
                  <a:pt x="24" y="2844"/>
                </a:cubicBezTo>
                <a:cubicBezTo>
                  <a:pt x="44" y="2821"/>
                  <a:pt x="62" y="2798"/>
                  <a:pt x="83" y="2776"/>
                </a:cubicBezTo>
                <a:cubicBezTo>
                  <a:pt x="98" y="2759"/>
                  <a:pt x="117" y="2748"/>
                  <a:pt x="139" y="2743"/>
                </a:cubicBezTo>
                <a:cubicBezTo>
                  <a:pt x="153" y="2739"/>
                  <a:pt x="180" y="2703"/>
                  <a:pt x="181" y="2688"/>
                </a:cubicBezTo>
                <a:cubicBezTo>
                  <a:pt x="181" y="2683"/>
                  <a:pt x="181" y="2679"/>
                  <a:pt x="175" y="2677"/>
                </a:cubicBezTo>
                <a:cubicBezTo>
                  <a:pt x="144" y="2663"/>
                  <a:pt x="129" y="2636"/>
                  <a:pt x="116" y="2607"/>
                </a:cubicBezTo>
                <a:cubicBezTo>
                  <a:pt x="113" y="2601"/>
                  <a:pt x="111" y="2596"/>
                  <a:pt x="108" y="2591"/>
                </a:cubicBezTo>
                <a:cubicBezTo>
                  <a:pt x="98" y="2575"/>
                  <a:pt x="93" y="2561"/>
                  <a:pt x="100" y="2541"/>
                </a:cubicBezTo>
                <a:cubicBezTo>
                  <a:pt x="107" y="2521"/>
                  <a:pt x="96" y="2501"/>
                  <a:pt x="86" y="2483"/>
                </a:cubicBezTo>
                <a:cubicBezTo>
                  <a:pt x="82" y="2474"/>
                  <a:pt x="80" y="2468"/>
                  <a:pt x="87" y="2459"/>
                </a:cubicBezTo>
                <a:cubicBezTo>
                  <a:pt x="115" y="2421"/>
                  <a:pt x="136" y="2379"/>
                  <a:pt x="140" y="2330"/>
                </a:cubicBezTo>
                <a:cubicBezTo>
                  <a:pt x="141" y="2323"/>
                  <a:pt x="143" y="2320"/>
                  <a:pt x="150" y="2322"/>
                </a:cubicBezTo>
                <a:cubicBezTo>
                  <a:pt x="178" y="2328"/>
                  <a:pt x="196" y="2313"/>
                  <a:pt x="211" y="2293"/>
                </a:cubicBezTo>
                <a:cubicBezTo>
                  <a:pt x="218" y="2284"/>
                  <a:pt x="224" y="2279"/>
                  <a:pt x="237" y="2285"/>
                </a:cubicBezTo>
                <a:cubicBezTo>
                  <a:pt x="253" y="2294"/>
                  <a:pt x="268" y="2286"/>
                  <a:pt x="281" y="2275"/>
                </a:cubicBezTo>
                <a:cubicBezTo>
                  <a:pt x="292" y="2266"/>
                  <a:pt x="303" y="2255"/>
                  <a:pt x="314" y="2246"/>
                </a:cubicBezTo>
                <a:cubicBezTo>
                  <a:pt x="325" y="2238"/>
                  <a:pt x="335" y="2237"/>
                  <a:pt x="338" y="2254"/>
                </a:cubicBezTo>
                <a:cubicBezTo>
                  <a:pt x="338" y="2258"/>
                  <a:pt x="339" y="2262"/>
                  <a:pt x="341" y="2266"/>
                </a:cubicBezTo>
                <a:cubicBezTo>
                  <a:pt x="343" y="2271"/>
                  <a:pt x="343" y="2279"/>
                  <a:pt x="350" y="2280"/>
                </a:cubicBezTo>
                <a:cubicBezTo>
                  <a:pt x="356" y="2280"/>
                  <a:pt x="360" y="2275"/>
                  <a:pt x="363" y="2271"/>
                </a:cubicBezTo>
                <a:cubicBezTo>
                  <a:pt x="378" y="2254"/>
                  <a:pt x="384" y="2255"/>
                  <a:pt x="393" y="2276"/>
                </a:cubicBezTo>
                <a:cubicBezTo>
                  <a:pt x="395" y="2281"/>
                  <a:pt x="396" y="2285"/>
                  <a:pt x="399" y="2289"/>
                </a:cubicBezTo>
                <a:cubicBezTo>
                  <a:pt x="403" y="2295"/>
                  <a:pt x="407" y="2300"/>
                  <a:pt x="417" y="2296"/>
                </a:cubicBezTo>
                <a:cubicBezTo>
                  <a:pt x="426" y="2291"/>
                  <a:pt x="426" y="2287"/>
                  <a:pt x="424" y="2279"/>
                </a:cubicBezTo>
                <a:cubicBezTo>
                  <a:pt x="414" y="2234"/>
                  <a:pt x="425" y="2195"/>
                  <a:pt x="452" y="2158"/>
                </a:cubicBezTo>
                <a:cubicBezTo>
                  <a:pt x="468" y="2136"/>
                  <a:pt x="489" y="2122"/>
                  <a:pt x="516" y="2118"/>
                </a:cubicBezTo>
                <a:cubicBezTo>
                  <a:pt x="528" y="2116"/>
                  <a:pt x="530" y="2112"/>
                  <a:pt x="526" y="2101"/>
                </a:cubicBezTo>
                <a:cubicBezTo>
                  <a:pt x="521" y="2088"/>
                  <a:pt x="517" y="2073"/>
                  <a:pt x="508" y="2062"/>
                </a:cubicBezTo>
                <a:cubicBezTo>
                  <a:pt x="501" y="2054"/>
                  <a:pt x="503" y="2050"/>
                  <a:pt x="512" y="2045"/>
                </a:cubicBezTo>
                <a:cubicBezTo>
                  <a:pt x="531" y="2036"/>
                  <a:pt x="542" y="1996"/>
                  <a:pt x="531" y="1978"/>
                </a:cubicBezTo>
                <a:cubicBezTo>
                  <a:pt x="527" y="1972"/>
                  <a:pt x="521" y="1972"/>
                  <a:pt x="516" y="1971"/>
                </a:cubicBezTo>
                <a:cubicBezTo>
                  <a:pt x="500" y="1967"/>
                  <a:pt x="485" y="1962"/>
                  <a:pt x="473" y="1950"/>
                </a:cubicBezTo>
                <a:cubicBezTo>
                  <a:pt x="454" y="1929"/>
                  <a:pt x="460" y="1910"/>
                  <a:pt x="488" y="1904"/>
                </a:cubicBezTo>
                <a:cubicBezTo>
                  <a:pt x="496" y="1902"/>
                  <a:pt x="505" y="1902"/>
                  <a:pt x="513" y="1900"/>
                </a:cubicBezTo>
                <a:cubicBezTo>
                  <a:pt x="535" y="1894"/>
                  <a:pt x="541" y="1884"/>
                  <a:pt x="534" y="1862"/>
                </a:cubicBezTo>
                <a:cubicBezTo>
                  <a:pt x="531" y="1851"/>
                  <a:pt x="525" y="1843"/>
                  <a:pt x="519" y="1834"/>
                </a:cubicBezTo>
                <a:cubicBezTo>
                  <a:pt x="512" y="1825"/>
                  <a:pt x="506" y="1817"/>
                  <a:pt x="501" y="1807"/>
                </a:cubicBezTo>
                <a:cubicBezTo>
                  <a:pt x="497" y="1800"/>
                  <a:pt x="494" y="1791"/>
                  <a:pt x="496" y="1782"/>
                </a:cubicBezTo>
                <a:cubicBezTo>
                  <a:pt x="500" y="1770"/>
                  <a:pt x="511" y="1778"/>
                  <a:pt x="518" y="1777"/>
                </a:cubicBezTo>
                <a:cubicBezTo>
                  <a:pt x="535" y="1773"/>
                  <a:pt x="553" y="1772"/>
                  <a:pt x="567" y="1761"/>
                </a:cubicBezTo>
                <a:cubicBezTo>
                  <a:pt x="576" y="1753"/>
                  <a:pt x="578" y="1746"/>
                  <a:pt x="571" y="1735"/>
                </a:cubicBezTo>
                <a:cubicBezTo>
                  <a:pt x="561" y="1720"/>
                  <a:pt x="547" y="1706"/>
                  <a:pt x="535" y="1693"/>
                </a:cubicBezTo>
                <a:cubicBezTo>
                  <a:pt x="515" y="1671"/>
                  <a:pt x="499" y="1649"/>
                  <a:pt x="514" y="1618"/>
                </a:cubicBezTo>
                <a:cubicBezTo>
                  <a:pt x="517" y="1610"/>
                  <a:pt x="512" y="1605"/>
                  <a:pt x="508" y="1600"/>
                </a:cubicBezTo>
                <a:cubicBezTo>
                  <a:pt x="501" y="1590"/>
                  <a:pt x="490" y="1584"/>
                  <a:pt x="480" y="1579"/>
                </a:cubicBezTo>
                <a:cubicBezTo>
                  <a:pt x="464" y="1571"/>
                  <a:pt x="448" y="1565"/>
                  <a:pt x="440" y="15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scene3d>
            <a:camera prst="isometricTopUp">
              <a:rot lat="585005" lon="17518078" rev="3941966"/>
            </a:camera>
            <a:lightRig rig="threePt" dir="t"/>
          </a:scene3d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7890" y="2885275"/>
            <a:ext cx="5514984" cy="3357582"/>
            <a:chOff x="737890" y="2885275"/>
            <a:chExt cx="5514984" cy="33575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C3BD627-8DC3-4319-BBE7-62A9DC5A6810}"/>
                </a:ext>
              </a:extLst>
            </p:cNvPr>
            <p:cNvGrpSpPr/>
            <p:nvPr/>
          </p:nvGrpSpPr>
          <p:grpSpPr>
            <a:xfrm>
              <a:off x="737890" y="4735106"/>
              <a:ext cx="2101441" cy="1457875"/>
              <a:chOff x="4733216" y="3486970"/>
              <a:chExt cx="7836692" cy="5830833"/>
            </a:xfrm>
            <a:solidFill>
              <a:schemeClr val="bg1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A4296D1-9136-4EF7-BF73-9C4336E28E0C}"/>
                  </a:ext>
                </a:extLst>
              </p:cNvPr>
              <p:cNvSpPr/>
              <p:nvPr/>
            </p:nvSpPr>
            <p:spPr>
              <a:xfrm rot="5400000">
                <a:off x="6801154" y="2120167"/>
                <a:ext cx="4401951" cy="7135557"/>
              </a:xfrm>
              <a:custGeom>
                <a:avLst/>
                <a:gdLst>
                  <a:gd name="connsiteX0" fmla="*/ 1574201 w 4401951"/>
                  <a:gd name="connsiteY0" fmla="*/ 1307005 h 7135557"/>
                  <a:gd name="connsiteX1" fmla="*/ 1595137 w 4401951"/>
                  <a:gd name="connsiteY1" fmla="*/ 1308799 h 7135557"/>
                  <a:gd name="connsiteX2" fmla="*/ 1596178 w 4401951"/>
                  <a:gd name="connsiteY2" fmla="*/ 1307005 h 7135557"/>
                  <a:gd name="connsiteX3" fmla="*/ 1292196 w 4401951"/>
                  <a:gd name="connsiteY3" fmla="*/ 1246107 h 7135557"/>
                  <a:gd name="connsiteX4" fmla="*/ 1354627 w 4401951"/>
                  <a:gd name="connsiteY4" fmla="*/ 1145598 h 7135557"/>
                  <a:gd name="connsiteX5" fmla="*/ 1392692 w 4401951"/>
                  <a:gd name="connsiteY5" fmla="*/ 1097590 h 7135557"/>
                  <a:gd name="connsiteX6" fmla="*/ 1392692 w 4401951"/>
                  <a:gd name="connsiteY6" fmla="*/ 698917 h 7135557"/>
                  <a:gd name="connsiteX7" fmla="*/ 10305 w 4401951"/>
                  <a:gd name="connsiteY7" fmla="*/ 1963449 h 7135557"/>
                  <a:gd name="connsiteX8" fmla="*/ 243210 w 4401951"/>
                  <a:gd name="connsiteY8" fmla="*/ 1270953 h 7135557"/>
                  <a:gd name="connsiteX9" fmla="*/ 521312 w 4401951"/>
                  <a:gd name="connsiteY9" fmla="*/ 2463671 h 7135557"/>
                  <a:gd name="connsiteX10" fmla="*/ 1032923 w 4401951"/>
                  <a:gd name="connsiteY10" fmla="*/ 24092 h 7135557"/>
                  <a:gd name="connsiteX11" fmla="*/ 1044438 w 4401951"/>
                  <a:gd name="connsiteY11" fmla="*/ 0 h 7135557"/>
                  <a:gd name="connsiteX12" fmla="*/ 1093672 w 4401951"/>
                  <a:gd name="connsiteY12" fmla="*/ 664478 h 7135557"/>
                  <a:gd name="connsiteX13" fmla="*/ 1143670 w 4401951"/>
                  <a:gd name="connsiteY13" fmla="*/ 593153 h 7135557"/>
                  <a:gd name="connsiteX14" fmla="*/ 1389562 w 4401951"/>
                  <a:gd name="connsiteY14" fmla="*/ 359293 h 7135557"/>
                  <a:gd name="connsiteX15" fmla="*/ 1230812 w 4401951"/>
                  <a:gd name="connsiteY15" fmla="*/ 1223676 h 7135557"/>
                  <a:gd name="connsiteX16" fmla="*/ 1377075 w 4401951"/>
                  <a:gd name="connsiteY16" fmla="*/ 659632 h 7135557"/>
                  <a:gd name="connsiteX17" fmla="*/ 1392692 w 4401951"/>
                  <a:gd name="connsiteY17" fmla="*/ 617304 h 7135557"/>
                  <a:gd name="connsiteX18" fmla="*/ 1392692 w 4401951"/>
                  <a:gd name="connsiteY18" fmla="*/ 391528 h 7135557"/>
                  <a:gd name="connsiteX19" fmla="*/ 1418889 w 4401951"/>
                  <a:gd name="connsiteY19" fmla="*/ 509430 h 7135557"/>
                  <a:gd name="connsiteX20" fmla="*/ 1422175 w 4401951"/>
                  <a:gd name="connsiteY20" fmla="*/ 537401 h 7135557"/>
                  <a:gd name="connsiteX21" fmla="*/ 1422535 w 4401951"/>
                  <a:gd name="connsiteY21" fmla="*/ 536423 h 7135557"/>
                  <a:gd name="connsiteX22" fmla="*/ 1422245 w 4401951"/>
                  <a:gd name="connsiteY22" fmla="*/ 538004 h 7135557"/>
                  <a:gd name="connsiteX23" fmla="*/ 1447174 w 4401951"/>
                  <a:gd name="connsiteY23" fmla="*/ 750227 h 7135557"/>
                  <a:gd name="connsiteX24" fmla="*/ 1448990 w 4401951"/>
                  <a:gd name="connsiteY24" fmla="*/ 775589 h 7135557"/>
                  <a:gd name="connsiteX25" fmla="*/ 1465396 w 4401951"/>
                  <a:gd name="connsiteY25" fmla="*/ 822804 h 7135557"/>
                  <a:gd name="connsiteX26" fmla="*/ 1504879 w 4401951"/>
                  <a:gd name="connsiteY26" fmla="*/ 989383 h 7135557"/>
                  <a:gd name="connsiteX27" fmla="*/ 1525291 w 4401951"/>
                  <a:gd name="connsiteY27" fmla="*/ 962032 h 7135557"/>
                  <a:gd name="connsiteX28" fmla="*/ 1586713 w 4401951"/>
                  <a:gd name="connsiteY28" fmla="*/ 781661 h 7135557"/>
                  <a:gd name="connsiteX29" fmla="*/ 1588900 w 4401951"/>
                  <a:gd name="connsiteY29" fmla="*/ 742775 h 7135557"/>
                  <a:gd name="connsiteX30" fmla="*/ 1547037 w 4401951"/>
                  <a:gd name="connsiteY30" fmla="*/ 655005 h 7135557"/>
                  <a:gd name="connsiteX31" fmla="*/ 1482690 w 4401951"/>
                  <a:gd name="connsiteY31" fmla="*/ 547744 h 7135557"/>
                  <a:gd name="connsiteX32" fmla="*/ 1587215 w 4401951"/>
                  <a:gd name="connsiteY32" fmla="*/ 625548 h 7135557"/>
                  <a:gd name="connsiteX33" fmla="*/ 1582482 w 4401951"/>
                  <a:gd name="connsiteY33" fmla="*/ 574855 h 7135557"/>
                  <a:gd name="connsiteX34" fmla="*/ 1467846 w 4401951"/>
                  <a:gd name="connsiteY34" fmla="*/ 238210 h 7135557"/>
                  <a:gd name="connsiteX35" fmla="*/ 1861129 w 4401951"/>
                  <a:gd name="connsiteY35" fmla="*/ 883588 h 7135557"/>
                  <a:gd name="connsiteX36" fmla="*/ 1867608 w 4401951"/>
                  <a:gd name="connsiteY36" fmla="*/ 952388 h 7135557"/>
                  <a:gd name="connsiteX37" fmla="*/ 1901281 w 4401951"/>
                  <a:gd name="connsiteY37" fmla="*/ 1014707 h 7135557"/>
                  <a:gd name="connsiteX38" fmla="*/ 1931966 w 4401951"/>
                  <a:gd name="connsiteY38" fmla="*/ 1099383 h 7135557"/>
                  <a:gd name="connsiteX39" fmla="*/ 1935528 w 4401951"/>
                  <a:gd name="connsiteY39" fmla="*/ 1036077 h 7135557"/>
                  <a:gd name="connsiteX40" fmla="*/ 1810993 w 4401951"/>
                  <a:gd name="connsiteY40" fmla="*/ 593384 h 7135557"/>
                  <a:gd name="connsiteX41" fmla="*/ 2043828 w 4401951"/>
                  <a:gd name="connsiteY41" fmla="*/ 843442 h 7135557"/>
                  <a:gd name="connsiteX42" fmla="*/ 2112308 w 4401951"/>
                  <a:gd name="connsiteY42" fmla="*/ 960153 h 7135557"/>
                  <a:gd name="connsiteX43" fmla="*/ 2183813 w 4401951"/>
                  <a:gd name="connsiteY43" fmla="*/ 879627 h 7135557"/>
                  <a:gd name="connsiteX44" fmla="*/ 2714982 w 4401951"/>
                  <a:gd name="connsiteY44" fmla="*/ 21558 h 7135557"/>
                  <a:gd name="connsiteX45" fmla="*/ 1715073 w 4401951"/>
                  <a:gd name="connsiteY45" fmla="*/ 2645841 h 7135557"/>
                  <a:gd name="connsiteX46" fmla="*/ 2784794 w 4401951"/>
                  <a:gd name="connsiteY46" fmla="*/ 1156569 h 7135557"/>
                  <a:gd name="connsiteX47" fmla="*/ 1969674 w 4401951"/>
                  <a:gd name="connsiteY47" fmla="*/ 3737766 h 7135557"/>
                  <a:gd name="connsiteX48" fmla="*/ 2540919 w 4401951"/>
                  <a:gd name="connsiteY48" fmla="*/ 3073208 h 7135557"/>
                  <a:gd name="connsiteX49" fmla="*/ 2241680 w 4401951"/>
                  <a:gd name="connsiteY49" fmla="*/ 4524527 h 7135557"/>
                  <a:gd name="connsiteX50" fmla="*/ 2635972 w 4401951"/>
                  <a:gd name="connsiteY50" fmla="*/ 3936651 h 7135557"/>
                  <a:gd name="connsiteX51" fmla="*/ 2980221 w 4401951"/>
                  <a:gd name="connsiteY51" fmla="*/ 4653430 h 7135557"/>
                  <a:gd name="connsiteX52" fmla="*/ 2724238 w 4401951"/>
                  <a:gd name="connsiteY52" fmla="*/ 5226768 h 7135557"/>
                  <a:gd name="connsiteX53" fmla="*/ 3269110 w 4401951"/>
                  <a:gd name="connsiteY53" fmla="*/ 4904889 h 7135557"/>
                  <a:gd name="connsiteX54" fmla="*/ 4062237 w 4401951"/>
                  <a:gd name="connsiteY54" fmla="*/ 6863126 h 7135557"/>
                  <a:gd name="connsiteX55" fmla="*/ 1163872 w 4401951"/>
                  <a:gd name="connsiteY55" fmla="*/ 2381077 h 7135557"/>
                  <a:gd name="connsiteX56" fmla="*/ 1171818 w 4401951"/>
                  <a:gd name="connsiteY56" fmla="*/ 2187765 h 7135557"/>
                  <a:gd name="connsiteX57" fmla="*/ 1165562 w 4401951"/>
                  <a:gd name="connsiteY57" fmla="*/ 2187901 h 7135557"/>
                  <a:gd name="connsiteX58" fmla="*/ 1159676 w 4401951"/>
                  <a:gd name="connsiteY58" fmla="*/ 2158334 h 7135557"/>
                  <a:gd name="connsiteX59" fmla="*/ 1140976 w 4401951"/>
                  <a:gd name="connsiteY59" fmla="*/ 2015351 h 7135557"/>
                  <a:gd name="connsiteX60" fmla="*/ 1134897 w 4401951"/>
                  <a:gd name="connsiteY60" fmla="*/ 1881299 h 7135557"/>
                  <a:gd name="connsiteX61" fmla="*/ 1113671 w 4401951"/>
                  <a:gd name="connsiteY61" fmla="*/ 2032179 h 7135557"/>
                  <a:gd name="connsiteX62" fmla="*/ 4401951 w 4401951"/>
                  <a:gd name="connsiteY62" fmla="*/ 7116709 h 7135557"/>
                  <a:gd name="connsiteX63" fmla="*/ 820316 w 4401951"/>
                  <a:gd name="connsiteY63" fmla="*/ 6024940 h 7135557"/>
                  <a:gd name="connsiteX64" fmla="*/ 1563906 w 4401951"/>
                  <a:gd name="connsiteY64" fmla="*/ 6099531 h 7135557"/>
                  <a:gd name="connsiteX65" fmla="*/ 162104 w 4401951"/>
                  <a:gd name="connsiteY65" fmla="*/ 4265506 h 7135557"/>
                  <a:gd name="connsiteX66" fmla="*/ 884894 w 4401951"/>
                  <a:gd name="connsiteY66" fmla="*/ 4858595 h 7135557"/>
                  <a:gd name="connsiteX67" fmla="*/ 59825 w 4401951"/>
                  <a:gd name="connsiteY67" fmla="*/ 3067213 h 7135557"/>
                  <a:gd name="connsiteX68" fmla="*/ 601746 w 4401951"/>
                  <a:gd name="connsiteY68" fmla="*/ 3720191 h 7135557"/>
                  <a:gd name="connsiteX69" fmla="*/ 10305 w 4401951"/>
                  <a:gd name="connsiteY69" fmla="*/ 1963449 h 713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01951" h="7135557">
                    <a:moveTo>
                      <a:pt x="1574201" y="1307005"/>
                    </a:moveTo>
                    <a:lnTo>
                      <a:pt x="1595137" y="1308799"/>
                    </a:lnTo>
                    <a:lnTo>
                      <a:pt x="1596178" y="1307005"/>
                    </a:lnTo>
                    <a:close/>
                    <a:moveTo>
                      <a:pt x="1292196" y="1246107"/>
                    </a:moveTo>
                    <a:lnTo>
                      <a:pt x="1354627" y="1145598"/>
                    </a:lnTo>
                    <a:lnTo>
                      <a:pt x="1392692" y="1097590"/>
                    </a:lnTo>
                    <a:lnTo>
                      <a:pt x="1392692" y="698917"/>
                    </a:lnTo>
                    <a:close/>
                    <a:moveTo>
                      <a:pt x="10305" y="1963449"/>
                    </a:moveTo>
                    <a:cubicBezTo>
                      <a:pt x="35305" y="1737141"/>
                      <a:pt x="107341" y="1504847"/>
                      <a:pt x="243210" y="1270953"/>
                    </a:cubicBezTo>
                    <a:cubicBezTo>
                      <a:pt x="169779" y="1766302"/>
                      <a:pt x="247539" y="2226400"/>
                      <a:pt x="521312" y="2463671"/>
                    </a:cubicBezTo>
                    <a:cubicBezTo>
                      <a:pt x="290444" y="1194996"/>
                      <a:pt x="254291" y="837377"/>
                      <a:pt x="1032923" y="24092"/>
                    </a:cubicBezTo>
                    <a:cubicBezTo>
                      <a:pt x="1038793" y="11284"/>
                      <a:pt x="1042539" y="3412"/>
                      <a:pt x="1044438" y="0"/>
                    </a:cubicBezTo>
                    <a:lnTo>
                      <a:pt x="1093672" y="664478"/>
                    </a:lnTo>
                    <a:lnTo>
                      <a:pt x="1143670" y="593153"/>
                    </a:lnTo>
                    <a:cubicBezTo>
                      <a:pt x="1210644" y="509720"/>
                      <a:pt x="1291811" y="431141"/>
                      <a:pt x="1389562" y="359293"/>
                    </a:cubicBezTo>
                    <a:cubicBezTo>
                      <a:pt x="1199332" y="664152"/>
                      <a:pt x="1118671" y="989135"/>
                      <a:pt x="1230812" y="1223676"/>
                    </a:cubicBezTo>
                    <a:cubicBezTo>
                      <a:pt x="1283709" y="998470"/>
                      <a:pt x="1328298" y="814214"/>
                      <a:pt x="1377075" y="659632"/>
                    </a:cubicBezTo>
                    <a:lnTo>
                      <a:pt x="1392692" y="617304"/>
                    </a:lnTo>
                    <a:lnTo>
                      <a:pt x="1392692" y="391528"/>
                    </a:lnTo>
                    <a:lnTo>
                      <a:pt x="1418889" y="509430"/>
                    </a:lnTo>
                    <a:lnTo>
                      <a:pt x="1422175" y="537401"/>
                    </a:lnTo>
                    <a:lnTo>
                      <a:pt x="1422535" y="536423"/>
                    </a:lnTo>
                    <a:cubicBezTo>
                      <a:pt x="1422439" y="536949"/>
                      <a:pt x="1422342" y="537477"/>
                      <a:pt x="1422245" y="538004"/>
                    </a:cubicBezTo>
                    <a:lnTo>
                      <a:pt x="1447174" y="750227"/>
                    </a:lnTo>
                    <a:lnTo>
                      <a:pt x="1448990" y="775589"/>
                    </a:lnTo>
                    <a:lnTo>
                      <a:pt x="1465396" y="822804"/>
                    </a:lnTo>
                    <a:lnTo>
                      <a:pt x="1504879" y="989383"/>
                    </a:lnTo>
                    <a:lnTo>
                      <a:pt x="1525291" y="962032"/>
                    </a:lnTo>
                    <a:cubicBezTo>
                      <a:pt x="1557458" y="907490"/>
                      <a:pt x="1577556" y="846778"/>
                      <a:pt x="1586713" y="781661"/>
                    </a:cubicBezTo>
                    <a:cubicBezTo>
                      <a:pt x="1587442" y="768698"/>
                      <a:pt x="1588171" y="755737"/>
                      <a:pt x="1588900" y="742775"/>
                    </a:cubicBezTo>
                    <a:lnTo>
                      <a:pt x="1547037" y="655005"/>
                    </a:lnTo>
                    <a:cubicBezTo>
                      <a:pt x="1527714" y="619152"/>
                      <a:pt x="1506210" y="583330"/>
                      <a:pt x="1482690" y="547744"/>
                    </a:cubicBezTo>
                    <a:lnTo>
                      <a:pt x="1587215" y="625548"/>
                    </a:lnTo>
                    <a:lnTo>
                      <a:pt x="1582482" y="574855"/>
                    </a:lnTo>
                    <a:cubicBezTo>
                      <a:pt x="1565083" y="466606"/>
                      <a:pt x="1525602" y="352408"/>
                      <a:pt x="1467846" y="238210"/>
                    </a:cubicBezTo>
                    <a:cubicBezTo>
                      <a:pt x="1710374" y="439406"/>
                      <a:pt x="1825116" y="661256"/>
                      <a:pt x="1861129" y="883588"/>
                    </a:cubicBezTo>
                    <a:lnTo>
                      <a:pt x="1867608" y="952388"/>
                    </a:lnTo>
                    <a:lnTo>
                      <a:pt x="1901281" y="1014707"/>
                    </a:lnTo>
                    <a:lnTo>
                      <a:pt x="1931966" y="1099383"/>
                    </a:lnTo>
                    <a:lnTo>
                      <a:pt x="1935528" y="1036077"/>
                    </a:lnTo>
                    <a:cubicBezTo>
                      <a:pt x="1932520" y="897911"/>
                      <a:pt x="1887999" y="745647"/>
                      <a:pt x="1810993" y="593384"/>
                    </a:cubicBezTo>
                    <a:cubicBezTo>
                      <a:pt x="1908003" y="673863"/>
                      <a:pt x="1984569" y="757646"/>
                      <a:pt x="2043828" y="843442"/>
                    </a:cubicBezTo>
                    <a:lnTo>
                      <a:pt x="2112308" y="960153"/>
                    </a:lnTo>
                    <a:lnTo>
                      <a:pt x="2183813" y="879627"/>
                    </a:lnTo>
                    <a:cubicBezTo>
                      <a:pt x="2322640" y="717571"/>
                      <a:pt x="2486557" y="489948"/>
                      <a:pt x="2714982" y="21558"/>
                    </a:cubicBezTo>
                    <a:cubicBezTo>
                      <a:pt x="3240019" y="1209833"/>
                      <a:pt x="1631771" y="1832795"/>
                      <a:pt x="1715073" y="2645841"/>
                    </a:cubicBezTo>
                    <a:cubicBezTo>
                      <a:pt x="2045535" y="2037427"/>
                      <a:pt x="2319419" y="1566185"/>
                      <a:pt x="2784794" y="1156569"/>
                    </a:cubicBezTo>
                    <a:cubicBezTo>
                      <a:pt x="3117678" y="2938725"/>
                      <a:pt x="2267144" y="2835936"/>
                      <a:pt x="1969674" y="3737766"/>
                    </a:cubicBezTo>
                    <a:cubicBezTo>
                      <a:pt x="2204132" y="3553211"/>
                      <a:pt x="2311509" y="3203451"/>
                      <a:pt x="2540919" y="3073208"/>
                    </a:cubicBezTo>
                    <a:cubicBezTo>
                      <a:pt x="2781764" y="3802291"/>
                      <a:pt x="2294248" y="3762456"/>
                      <a:pt x="2241680" y="4524527"/>
                    </a:cubicBezTo>
                    <a:lnTo>
                      <a:pt x="2635972" y="3936651"/>
                    </a:lnTo>
                    <a:cubicBezTo>
                      <a:pt x="2747761" y="4010954"/>
                      <a:pt x="2965511" y="4438411"/>
                      <a:pt x="2980221" y="4653430"/>
                    </a:cubicBezTo>
                    <a:cubicBezTo>
                      <a:pt x="2994932" y="4868450"/>
                      <a:pt x="2868201" y="4856669"/>
                      <a:pt x="2724238" y="5226768"/>
                    </a:cubicBezTo>
                    <a:cubicBezTo>
                      <a:pt x="2879924" y="5084195"/>
                      <a:pt x="3180097" y="4801659"/>
                      <a:pt x="3269110" y="4904889"/>
                    </a:cubicBezTo>
                    <a:cubicBezTo>
                      <a:pt x="3572739" y="5194238"/>
                      <a:pt x="3288409" y="5620681"/>
                      <a:pt x="4062237" y="6863126"/>
                    </a:cubicBezTo>
                    <a:cubicBezTo>
                      <a:pt x="2180073" y="6016731"/>
                      <a:pt x="1166812" y="4088916"/>
                      <a:pt x="1163872" y="2381077"/>
                    </a:cubicBezTo>
                    <a:lnTo>
                      <a:pt x="1171818" y="2187765"/>
                    </a:lnTo>
                    <a:lnTo>
                      <a:pt x="1165562" y="2187901"/>
                    </a:lnTo>
                    <a:lnTo>
                      <a:pt x="1159676" y="2158334"/>
                    </a:lnTo>
                    <a:cubicBezTo>
                      <a:pt x="1151650" y="2111164"/>
                      <a:pt x="1145304" y="2063446"/>
                      <a:pt x="1140976" y="2015351"/>
                    </a:cubicBezTo>
                    <a:lnTo>
                      <a:pt x="1134897" y="1881299"/>
                    </a:lnTo>
                    <a:lnTo>
                      <a:pt x="1113671" y="2032179"/>
                    </a:lnTo>
                    <a:cubicBezTo>
                      <a:pt x="927929" y="3958603"/>
                      <a:pt x="2274745" y="6444895"/>
                      <a:pt x="4401951" y="7116709"/>
                    </a:cubicBezTo>
                    <a:cubicBezTo>
                      <a:pt x="2031981" y="7255286"/>
                      <a:pt x="1150032" y="6603410"/>
                      <a:pt x="820316" y="6024940"/>
                    </a:cubicBezTo>
                    <a:cubicBezTo>
                      <a:pt x="1359331" y="6159038"/>
                      <a:pt x="1370002" y="6176835"/>
                      <a:pt x="1563906" y="6099531"/>
                    </a:cubicBezTo>
                    <a:cubicBezTo>
                      <a:pt x="517037" y="5889014"/>
                      <a:pt x="393579" y="5232930"/>
                      <a:pt x="162104" y="4265506"/>
                    </a:cubicBezTo>
                    <a:cubicBezTo>
                      <a:pt x="342018" y="4353444"/>
                      <a:pt x="494429" y="4855174"/>
                      <a:pt x="884894" y="4858595"/>
                    </a:cubicBezTo>
                    <a:cubicBezTo>
                      <a:pt x="498053" y="4364291"/>
                      <a:pt x="-195081" y="3923696"/>
                      <a:pt x="59825" y="3067213"/>
                    </a:cubicBezTo>
                    <a:cubicBezTo>
                      <a:pt x="327943" y="3660046"/>
                      <a:pt x="203678" y="3405627"/>
                      <a:pt x="601746" y="3720191"/>
                    </a:cubicBezTo>
                    <a:cubicBezTo>
                      <a:pt x="283632" y="3267428"/>
                      <a:pt x="-64693" y="2642375"/>
                      <a:pt x="10305" y="19634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3F2C3F8-1CA0-4C5C-886C-E20CDA99E954}"/>
                  </a:ext>
                </a:extLst>
              </p:cNvPr>
              <p:cNvSpPr/>
              <p:nvPr/>
            </p:nvSpPr>
            <p:spPr>
              <a:xfrm rot="1520710">
                <a:off x="4733216" y="7292574"/>
                <a:ext cx="678947" cy="2025229"/>
              </a:xfrm>
              <a:custGeom>
                <a:avLst/>
                <a:gdLst>
                  <a:gd name="connsiteX0" fmla="*/ 541078 w 678947"/>
                  <a:gd name="connsiteY0" fmla="*/ 692150 h 1803619"/>
                  <a:gd name="connsiteX1" fmla="*/ 675744 w 678947"/>
                  <a:gd name="connsiteY1" fmla="*/ 1076908 h 1803619"/>
                  <a:gd name="connsiteX2" fmla="*/ 678947 w 678947"/>
                  <a:gd name="connsiteY2" fmla="*/ 1076908 h 1803619"/>
                  <a:gd name="connsiteX3" fmla="*/ 677934 w 678947"/>
                  <a:gd name="connsiteY3" fmla="*/ 1079426 h 1803619"/>
                  <a:gd name="connsiteX4" fmla="*/ 678947 w 678947"/>
                  <a:gd name="connsiteY4" fmla="*/ 1080591 h 1803619"/>
                  <a:gd name="connsiteX5" fmla="*/ 677465 w 678947"/>
                  <a:gd name="connsiteY5" fmla="*/ 1080591 h 1803619"/>
                  <a:gd name="connsiteX6" fmla="*/ 380803 w 678947"/>
                  <a:gd name="connsiteY6" fmla="*/ 1798594 h 1803619"/>
                  <a:gd name="connsiteX7" fmla="*/ 370346 w 678947"/>
                  <a:gd name="connsiteY7" fmla="*/ 1206657 h 1803619"/>
                  <a:gd name="connsiteX8" fmla="*/ 430248 w 678947"/>
                  <a:gd name="connsiteY8" fmla="*/ 1124930 h 1803619"/>
                  <a:gd name="connsiteX9" fmla="*/ 339473 w 678947"/>
                  <a:gd name="connsiteY9" fmla="*/ 1037677 h 1803619"/>
                  <a:gd name="connsiteX10" fmla="*/ 248698 w 678947"/>
                  <a:gd name="connsiteY10" fmla="*/ 1124930 h 1803619"/>
                  <a:gd name="connsiteX11" fmla="*/ 308601 w 678947"/>
                  <a:gd name="connsiteY11" fmla="*/ 1206658 h 1803619"/>
                  <a:gd name="connsiteX12" fmla="*/ 298145 w 678947"/>
                  <a:gd name="connsiteY12" fmla="*/ 1803619 h 1803619"/>
                  <a:gd name="connsiteX13" fmla="*/ 1482 w 678947"/>
                  <a:gd name="connsiteY13" fmla="*/ 1080591 h 1803619"/>
                  <a:gd name="connsiteX14" fmla="*/ 1 w 678947"/>
                  <a:gd name="connsiteY14" fmla="*/ 1080591 h 1803619"/>
                  <a:gd name="connsiteX15" fmla="*/ 977 w 678947"/>
                  <a:gd name="connsiteY15" fmla="*/ 1079335 h 1803619"/>
                  <a:gd name="connsiteX16" fmla="*/ 0 w 678947"/>
                  <a:gd name="connsiteY16" fmla="*/ 1076908 h 1803619"/>
                  <a:gd name="connsiteX17" fmla="*/ 2865 w 678947"/>
                  <a:gd name="connsiteY17" fmla="*/ 1076908 h 1803619"/>
                  <a:gd name="connsiteX18" fmla="*/ 128363 w 678947"/>
                  <a:gd name="connsiteY18" fmla="*/ 696719 h 1803619"/>
                  <a:gd name="connsiteX19" fmla="*/ 162613 w 678947"/>
                  <a:gd name="connsiteY19" fmla="*/ 573663 h 1803619"/>
                  <a:gd name="connsiteX20" fmla="*/ 516334 w 678947"/>
                  <a:gd name="connsiteY20" fmla="*/ 573663 h 1803619"/>
                  <a:gd name="connsiteX21" fmla="*/ 561325 w 678947"/>
                  <a:gd name="connsiteY21" fmla="*/ 618654 h 1803619"/>
                  <a:gd name="connsiteX22" fmla="*/ 516334 w 678947"/>
                  <a:gd name="connsiteY22" fmla="*/ 663645 h 1803619"/>
                  <a:gd name="connsiteX23" fmla="*/ 162613 w 678947"/>
                  <a:gd name="connsiteY23" fmla="*/ 663645 h 1803619"/>
                  <a:gd name="connsiteX24" fmla="*/ 117622 w 678947"/>
                  <a:gd name="connsiteY24" fmla="*/ 618654 h 1803619"/>
                  <a:gd name="connsiteX25" fmla="*/ 162613 w 678947"/>
                  <a:gd name="connsiteY25" fmla="*/ 573663 h 1803619"/>
                  <a:gd name="connsiteX26" fmla="*/ 346730 w 678947"/>
                  <a:gd name="connsiteY26" fmla="*/ 0 h 1803619"/>
                  <a:gd name="connsiteX27" fmla="*/ 477359 w 678947"/>
                  <a:gd name="connsiteY27" fmla="*/ 58057 h 1803619"/>
                  <a:gd name="connsiteX28" fmla="*/ 535416 w 678947"/>
                  <a:gd name="connsiteY28" fmla="*/ 508918 h 1803619"/>
                  <a:gd name="connsiteX29" fmla="*/ 143530 w 678947"/>
                  <a:gd name="connsiteY29" fmla="*/ 508918 h 1803619"/>
                  <a:gd name="connsiteX0" fmla="*/ 541078 w 678947"/>
                  <a:gd name="connsiteY0" fmla="*/ 913760 h 2025229"/>
                  <a:gd name="connsiteX1" fmla="*/ 675744 w 678947"/>
                  <a:gd name="connsiteY1" fmla="*/ 1298518 h 2025229"/>
                  <a:gd name="connsiteX2" fmla="*/ 678947 w 678947"/>
                  <a:gd name="connsiteY2" fmla="*/ 1298518 h 2025229"/>
                  <a:gd name="connsiteX3" fmla="*/ 677934 w 678947"/>
                  <a:gd name="connsiteY3" fmla="*/ 1301036 h 2025229"/>
                  <a:gd name="connsiteX4" fmla="*/ 678947 w 678947"/>
                  <a:gd name="connsiteY4" fmla="*/ 1302201 h 2025229"/>
                  <a:gd name="connsiteX5" fmla="*/ 677465 w 678947"/>
                  <a:gd name="connsiteY5" fmla="*/ 1302201 h 2025229"/>
                  <a:gd name="connsiteX6" fmla="*/ 380803 w 678947"/>
                  <a:gd name="connsiteY6" fmla="*/ 2020204 h 2025229"/>
                  <a:gd name="connsiteX7" fmla="*/ 370346 w 678947"/>
                  <a:gd name="connsiteY7" fmla="*/ 1428267 h 2025229"/>
                  <a:gd name="connsiteX8" fmla="*/ 430248 w 678947"/>
                  <a:gd name="connsiteY8" fmla="*/ 1346540 h 2025229"/>
                  <a:gd name="connsiteX9" fmla="*/ 339473 w 678947"/>
                  <a:gd name="connsiteY9" fmla="*/ 1259287 h 2025229"/>
                  <a:gd name="connsiteX10" fmla="*/ 248698 w 678947"/>
                  <a:gd name="connsiteY10" fmla="*/ 1346540 h 2025229"/>
                  <a:gd name="connsiteX11" fmla="*/ 308601 w 678947"/>
                  <a:gd name="connsiteY11" fmla="*/ 1428268 h 2025229"/>
                  <a:gd name="connsiteX12" fmla="*/ 298145 w 678947"/>
                  <a:gd name="connsiteY12" fmla="*/ 2025229 h 2025229"/>
                  <a:gd name="connsiteX13" fmla="*/ 1482 w 678947"/>
                  <a:gd name="connsiteY13" fmla="*/ 1302201 h 2025229"/>
                  <a:gd name="connsiteX14" fmla="*/ 1 w 678947"/>
                  <a:gd name="connsiteY14" fmla="*/ 1302201 h 2025229"/>
                  <a:gd name="connsiteX15" fmla="*/ 977 w 678947"/>
                  <a:gd name="connsiteY15" fmla="*/ 1300945 h 2025229"/>
                  <a:gd name="connsiteX16" fmla="*/ 0 w 678947"/>
                  <a:gd name="connsiteY16" fmla="*/ 1298518 h 2025229"/>
                  <a:gd name="connsiteX17" fmla="*/ 2865 w 678947"/>
                  <a:gd name="connsiteY17" fmla="*/ 1298518 h 2025229"/>
                  <a:gd name="connsiteX18" fmla="*/ 128363 w 678947"/>
                  <a:gd name="connsiteY18" fmla="*/ 918329 h 2025229"/>
                  <a:gd name="connsiteX19" fmla="*/ 541078 w 678947"/>
                  <a:gd name="connsiteY19" fmla="*/ 913760 h 2025229"/>
                  <a:gd name="connsiteX20" fmla="*/ 162613 w 678947"/>
                  <a:gd name="connsiteY20" fmla="*/ 795273 h 2025229"/>
                  <a:gd name="connsiteX21" fmla="*/ 516334 w 678947"/>
                  <a:gd name="connsiteY21" fmla="*/ 795273 h 2025229"/>
                  <a:gd name="connsiteX22" fmla="*/ 561325 w 678947"/>
                  <a:gd name="connsiteY22" fmla="*/ 840264 h 2025229"/>
                  <a:gd name="connsiteX23" fmla="*/ 516334 w 678947"/>
                  <a:gd name="connsiteY23" fmla="*/ 885255 h 2025229"/>
                  <a:gd name="connsiteX24" fmla="*/ 162613 w 678947"/>
                  <a:gd name="connsiteY24" fmla="*/ 885255 h 2025229"/>
                  <a:gd name="connsiteX25" fmla="*/ 117622 w 678947"/>
                  <a:gd name="connsiteY25" fmla="*/ 840264 h 2025229"/>
                  <a:gd name="connsiteX26" fmla="*/ 162613 w 678947"/>
                  <a:gd name="connsiteY26" fmla="*/ 795273 h 2025229"/>
                  <a:gd name="connsiteX27" fmla="*/ 306002 w 678947"/>
                  <a:gd name="connsiteY27" fmla="*/ 0 h 2025229"/>
                  <a:gd name="connsiteX28" fmla="*/ 477359 w 678947"/>
                  <a:gd name="connsiteY28" fmla="*/ 279667 h 2025229"/>
                  <a:gd name="connsiteX29" fmla="*/ 535416 w 678947"/>
                  <a:gd name="connsiteY29" fmla="*/ 730528 h 2025229"/>
                  <a:gd name="connsiteX30" fmla="*/ 143530 w 678947"/>
                  <a:gd name="connsiteY30" fmla="*/ 730528 h 2025229"/>
                  <a:gd name="connsiteX31" fmla="*/ 306002 w 678947"/>
                  <a:gd name="connsiteY31" fmla="*/ 0 h 2025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8947" h="2025229">
                    <a:moveTo>
                      <a:pt x="541078" y="913760"/>
                    </a:moveTo>
                    <a:cubicBezTo>
                      <a:pt x="517510" y="1040676"/>
                      <a:pt x="540707" y="1154107"/>
                      <a:pt x="675744" y="1298518"/>
                    </a:cubicBezTo>
                    <a:lnTo>
                      <a:pt x="678947" y="1298518"/>
                    </a:lnTo>
                    <a:lnTo>
                      <a:pt x="677934" y="1301036"/>
                    </a:lnTo>
                    <a:lnTo>
                      <a:pt x="678947" y="1302201"/>
                    </a:lnTo>
                    <a:lnTo>
                      <a:pt x="677465" y="1302201"/>
                    </a:lnTo>
                    <a:lnTo>
                      <a:pt x="380803" y="2020204"/>
                    </a:lnTo>
                    <a:lnTo>
                      <a:pt x="370346" y="1428267"/>
                    </a:lnTo>
                    <a:cubicBezTo>
                      <a:pt x="405337" y="1416402"/>
                      <a:pt x="430248" y="1384267"/>
                      <a:pt x="430248" y="1346540"/>
                    </a:cubicBezTo>
                    <a:cubicBezTo>
                      <a:pt x="430248" y="1298351"/>
                      <a:pt x="389607" y="1259287"/>
                      <a:pt x="339473" y="1259287"/>
                    </a:cubicBezTo>
                    <a:cubicBezTo>
                      <a:pt x="289339" y="1259287"/>
                      <a:pt x="248698" y="1298351"/>
                      <a:pt x="248698" y="1346540"/>
                    </a:cubicBezTo>
                    <a:cubicBezTo>
                      <a:pt x="248698" y="1384267"/>
                      <a:pt x="273609" y="1416402"/>
                      <a:pt x="308601" y="1428268"/>
                    </a:cubicBezTo>
                    <a:cubicBezTo>
                      <a:pt x="308601" y="1640657"/>
                      <a:pt x="298145" y="1812840"/>
                      <a:pt x="298145" y="2025229"/>
                    </a:cubicBezTo>
                    <a:cubicBezTo>
                      <a:pt x="195772" y="1770818"/>
                      <a:pt x="103855" y="1556612"/>
                      <a:pt x="1482" y="1302201"/>
                    </a:cubicBezTo>
                    <a:lnTo>
                      <a:pt x="1" y="1302201"/>
                    </a:lnTo>
                    <a:cubicBezTo>
                      <a:pt x="335" y="1301788"/>
                      <a:pt x="668" y="1301375"/>
                      <a:pt x="977" y="1300945"/>
                    </a:cubicBezTo>
                    <a:lnTo>
                      <a:pt x="0" y="1298518"/>
                    </a:lnTo>
                    <a:lnTo>
                      <a:pt x="2865" y="1298518"/>
                    </a:lnTo>
                    <a:cubicBezTo>
                      <a:pt x="133453" y="1136606"/>
                      <a:pt x="156667" y="1063482"/>
                      <a:pt x="128363" y="918329"/>
                    </a:cubicBezTo>
                    <a:lnTo>
                      <a:pt x="541078" y="913760"/>
                    </a:lnTo>
                    <a:close/>
                    <a:moveTo>
                      <a:pt x="162613" y="795273"/>
                    </a:moveTo>
                    <a:lnTo>
                      <a:pt x="516334" y="795273"/>
                    </a:lnTo>
                    <a:cubicBezTo>
                      <a:pt x="541182" y="795273"/>
                      <a:pt x="561325" y="815416"/>
                      <a:pt x="561325" y="840264"/>
                    </a:cubicBezTo>
                    <a:cubicBezTo>
                      <a:pt x="561325" y="865112"/>
                      <a:pt x="541182" y="885255"/>
                      <a:pt x="516334" y="885255"/>
                    </a:cubicBezTo>
                    <a:lnTo>
                      <a:pt x="162613" y="885255"/>
                    </a:lnTo>
                    <a:cubicBezTo>
                      <a:pt x="137765" y="885255"/>
                      <a:pt x="117622" y="865112"/>
                      <a:pt x="117622" y="840264"/>
                    </a:cubicBezTo>
                    <a:cubicBezTo>
                      <a:pt x="117622" y="815416"/>
                      <a:pt x="137765" y="795273"/>
                      <a:pt x="162613" y="795273"/>
                    </a:cubicBezTo>
                    <a:close/>
                    <a:moveTo>
                      <a:pt x="306002" y="0"/>
                    </a:moveTo>
                    <a:lnTo>
                      <a:pt x="477359" y="279667"/>
                    </a:lnTo>
                    <a:lnTo>
                      <a:pt x="535416" y="730528"/>
                    </a:lnTo>
                    <a:lnTo>
                      <a:pt x="143530" y="730528"/>
                    </a:lnTo>
                    <a:cubicBezTo>
                      <a:pt x="211263" y="560889"/>
                      <a:pt x="238269" y="169639"/>
                      <a:pt x="3060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E26355E-A180-4415-A282-BDD201486BDB}"/>
                </a:ext>
              </a:extLst>
            </p:cNvPr>
            <p:cNvGrpSpPr/>
            <p:nvPr/>
          </p:nvGrpSpPr>
          <p:grpSpPr>
            <a:xfrm rot="74106" flipH="1">
              <a:off x="4864441" y="3217493"/>
              <a:ext cx="497280" cy="594768"/>
              <a:chOff x="5704433" y="717502"/>
              <a:chExt cx="7365528" cy="8809481"/>
            </a:xfrm>
            <a:solidFill>
              <a:schemeClr val="bg1"/>
            </a:solidFill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267687D-5D54-4D4D-9555-A9B34255F78C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B2E5AC4-C413-444C-BA68-C51DABC0ACA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9474942-B1EF-4076-990B-5BD620548910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C718B5A3-0933-474D-846F-370E91AC154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3AC4238-AFD2-4112-95D6-82ED82DE4A80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22E02E8-24E8-4F6B-9CB6-833954E7860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0128B42-AD27-4640-BC60-7FF4BD276DAE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55016E2-82D8-42BE-9750-8C7CD1FC9A1F}"/>
                </a:ext>
              </a:extLst>
            </p:cNvPr>
            <p:cNvGrpSpPr/>
            <p:nvPr/>
          </p:nvGrpSpPr>
          <p:grpSpPr>
            <a:xfrm rot="74106" flipH="1">
              <a:off x="5144126" y="4223894"/>
              <a:ext cx="255546" cy="263981"/>
              <a:chOff x="5365048" y="1982197"/>
              <a:chExt cx="7362621" cy="7605634"/>
            </a:xfrm>
            <a:solidFill>
              <a:schemeClr val="bg1"/>
            </a:solidFill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7019B01-A3C5-4E7A-BA07-7B7E8B4B37E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5D8B653-5BB2-417B-A240-6A188D1AD044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53D7C37-A239-4161-9BD8-1642FFEA0F80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299447B-4B56-4224-BD72-B4518A754DED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FF8AB55-C79E-441E-A45D-A5F3AC94F5F3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55890C1-EF16-46DD-B244-0254EB37D87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750369BC-4FDE-4540-A1C7-8CC31E62E25C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D5216A4-0673-4C17-9D00-7CD61488958D}"/>
                </a:ext>
              </a:extLst>
            </p:cNvPr>
            <p:cNvGrpSpPr/>
            <p:nvPr/>
          </p:nvGrpSpPr>
          <p:grpSpPr>
            <a:xfrm rot="21472320" flipH="1">
              <a:off x="5203063" y="3787134"/>
              <a:ext cx="807239" cy="555962"/>
              <a:chOff x="3667032" y="1708483"/>
              <a:chExt cx="8105829" cy="5582653"/>
            </a:xfrm>
            <a:solidFill>
              <a:schemeClr val="bg1"/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6F4FCA7-8D27-41B7-8A8A-80D9CC1B06DE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958A282-BAA5-497A-86B9-2CC2BCBDF96C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8DAE2D2-EC9D-407E-AB63-2AD7A916BED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050BD17-ADD0-4025-A2B6-DCC5FAB2AD41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F2394CE-4803-45B8-B41C-8C9DB814101E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B9E37421-7433-4794-91A2-3497D4B8F6A2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572C09C-3171-47C2-87E7-9A1803C467EB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8DAE53E-294C-42BD-98EE-EF8C035C2A3D}"/>
                </a:ext>
              </a:extLst>
            </p:cNvPr>
            <p:cNvGrpSpPr/>
            <p:nvPr/>
          </p:nvGrpSpPr>
          <p:grpSpPr>
            <a:xfrm rot="74106" flipH="1">
              <a:off x="5523334" y="2885275"/>
              <a:ext cx="729540" cy="826767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18FED9A-276E-4191-B832-8806470C326D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35D5D5-42C3-4F1A-B61F-A222BEF4BFB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28D9D3E-FF4A-433B-917E-3518EE6688C7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6CE1BE4-A0BA-4D1B-8969-E40C26697E3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A5D48E2-BE4A-4EE2-A47F-2271277C75BE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05E1BF2-110C-42C6-B467-59FD33EEF9A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13A737E-D7D5-488C-9E93-AABEEB0AE33B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2620AB3-6601-4D2B-8A9B-42055770FAD9}"/>
                </a:ext>
              </a:extLst>
            </p:cNvPr>
            <p:cNvGrpSpPr/>
            <p:nvPr/>
          </p:nvGrpSpPr>
          <p:grpSpPr>
            <a:xfrm rot="74106" flipH="1">
              <a:off x="3271009" y="3805840"/>
              <a:ext cx="678331" cy="768733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232A2EA-65DA-4368-841B-FEC34C1DF6CD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6AE4F21-ABC7-4DCE-846D-E8642C97182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32D00F4-3678-483E-8C65-6A708B2B8214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27C4041-E0FD-4A29-B2D0-4FCE16B3FEC4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C558D25-9A67-45B0-AA9B-ED84648D343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1780306-577E-45E3-9208-27952D3AE839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3B65C79-2B40-45D9-BDA0-A1BD1210CD51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E830598-A4EC-4617-978F-F8B8C6400B24}"/>
                </a:ext>
              </a:extLst>
            </p:cNvPr>
            <p:cNvGrpSpPr/>
            <p:nvPr/>
          </p:nvGrpSpPr>
          <p:grpSpPr>
            <a:xfrm rot="74106" flipH="1">
              <a:off x="2832542" y="4562506"/>
              <a:ext cx="620178" cy="702830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BBEBF97-1FBB-4EB5-8505-72DCA1E6E1BA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857DEC68-A0B2-4ABF-8660-A8300EE713B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531D7E9-6AB5-4D9E-B43A-85DE1463C2E3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1B44D84-5A8C-41C2-972D-AD31FADB3F4B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F86EA6C-CEF4-4E4F-904E-EDC9696A1934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1F169E6-4A65-41D8-990A-4FBB67CD29D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BB74B5D-F5FB-421D-8A33-E0A5F5794AB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8D006AE-97BA-47A6-A44C-47FC1D486F48}"/>
                </a:ext>
              </a:extLst>
            </p:cNvPr>
            <p:cNvGrpSpPr/>
            <p:nvPr/>
          </p:nvGrpSpPr>
          <p:grpSpPr>
            <a:xfrm rot="74106" flipH="1">
              <a:off x="2677119" y="3972556"/>
              <a:ext cx="692740" cy="785062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136AE2F-710D-4A2D-A9DB-B40339B033C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0A8E873-1CEB-4650-B1A4-75AC9643B52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97CD203-1AEB-4015-A919-B586886D718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6F76417-1E69-44DC-BA04-492FFB38BC5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3548DA3-A2C2-4784-8696-63166FB25393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77C8CDE-CDB4-4E04-BBDA-BE2A044E4F2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E49952BA-E8C7-41A3-9B22-357B5043C5CA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EC89D87-587E-4F08-B5C9-383BEBBCAFD5}"/>
                </a:ext>
              </a:extLst>
            </p:cNvPr>
            <p:cNvGrpSpPr/>
            <p:nvPr/>
          </p:nvGrpSpPr>
          <p:grpSpPr>
            <a:xfrm rot="937057" flipH="1">
              <a:off x="3396321" y="4411929"/>
              <a:ext cx="485360" cy="550045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363523AF-2AFE-46EF-9AFD-FA17224EC677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36B3435-4D61-45DC-981D-18DD7A87290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2976A9D-A05D-469A-BD81-3270A641CDD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E38497F-4B54-462A-AE3B-6A6305892781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818E072-566E-4E6E-B5F9-8BB21230FC2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F39441A-C8D0-4336-9427-3AE43F9173D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CB036CA-2BDB-42DF-84EF-8BFC0F25C6D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F926DD6-3E69-4296-8B54-5AD6B2AF4017}"/>
                </a:ext>
              </a:extLst>
            </p:cNvPr>
            <p:cNvGrpSpPr/>
            <p:nvPr/>
          </p:nvGrpSpPr>
          <p:grpSpPr>
            <a:xfrm rot="937057" flipH="1">
              <a:off x="4075044" y="3707063"/>
              <a:ext cx="369625" cy="418886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43F7EC5-FCB5-4764-8AF3-33DBF960BC5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60784BE0-A38F-46B3-93CF-68B92BB7DF68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8A8CBB8-4F2F-40C0-96AE-375842A07B84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EEE049DB-A78D-41A3-94C5-D20758C468F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084A356-2770-4D3C-B018-6EB7EF41A043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B4835AC-9D50-4290-B278-2B70C767E9A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37F0733-5D2B-4C5F-AA0B-7F7216CAB297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8874DE4-D9B0-4B6D-BB43-8F2390695597}"/>
                </a:ext>
              </a:extLst>
            </p:cNvPr>
            <p:cNvGrpSpPr/>
            <p:nvPr/>
          </p:nvGrpSpPr>
          <p:grpSpPr>
            <a:xfrm rot="937057" flipH="1">
              <a:off x="4082425" y="4115471"/>
              <a:ext cx="268584" cy="304379"/>
              <a:chOff x="5365048" y="479821"/>
              <a:chExt cx="8036930" cy="9108010"/>
            </a:xfrm>
            <a:solidFill>
              <a:schemeClr val="bg1"/>
            </a:solidFill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6B6247B-8047-4235-B6F8-3440BBC68CA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266B661-78EE-4E7A-81F5-0DF5C892AFDA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542EACC-3920-40D7-85B2-145B7C6AC5A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9925278-DC6F-44DF-A6EB-D389E20E49FD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04CE3A87-9FDA-4DA0-94DD-D7B91FDAF6B3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33F9D3B-E10E-4D6A-80E3-04E3CD2E9BBD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6121400-D24B-4F7C-A723-008BEC68C39E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9D1874C-DCC6-4BF8-AAD2-AC964CC84F5E}"/>
                </a:ext>
              </a:extLst>
            </p:cNvPr>
            <p:cNvGrpSpPr/>
            <p:nvPr/>
          </p:nvGrpSpPr>
          <p:grpSpPr>
            <a:xfrm rot="842146" flipH="1">
              <a:off x="4404315" y="3585494"/>
              <a:ext cx="381294" cy="262605"/>
              <a:chOff x="3667032" y="1708483"/>
              <a:chExt cx="8105829" cy="5582653"/>
            </a:xfrm>
            <a:solidFill>
              <a:schemeClr val="bg1"/>
            </a:solidFill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C5BA82D3-40D4-4128-A390-B0F162EEEEBD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66D1F0F1-E97B-4EEA-B425-C7770D59F327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CEE08F0-4B77-4E02-BCED-A0E338B9AEA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7BAAF478-29E8-42E8-9FD2-02B7E60BAD00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5647DFB9-C8FD-4EFE-87EB-7DCFF38CA6BD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DCF0F118-8C1E-420C-92F0-B0BE21DDE526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F56C4A7-EA29-4AE9-B450-D21C7029FED1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8416BEC0-8F65-4CC0-A299-682A5E1893FE}"/>
                </a:ext>
              </a:extLst>
            </p:cNvPr>
            <p:cNvGrpSpPr/>
            <p:nvPr/>
          </p:nvGrpSpPr>
          <p:grpSpPr>
            <a:xfrm rot="842146" flipH="1">
              <a:off x="4393215" y="4489171"/>
              <a:ext cx="381294" cy="262605"/>
              <a:chOff x="3667032" y="1708483"/>
              <a:chExt cx="8105829" cy="5582653"/>
            </a:xfrm>
            <a:solidFill>
              <a:schemeClr val="bg1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916B6DBD-8A72-4506-89AD-0D3A9C818AD8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942D169-C4A1-4DA9-B215-D6FE9DB61517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8E2AF4C-3B68-429A-9B47-14B6AD513670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34C8C9A2-14F7-48F7-9033-EF4F5296FF0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DFAB1EF-5381-4EA7-AD47-8E5AC268535C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36265A52-4E60-4F7A-B426-4FAD835472E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FE17014-4B27-48CA-92F9-9A903515C6B8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7AF4550-9DF4-4B71-93C9-F20D197EB91A}"/>
                </a:ext>
              </a:extLst>
            </p:cNvPr>
            <p:cNvGrpSpPr/>
            <p:nvPr/>
          </p:nvGrpSpPr>
          <p:grpSpPr>
            <a:xfrm rot="74106" flipH="1">
              <a:off x="4673360" y="3874446"/>
              <a:ext cx="381469" cy="456253"/>
              <a:chOff x="5704433" y="717502"/>
              <a:chExt cx="7365528" cy="8809481"/>
            </a:xfrm>
            <a:solidFill>
              <a:schemeClr val="bg1"/>
            </a:solidFill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0D5C499-2643-466D-9CB2-D98CB18ED9B7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D9774C3-4F43-4480-B884-D7D0ADCF063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2B0BA3B-86CF-4004-8A4F-203423F423BD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0534FA50-4A37-41DF-A0C0-AA105736490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DBB6F68-BC5E-4480-B09D-9DCC11218897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097C96D1-E361-4686-8946-E807115B194E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9E5D2AF4-D4D4-480B-A374-2129111A4101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822FB65-9C5C-4BF1-B72C-8A623B6EE6C9}"/>
                </a:ext>
              </a:extLst>
            </p:cNvPr>
            <p:cNvGrpSpPr/>
            <p:nvPr/>
          </p:nvGrpSpPr>
          <p:grpSpPr>
            <a:xfrm rot="74106" flipH="1">
              <a:off x="3907394" y="4557615"/>
              <a:ext cx="381469" cy="456253"/>
              <a:chOff x="5704433" y="717502"/>
              <a:chExt cx="7365528" cy="8809481"/>
            </a:xfrm>
            <a:solidFill>
              <a:schemeClr val="bg1"/>
            </a:solidFill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E625DB7-2944-4C42-A06F-CD4C34382DC1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FAEE35-4333-49F8-A477-62EB8C52BEE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4C942B1-D9B4-4829-A673-7DA70BCBDBDD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1808599-FD89-432B-A645-94CF127C12B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29D78C90-4EAE-4DA8-8033-3EC534868C69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23D0FCFB-3536-4C6F-8AC2-414DAE47294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738F85BF-4904-4666-9CD2-D1D8F54B4556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822FB65-9C5C-4BF1-B72C-8A623B6EE6C9}"/>
                </a:ext>
              </a:extLst>
            </p:cNvPr>
            <p:cNvGrpSpPr/>
            <p:nvPr/>
          </p:nvGrpSpPr>
          <p:grpSpPr>
            <a:xfrm rot="74106" flipH="1">
              <a:off x="4920311" y="4677521"/>
              <a:ext cx="381469" cy="456253"/>
              <a:chOff x="5704433" y="717502"/>
              <a:chExt cx="7365528" cy="8809481"/>
            </a:xfrm>
            <a:solidFill>
              <a:schemeClr val="bg1"/>
            </a:solidFill>
          </p:grpSpPr>
          <p:sp>
            <p:nvSpPr>
              <p:cNvPr id="235" name="Freeform: Shape 225">
                <a:extLst>
                  <a:ext uri="{FF2B5EF4-FFF2-40B4-BE49-F238E27FC236}">
                    <a16:creationId xmlns:a16="http://schemas.microsoft.com/office/drawing/2014/main" id="{3E625DB7-2944-4C42-A06F-CD4C34382DC1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: Shape 226">
                <a:extLst>
                  <a:ext uri="{FF2B5EF4-FFF2-40B4-BE49-F238E27FC236}">
                    <a16:creationId xmlns:a16="http://schemas.microsoft.com/office/drawing/2014/main" id="{F8FAEE35-4333-49F8-A477-62EB8C52BEE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: Shape 227">
                <a:extLst>
                  <a:ext uri="{FF2B5EF4-FFF2-40B4-BE49-F238E27FC236}">
                    <a16:creationId xmlns:a16="http://schemas.microsoft.com/office/drawing/2014/main" id="{D4C942B1-D9B4-4829-A673-7DA70BCBDBDD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: Shape 228">
                <a:extLst>
                  <a:ext uri="{FF2B5EF4-FFF2-40B4-BE49-F238E27FC236}">
                    <a16:creationId xmlns:a16="http://schemas.microsoft.com/office/drawing/2014/main" id="{21808599-FD89-432B-A645-94CF127C12B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: Shape 229">
                <a:extLst>
                  <a:ext uri="{FF2B5EF4-FFF2-40B4-BE49-F238E27FC236}">
                    <a16:creationId xmlns:a16="http://schemas.microsoft.com/office/drawing/2014/main" id="{29D78C90-4EAE-4DA8-8033-3EC534868C69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: Shape 230">
                <a:extLst>
                  <a:ext uri="{FF2B5EF4-FFF2-40B4-BE49-F238E27FC236}">
                    <a16:creationId xmlns:a16="http://schemas.microsoft.com/office/drawing/2014/main" id="{23D0FCFB-3536-4C6F-8AC2-414DAE47294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: Shape 231">
                <a:extLst>
                  <a:ext uri="{FF2B5EF4-FFF2-40B4-BE49-F238E27FC236}">
                    <a16:creationId xmlns:a16="http://schemas.microsoft.com/office/drawing/2014/main" id="{738F85BF-4904-4666-9CD2-D1D8F54B4556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C3BD627-8DC3-4319-BBE7-62A9DC5A6810}"/>
                </a:ext>
              </a:extLst>
            </p:cNvPr>
            <p:cNvGrpSpPr/>
            <p:nvPr/>
          </p:nvGrpSpPr>
          <p:grpSpPr>
            <a:xfrm>
              <a:off x="737890" y="4784982"/>
              <a:ext cx="2101441" cy="1457875"/>
              <a:chOff x="4733216" y="3486970"/>
              <a:chExt cx="7836692" cy="5830833"/>
            </a:xfrm>
            <a:solidFill>
              <a:schemeClr val="bg1"/>
            </a:solidFill>
          </p:grpSpPr>
          <p:sp>
            <p:nvSpPr>
              <p:cNvPr id="132" name="Freeform: Shape 43">
                <a:extLst>
                  <a:ext uri="{FF2B5EF4-FFF2-40B4-BE49-F238E27FC236}">
                    <a16:creationId xmlns:a16="http://schemas.microsoft.com/office/drawing/2014/main" id="{BA4296D1-9136-4EF7-BF73-9C4336E28E0C}"/>
                  </a:ext>
                </a:extLst>
              </p:cNvPr>
              <p:cNvSpPr/>
              <p:nvPr/>
            </p:nvSpPr>
            <p:spPr>
              <a:xfrm rot="5400000">
                <a:off x="6801154" y="2120167"/>
                <a:ext cx="4401951" cy="7135557"/>
              </a:xfrm>
              <a:custGeom>
                <a:avLst/>
                <a:gdLst>
                  <a:gd name="connsiteX0" fmla="*/ 1574201 w 4401951"/>
                  <a:gd name="connsiteY0" fmla="*/ 1307005 h 7135557"/>
                  <a:gd name="connsiteX1" fmla="*/ 1595137 w 4401951"/>
                  <a:gd name="connsiteY1" fmla="*/ 1308799 h 7135557"/>
                  <a:gd name="connsiteX2" fmla="*/ 1596178 w 4401951"/>
                  <a:gd name="connsiteY2" fmla="*/ 1307005 h 7135557"/>
                  <a:gd name="connsiteX3" fmla="*/ 1292196 w 4401951"/>
                  <a:gd name="connsiteY3" fmla="*/ 1246107 h 7135557"/>
                  <a:gd name="connsiteX4" fmla="*/ 1354627 w 4401951"/>
                  <a:gd name="connsiteY4" fmla="*/ 1145598 h 7135557"/>
                  <a:gd name="connsiteX5" fmla="*/ 1392692 w 4401951"/>
                  <a:gd name="connsiteY5" fmla="*/ 1097590 h 7135557"/>
                  <a:gd name="connsiteX6" fmla="*/ 1392692 w 4401951"/>
                  <a:gd name="connsiteY6" fmla="*/ 698917 h 7135557"/>
                  <a:gd name="connsiteX7" fmla="*/ 10305 w 4401951"/>
                  <a:gd name="connsiteY7" fmla="*/ 1963449 h 7135557"/>
                  <a:gd name="connsiteX8" fmla="*/ 243210 w 4401951"/>
                  <a:gd name="connsiteY8" fmla="*/ 1270953 h 7135557"/>
                  <a:gd name="connsiteX9" fmla="*/ 521312 w 4401951"/>
                  <a:gd name="connsiteY9" fmla="*/ 2463671 h 7135557"/>
                  <a:gd name="connsiteX10" fmla="*/ 1032923 w 4401951"/>
                  <a:gd name="connsiteY10" fmla="*/ 24092 h 7135557"/>
                  <a:gd name="connsiteX11" fmla="*/ 1044438 w 4401951"/>
                  <a:gd name="connsiteY11" fmla="*/ 0 h 7135557"/>
                  <a:gd name="connsiteX12" fmla="*/ 1093672 w 4401951"/>
                  <a:gd name="connsiteY12" fmla="*/ 664478 h 7135557"/>
                  <a:gd name="connsiteX13" fmla="*/ 1143670 w 4401951"/>
                  <a:gd name="connsiteY13" fmla="*/ 593153 h 7135557"/>
                  <a:gd name="connsiteX14" fmla="*/ 1389562 w 4401951"/>
                  <a:gd name="connsiteY14" fmla="*/ 359293 h 7135557"/>
                  <a:gd name="connsiteX15" fmla="*/ 1230812 w 4401951"/>
                  <a:gd name="connsiteY15" fmla="*/ 1223676 h 7135557"/>
                  <a:gd name="connsiteX16" fmla="*/ 1377075 w 4401951"/>
                  <a:gd name="connsiteY16" fmla="*/ 659632 h 7135557"/>
                  <a:gd name="connsiteX17" fmla="*/ 1392692 w 4401951"/>
                  <a:gd name="connsiteY17" fmla="*/ 617304 h 7135557"/>
                  <a:gd name="connsiteX18" fmla="*/ 1392692 w 4401951"/>
                  <a:gd name="connsiteY18" fmla="*/ 391528 h 7135557"/>
                  <a:gd name="connsiteX19" fmla="*/ 1418889 w 4401951"/>
                  <a:gd name="connsiteY19" fmla="*/ 509430 h 7135557"/>
                  <a:gd name="connsiteX20" fmla="*/ 1422175 w 4401951"/>
                  <a:gd name="connsiteY20" fmla="*/ 537401 h 7135557"/>
                  <a:gd name="connsiteX21" fmla="*/ 1422535 w 4401951"/>
                  <a:gd name="connsiteY21" fmla="*/ 536423 h 7135557"/>
                  <a:gd name="connsiteX22" fmla="*/ 1422245 w 4401951"/>
                  <a:gd name="connsiteY22" fmla="*/ 538004 h 7135557"/>
                  <a:gd name="connsiteX23" fmla="*/ 1447174 w 4401951"/>
                  <a:gd name="connsiteY23" fmla="*/ 750227 h 7135557"/>
                  <a:gd name="connsiteX24" fmla="*/ 1448990 w 4401951"/>
                  <a:gd name="connsiteY24" fmla="*/ 775589 h 7135557"/>
                  <a:gd name="connsiteX25" fmla="*/ 1465396 w 4401951"/>
                  <a:gd name="connsiteY25" fmla="*/ 822804 h 7135557"/>
                  <a:gd name="connsiteX26" fmla="*/ 1504879 w 4401951"/>
                  <a:gd name="connsiteY26" fmla="*/ 989383 h 7135557"/>
                  <a:gd name="connsiteX27" fmla="*/ 1525291 w 4401951"/>
                  <a:gd name="connsiteY27" fmla="*/ 962032 h 7135557"/>
                  <a:gd name="connsiteX28" fmla="*/ 1586713 w 4401951"/>
                  <a:gd name="connsiteY28" fmla="*/ 781661 h 7135557"/>
                  <a:gd name="connsiteX29" fmla="*/ 1588900 w 4401951"/>
                  <a:gd name="connsiteY29" fmla="*/ 742775 h 7135557"/>
                  <a:gd name="connsiteX30" fmla="*/ 1547037 w 4401951"/>
                  <a:gd name="connsiteY30" fmla="*/ 655005 h 7135557"/>
                  <a:gd name="connsiteX31" fmla="*/ 1482690 w 4401951"/>
                  <a:gd name="connsiteY31" fmla="*/ 547744 h 7135557"/>
                  <a:gd name="connsiteX32" fmla="*/ 1587215 w 4401951"/>
                  <a:gd name="connsiteY32" fmla="*/ 625548 h 7135557"/>
                  <a:gd name="connsiteX33" fmla="*/ 1582482 w 4401951"/>
                  <a:gd name="connsiteY33" fmla="*/ 574855 h 7135557"/>
                  <a:gd name="connsiteX34" fmla="*/ 1467846 w 4401951"/>
                  <a:gd name="connsiteY34" fmla="*/ 238210 h 7135557"/>
                  <a:gd name="connsiteX35" fmla="*/ 1861129 w 4401951"/>
                  <a:gd name="connsiteY35" fmla="*/ 883588 h 7135557"/>
                  <a:gd name="connsiteX36" fmla="*/ 1867608 w 4401951"/>
                  <a:gd name="connsiteY36" fmla="*/ 952388 h 7135557"/>
                  <a:gd name="connsiteX37" fmla="*/ 1901281 w 4401951"/>
                  <a:gd name="connsiteY37" fmla="*/ 1014707 h 7135557"/>
                  <a:gd name="connsiteX38" fmla="*/ 1931966 w 4401951"/>
                  <a:gd name="connsiteY38" fmla="*/ 1099383 h 7135557"/>
                  <a:gd name="connsiteX39" fmla="*/ 1935528 w 4401951"/>
                  <a:gd name="connsiteY39" fmla="*/ 1036077 h 7135557"/>
                  <a:gd name="connsiteX40" fmla="*/ 1810993 w 4401951"/>
                  <a:gd name="connsiteY40" fmla="*/ 593384 h 7135557"/>
                  <a:gd name="connsiteX41" fmla="*/ 2043828 w 4401951"/>
                  <a:gd name="connsiteY41" fmla="*/ 843442 h 7135557"/>
                  <a:gd name="connsiteX42" fmla="*/ 2112308 w 4401951"/>
                  <a:gd name="connsiteY42" fmla="*/ 960153 h 7135557"/>
                  <a:gd name="connsiteX43" fmla="*/ 2183813 w 4401951"/>
                  <a:gd name="connsiteY43" fmla="*/ 879627 h 7135557"/>
                  <a:gd name="connsiteX44" fmla="*/ 2714982 w 4401951"/>
                  <a:gd name="connsiteY44" fmla="*/ 21558 h 7135557"/>
                  <a:gd name="connsiteX45" fmla="*/ 1715073 w 4401951"/>
                  <a:gd name="connsiteY45" fmla="*/ 2645841 h 7135557"/>
                  <a:gd name="connsiteX46" fmla="*/ 2784794 w 4401951"/>
                  <a:gd name="connsiteY46" fmla="*/ 1156569 h 7135557"/>
                  <a:gd name="connsiteX47" fmla="*/ 1969674 w 4401951"/>
                  <a:gd name="connsiteY47" fmla="*/ 3737766 h 7135557"/>
                  <a:gd name="connsiteX48" fmla="*/ 2540919 w 4401951"/>
                  <a:gd name="connsiteY48" fmla="*/ 3073208 h 7135557"/>
                  <a:gd name="connsiteX49" fmla="*/ 2241680 w 4401951"/>
                  <a:gd name="connsiteY49" fmla="*/ 4524527 h 7135557"/>
                  <a:gd name="connsiteX50" fmla="*/ 2635972 w 4401951"/>
                  <a:gd name="connsiteY50" fmla="*/ 3936651 h 7135557"/>
                  <a:gd name="connsiteX51" fmla="*/ 2980221 w 4401951"/>
                  <a:gd name="connsiteY51" fmla="*/ 4653430 h 7135557"/>
                  <a:gd name="connsiteX52" fmla="*/ 2724238 w 4401951"/>
                  <a:gd name="connsiteY52" fmla="*/ 5226768 h 7135557"/>
                  <a:gd name="connsiteX53" fmla="*/ 3269110 w 4401951"/>
                  <a:gd name="connsiteY53" fmla="*/ 4904889 h 7135557"/>
                  <a:gd name="connsiteX54" fmla="*/ 4062237 w 4401951"/>
                  <a:gd name="connsiteY54" fmla="*/ 6863126 h 7135557"/>
                  <a:gd name="connsiteX55" fmla="*/ 1163872 w 4401951"/>
                  <a:gd name="connsiteY55" fmla="*/ 2381077 h 7135557"/>
                  <a:gd name="connsiteX56" fmla="*/ 1171818 w 4401951"/>
                  <a:gd name="connsiteY56" fmla="*/ 2187765 h 7135557"/>
                  <a:gd name="connsiteX57" fmla="*/ 1165562 w 4401951"/>
                  <a:gd name="connsiteY57" fmla="*/ 2187901 h 7135557"/>
                  <a:gd name="connsiteX58" fmla="*/ 1159676 w 4401951"/>
                  <a:gd name="connsiteY58" fmla="*/ 2158334 h 7135557"/>
                  <a:gd name="connsiteX59" fmla="*/ 1140976 w 4401951"/>
                  <a:gd name="connsiteY59" fmla="*/ 2015351 h 7135557"/>
                  <a:gd name="connsiteX60" fmla="*/ 1134897 w 4401951"/>
                  <a:gd name="connsiteY60" fmla="*/ 1881299 h 7135557"/>
                  <a:gd name="connsiteX61" fmla="*/ 1113671 w 4401951"/>
                  <a:gd name="connsiteY61" fmla="*/ 2032179 h 7135557"/>
                  <a:gd name="connsiteX62" fmla="*/ 4401951 w 4401951"/>
                  <a:gd name="connsiteY62" fmla="*/ 7116709 h 7135557"/>
                  <a:gd name="connsiteX63" fmla="*/ 820316 w 4401951"/>
                  <a:gd name="connsiteY63" fmla="*/ 6024940 h 7135557"/>
                  <a:gd name="connsiteX64" fmla="*/ 1563906 w 4401951"/>
                  <a:gd name="connsiteY64" fmla="*/ 6099531 h 7135557"/>
                  <a:gd name="connsiteX65" fmla="*/ 162104 w 4401951"/>
                  <a:gd name="connsiteY65" fmla="*/ 4265506 h 7135557"/>
                  <a:gd name="connsiteX66" fmla="*/ 884894 w 4401951"/>
                  <a:gd name="connsiteY66" fmla="*/ 4858595 h 7135557"/>
                  <a:gd name="connsiteX67" fmla="*/ 59825 w 4401951"/>
                  <a:gd name="connsiteY67" fmla="*/ 3067213 h 7135557"/>
                  <a:gd name="connsiteX68" fmla="*/ 601746 w 4401951"/>
                  <a:gd name="connsiteY68" fmla="*/ 3720191 h 7135557"/>
                  <a:gd name="connsiteX69" fmla="*/ 10305 w 4401951"/>
                  <a:gd name="connsiteY69" fmla="*/ 1963449 h 713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01951" h="7135557">
                    <a:moveTo>
                      <a:pt x="1574201" y="1307005"/>
                    </a:moveTo>
                    <a:lnTo>
                      <a:pt x="1595137" y="1308799"/>
                    </a:lnTo>
                    <a:lnTo>
                      <a:pt x="1596178" y="1307005"/>
                    </a:lnTo>
                    <a:close/>
                    <a:moveTo>
                      <a:pt x="1292196" y="1246107"/>
                    </a:moveTo>
                    <a:lnTo>
                      <a:pt x="1354627" y="1145598"/>
                    </a:lnTo>
                    <a:lnTo>
                      <a:pt x="1392692" y="1097590"/>
                    </a:lnTo>
                    <a:lnTo>
                      <a:pt x="1392692" y="698917"/>
                    </a:lnTo>
                    <a:close/>
                    <a:moveTo>
                      <a:pt x="10305" y="1963449"/>
                    </a:moveTo>
                    <a:cubicBezTo>
                      <a:pt x="35305" y="1737141"/>
                      <a:pt x="107341" y="1504847"/>
                      <a:pt x="243210" y="1270953"/>
                    </a:cubicBezTo>
                    <a:cubicBezTo>
                      <a:pt x="169779" y="1766302"/>
                      <a:pt x="247539" y="2226400"/>
                      <a:pt x="521312" y="2463671"/>
                    </a:cubicBezTo>
                    <a:cubicBezTo>
                      <a:pt x="290444" y="1194996"/>
                      <a:pt x="254291" y="837377"/>
                      <a:pt x="1032923" y="24092"/>
                    </a:cubicBezTo>
                    <a:cubicBezTo>
                      <a:pt x="1038793" y="11284"/>
                      <a:pt x="1042539" y="3412"/>
                      <a:pt x="1044438" y="0"/>
                    </a:cubicBezTo>
                    <a:lnTo>
                      <a:pt x="1093672" y="664478"/>
                    </a:lnTo>
                    <a:lnTo>
                      <a:pt x="1143670" y="593153"/>
                    </a:lnTo>
                    <a:cubicBezTo>
                      <a:pt x="1210644" y="509720"/>
                      <a:pt x="1291811" y="431141"/>
                      <a:pt x="1389562" y="359293"/>
                    </a:cubicBezTo>
                    <a:cubicBezTo>
                      <a:pt x="1199332" y="664152"/>
                      <a:pt x="1118671" y="989135"/>
                      <a:pt x="1230812" y="1223676"/>
                    </a:cubicBezTo>
                    <a:cubicBezTo>
                      <a:pt x="1283709" y="998470"/>
                      <a:pt x="1328298" y="814214"/>
                      <a:pt x="1377075" y="659632"/>
                    </a:cubicBezTo>
                    <a:lnTo>
                      <a:pt x="1392692" y="617304"/>
                    </a:lnTo>
                    <a:lnTo>
                      <a:pt x="1392692" y="391528"/>
                    </a:lnTo>
                    <a:lnTo>
                      <a:pt x="1418889" y="509430"/>
                    </a:lnTo>
                    <a:lnTo>
                      <a:pt x="1422175" y="537401"/>
                    </a:lnTo>
                    <a:lnTo>
                      <a:pt x="1422535" y="536423"/>
                    </a:lnTo>
                    <a:cubicBezTo>
                      <a:pt x="1422439" y="536949"/>
                      <a:pt x="1422342" y="537477"/>
                      <a:pt x="1422245" y="538004"/>
                    </a:cubicBezTo>
                    <a:lnTo>
                      <a:pt x="1447174" y="750227"/>
                    </a:lnTo>
                    <a:lnTo>
                      <a:pt x="1448990" y="775589"/>
                    </a:lnTo>
                    <a:lnTo>
                      <a:pt x="1465396" y="822804"/>
                    </a:lnTo>
                    <a:lnTo>
                      <a:pt x="1504879" y="989383"/>
                    </a:lnTo>
                    <a:lnTo>
                      <a:pt x="1525291" y="962032"/>
                    </a:lnTo>
                    <a:cubicBezTo>
                      <a:pt x="1557458" y="907490"/>
                      <a:pt x="1577556" y="846778"/>
                      <a:pt x="1586713" y="781661"/>
                    </a:cubicBezTo>
                    <a:cubicBezTo>
                      <a:pt x="1587442" y="768698"/>
                      <a:pt x="1588171" y="755737"/>
                      <a:pt x="1588900" y="742775"/>
                    </a:cubicBezTo>
                    <a:lnTo>
                      <a:pt x="1547037" y="655005"/>
                    </a:lnTo>
                    <a:cubicBezTo>
                      <a:pt x="1527714" y="619152"/>
                      <a:pt x="1506210" y="583330"/>
                      <a:pt x="1482690" y="547744"/>
                    </a:cubicBezTo>
                    <a:lnTo>
                      <a:pt x="1587215" y="625548"/>
                    </a:lnTo>
                    <a:lnTo>
                      <a:pt x="1582482" y="574855"/>
                    </a:lnTo>
                    <a:cubicBezTo>
                      <a:pt x="1565083" y="466606"/>
                      <a:pt x="1525602" y="352408"/>
                      <a:pt x="1467846" y="238210"/>
                    </a:cubicBezTo>
                    <a:cubicBezTo>
                      <a:pt x="1710374" y="439406"/>
                      <a:pt x="1825116" y="661256"/>
                      <a:pt x="1861129" y="883588"/>
                    </a:cubicBezTo>
                    <a:lnTo>
                      <a:pt x="1867608" y="952388"/>
                    </a:lnTo>
                    <a:lnTo>
                      <a:pt x="1901281" y="1014707"/>
                    </a:lnTo>
                    <a:lnTo>
                      <a:pt x="1931966" y="1099383"/>
                    </a:lnTo>
                    <a:lnTo>
                      <a:pt x="1935528" y="1036077"/>
                    </a:lnTo>
                    <a:cubicBezTo>
                      <a:pt x="1932520" y="897911"/>
                      <a:pt x="1887999" y="745647"/>
                      <a:pt x="1810993" y="593384"/>
                    </a:cubicBezTo>
                    <a:cubicBezTo>
                      <a:pt x="1908003" y="673863"/>
                      <a:pt x="1984569" y="757646"/>
                      <a:pt x="2043828" y="843442"/>
                    </a:cubicBezTo>
                    <a:lnTo>
                      <a:pt x="2112308" y="960153"/>
                    </a:lnTo>
                    <a:lnTo>
                      <a:pt x="2183813" y="879627"/>
                    </a:lnTo>
                    <a:cubicBezTo>
                      <a:pt x="2322640" y="717571"/>
                      <a:pt x="2486557" y="489948"/>
                      <a:pt x="2714982" y="21558"/>
                    </a:cubicBezTo>
                    <a:cubicBezTo>
                      <a:pt x="3240019" y="1209833"/>
                      <a:pt x="1631771" y="1832795"/>
                      <a:pt x="1715073" y="2645841"/>
                    </a:cubicBezTo>
                    <a:cubicBezTo>
                      <a:pt x="2045535" y="2037427"/>
                      <a:pt x="2319419" y="1566185"/>
                      <a:pt x="2784794" y="1156569"/>
                    </a:cubicBezTo>
                    <a:cubicBezTo>
                      <a:pt x="3117678" y="2938725"/>
                      <a:pt x="2267144" y="2835936"/>
                      <a:pt x="1969674" y="3737766"/>
                    </a:cubicBezTo>
                    <a:cubicBezTo>
                      <a:pt x="2204132" y="3553211"/>
                      <a:pt x="2311509" y="3203451"/>
                      <a:pt x="2540919" y="3073208"/>
                    </a:cubicBezTo>
                    <a:cubicBezTo>
                      <a:pt x="2781764" y="3802291"/>
                      <a:pt x="2294248" y="3762456"/>
                      <a:pt x="2241680" y="4524527"/>
                    </a:cubicBezTo>
                    <a:lnTo>
                      <a:pt x="2635972" y="3936651"/>
                    </a:lnTo>
                    <a:cubicBezTo>
                      <a:pt x="2747761" y="4010954"/>
                      <a:pt x="2965511" y="4438411"/>
                      <a:pt x="2980221" y="4653430"/>
                    </a:cubicBezTo>
                    <a:cubicBezTo>
                      <a:pt x="2994932" y="4868450"/>
                      <a:pt x="2868201" y="4856669"/>
                      <a:pt x="2724238" y="5226768"/>
                    </a:cubicBezTo>
                    <a:cubicBezTo>
                      <a:pt x="2879924" y="5084195"/>
                      <a:pt x="3180097" y="4801659"/>
                      <a:pt x="3269110" y="4904889"/>
                    </a:cubicBezTo>
                    <a:cubicBezTo>
                      <a:pt x="3572739" y="5194238"/>
                      <a:pt x="3288409" y="5620681"/>
                      <a:pt x="4062237" y="6863126"/>
                    </a:cubicBezTo>
                    <a:cubicBezTo>
                      <a:pt x="2180073" y="6016731"/>
                      <a:pt x="1166812" y="4088916"/>
                      <a:pt x="1163872" y="2381077"/>
                    </a:cubicBezTo>
                    <a:lnTo>
                      <a:pt x="1171818" y="2187765"/>
                    </a:lnTo>
                    <a:lnTo>
                      <a:pt x="1165562" y="2187901"/>
                    </a:lnTo>
                    <a:lnTo>
                      <a:pt x="1159676" y="2158334"/>
                    </a:lnTo>
                    <a:cubicBezTo>
                      <a:pt x="1151650" y="2111164"/>
                      <a:pt x="1145304" y="2063446"/>
                      <a:pt x="1140976" y="2015351"/>
                    </a:cubicBezTo>
                    <a:lnTo>
                      <a:pt x="1134897" y="1881299"/>
                    </a:lnTo>
                    <a:lnTo>
                      <a:pt x="1113671" y="2032179"/>
                    </a:lnTo>
                    <a:cubicBezTo>
                      <a:pt x="927929" y="3958603"/>
                      <a:pt x="2274745" y="6444895"/>
                      <a:pt x="4401951" y="7116709"/>
                    </a:cubicBezTo>
                    <a:cubicBezTo>
                      <a:pt x="2031981" y="7255286"/>
                      <a:pt x="1150032" y="6603410"/>
                      <a:pt x="820316" y="6024940"/>
                    </a:cubicBezTo>
                    <a:cubicBezTo>
                      <a:pt x="1359331" y="6159038"/>
                      <a:pt x="1370002" y="6176835"/>
                      <a:pt x="1563906" y="6099531"/>
                    </a:cubicBezTo>
                    <a:cubicBezTo>
                      <a:pt x="517037" y="5889014"/>
                      <a:pt x="393579" y="5232930"/>
                      <a:pt x="162104" y="4265506"/>
                    </a:cubicBezTo>
                    <a:cubicBezTo>
                      <a:pt x="342018" y="4353444"/>
                      <a:pt x="494429" y="4855174"/>
                      <a:pt x="884894" y="4858595"/>
                    </a:cubicBezTo>
                    <a:cubicBezTo>
                      <a:pt x="498053" y="4364291"/>
                      <a:pt x="-195081" y="3923696"/>
                      <a:pt x="59825" y="3067213"/>
                    </a:cubicBezTo>
                    <a:cubicBezTo>
                      <a:pt x="327943" y="3660046"/>
                      <a:pt x="203678" y="3405627"/>
                      <a:pt x="601746" y="3720191"/>
                    </a:cubicBezTo>
                    <a:cubicBezTo>
                      <a:pt x="283632" y="3267428"/>
                      <a:pt x="-64693" y="2642375"/>
                      <a:pt x="10305" y="19634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Freeform: Shape 41">
                <a:extLst>
                  <a:ext uri="{FF2B5EF4-FFF2-40B4-BE49-F238E27FC236}">
                    <a16:creationId xmlns:a16="http://schemas.microsoft.com/office/drawing/2014/main" id="{13F2C3F8-1CA0-4C5C-886C-E20CDA99E954}"/>
                  </a:ext>
                </a:extLst>
              </p:cNvPr>
              <p:cNvSpPr/>
              <p:nvPr/>
            </p:nvSpPr>
            <p:spPr>
              <a:xfrm rot="1520710">
                <a:off x="4733216" y="7292574"/>
                <a:ext cx="678947" cy="2025229"/>
              </a:xfrm>
              <a:custGeom>
                <a:avLst/>
                <a:gdLst>
                  <a:gd name="connsiteX0" fmla="*/ 541078 w 678947"/>
                  <a:gd name="connsiteY0" fmla="*/ 692150 h 1803619"/>
                  <a:gd name="connsiteX1" fmla="*/ 675744 w 678947"/>
                  <a:gd name="connsiteY1" fmla="*/ 1076908 h 1803619"/>
                  <a:gd name="connsiteX2" fmla="*/ 678947 w 678947"/>
                  <a:gd name="connsiteY2" fmla="*/ 1076908 h 1803619"/>
                  <a:gd name="connsiteX3" fmla="*/ 677934 w 678947"/>
                  <a:gd name="connsiteY3" fmla="*/ 1079426 h 1803619"/>
                  <a:gd name="connsiteX4" fmla="*/ 678947 w 678947"/>
                  <a:gd name="connsiteY4" fmla="*/ 1080591 h 1803619"/>
                  <a:gd name="connsiteX5" fmla="*/ 677465 w 678947"/>
                  <a:gd name="connsiteY5" fmla="*/ 1080591 h 1803619"/>
                  <a:gd name="connsiteX6" fmla="*/ 380803 w 678947"/>
                  <a:gd name="connsiteY6" fmla="*/ 1798594 h 1803619"/>
                  <a:gd name="connsiteX7" fmla="*/ 370346 w 678947"/>
                  <a:gd name="connsiteY7" fmla="*/ 1206657 h 1803619"/>
                  <a:gd name="connsiteX8" fmla="*/ 430248 w 678947"/>
                  <a:gd name="connsiteY8" fmla="*/ 1124930 h 1803619"/>
                  <a:gd name="connsiteX9" fmla="*/ 339473 w 678947"/>
                  <a:gd name="connsiteY9" fmla="*/ 1037677 h 1803619"/>
                  <a:gd name="connsiteX10" fmla="*/ 248698 w 678947"/>
                  <a:gd name="connsiteY10" fmla="*/ 1124930 h 1803619"/>
                  <a:gd name="connsiteX11" fmla="*/ 308601 w 678947"/>
                  <a:gd name="connsiteY11" fmla="*/ 1206658 h 1803619"/>
                  <a:gd name="connsiteX12" fmla="*/ 298145 w 678947"/>
                  <a:gd name="connsiteY12" fmla="*/ 1803619 h 1803619"/>
                  <a:gd name="connsiteX13" fmla="*/ 1482 w 678947"/>
                  <a:gd name="connsiteY13" fmla="*/ 1080591 h 1803619"/>
                  <a:gd name="connsiteX14" fmla="*/ 1 w 678947"/>
                  <a:gd name="connsiteY14" fmla="*/ 1080591 h 1803619"/>
                  <a:gd name="connsiteX15" fmla="*/ 977 w 678947"/>
                  <a:gd name="connsiteY15" fmla="*/ 1079335 h 1803619"/>
                  <a:gd name="connsiteX16" fmla="*/ 0 w 678947"/>
                  <a:gd name="connsiteY16" fmla="*/ 1076908 h 1803619"/>
                  <a:gd name="connsiteX17" fmla="*/ 2865 w 678947"/>
                  <a:gd name="connsiteY17" fmla="*/ 1076908 h 1803619"/>
                  <a:gd name="connsiteX18" fmla="*/ 128363 w 678947"/>
                  <a:gd name="connsiteY18" fmla="*/ 696719 h 1803619"/>
                  <a:gd name="connsiteX19" fmla="*/ 162613 w 678947"/>
                  <a:gd name="connsiteY19" fmla="*/ 573663 h 1803619"/>
                  <a:gd name="connsiteX20" fmla="*/ 516334 w 678947"/>
                  <a:gd name="connsiteY20" fmla="*/ 573663 h 1803619"/>
                  <a:gd name="connsiteX21" fmla="*/ 561325 w 678947"/>
                  <a:gd name="connsiteY21" fmla="*/ 618654 h 1803619"/>
                  <a:gd name="connsiteX22" fmla="*/ 516334 w 678947"/>
                  <a:gd name="connsiteY22" fmla="*/ 663645 h 1803619"/>
                  <a:gd name="connsiteX23" fmla="*/ 162613 w 678947"/>
                  <a:gd name="connsiteY23" fmla="*/ 663645 h 1803619"/>
                  <a:gd name="connsiteX24" fmla="*/ 117622 w 678947"/>
                  <a:gd name="connsiteY24" fmla="*/ 618654 h 1803619"/>
                  <a:gd name="connsiteX25" fmla="*/ 162613 w 678947"/>
                  <a:gd name="connsiteY25" fmla="*/ 573663 h 1803619"/>
                  <a:gd name="connsiteX26" fmla="*/ 346730 w 678947"/>
                  <a:gd name="connsiteY26" fmla="*/ 0 h 1803619"/>
                  <a:gd name="connsiteX27" fmla="*/ 477359 w 678947"/>
                  <a:gd name="connsiteY27" fmla="*/ 58057 h 1803619"/>
                  <a:gd name="connsiteX28" fmla="*/ 535416 w 678947"/>
                  <a:gd name="connsiteY28" fmla="*/ 508918 h 1803619"/>
                  <a:gd name="connsiteX29" fmla="*/ 143530 w 678947"/>
                  <a:gd name="connsiteY29" fmla="*/ 508918 h 1803619"/>
                  <a:gd name="connsiteX0" fmla="*/ 541078 w 678947"/>
                  <a:gd name="connsiteY0" fmla="*/ 913760 h 2025229"/>
                  <a:gd name="connsiteX1" fmla="*/ 675744 w 678947"/>
                  <a:gd name="connsiteY1" fmla="*/ 1298518 h 2025229"/>
                  <a:gd name="connsiteX2" fmla="*/ 678947 w 678947"/>
                  <a:gd name="connsiteY2" fmla="*/ 1298518 h 2025229"/>
                  <a:gd name="connsiteX3" fmla="*/ 677934 w 678947"/>
                  <a:gd name="connsiteY3" fmla="*/ 1301036 h 2025229"/>
                  <a:gd name="connsiteX4" fmla="*/ 678947 w 678947"/>
                  <a:gd name="connsiteY4" fmla="*/ 1302201 h 2025229"/>
                  <a:gd name="connsiteX5" fmla="*/ 677465 w 678947"/>
                  <a:gd name="connsiteY5" fmla="*/ 1302201 h 2025229"/>
                  <a:gd name="connsiteX6" fmla="*/ 380803 w 678947"/>
                  <a:gd name="connsiteY6" fmla="*/ 2020204 h 2025229"/>
                  <a:gd name="connsiteX7" fmla="*/ 370346 w 678947"/>
                  <a:gd name="connsiteY7" fmla="*/ 1428267 h 2025229"/>
                  <a:gd name="connsiteX8" fmla="*/ 430248 w 678947"/>
                  <a:gd name="connsiteY8" fmla="*/ 1346540 h 2025229"/>
                  <a:gd name="connsiteX9" fmla="*/ 339473 w 678947"/>
                  <a:gd name="connsiteY9" fmla="*/ 1259287 h 2025229"/>
                  <a:gd name="connsiteX10" fmla="*/ 248698 w 678947"/>
                  <a:gd name="connsiteY10" fmla="*/ 1346540 h 2025229"/>
                  <a:gd name="connsiteX11" fmla="*/ 308601 w 678947"/>
                  <a:gd name="connsiteY11" fmla="*/ 1428268 h 2025229"/>
                  <a:gd name="connsiteX12" fmla="*/ 298145 w 678947"/>
                  <a:gd name="connsiteY12" fmla="*/ 2025229 h 2025229"/>
                  <a:gd name="connsiteX13" fmla="*/ 1482 w 678947"/>
                  <a:gd name="connsiteY13" fmla="*/ 1302201 h 2025229"/>
                  <a:gd name="connsiteX14" fmla="*/ 1 w 678947"/>
                  <a:gd name="connsiteY14" fmla="*/ 1302201 h 2025229"/>
                  <a:gd name="connsiteX15" fmla="*/ 977 w 678947"/>
                  <a:gd name="connsiteY15" fmla="*/ 1300945 h 2025229"/>
                  <a:gd name="connsiteX16" fmla="*/ 0 w 678947"/>
                  <a:gd name="connsiteY16" fmla="*/ 1298518 h 2025229"/>
                  <a:gd name="connsiteX17" fmla="*/ 2865 w 678947"/>
                  <a:gd name="connsiteY17" fmla="*/ 1298518 h 2025229"/>
                  <a:gd name="connsiteX18" fmla="*/ 128363 w 678947"/>
                  <a:gd name="connsiteY18" fmla="*/ 918329 h 2025229"/>
                  <a:gd name="connsiteX19" fmla="*/ 541078 w 678947"/>
                  <a:gd name="connsiteY19" fmla="*/ 913760 h 2025229"/>
                  <a:gd name="connsiteX20" fmla="*/ 162613 w 678947"/>
                  <a:gd name="connsiteY20" fmla="*/ 795273 h 2025229"/>
                  <a:gd name="connsiteX21" fmla="*/ 516334 w 678947"/>
                  <a:gd name="connsiteY21" fmla="*/ 795273 h 2025229"/>
                  <a:gd name="connsiteX22" fmla="*/ 561325 w 678947"/>
                  <a:gd name="connsiteY22" fmla="*/ 840264 h 2025229"/>
                  <a:gd name="connsiteX23" fmla="*/ 516334 w 678947"/>
                  <a:gd name="connsiteY23" fmla="*/ 885255 h 2025229"/>
                  <a:gd name="connsiteX24" fmla="*/ 162613 w 678947"/>
                  <a:gd name="connsiteY24" fmla="*/ 885255 h 2025229"/>
                  <a:gd name="connsiteX25" fmla="*/ 117622 w 678947"/>
                  <a:gd name="connsiteY25" fmla="*/ 840264 h 2025229"/>
                  <a:gd name="connsiteX26" fmla="*/ 162613 w 678947"/>
                  <a:gd name="connsiteY26" fmla="*/ 795273 h 2025229"/>
                  <a:gd name="connsiteX27" fmla="*/ 306002 w 678947"/>
                  <a:gd name="connsiteY27" fmla="*/ 0 h 2025229"/>
                  <a:gd name="connsiteX28" fmla="*/ 477359 w 678947"/>
                  <a:gd name="connsiteY28" fmla="*/ 279667 h 2025229"/>
                  <a:gd name="connsiteX29" fmla="*/ 535416 w 678947"/>
                  <a:gd name="connsiteY29" fmla="*/ 730528 h 2025229"/>
                  <a:gd name="connsiteX30" fmla="*/ 143530 w 678947"/>
                  <a:gd name="connsiteY30" fmla="*/ 730528 h 2025229"/>
                  <a:gd name="connsiteX31" fmla="*/ 306002 w 678947"/>
                  <a:gd name="connsiteY31" fmla="*/ 0 h 2025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8947" h="2025229">
                    <a:moveTo>
                      <a:pt x="541078" y="913760"/>
                    </a:moveTo>
                    <a:cubicBezTo>
                      <a:pt x="517510" y="1040676"/>
                      <a:pt x="540707" y="1154107"/>
                      <a:pt x="675744" y="1298518"/>
                    </a:cubicBezTo>
                    <a:lnTo>
                      <a:pt x="678947" y="1298518"/>
                    </a:lnTo>
                    <a:lnTo>
                      <a:pt x="677934" y="1301036"/>
                    </a:lnTo>
                    <a:lnTo>
                      <a:pt x="678947" y="1302201"/>
                    </a:lnTo>
                    <a:lnTo>
                      <a:pt x="677465" y="1302201"/>
                    </a:lnTo>
                    <a:lnTo>
                      <a:pt x="380803" y="2020204"/>
                    </a:lnTo>
                    <a:lnTo>
                      <a:pt x="370346" y="1428267"/>
                    </a:lnTo>
                    <a:cubicBezTo>
                      <a:pt x="405337" y="1416402"/>
                      <a:pt x="430248" y="1384267"/>
                      <a:pt x="430248" y="1346540"/>
                    </a:cubicBezTo>
                    <a:cubicBezTo>
                      <a:pt x="430248" y="1298351"/>
                      <a:pt x="389607" y="1259287"/>
                      <a:pt x="339473" y="1259287"/>
                    </a:cubicBezTo>
                    <a:cubicBezTo>
                      <a:pt x="289339" y="1259287"/>
                      <a:pt x="248698" y="1298351"/>
                      <a:pt x="248698" y="1346540"/>
                    </a:cubicBezTo>
                    <a:cubicBezTo>
                      <a:pt x="248698" y="1384267"/>
                      <a:pt x="273609" y="1416402"/>
                      <a:pt x="308601" y="1428268"/>
                    </a:cubicBezTo>
                    <a:cubicBezTo>
                      <a:pt x="308601" y="1640657"/>
                      <a:pt x="298145" y="1812840"/>
                      <a:pt x="298145" y="2025229"/>
                    </a:cubicBezTo>
                    <a:cubicBezTo>
                      <a:pt x="195772" y="1770818"/>
                      <a:pt x="103855" y="1556612"/>
                      <a:pt x="1482" y="1302201"/>
                    </a:cubicBezTo>
                    <a:lnTo>
                      <a:pt x="1" y="1302201"/>
                    </a:lnTo>
                    <a:cubicBezTo>
                      <a:pt x="335" y="1301788"/>
                      <a:pt x="668" y="1301375"/>
                      <a:pt x="977" y="1300945"/>
                    </a:cubicBezTo>
                    <a:lnTo>
                      <a:pt x="0" y="1298518"/>
                    </a:lnTo>
                    <a:lnTo>
                      <a:pt x="2865" y="1298518"/>
                    </a:lnTo>
                    <a:cubicBezTo>
                      <a:pt x="133453" y="1136606"/>
                      <a:pt x="156667" y="1063482"/>
                      <a:pt x="128363" y="918329"/>
                    </a:cubicBezTo>
                    <a:lnTo>
                      <a:pt x="541078" y="913760"/>
                    </a:lnTo>
                    <a:close/>
                    <a:moveTo>
                      <a:pt x="162613" y="795273"/>
                    </a:moveTo>
                    <a:lnTo>
                      <a:pt x="516334" y="795273"/>
                    </a:lnTo>
                    <a:cubicBezTo>
                      <a:pt x="541182" y="795273"/>
                      <a:pt x="561325" y="815416"/>
                      <a:pt x="561325" y="840264"/>
                    </a:cubicBezTo>
                    <a:cubicBezTo>
                      <a:pt x="561325" y="865112"/>
                      <a:pt x="541182" y="885255"/>
                      <a:pt x="516334" y="885255"/>
                    </a:cubicBezTo>
                    <a:lnTo>
                      <a:pt x="162613" y="885255"/>
                    </a:lnTo>
                    <a:cubicBezTo>
                      <a:pt x="137765" y="885255"/>
                      <a:pt x="117622" y="865112"/>
                      <a:pt x="117622" y="840264"/>
                    </a:cubicBezTo>
                    <a:cubicBezTo>
                      <a:pt x="117622" y="815416"/>
                      <a:pt x="137765" y="795273"/>
                      <a:pt x="162613" y="795273"/>
                    </a:cubicBezTo>
                    <a:close/>
                    <a:moveTo>
                      <a:pt x="306002" y="0"/>
                    </a:moveTo>
                    <a:lnTo>
                      <a:pt x="477359" y="279667"/>
                    </a:lnTo>
                    <a:lnTo>
                      <a:pt x="535416" y="730528"/>
                    </a:lnTo>
                    <a:lnTo>
                      <a:pt x="143530" y="730528"/>
                    </a:lnTo>
                    <a:cubicBezTo>
                      <a:pt x="211263" y="560889"/>
                      <a:pt x="238269" y="169639"/>
                      <a:pt x="3060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68481" y="2893588"/>
            <a:ext cx="5584393" cy="4992331"/>
            <a:chOff x="668481" y="2893588"/>
            <a:chExt cx="5584393" cy="4992331"/>
          </a:xfrm>
        </p:grpSpPr>
        <p:sp>
          <p:nvSpPr>
            <p:cNvPr id="134" name="Freeform 13">
              <a:extLst>
                <a:ext uri="{FF2B5EF4-FFF2-40B4-BE49-F238E27FC236}">
                  <a16:creationId xmlns:a16="http://schemas.microsoft.com/office/drawing/2014/main" id="{4A70C31F-14BC-4E9D-B047-9E9AA8F1BA64}"/>
                </a:ext>
              </a:extLst>
            </p:cNvPr>
            <p:cNvSpPr>
              <a:spLocks/>
            </p:cNvSpPr>
            <p:nvPr/>
          </p:nvSpPr>
          <p:spPr bwMode="auto">
            <a:xfrm rot="8950285" flipV="1">
              <a:off x="668481" y="4889981"/>
              <a:ext cx="2105178" cy="2995938"/>
            </a:xfrm>
            <a:custGeom>
              <a:avLst/>
              <a:gdLst>
                <a:gd name="T0" fmla="*/ 388 w 2127"/>
                <a:gd name="T1" fmla="*/ 1550 h 3157"/>
                <a:gd name="T2" fmla="*/ 312 w 2127"/>
                <a:gd name="T3" fmla="*/ 1481 h 3157"/>
                <a:gd name="T4" fmla="*/ 259 w 2127"/>
                <a:gd name="T5" fmla="*/ 1260 h 3157"/>
                <a:gd name="T6" fmla="*/ 380 w 2127"/>
                <a:gd name="T7" fmla="*/ 1152 h 3157"/>
                <a:gd name="T8" fmla="*/ 318 w 2127"/>
                <a:gd name="T9" fmla="*/ 915 h 3157"/>
                <a:gd name="T10" fmla="*/ 345 w 2127"/>
                <a:gd name="T11" fmla="*/ 802 h 3157"/>
                <a:gd name="T12" fmla="*/ 349 w 2127"/>
                <a:gd name="T13" fmla="*/ 635 h 3157"/>
                <a:gd name="T14" fmla="*/ 421 w 2127"/>
                <a:gd name="T15" fmla="*/ 485 h 3157"/>
                <a:gd name="T16" fmla="*/ 561 w 2127"/>
                <a:gd name="T17" fmla="*/ 367 h 3157"/>
                <a:gd name="T18" fmla="*/ 569 w 2127"/>
                <a:gd name="T19" fmla="*/ 271 h 3157"/>
                <a:gd name="T20" fmla="*/ 561 w 2127"/>
                <a:gd name="T21" fmla="*/ 181 h 3157"/>
                <a:gd name="T22" fmla="*/ 625 w 2127"/>
                <a:gd name="T23" fmla="*/ 148 h 3157"/>
                <a:gd name="T24" fmla="*/ 769 w 2127"/>
                <a:gd name="T25" fmla="*/ 90 h 3157"/>
                <a:gd name="T26" fmla="*/ 909 w 2127"/>
                <a:gd name="T27" fmla="*/ 57 h 3157"/>
                <a:gd name="T28" fmla="*/ 1114 w 2127"/>
                <a:gd name="T29" fmla="*/ 148 h 3157"/>
                <a:gd name="T30" fmla="*/ 1236 w 2127"/>
                <a:gd name="T31" fmla="*/ 300 h 3157"/>
                <a:gd name="T32" fmla="*/ 1447 w 2127"/>
                <a:gd name="T33" fmla="*/ 373 h 3157"/>
                <a:gd name="T34" fmla="*/ 1554 w 2127"/>
                <a:gd name="T35" fmla="*/ 475 h 3157"/>
                <a:gd name="T36" fmla="*/ 1775 w 2127"/>
                <a:gd name="T37" fmla="*/ 691 h 3157"/>
                <a:gd name="T38" fmla="*/ 1677 w 2127"/>
                <a:gd name="T39" fmla="*/ 814 h 3157"/>
                <a:gd name="T40" fmla="*/ 1939 w 2127"/>
                <a:gd name="T41" fmla="*/ 1097 h 3157"/>
                <a:gd name="T42" fmla="*/ 1890 w 2127"/>
                <a:gd name="T43" fmla="*/ 1273 h 3157"/>
                <a:gd name="T44" fmla="*/ 2095 w 2127"/>
                <a:gd name="T45" fmla="*/ 1310 h 3157"/>
                <a:gd name="T46" fmla="*/ 1794 w 2127"/>
                <a:gd name="T47" fmla="*/ 1274 h 3157"/>
                <a:gd name="T48" fmla="*/ 1811 w 2127"/>
                <a:gd name="T49" fmla="*/ 1429 h 3157"/>
                <a:gd name="T50" fmla="*/ 1930 w 2127"/>
                <a:gd name="T51" fmla="*/ 1478 h 3157"/>
                <a:gd name="T52" fmla="*/ 1627 w 2127"/>
                <a:gd name="T53" fmla="*/ 1415 h 3157"/>
                <a:gd name="T54" fmla="*/ 1667 w 2127"/>
                <a:gd name="T55" fmla="*/ 1497 h 3157"/>
                <a:gd name="T56" fmla="*/ 1629 w 2127"/>
                <a:gd name="T57" fmla="*/ 1664 h 3157"/>
                <a:gd name="T58" fmla="*/ 1496 w 2127"/>
                <a:gd name="T59" fmla="*/ 1500 h 3157"/>
                <a:gd name="T60" fmla="*/ 1532 w 2127"/>
                <a:gd name="T61" fmla="*/ 1589 h 3157"/>
                <a:gd name="T62" fmla="*/ 1509 w 2127"/>
                <a:gd name="T63" fmla="*/ 1647 h 3157"/>
                <a:gd name="T64" fmla="*/ 1579 w 2127"/>
                <a:gd name="T65" fmla="*/ 1799 h 3157"/>
                <a:gd name="T66" fmla="*/ 1631 w 2127"/>
                <a:gd name="T67" fmla="*/ 2080 h 3157"/>
                <a:gd name="T68" fmla="*/ 1652 w 2127"/>
                <a:gd name="T69" fmla="*/ 2242 h 3157"/>
                <a:gd name="T70" fmla="*/ 1572 w 2127"/>
                <a:gd name="T71" fmla="*/ 2303 h 3157"/>
                <a:gd name="T72" fmla="*/ 1567 w 2127"/>
                <a:gd name="T73" fmla="*/ 2433 h 3157"/>
                <a:gd name="T74" fmla="*/ 1498 w 2127"/>
                <a:gd name="T75" fmla="*/ 2455 h 3157"/>
                <a:gd name="T76" fmla="*/ 1384 w 2127"/>
                <a:gd name="T77" fmla="*/ 2483 h 3157"/>
                <a:gd name="T78" fmla="*/ 1251 w 2127"/>
                <a:gd name="T79" fmla="*/ 2679 h 3157"/>
                <a:gd name="T80" fmla="*/ 998 w 2127"/>
                <a:gd name="T81" fmla="*/ 2538 h 3157"/>
                <a:gd name="T82" fmla="*/ 790 w 2127"/>
                <a:gd name="T83" fmla="*/ 2468 h 3157"/>
                <a:gd name="T84" fmla="*/ 649 w 2127"/>
                <a:gd name="T85" fmla="*/ 2321 h 3157"/>
                <a:gd name="T86" fmla="*/ 513 w 2127"/>
                <a:gd name="T87" fmla="*/ 2337 h 3157"/>
                <a:gd name="T88" fmla="*/ 574 w 2127"/>
                <a:gd name="T89" fmla="*/ 2476 h 3157"/>
                <a:gd name="T90" fmla="*/ 545 w 2127"/>
                <a:gd name="T91" fmla="*/ 2580 h 3157"/>
                <a:gd name="T92" fmla="*/ 349 w 2127"/>
                <a:gd name="T93" fmla="*/ 2754 h 3157"/>
                <a:gd name="T94" fmla="*/ 407 w 2127"/>
                <a:gd name="T95" fmla="*/ 2783 h 3157"/>
                <a:gd name="T96" fmla="*/ 456 w 2127"/>
                <a:gd name="T97" fmla="*/ 2817 h 3157"/>
                <a:gd name="T98" fmla="*/ 449 w 2127"/>
                <a:gd name="T99" fmla="*/ 2968 h 3157"/>
                <a:gd name="T100" fmla="*/ 392 w 2127"/>
                <a:gd name="T101" fmla="*/ 3084 h 3157"/>
                <a:gd name="T102" fmla="*/ 349 w 2127"/>
                <a:gd name="T103" fmla="*/ 3149 h 3157"/>
                <a:gd name="T104" fmla="*/ 164 w 2127"/>
                <a:gd name="T105" fmla="*/ 3145 h 3157"/>
                <a:gd name="T106" fmla="*/ 18 w 2127"/>
                <a:gd name="T107" fmla="*/ 2940 h 3157"/>
                <a:gd name="T108" fmla="*/ 139 w 2127"/>
                <a:gd name="T109" fmla="*/ 2743 h 3157"/>
                <a:gd name="T110" fmla="*/ 100 w 2127"/>
                <a:gd name="T111" fmla="*/ 2541 h 3157"/>
                <a:gd name="T112" fmla="*/ 211 w 2127"/>
                <a:gd name="T113" fmla="*/ 2293 h 3157"/>
                <a:gd name="T114" fmla="*/ 341 w 2127"/>
                <a:gd name="T115" fmla="*/ 2266 h 3157"/>
                <a:gd name="T116" fmla="*/ 417 w 2127"/>
                <a:gd name="T117" fmla="*/ 2296 h 3157"/>
                <a:gd name="T118" fmla="*/ 508 w 2127"/>
                <a:gd name="T119" fmla="*/ 2062 h 3157"/>
                <a:gd name="T120" fmla="*/ 488 w 2127"/>
                <a:gd name="T121" fmla="*/ 1904 h 3157"/>
                <a:gd name="T122" fmla="*/ 496 w 2127"/>
                <a:gd name="T123" fmla="*/ 1782 h 3157"/>
                <a:gd name="T124" fmla="*/ 514 w 2127"/>
                <a:gd name="T125" fmla="*/ 1618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3157">
                  <a:moveTo>
                    <a:pt x="440" y="1547"/>
                  </a:moveTo>
                  <a:cubicBezTo>
                    <a:pt x="431" y="1553"/>
                    <a:pt x="430" y="1563"/>
                    <a:pt x="426" y="1570"/>
                  </a:cubicBezTo>
                  <a:cubicBezTo>
                    <a:pt x="422" y="1577"/>
                    <a:pt x="419" y="1587"/>
                    <a:pt x="408" y="1586"/>
                  </a:cubicBezTo>
                  <a:cubicBezTo>
                    <a:pt x="395" y="1585"/>
                    <a:pt x="382" y="1582"/>
                    <a:pt x="376" y="1569"/>
                  </a:cubicBezTo>
                  <a:cubicBezTo>
                    <a:pt x="370" y="1558"/>
                    <a:pt x="372" y="1549"/>
                    <a:pt x="388" y="1550"/>
                  </a:cubicBezTo>
                  <a:cubicBezTo>
                    <a:pt x="399" y="1551"/>
                    <a:pt x="401" y="1544"/>
                    <a:pt x="401" y="1535"/>
                  </a:cubicBezTo>
                  <a:cubicBezTo>
                    <a:pt x="403" y="1510"/>
                    <a:pt x="380" y="1494"/>
                    <a:pt x="357" y="1505"/>
                  </a:cubicBezTo>
                  <a:cubicBezTo>
                    <a:pt x="349" y="1508"/>
                    <a:pt x="342" y="1512"/>
                    <a:pt x="333" y="1515"/>
                  </a:cubicBezTo>
                  <a:cubicBezTo>
                    <a:pt x="323" y="1517"/>
                    <a:pt x="315" y="1514"/>
                    <a:pt x="309" y="1505"/>
                  </a:cubicBezTo>
                  <a:cubicBezTo>
                    <a:pt x="302" y="1496"/>
                    <a:pt x="307" y="1489"/>
                    <a:pt x="312" y="1481"/>
                  </a:cubicBezTo>
                  <a:cubicBezTo>
                    <a:pt x="321" y="1467"/>
                    <a:pt x="336" y="1464"/>
                    <a:pt x="351" y="1459"/>
                  </a:cubicBezTo>
                  <a:cubicBezTo>
                    <a:pt x="387" y="1447"/>
                    <a:pt x="387" y="1447"/>
                    <a:pt x="375" y="1411"/>
                  </a:cubicBezTo>
                  <a:cubicBezTo>
                    <a:pt x="364" y="1376"/>
                    <a:pt x="354" y="1342"/>
                    <a:pt x="353" y="1306"/>
                  </a:cubicBezTo>
                  <a:cubicBezTo>
                    <a:pt x="353" y="1294"/>
                    <a:pt x="346" y="1293"/>
                    <a:pt x="338" y="1291"/>
                  </a:cubicBezTo>
                  <a:cubicBezTo>
                    <a:pt x="312" y="1284"/>
                    <a:pt x="286" y="1275"/>
                    <a:pt x="259" y="1260"/>
                  </a:cubicBezTo>
                  <a:cubicBezTo>
                    <a:pt x="282" y="1252"/>
                    <a:pt x="302" y="1256"/>
                    <a:pt x="323" y="1257"/>
                  </a:cubicBezTo>
                  <a:cubicBezTo>
                    <a:pt x="367" y="1259"/>
                    <a:pt x="387" y="1243"/>
                    <a:pt x="392" y="1204"/>
                  </a:cubicBezTo>
                  <a:cubicBezTo>
                    <a:pt x="395" y="1186"/>
                    <a:pt x="389" y="1176"/>
                    <a:pt x="371" y="1172"/>
                  </a:cubicBezTo>
                  <a:cubicBezTo>
                    <a:pt x="363" y="1170"/>
                    <a:pt x="355" y="1170"/>
                    <a:pt x="348" y="1164"/>
                  </a:cubicBezTo>
                  <a:cubicBezTo>
                    <a:pt x="356" y="1152"/>
                    <a:pt x="369" y="1152"/>
                    <a:pt x="380" y="1152"/>
                  </a:cubicBezTo>
                  <a:cubicBezTo>
                    <a:pt x="392" y="1152"/>
                    <a:pt x="395" y="1147"/>
                    <a:pt x="396" y="1137"/>
                  </a:cubicBezTo>
                  <a:cubicBezTo>
                    <a:pt x="398" y="1109"/>
                    <a:pt x="388" y="1086"/>
                    <a:pt x="374" y="1063"/>
                  </a:cubicBezTo>
                  <a:cubicBezTo>
                    <a:pt x="366" y="1050"/>
                    <a:pt x="357" y="1036"/>
                    <a:pt x="349" y="1023"/>
                  </a:cubicBezTo>
                  <a:cubicBezTo>
                    <a:pt x="337" y="1002"/>
                    <a:pt x="333" y="980"/>
                    <a:pt x="340" y="957"/>
                  </a:cubicBezTo>
                  <a:cubicBezTo>
                    <a:pt x="346" y="934"/>
                    <a:pt x="340" y="923"/>
                    <a:pt x="318" y="915"/>
                  </a:cubicBezTo>
                  <a:cubicBezTo>
                    <a:pt x="315" y="914"/>
                    <a:pt x="312" y="914"/>
                    <a:pt x="307" y="913"/>
                  </a:cubicBezTo>
                  <a:cubicBezTo>
                    <a:pt x="316" y="897"/>
                    <a:pt x="331" y="894"/>
                    <a:pt x="344" y="889"/>
                  </a:cubicBezTo>
                  <a:cubicBezTo>
                    <a:pt x="360" y="883"/>
                    <a:pt x="372" y="874"/>
                    <a:pt x="377" y="857"/>
                  </a:cubicBezTo>
                  <a:cubicBezTo>
                    <a:pt x="382" y="845"/>
                    <a:pt x="380" y="836"/>
                    <a:pt x="367" y="831"/>
                  </a:cubicBezTo>
                  <a:cubicBezTo>
                    <a:pt x="353" y="826"/>
                    <a:pt x="344" y="819"/>
                    <a:pt x="345" y="802"/>
                  </a:cubicBezTo>
                  <a:cubicBezTo>
                    <a:pt x="345" y="786"/>
                    <a:pt x="357" y="784"/>
                    <a:pt x="369" y="781"/>
                  </a:cubicBezTo>
                  <a:cubicBezTo>
                    <a:pt x="373" y="780"/>
                    <a:pt x="380" y="780"/>
                    <a:pt x="379" y="773"/>
                  </a:cubicBezTo>
                  <a:cubicBezTo>
                    <a:pt x="379" y="765"/>
                    <a:pt x="375" y="756"/>
                    <a:pt x="367" y="754"/>
                  </a:cubicBezTo>
                  <a:cubicBezTo>
                    <a:pt x="345" y="748"/>
                    <a:pt x="347" y="734"/>
                    <a:pt x="352" y="716"/>
                  </a:cubicBezTo>
                  <a:cubicBezTo>
                    <a:pt x="358" y="689"/>
                    <a:pt x="357" y="662"/>
                    <a:pt x="349" y="635"/>
                  </a:cubicBezTo>
                  <a:cubicBezTo>
                    <a:pt x="347" y="627"/>
                    <a:pt x="346" y="620"/>
                    <a:pt x="351" y="613"/>
                  </a:cubicBezTo>
                  <a:cubicBezTo>
                    <a:pt x="364" y="593"/>
                    <a:pt x="371" y="574"/>
                    <a:pt x="356" y="551"/>
                  </a:cubicBezTo>
                  <a:cubicBezTo>
                    <a:pt x="351" y="542"/>
                    <a:pt x="361" y="537"/>
                    <a:pt x="367" y="538"/>
                  </a:cubicBezTo>
                  <a:cubicBezTo>
                    <a:pt x="400" y="545"/>
                    <a:pt x="411" y="528"/>
                    <a:pt x="413" y="499"/>
                  </a:cubicBezTo>
                  <a:cubicBezTo>
                    <a:pt x="414" y="494"/>
                    <a:pt x="418" y="490"/>
                    <a:pt x="421" y="485"/>
                  </a:cubicBezTo>
                  <a:cubicBezTo>
                    <a:pt x="437" y="458"/>
                    <a:pt x="439" y="456"/>
                    <a:pt x="470" y="463"/>
                  </a:cubicBezTo>
                  <a:cubicBezTo>
                    <a:pt x="487" y="467"/>
                    <a:pt x="498" y="465"/>
                    <a:pt x="506" y="447"/>
                  </a:cubicBezTo>
                  <a:cubicBezTo>
                    <a:pt x="512" y="434"/>
                    <a:pt x="523" y="422"/>
                    <a:pt x="539" y="420"/>
                  </a:cubicBezTo>
                  <a:cubicBezTo>
                    <a:pt x="554" y="418"/>
                    <a:pt x="555" y="408"/>
                    <a:pt x="555" y="397"/>
                  </a:cubicBezTo>
                  <a:cubicBezTo>
                    <a:pt x="555" y="386"/>
                    <a:pt x="554" y="376"/>
                    <a:pt x="561" y="367"/>
                  </a:cubicBezTo>
                  <a:cubicBezTo>
                    <a:pt x="566" y="360"/>
                    <a:pt x="561" y="355"/>
                    <a:pt x="556" y="352"/>
                  </a:cubicBezTo>
                  <a:cubicBezTo>
                    <a:pt x="548" y="349"/>
                    <a:pt x="541" y="347"/>
                    <a:pt x="533" y="346"/>
                  </a:cubicBezTo>
                  <a:cubicBezTo>
                    <a:pt x="507" y="339"/>
                    <a:pt x="506" y="337"/>
                    <a:pt x="517" y="314"/>
                  </a:cubicBezTo>
                  <a:cubicBezTo>
                    <a:pt x="522" y="302"/>
                    <a:pt x="530" y="292"/>
                    <a:pt x="536" y="281"/>
                  </a:cubicBezTo>
                  <a:cubicBezTo>
                    <a:pt x="544" y="268"/>
                    <a:pt x="552" y="255"/>
                    <a:pt x="569" y="271"/>
                  </a:cubicBezTo>
                  <a:cubicBezTo>
                    <a:pt x="575" y="276"/>
                    <a:pt x="583" y="273"/>
                    <a:pt x="585" y="264"/>
                  </a:cubicBezTo>
                  <a:cubicBezTo>
                    <a:pt x="588" y="253"/>
                    <a:pt x="592" y="241"/>
                    <a:pt x="578" y="232"/>
                  </a:cubicBezTo>
                  <a:cubicBezTo>
                    <a:pt x="577" y="232"/>
                    <a:pt x="576" y="232"/>
                    <a:pt x="574" y="231"/>
                  </a:cubicBezTo>
                  <a:cubicBezTo>
                    <a:pt x="566" y="228"/>
                    <a:pt x="552" y="235"/>
                    <a:pt x="550" y="220"/>
                  </a:cubicBezTo>
                  <a:cubicBezTo>
                    <a:pt x="548" y="206"/>
                    <a:pt x="552" y="193"/>
                    <a:pt x="561" y="181"/>
                  </a:cubicBezTo>
                  <a:cubicBezTo>
                    <a:pt x="569" y="172"/>
                    <a:pt x="580" y="166"/>
                    <a:pt x="591" y="162"/>
                  </a:cubicBezTo>
                  <a:cubicBezTo>
                    <a:pt x="600" y="159"/>
                    <a:pt x="607" y="159"/>
                    <a:pt x="608" y="171"/>
                  </a:cubicBezTo>
                  <a:cubicBezTo>
                    <a:pt x="609" y="175"/>
                    <a:pt x="611" y="179"/>
                    <a:pt x="615" y="179"/>
                  </a:cubicBezTo>
                  <a:cubicBezTo>
                    <a:pt x="622" y="179"/>
                    <a:pt x="623" y="174"/>
                    <a:pt x="623" y="170"/>
                  </a:cubicBezTo>
                  <a:cubicBezTo>
                    <a:pt x="624" y="162"/>
                    <a:pt x="624" y="155"/>
                    <a:pt x="625" y="148"/>
                  </a:cubicBezTo>
                  <a:cubicBezTo>
                    <a:pt x="628" y="124"/>
                    <a:pt x="644" y="115"/>
                    <a:pt x="666" y="124"/>
                  </a:cubicBezTo>
                  <a:cubicBezTo>
                    <a:pt x="669" y="125"/>
                    <a:pt x="671" y="126"/>
                    <a:pt x="673" y="127"/>
                  </a:cubicBezTo>
                  <a:cubicBezTo>
                    <a:pt x="705" y="144"/>
                    <a:pt x="710" y="143"/>
                    <a:pt x="725" y="109"/>
                  </a:cubicBezTo>
                  <a:cubicBezTo>
                    <a:pt x="731" y="96"/>
                    <a:pt x="738" y="89"/>
                    <a:pt x="753" y="91"/>
                  </a:cubicBezTo>
                  <a:cubicBezTo>
                    <a:pt x="759" y="92"/>
                    <a:pt x="764" y="91"/>
                    <a:pt x="769" y="90"/>
                  </a:cubicBezTo>
                  <a:cubicBezTo>
                    <a:pt x="799" y="89"/>
                    <a:pt x="822" y="78"/>
                    <a:pt x="829" y="45"/>
                  </a:cubicBezTo>
                  <a:cubicBezTo>
                    <a:pt x="832" y="33"/>
                    <a:pt x="837" y="21"/>
                    <a:pt x="845" y="11"/>
                  </a:cubicBezTo>
                  <a:cubicBezTo>
                    <a:pt x="850" y="4"/>
                    <a:pt x="858" y="0"/>
                    <a:pt x="866" y="3"/>
                  </a:cubicBezTo>
                  <a:cubicBezTo>
                    <a:pt x="876" y="6"/>
                    <a:pt x="872" y="15"/>
                    <a:pt x="871" y="22"/>
                  </a:cubicBezTo>
                  <a:cubicBezTo>
                    <a:pt x="867" y="66"/>
                    <a:pt x="867" y="66"/>
                    <a:pt x="909" y="57"/>
                  </a:cubicBezTo>
                  <a:cubicBezTo>
                    <a:pt x="924" y="54"/>
                    <a:pt x="938" y="53"/>
                    <a:pt x="953" y="56"/>
                  </a:cubicBezTo>
                  <a:cubicBezTo>
                    <a:pt x="968" y="60"/>
                    <a:pt x="980" y="63"/>
                    <a:pt x="986" y="82"/>
                  </a:cubicBezTo>
                  <a:cubicBezTo>
                    <a:pt x="996" y="109"/>
                    <a:pt x="1034" y="117"/>
                    <a:pt x="1066" y="102"/>
                  </a:cubicBezTo>
                  <a:cubicBezTo>
                    <a:pt x="1071" y="100"/>
                    <a:pt x="1075" y="97"/>
                    <a:pt x="1081" y="94"/>
                  </a:cubicBezTo>
                  <a:cubicBezTo>
                    <a:pt x="1085" y="117"/>
                    <a:pt x="1091" y="138"/>
                    <a:pt x="1114" y="148"/>
                  </a:cubicBezTo>
                  <a:cubicBezTo>
                    <a:pt x="1135" y="157"/>
                    <a:pt x="1155" y="152"/>
                    <a:pt x="1176" y="148"/>
                  </a:cubicBezTo>
                  <a:cubicBezTo>
                    <a:pt x="1178" y="154"/>
                    <a:pt x="1174" y="156"/>
                    <a:pt x="1172" y="159"/>
                  </a:cubicBezTo>
                  <a:cubicBezTo>
                    <a:pt x="1152" y="181"/>
                    <a:pt x="1160" y="206"/>
                    <a:pt x="1189" y="215"/>
                  </a:cubicBezTo>
                  <a:cubicBezTo>
                    <a:pt x="1219" y="224"/>
                    <a:pt x="1219" y="224"/>
                    <a:pt x="1209" y="254"/>
                  </a:cubicBezTo>
                  <a:cubicBezTo>
                    <a:pt x="1202" y="275"/>
                    <a:pt x="1214" y="297"/>
                    <a:pt x="1236" y="300"/>
                  </a:cubicBezTo>
                  <a:cubicBezTo>
                    <a:pt x="1247" y="302"/>
                    <a:pt x="1248" y="292"/>
                    <a:pt x="1250" y="285"/>
                  </a:cubicBezTo>
                  <a:cubicBezTo>
                    <a:pt x="1253" y="273"/>
                    <a:pt x="1255" y="259"/>
                    <a:pt x="1270" y="255"/>
                  </a:cubicBezTo>
                  <a:cubicBezTo>
                    <a:pt x="1280" y="253"/>
                    <a:pt x="1287" y="252"/>
                    <a:pt x="1283" y="267"/>
                  </a:cubicBezTo>
                  <a:cubicBezTo>
                    <a:pt x="1274" y="305"/>
                    <a:pt x="1284" y="318"/>
                    <a:pt x="1322" y="321"/>
                  </a:cubicBezTo>
                  <a:cubicBezTo>
                    <a:pt x="1370" y="325"/>
                    <a:pt x="1411" y="342"/>
                    <a:pt x="1447" y="373"/>
                  </a:cubicBezTo>
                  <a:cubicBezTo>
                    <a:pt x="1465" y="389"/>
                    <a:pt x="1484" y="402"/>
                    <a:pt x="1507" y="410"/>
                  </a:cubicBezTo>
                  <a:cubicBezTo>
                    <a:pt x="1519" y="414"/>
                    <a:pt x="1530" y="414"/>
                    <a:pt x="1540" y="405"/>
                  </a:cubicBezTo>
                  <a:cubicBezTo>
                    <a:pt x="1549" y="397"/>
                    <a:pt x="1560" y="392"/>
                    <a:pt x="1570" y="402"/>
                  </a:cubicBezTo>
                  <a:cubicBezTo>
                    <a:pt x="1580" y="413"/>
                    <a:pt x="1569" y="421"/>
                    <a:pt x="1563" y="427"/>
                  </a:cubicBezTo>
                  <a:cubicBezTo>
                    <a:pt x="1548" y="442"/>
                    <a:pt x="1547" y="456"/>
                    <a:pt x="1554" y="475"/>
                  </a:cubicBezTo>
                  <a:cubicBezTo>
                    <a:pt x="1581" y="551"/>
                    <a:pt x="1584" y="629"/>
                    <a:pt x="1581" y="708"/>
                  </a:cubicBezTo>
                  <a:cubicBezTo>
                    <a:pt x="1580" y="748"/>
                    <a:pt x="1580" y="748"/>
                    <a:pt x="1616" y="763"/>
                  </a:cubicBezTo>
                  <a:cubicBezTo>
                    <a:pt x="1649" y="776"/>
                    <a:pt x="1649" y="776"/>
                    <a:pt x="1675" y="750"/>
                  </a:cubicBezTo>
                  <a:cubicBezTo>
                    <a:pt x="1693" y="732"/>
                    <a:pt x="1711" y="713"/>
                    <a:pt x="1734" y="700"/>
                  </a:cubicBezTo>
                  <a:cubicBezTo>
                    <a:pt x="1746" y="694"/>
                    <a:pt x="1759" y="688"/>
                    <a:pt x="1775" y="691"/>
                  </a:cubicBezTo>
                  <a:cubicBezTo>
                    <a:pt x="1772" y="703"/>
                    <a:pt x="1764" y="711"/>
                    <a:pt x="1758" y="720"/>
                  </a:cubicBezTo>
                  <a:cubicBezTo>
                    <a:pt x="1746" y="738"/>
                    <a:pt x="1738" y="757"/>
                    <a:pt x="1738" y="778"/>
                  </a:cubicBezTo>
                  <a:cubicBezTo>
                    <a:pt x="1737" y="790"/>
                    <a:pt x="1733" y="792"/>
                    <a:pt x="1722" y="791"/>
                  </a:cubicBezTo>
                  <a:cubicBezTo>
                    <a:pt x="1711" y="790"/>
                    <a:pt x="1699" y="790"/>
                    <a:pt x="1689" y="796"/>
                  </a:cubicBezTo>
                  <a:cubicBezTo>
                    <a:pt x="1683" y="801"/>
                    <a:pt x="1678" y="807"/>
                    <a:pt x="1677" y="814"/>
                  </a:cubicBezTo>
                  <a:cubicBezTo>
                    <a:pt x="1677" y="823"/>
                    <a:pt x="1686" y="823"/>
                    <a:pt x="1692" y="825"/>
                  </a:cubicBezTo>
                  <a:cubicBezTo>
                    <a:pt x="1732" y="839"/>
                    <a:pt x="1772" y="852"/>
                    <a:pt x="1813" y="867"/>
                  </a:cubicBezTo>
                  <a:cubicBezTo>
                    <a:pt x="1837" y="875"/>
                    <a:pt x="1861" y="886"/>
                    <a:pt x="1882" y="902"/>
                  </a:cubicBezTo>
                  <a:cubicBezTo>
                    <a:pt x="1923" y="931"/>
                    <a:pt x="1936" y="968"/>
                    <a:pt x="1924" y="1017"/>
                  </a:cubicBezTo>
                  <a:cubicBezTo>
                    <a:pt x="1912" y="1061"/>
                    <a:pt x="1912" y="1061"/>
                    <a:pt x="1939" y="1097"/>
                  </a:cubicBezTo>
                  <a:cubicBezTo>
                    <a:pt x="1923" y="1108"/>
                    <a:pt x="1913" y="1125"/>
                    <a:pt x="1904" y="1141"/>
                  </a:cubicBezTo>
                  <a:cubicBezTo>
                    <a:pt x="1895" y="1157"/>
                    <a:pt x="1884" y="1170"/>
                    <a:pt x="1865" y="1174"/>
                  </a:cubicBezTo>
                  <a:cubicBezTo>
                    <a:pt x="1851" y="1177"/>
                    <a:pt x="1837" y="1180"/>
                    <a:pt x="1834" y="1197"/>
                  </a:cubicBezTo>
                  <a:cubicBezTo>
                    <a:pt x="1830" y="1217"/>
                    <a:pt x="1831" y="1236"/>
                    <a:pt x="1849" y="1250"/>
                  </a:cubicBezTo>
                  <a:cubicBezTo>
                    <a:pt x="1861" y="1260"/>
                    <a:pt x="1876" y="1267"/>
                    <a:pt x="1890" y="1273"/>
                  </a:cubicBezTo>
                  <a:cubicBezTo>
                    <a:pt x="1914" y="1284"/>
                    <a:pt x="1939" y="1294"/>
                    <a:pt x="1961" y="1309"/>
                  </a:cubicBezTo>
                  <a:cubicBezTo>
                    <a:pt x="1974" y="1318"/>
                    <a:pt x="1981" y="1314"/>
                    <a:pt x="1983" y="1298"/>
                  </a:cubicBezTo>
                  <a:cubicBezTo>
                    <a:pt x="1984" y="1274"/>
                    <a:pt x="1997" y="1257"/>
                    <a:pt x="2020" y="1250"/>
                  </a:cubicBezTo>
                  <a:cubicBezTo>
                    <a:pt x="2045" y="1242"/>
                    <a:pt x="2073" y="1249"/>
                    <a:pt x="2088" y="1267"/>
                  </a:cubicBezTo>
                  <a:cubicBezTo>
                    <a:pt x="2099" y="1280"/>
                    <a:pt x="2101" y="1295"/>
                    <a:pt x="2095" y="1310"/>
                  </a:cubicBezTo>
                  <a:cubicBezTo>
                    <a:pt x="2088" y="1329"/>
                    <a:pt x="2096" y="1338"/>
                    <a:pt x="2112" y="1343"/>
                  </a:cubicBezTo>
                  <a:cubicBezTo>
                    <a:pt x="2122" y="1346"/>
                    <a:pt x="2127" y="1351"/>
                    <a:pt x="2125" y="1362"/>
                  </a:cubicBezTo>
                  <a:cubicBezTo>
                    <a:pt x="2123" y="1374"/>
                    <a:pt x="2114" y="1368"/>
                    <a:pt x="2108" y="1368"/>
                  </a:cubicBezTo>
                  <a:cubicBezTo>
                    <a:pt x="2002" y="1361"/>
                    <a:pt x="1903" y="1334"/>
                    <a:pt x="1815" y="1274"/>
                  </a:cubicBezTo>
                  <a:cubicBezTo>
                    <a:pt x="1807" y="1268"/>
                    <a:pt x="1800" y="1268"/>
                    <a:pt x="1794" y="1274"/>
                  </a:cubicBezTo>
                  <a:cubicBezTo>
                    <a:pt x="1782" y="1284"/>
                    <a:pt x="1770" y="1294"/>
                    <a:pt x="1759" y="1304"/>
                  </a:cubicBezTo>
                  <a:cubicBezTo>
                    <a:pt x="1743" y="1319"/>
                    <a:pt x="1727" y="1334"/>
                    <a:pt x="1704" y="1340"/>
                  </a:cubicBezTo>
                  <a:cubicBezTo>
                    <a:pt x="1693" y="1342"/>
                    <a:pt x="1693" y="1350"/>
                    <a:pt x="1698" y="1358"/>
                  </a:cubicBezTo>
                  <a:cubicBezTo>
                    <a:pt x="1705" y="1368"/>
                    <a:pt x="1712" y="1378"/>
                    <a:pt x="1726" y="1381"/>
                  </a:cubicBezTo>
                  <a:cubicBezTo>
                    <a:pt x="1758" y="1390"/>
                    <a:pt x="1785" y="1409"/>
                    <a:pt x="1811" y="1429"/>
                  </a:cubicBezTo>
                  <a:cubicBezTo>
                    <a:pt x="1831" y="1445"/>
                    <a:pt x="1851" y="1460"/>
                    <a:pt x="1874" y="1471"/>
                  </a:cubicBezTo>
                  <a:cubicBezTo>
                    <a:pt x="1890" y="1480"/>
                    <a:pt x="1899" y="1477"/>
                    <a:pt x="1904" y="1460"/>
                  </a:cubicBezTo>
                  <a:cubicBezTo>
                    <a:pt x="1906" y="1451"/>
                    <a:pt x="1908" y="1441"/>
                    <a:pt x="1922" y="1445"/>
                  </a:cubicBezTo>
                  <a:cubicBezTo>
                    <a:pt x="1935" y="1449"/>
                    <a:pt x="1940" y="1458"/>
                    <a:pt x="1941" y="1470"/>
                  </a:cubicBezTo>
                  <a:cubicBezTo>
                    <a:pt x="1941" y="1478"/>
                    <a:pt x="1935" y="1478"/>
                    <a:pt x="1930" y="1478"/>
                  </a:cubicBezTo>
                  <a:cubicBezTo>
                    <a:pt x="1914" y="1479"/>
                    <a:pt x="1900" y="1483"/>
                    <a:pt x="1887" y="1493"/>
                  </a:cubicBezTo>
                  <a:cubicBezTo>
                    <a:pt x="1881" y="1498"/>
                    <a:pt x="1877" y="1496"/>
                    <a:pt x="1871" y="1493"/>
                  </a:cubicBezTo>
                  <a:cubicBezTo>
                    <a:pt x="1813" y="1464"/>
                    <a:pt x="1751" y="1440"/>
                    <a:pt x="1708" y="1388"/>
                  </a:cubicBezTo>
                  <a:cubicBezTo>
                    <a:pt x="1695" y="1373"/>
                    <a:pt x="1664" y="1380"/>
                    <a:pt x="1656" y="1400"/>
                  </a:cubicBezTo>
                  <a:cubicBezTo>
                    <a:pt x="1649" y="1415"/>
                    <a:pt x="1641" y="1417"/>
                    <a:pt x="1627" y="1415"/>
                  </a:cubicBezTo>
                  <a:cubicBezTo>
                    <a:pt x="1620" y="1414"/>
                    <a:pt x="1612" y="1415"/>
                    <a:pt x="1605" y="1417"/>
                  </a:cubicBezTo>
                  <a:cubicBezTo>
                    <a:pt x="1593" y="1420"/>
                    <a:pt x="1590" y="1430"/>
                    <a:pt x="1588" y="1441"/>
                  </a:cubicBezTo>
                  <a:cubicBezTo>
                    <a:pt x="1586" y="1452"/>
                    <a:pt x="1593" y="1457"/>
                    <a:pt x="1601" y="1461"/>
                  </a:cubicBezTo>
                  <a:cubicBezTo>
                    <a:pt x="1611" y="1466"/>
                    <a:pt x="1623" y="1470"/>
                    <a:pt x="1634" y="1475"/>
                  </a:cubicBezTo>
                  <a:cubicBezTo>
                    <a:pt x="1646" y="1480"/>
                    <a:pt x="1658" y="1486"/>
                    <a:pt x="1667" y="1497"/>
                  </a:cubicBezTo>
                  <a:cubicBezTo>
                    <a:pt x="1682" y="1516"/>
                    <a:pt x="1679" y="1534"/>
                    <a:pt x="1656" y="1541"/>
                  </a:cubicBezTo>
                  <a:cubicBezTo>
                    <a:pt x="1613" y="1554"/>
                    <a:pt x="1610" y="1570"/>
                    <a:pt x="1633" y="1611"/>
                  </a:cubicBezTo>
                  <a:cubicBezTo>
                    <a:pt x="1642" y="1628"/>
                    <a:pt x="1653" y="1643"/>
                    <a:pt x="1646" y="1664"/>
                  </a:cubicBezTo>
                  <a:cubicBezTo>
                    <a:pt x="1644" y="1668"/>
                    <a:pt x="1644" y="1674"/>
                    <a:pt x="1638" y="1673"/>
                  </a:cubicBezTo>
                  <a:cubicBezTo>
                    <a:pt x="1632" y="1673"/>
                    <a:pt x="1630" y="1668"/>
                    <a:pt x="1629" y="1664"/>
                  </a:cubicBezTo>
                  <a:cubicBezTo>
                    <a:pt x="1627" y="1646"/>
                    <a:pt x="1616" y="1640"/>
                    <a:pt x="1599" y="1639"/>
                  </a:cubicBezTo>
                  <a:cubicBezTo>
                    <a:pt x="1575" y="1637"/>
                    <a:pt x="1560" y="1623"/>
                    <a:pt x="1552" y="1600"/>
                  </a:cubicBezTo>
                  <a:cubicBezTo>
                    <a:pt x="1546" y="1580"/>
                    <a:pt x="1540" y="1560"/>
                    <a:pt x="1533" y="1540"/>
                  </a:cubicBezTo>
                  <a:cubicBezTo>
                    <a:pt x="1529" y="1526"/>
                    <a:pt x="1521" y="1514"/>
                    <a:pt x="1510" y="1506"/>
                  </a:cubicBezTo>
                  <a:cubicBezTo>
                    <a:pt x="1506" y="1503"/>
                    <a:pt x="1502" y="1498"/>
                    <a:pt x="1496" y="1500"/>
                  </a:cubicBezTo>
                  <a:cubicBezTo>
                    <a:pt x="1489" y="1504"/>
                    <a:pt x="1486" y="1510"/>
                    <a:pt x="1487" y="1517"/>
                  </a:cubicBezTo>
                  <a:cubicBezTo>
                    <a:pt x="1488" y="1530"/>
                    <a:pt x="1490" y="1543"/>
                    <a:pt x="1492" y="1556"/>
                  </a:cubicBezTo>
                  <a:cubicBezTo>
                    <a:pt x="1493" y="1561"/>
                    <a:pt x="1498" y="1562"/>
                    <a:pt x="1502" y="1563"/>
                  </a:cubicBezTo>
                  <a:cubicBezTo>
                    <a:pt x="1506" y="1564"/>
                    <a:pt x="1511" y="1564"/>
                    <a:pt x="1515" y="1566"/>
                  </a:cubicBezTo>
                  <a:cubicBezTo>
                    <a:pt x="1527" y="1569"/>
                    <a:pt x="1536" y="1576"/>
                    <a:pt x="1532" y="1589"/>
                  </a:cubicBezTo>
                  <a:cubicBezTo>
                    <a:pt x="1528" y="1600"/>
                    <a:pt x="1516" y="1595"/>
                    <a:pt x="1507" y="1594"/>
                  </a:cubicBezTo>
                  <a:cubicBezTo>
                    <a:pt x="1504" y="1593"/>
                    <a:pt x="1500" y="1592"/>
                    <a:pt x="1498" y="1590"/>
                  </a:cubicBezTo>
                  <a:cubicBezTo>
                    <a:pt x="1480" y="1574"/>
                    <a:pt x="1478" y="1587"/>
                    <a:pt x="1474" y="1602"/>
                  </a:cubicBezTo>
                  <a:cubicBezTo>
                    <a:pt x="1468" y="1624"/>
                    <a:pt x="1468" y="1623"/>
                    <a:pt x="1492" y="1625"/>
                  </a:cubicBezTo>
                  <a:cubicBezTo>
                    <a:pt x="1506" y="1625"/>
                    <a:pt x="1515" y="1630"/>
                    <a:pt x="1509" y="1647"/>
                  </a:cubicBezTo>
                  <a:cubicBezTo>
                    <a:pt x="1505" y="1659"/>
                    <a:pt x="1502" y="1671"/>
                    <a:pt x="1500" y="1684"/>
                  </a:cubicBezTo>
                  <a:cubicBezTo>
                    <a:pt x="1497" y="1705"/>
                    <a:pt x="1504" y="1712"/>
                    <a:pt x="1525" y="1709"/>
                  </a:cubicBezTo>
                  <a:cubicBezTo>
                    <a:pt x="1529" y="1709"/>
                    <a:pt x="1532" y="1709"/>
                    <a:pt x="1535" y="1708"/>
                  </a:cubicBezTo>
                  <a:cubicBezTo>
                    <a:pt x="1553" y="1704"/>
                    <a:pt x="1560" y="1707"/>
                    <a:pt x="1558" y="1728"/>
                  </a:cubicBezTo>
                  <a:cubicBezTo>
                    <a:pt x="1554" y="1754"/>
                    <a:pt x="1565" y="1777"/>
                    <a:pt x="1579" y="1799"/>
                  </a:cubicBezTo>
                  <a:cubicBezTo>
                    <a:pt x="1596" y="1825"/>
                    <a:pt x="1618" y="1849"/>
                    <a:pt x="1631" y="1877"/>
                  </a:cubicBezTo>
                  <a:cubicBezTo>
                    <a:pt x="1639" y="1894"/>
                    <a:pt x="1643" y="1910"/>
                    <a:pt x="1634" y="1929"/>
                  </a:cubicBezTo>
                  <a:cubicBezTo>
                    <a:pt x="1623" y="1951"/>
                    <a:pt x="1628" y="1975"/>
                    <a:pt x="1637" y="1998"/>
                  </a:cubicBezTo>
                  <a:cubicBezTo>
                    <a:pt x="1640" y="2005"/>
                    <a:pt x="1643" y="2011"/>
                    <a:pt x="1645" y="2017"/>
                  </a:cubicBezTo>
                  <a:cubicBezTo>
                    <a:pt x="1662" y="2054"/>
                    <a:pt x="1662" y="2054"/>
                    <a:pt x="1631" y="2080"/>
                  </a:cubicBezTo>
                  <a:cubicBezTo>
                    <a:pt x="1625" y="2085"/>
                    <a:pt x="1621" y="2090"/>
                    <a:pt x="1623" y="2100"/>
                  </a:cubicBezTo>
                  <a:cubicBezTo>
                    <a:pt x="1625" y="2111"/>
                    <a:pt x="1624" y="2123"/>
                    <a:pt x="1622" y="2134"/>
                  </a:cubicBezTo>
                  <a:cubicBezTo>
                    <a:pt x="1618" y="2151"/>
                    <a:pt x="1627" y="2158"/>
                    <a:pt x="1641" y="2163"/>
                  </a:cubicBezTo>
                  <a:cubicBezTo>
                    <a:pt x="1686" y="2179"/>
                    <a:pt x="1686" y="2179"/>
                    <a:pt x="1659" y="2218"/>
                  </a:cubicBezTo>
                  <a:cubicBezTo>
                    <a:pt x="1654" y="2225"/>
                    <a:pt x="1652" y="2233"/>
                    <a:pt x="1652" y="2242"/>
                  </a:cubicBezTo>
                  <a:cubicBezTo>
                    <a:pt x="1652" y="2249"/>
                    <a:pt x="1659" y="2258"/>
                    <a:pt x="1647" y="2261"/>
                  </a:cubicBezTo>
                  <a:cubicBezTo>
                    <a:pt x="1637" y="2264"/>
                    <a:pt x="1627" y="2263"/>
                    <a:pt x="1621" y="2253"/>
                  </a:cubicBezTo>
                  <a:cubicBezTo>
                    <a:pt x="1615" y="2245"/>
                    <a:pt x="1611" y="2236"/>
                    <a:pt x="1606" y="2226"/>
                  </a:cubicBezTo>
                  <a:cubicBezTo>
                    <a:pt x="1582" y="2235"/>
                    <a:pt x="1571" y="2256"/>
                    <a:pt x="1562" y="2277"/>
                  </a:cubicBezTo>
                  <a:cubicBezTo>
                    <a:pt x="1557" y="2287"/>
                    <a:pt x="1566" y="2296"/>
                    <a:pt x="1572" y="2303"/>
                  </a:cubicBezTo>
                  <a:cubicBezTo>
                    <a:pt x="1581" y="2312"/>
                    <a:pt x="1590" y="2320"/>
                    <a:pt x="1598" y="2328"/>
                  </a:cubicBezTo>
                  <a:cubicBezTo>
                    <a:pt x="1607" y="2337"/>
                    <a:pt x="1613" y="2347"/>
                    <a:pt x="1614" y="2360"/>
                  </a:cubicBezTo>
                  <a:cubicBezTo>
                    <a:pt x="1615" y="2377"/>
                    <a:pt x="1610" y="2381"/>
                    <a:pt x="1593" y="2377"/>
                  </a:cubicBezTo>
                  <a:cubicBezTo>
                    <a:pt x="1572" y="2371"/>
                    <a:pt x="1567" y="2377"/>
                    <a:pt x="1570" y="2398"/>
                  </a:cubicBezTo>
                  <a:cubicBezTo>
                    <a:pt x="1571" y="2410"/>
                    <a:pt x="1581" y="2425"/>
                    <a:pt x="1567" y="2433"/>
                  </a:cubicBezTo>
                  <a:cubicBezTo>
                    <a:pt x="1554" y="2440"/>
                    <a:pt x="1542" y="2427"/>
                    <a:pt x="1532" y="2419"/>
                  </a:cubicBezTo>
                  <a:cubicBezTo>
                    <a:pt x="1528" y="2415"/>
                    <a:pt x="1524" y="2412"/>
                    <a:pt x="1519" y="2409"/>
                  </a:cubicBezTo>
                  <a:cubicBezTo>
                    <a:pt x="1513" y="2405"/>
                    <a:pt x="1505" y="2404"/>
                    <a:pt x="1499" y="2410"/>
                  </a:cubicBezTo>
                  <a:cubicBezTo>
                    <a:pt x="1493" y="2415"/>
                    <a:pt x="1495" y="2422"/>
                    <a:pt x="1499" y="2428"/>
                  </a:cubicBezTo>
                  <a:cubicBezTo>
                    <a:pt x="1504" y="2437"/>
                    <a:pt x="1508" y="2446"/>
                    <a:pt x="1498" y="2455"/>
                  </a:cubicBezTo>
                  <a:cubicBezTo>
                    <a:pt x="1488" y="2463"/>
                    <a:pt x="1478" y="2458"/>
                    <a:pt x="1469" y="2452"/>
                  </a:cubicBezTo>
                  <a:cubicBezTo>
                    <a:pt x="1468" y="2451"/>
                    <a:pt x="1466" y="2449"/>
                    <a:pt x="1464" y="2448"/>
                  </a:cubicBezTo>
                  <a:cubicBezTo>
                    <a:pt x="1439" y="2430"/>
                    <a:pt x="1433" y="2432"/>
                    <a:pt x="1421" y="2461"/>
                  </a:cubicBezTo>
                  <a:cubicBezTo>
                    <a:pt x="1416" y="2475"/>
                    <a:pt x="1411" y="2486"/>
                    <a:pt x="1394" y="2484"/>
                  </a:cubicBezTo>
                  <a:cubicBezTo>
                    <a:pt x="1390" y="2484"/>
                    <a:pt x="1387" y="2484"/>
                    <a:pt x="1384" y="2483"/>
                  </a:cubicBezTo>
                  <a:cubicBezTo>
                    <a:pt x="1367" y="2477"/>
                    <a:pt x="1352" y="2485"/>
                    <a:pt x="1354" y="2502"/>
                  </a:cubicBezTo>
                  <a:cubicBezTo>
                    <a:pt x="1356" y="2519"/>
                    <a:pt x="1347" y="2525"/>
                    <a:pt x="1335" y="2526"/>
                  </a:cubicBezTo>
                  <a:cubicBezTo>
                    <a:pt x="1296" y="2528"/>
                    <a:pt x="1288" y="2552"/>
                    <a:pt x="1287" y="2586"/>
                  </a:cubicBezTo>
                  <a:cubicBezTo>
                    <a:pt x="1286" y="2610"/>
                    <a:pt x="1280" y="2634"/>
                    <a:pt x="1273" y="2658"/>
                  </a:cubicBezTo>
                  <a:cubicBezTo>
                    <a:pt x="1269" y="2669"/>
                    <a:pt x="1263" y="2676"/>
                    <a:pt x="1251" y="2679"/>
                  </a:cubicBezTo>
                  <a:cubicBezTo>
                    <a:pt x="1210" y="2691"/>
                    <a:pt x="1169" y="2694"/>
                    <a:pt x="1131" y="2668"/>
                  </a:cubicBezTo>
                  <a:cubicBezTo>
                    <a:pt x="1117" y="2658"/>
                    <a:pt x="1108" y="2647"/>
                    <a:pt x="1110" y="2628"/>
                  </a:cubicBezTo>
                  <a:cubicBezTo>
                    <a:pt x="1114" y="2600"/>
                    <a:pt x="1100" y="2575"/>
                    <a:pt x="1086" y="2551"/>
                  </a:cubicBezTo>
                  <a:cubicBezTo>
                    <a:pt x="1083" y="2544"/>
                    <a:pt x="1077" y="2543"/>
                    <a:pt x="1070" y="2542"/>
                  </a:cubicBezTo>
                  <a:cubicBezTo>
                    <a:pt x="1046" y="2539"/>
                    <a:pt x="1022" y="2537"/>
                    <a:pt x="998" y="2538"/>
                  </a:cubicBezTo>
                  <a:cubicBezTo>
                    <a:pt x="983" y="2538"/>
                    <a:pt x="973" y="2533"/>
                    <a:pt x="964" y="2522"/>
                  </a:cubicBezTo>
                  <a:cubicBezTo>
                    <a:pt x="955" y="2512"/>
                    <a:pt x="947" y="2501"/>
                    <a:pt x="934" y="2495"/>
                  </a:cubicBezTo>
                  <a:cubicBezTo>
                    <a:pt x="920" y="2489"/>
                    <a:pt x="908" y="2487"/>
                    <a:pt x="893" y="2497"/>
                  </a:cubicBezTo>
                  <a:cubicBezTo>
                    <a:pt x="875" y="2510"/>
                    <a:pt x="859" y="2504"/>
                    <a:pt x="852" y="2482"/>
                  </a:cubicBezTo>
                  <a:cubicBezTo>
                    <a:pt x="839" y="2444"/>
                    <a:pt x="821" y="2440"/>
                    <a:pt x="790" y="2468"/>
                  </a:cubicBezTo>
                  <a:cubicBezTo>
                    <a:pt x="773" y="2482"/>
                    <a:pt x="762" y="2501"/>
                    <a:pt x="747" y="2517"/>
                  </a:cubicBezTo>
                  <a:cubicBezTo>
                    <a:pt x="735" y="2529"/>
                    <a:pt x="723" y="2540"/>
                    <a:pt x="700" y="2543"/>
                  </a:cubicBezTo>
                  <a:cubicBezTo>
                    <a:pt x="719" y="2512"/>
                    <a:pt x="734" y="2485"/>
                    <a:pt x="752" y="2457"/>
                  </a:cubicBezTo>
                  <a:cubicBezTo>
                    <a:pt x="770" y="2428"/>
                    <a:pt x="746" y="2370"/>
                    <a:pt x="711" y="2373"/>
                  </a:cubicBezTo>
                  <a:cubicBezTo>
                    <a:pt x="670" y="2376"/>
                    <a:pt x="657" y="2354"/>
                    <a:pt x="649" y="2321"/>
                  </a:cubicBezTo>
                  <a:cubicBezTo>
                    <a:pt x="647" y="2316"/>
                    <a:pt x="646" y="2311"/>
                    <a:pt x="644" y="2306"/>
                  </a:cubicBezTo>
                  <a:cubicBezTo>
                    <a:pt x="638" y="2284"/>
                    <a:pt x="636" y="2283"/>
                    <a:pt x="616" y="2294"/>
                  </a:cubicBezTo>
                  <a:cubicBezTo>
                    <a:pt x="599" y="2304"/>
                    <a:pt x="586" y="2318"/>
                    <a:pt x="574" y="2334"/>
                  </a:cubicBezTo>
                  <a:cubicBezTo>
                    <a:pt x="567" y="2344"/>
                    <a:pt x="561" y="2348"/>
                    <a:pt x="548" y="2343"/>
                  </a:cubicBezTo>
                  <a:cubicBezTo>
                    <a:pt x="537" y="2339"/>
                    <a:pt x="525" y="2338"/>
                    <a:pt x="513" y="2337"/>
                  </a:cubicBezTo>
                  <a:cubicBezTo>
                    <a:pt x="505" y="2336"/>
                    <a:pt x="498" y="2340"/>
                    <a:pt x="496" y="2348"/>
                  </a:cubicBezTo>
                  <a:cubicBezTo>
                    <a:pt x="494" y="2357"/>
                    <a:pt x="497" y="2363"/>
                    <a:pt x="505" y="2367"/>
                  </a:cubicBezTo>
                  <a:cubicBezTo>
                    <a:pt x="511" y="2370"/>
                    <a:pt x="517" y="2372"/>
                    <a:pt x="523" y="2375"/>
                  </a:cubicBezTo>
                  <a:cubicBezTo>
                    <a:pt x="533" y="2380"/>
                    <a:pt x="537" y="2387"/>
                    <a:pt x="535" y="2399"/>
                  </a:cubicBezTo>
                  <a:cubicBezTo>
                    <a:pt x="529" y="2435"/>
                    <a:pt x="542" y="2460"/>
                    <a:pt x="574" y="2476"/>
                  </a:cubicBezTo>
                  <a:cubicBezTo>
                    <a:pt x="579" y="2479"/>
                    <a:pt x="590" y="2478"/>
                    <a:pt x="588" y="2487"/>
                  </a:cubicBezTo>
                  <a:cubicBezTo>
                    <a:pt x="587" y="2496"/>
                    <a:pt x="578" y="2498"/>
                    <a:pt x="569" y="2499"/>
                  </a:cubicBezTo>
                  <a:cubicBezTo>
                    <a:pt x="568" y="2499"/>
                    <a:pt x="567" y="2499"/>
                    <a:pt x="566" y="2499"/>
                  </a:cubicBezTo>
                  <a:cubicBezTo>
                    <a:pt x="542" y="2503"/>
                    <a:pt x="535" y="2514"/>
                    <a:pt x="547" y="2533"/>
                  </a:cubicBezTo>
                  <a:cubicBezTo>
                    <a:pt x="558" y="2551"/>
                    <a:pt x="555" y="2565"/>
                    <a:pt x="545" y="2580"/>
                  </a:cubicBezTo>
                  <a:cubicBezTo>
                    <a:pt x="532" y="2600"/>
                    <a:pt x="522" y="2621"/>
                    <a:pt x="528" y="2646"/>
                  </a:cubicBezTo>
                  <a:cubicBezTo>
                    <a:pt x="531" y="2657"/>
                    <a:pt x="520" y="2662"/>
                    <a:pt x="513" y="2664"/>
                  </a:cubicBezTo>
                  <a:cubicBezTo>
                    <a:pt x="487" y="2673"/>
                    <a:pt x="475" y="2690"/>
                    <a:pt x="472" y="2716"/>
                  </a:cubicBezTo>
                  <a:cubicBezTo>
                    <a:pt x="470" y="2732"/>
                    <a:pt x="464" y="2735"/>
                    <a:pt x="448" y="2725"/>
                  </a:cubicBezTo>
                  <a:cubicBezTo>
                    <a:pt x="414" y="2704"/>
                    <a:pt x="364" y="2719"/>
                    <a:pt x="349" y="2754"/>
                  </a:cubicBezTo>
                  <a:cubicBezTo>
                    <a:pt x="346" y="2761"/>
                    <a:pt x="342" y="2770"/>
                    <a:pt x="349" y="2776"/>
                  </a:cubicBezTo>
                  <a:cubicBezTo>
                    <a:pt x="356" y="2782"/>
                    <a:pt x="366" y="2785"/>
                    <a:pt x="375" y="2779"/>
                  </a:cubicBezTo>
                  <a:cubicBezTo>
                    <a:pt x="381" y="2776"/>
                    <a:pt x="387" y="2771"/>
                    <a:pt x="393" y="2767"/>
                  </a:cubicBezTo>
                  <a:cubicBezTo>
                    <a:pt x="399" y="2762"/>
                    <a:pt x="405" y="2759"/>
                    <a:pt x="410" y="2765"/>
                  </a:cubicBezTo>
                  <a:cubicBezTo>
                    <a:pt x="416" y="2772"/>
                    <a:pt x="412" y="2778"/>
                    <a:pt x="407" y="2783"/>
                  </a:cubicBezTo>
                  <a:cubicBezTo>
                    <a:pt x="403" y="2788"/>
                    <a:pt x="397" y="2792"/>
                    <a:pt x="393" y="2796"/>
                  </a:cubicBezTo>
                  <a:cubicBezTo>
                    <a:pt x="384" y="2805"/>
                    <a:pt x="379" y="2817"/>
                    <a:pt x="388" y="2827"/>
                  </a:cubicBezTo>
                  <a:cubicBezTo>
                    <a:pt x="396" y="2835"/>
                    <a:pt x="407" y="2827"/>
                    <a:pt x="415" y="2821"/>
                  </a:cubicBezTo>
                  <a:cubicBezTo>
                    <a:pt x="422" y="2816"/>
                    <a:pt x="427" y="2807"/>
                    <a:pt x="436" y="2804"/>
                  </a:cubicBezTo>
                  <a:cubicBezTo>
                    <a:pt x="449" y="2799"/>
                    <a:pt x="457" y="2801"/>
                    <a:pt x="456" y="2817"/>
                  </a:cubicBezTo>
                  <a:cubicBezTo>
                    <a:pt x="455" y="2839"/>
                    <a:pt x="446" y="2857"/>
                    <a:pt x="434" y="2874"/>
                  </a:cubicBezTo>
                  <a:cubicBezTo>
                    <a:pt x="419" y="2896"/>
                    <a:pt x="418" y="2908"/>
                    <a:pt x="434" y="2929"/>
                  </a:cubicBezTo>
                  <a:cubicBezTo>
                    <a:pt x="439" y="2937"/>
                    <a:pt x="447" y="2944"/>
                    <a:pt x="454" y="2951"/>
                  </a:cubicBezTo>
                  <a:cubicBezTo>
                    <a:pt x="457" y="2954"/>
                    <a:pt x="462" y="2957"/>
                    <a:pt x="460" y="2962"/>
                  </a:cubicBezTo>
                  <a:cubicBezTo>
                    <a:pt x="458" y="2968"/>
                    <a:pt x="453" y="2969"/>
                    <a:pt x="449" y="2968"/>
                  </a:cubicBezTo>
                  <a:cubicBezTo>
                    <a:pt x="431" y="2964"/>
                    <a:pt x="427" y="2972"/>
                    <a:pt x="428" y="2988"/>
                  </a:cubicBezTo>
                  <a:cubicBezTo>
                    <a:pt x="429" y="3008"/>
                    <a:pt x="416" y="3022"/>
                    <a:pt x="402" y="3033"/>
                  </a:cubicBezTo>
                  <a:cubicBezTo>
                    <a:pt x="391" y="3042"/>
                    <a:pt x="390" y="3049"/>
                    <a:pt x="401" y="3057"/>
                  </a:cubicBezTo>
                  <a:cubicBezTo>
                    <a:pt x="407" y="3061"/>
                    <a:pt x="411" y="3065"/>
                    <a:pt x="409" y="3073"/>
                  </a:cubicBezTo>
                  <a:cubicBezTo>
                    <a:pt x="407" y="3084"/>
                    <a:pt x="399" y="3082"/>
                    <a:pt x="392" y="3084"/>
                  </a:cubicBezTo>
                  <a:cubicBezTo>
                    <a:pt x="388" y="3085"/>
                    <a:pt x="383" y="3085"/>
                    <a:pt x="378" y="3086"/>
                  </a:cubicBezTo>
                  <a:cubicBezTo>
                    <a:pt x="351" y="3089"/>
                    <a:pt x="345" y="3104"/>
                    <a:pt x="361" y="3127"/>
                  </a:cubicBezTo>
                  <a:cubicBezTo>
                    <a:pt x="363" y="3130"/>
                    <a:pt x="365" y="3132"/>
                    <a:pt x="366" y="3135"/>
                  </a:cubicBezTo>
                  <a:cubicBezTo>
                    <a:pt x="369" y="3141"/>
                    <a:pt x="371" y="3149"/>
                    <a:pt x="365" y="3153"/>
                  </a:cubicBezTo>
                  <a:cubicBezTo>
                    <a:pt x="360" y="3157"/>
                    <a:pt x="353" y="3153"/>
                    <a:pt x="349" y="3149"/>
                  </a:cubicBezTo>
                  <a:cubicBezTo>
                    <a:pt x="345" y="3145"/>
                    <a:pt x="342" y="3141"/>
                    <a:pt x="339" y="3136"/>
                  </a:cubicBezTo>
                  <a:cubicBezTo>
                    <a:pt x="333" y="3129"/>
                    <a:pt x="327" y="3127"/>
                    <a:pt x="319" y="3133"/>
                  </a:cubicBezTo>
                  <a:cubicBezTo>
                    <a:pt x="300" y="3146"/>
                    <a:pt x="279" y="3148"/>
                    <a:pt x="258" y="3149"/>
                  </a:cubicBezTo>
                  <a:cubicBezTo>
                    <a:pt x="233" y="3151"/>
                    <a:pt x="207" y="3148"/>
                    <a:pt x="182" y="3154"/>
                  </a:cubicBezTo>
                  <a:cubicBezTo>
                    <a:pt x="173" y="3156"/>
                    <a:pt x="168" y="3150"/>
                    <a:pt x="164" y="3145"/>
                  </a:cubicBezTo>
                  <a:cubicBezTo>
                    <a:pt x="150" y="3129"/>
                    <a:pt x="137" y="3113"/>
                    <a:pt x="112" y="3121"/>
                  </a:cubicBezTo>
                  <a:cubicBezTo>
                    <a:pt x="107" y="3122"/>
                    <a:pt x="104" y="3118"/>
                    <a:pt x="102" y="3114"/>
                  </a:cubicBezTo>
                  <a:cubicBezTo>
                    <a:pt x="91" y="3094"/>
                    <a:pt x="73" y="3078"/>
                    <a:pt x="58" y="3061"/>
                  </a:cubicBezTo>
                  <a:cubicBezTo>
                    <a:pt x="35" y="3035"/>
                    <a:pt x="22" y="3006"/>
                    <a:pt x="31" y="2971"/>
                  </a:cubicBezTo>
                  <a:cubicBezTo>
                    <a:pt x="34" y="2957"/>
                    <a:pt x="26" y="2948"/>
                    <a:pt x="18" y="2940"/>
                  </a:cubicBezTo>
                  <a:cubicBezTo>
                    <a:pt x="0" y="2921"/>
                    <a:pt x="1" y="2911"/>
                    <a:pt x="21" y="2896"/>
                  </a:cubicBezTo>
                  <a:cubicBezTo>
                    <a:pt x="43" y="2881"/>
                    <a:pt x="43" y="2881"/>
                    <a:pt x="25" y="2859"/>
                  </a:cubicBezTo>
                  <a:cubicBezTo>
                    <a:pt x="21" y="2854"/>
                    <a:pt x="18" y="2850"/>
                    <a:pt x="24" y="2844"/>
                  </a:cubicBezTo>
                  <a:cubicBezTo>
                    <a:pt x="44" y="2821"/>
                    <a:pt x="62" y="2798"/>
                    <a:pt x="83" y="2776"/>
                  </a:cubicBezTo>
                  <a:cubicBezTo>
                    <a:pt x="98" y="2759"/>
                    <a:pt x="117" y="2748"/>
                    <a:pt x="139" y="2743"/>
                  </a:cubicBezTo>
                  <a:cubicBezTo>
                    <a:pt x="153" y="2739"/>
                    <a:pt x="180" y="2703"/>
                    <a:pt x="181" y="2688"/>
                  </a:cubicBezTo>
                  <a:cubicBezTo>
                    <a:pt x="181" y="2683"/>
                    <a:pt x="181" y="2679"/>
                    <a:pt x="175" y="2677"/>
                  </a:cubicBezTo>
                  <a:cubicBezTo>
                    <a:pt x="144" y="2663"/>
                    <a:pt x="129" y="2636"/>
                    <a:pt x="116" y="2607"/>
                  </a:cubicBezTo>
                  <a:cubicBezTo>
                    <a:pt x="113" y="2601"/>
                    <a:pt x="111" y="2596"/>
                    <a:pt x="108" y="2591"/>
                  </a:cubicBezTo>
                  <a:cubicBezTo>
                    <a:pt x="98" y="2575"/>
                    <a:pt x="93" y="2561"/>
                    <a:pt x="100" y="2541"/>
                  </a:cubicBezTo>
                  <a:cubicBezTo>
                    <a:pt x="107" y="2521"/>
                    <a:pt x="96" y="2501"/>
                    <a:pt x="86" y="2483"/>
                  </a:cubicBezTo>
                  <a:cubicBezTo>
                    <a:pt x="82" y="2474"/>
                    <a:pt x="80" y="2468"/>
                    <a:pt x="87" y="2459"/>
                  </a:cubicBezTo>
                  <a:cubicBezTo>
                    <a:pt x="115" y="2421"/>
                    <a:pt x="136" y="2379"/>
                    <a:pt x="140" y="2330"/>
                  </a:cubicBezTo>
                  <a:cubicBezTo>
                    <a:pt x="141" y="2323"/>
                    <a:pt x="143" y="2320"/>
                    <a:pt x="150" y="2322"/>
                  </a:cubicBezTo>
                  <a:cubicBezTo>
                    <a:pt x="178" y="2328"/>
                    <a:pt x="196" y="2313"/>
                    <a:pt x="211" y="2293"/>
                  </a:cubicBezTo>
                  <a:cubicBezTo>
                    <a:pt x="218" y="2284"/>
                    <a:pt x="224" y="2279"/>
                    <a:pt x="237" y="2285"/>
                  </a:cubicBezTo>
                  <a:cubicBezTo>
                    <a:pt x="253" y="2294"/>
                    <a:pt x="268" y="2286"/>
                    <a:pt x="281" y="2275"/>
                  </a:cubicBezTo>
                  <a:cubicBezTo>
                    <a:pt x="292" y="2266"/>
                    <a:pt x="303" y="2255"/>
                    <a:pt x="314" y="2246"/>
                  </a:cubicBezTo>
                  <a:cubicBezTo>
                    <a:pt x="325" y="2238"/>
                    <a:pt x="335" y="2237"/>
                    <a:pt x="338" y="2254"/>
                  </a:cubicBezTo>
                  <a:cubicBezTo>
                    <a:pt x="338" y="2258"/>
                    <a:pt x="339" y="2262"/>
                    <a:pt x="341" y="2266"/>
                  </a:cubicBezTo>
                  <a:cubicBezTo>
                    <a:pt x="343" y="2271"/>
                    <a:pt x="343" y="2279"/>
                    <a:pt x="350" y="2280"/>
                  </a:cubicBezTo>
                  <a:cubicBezTo>
                    <a:pt x="356" y="2280"/>
                    <a:pt x="360" y="2275"/>
                    <a:pt x="363" y="2271"/>
                  </a:cubicBezTo>
                  <a:cubicBezTo>
                    <a:pt x="378" y="2254"/>
                    <a:pt x="384" y="2255"/>
                    <a:pt x="393" y="2276"/>
                  </a:cubicBezTo>
                  <a:cubicBezTo>
                    <a:pt x="395" y="2281"/>
                    <a:pt x="396" y="2285"/>
                    <a:pt x="399" y="2289"/>
                  </a:cubicBezTo>
                  <a:cubicBezTo>
                    <a:pt x="403" y="2295"/>
                    <a:pt x="407" y="2300"/>
                    <a:pt x="417" y="2296"/>
                  </a:cubicBezTo>
                  <a:cubicBezTo>
                    <a:pt x="426" y="2291"/>
                    <a:pt x="426" y="2287"/>
                    <a:pt x="424" y="2279"/>
                  </a:cubicBezTo>
                  <a:cubicBezTo>
                    <a:pt x="414" y="2234"/>
                    <a:pt x="425" y="2195"/>
                    <a:pt x="452" y="2158"/>
                  </a:cubicBezTo>
                  <a:cubicBezTo>
                    <a:pt x="468" y="2136"/>
                    <a:pt x="489" y="2122"/>
                    <a:pt x="516" y="2118"/>
                  </a:cubicBezTo>
                  <a:cubicBezTo>
                    <a:pt x="528" y="2116"/>
                    <a:pt x="530" y="2112"/>
                    <a:pt x="526" y="2101"/>
                  </a:cubicBezTo>
                  <a:cubicBezTo>
                    <a:pt x="521" y="2088"/>
                    <a:pt x="517" y="2073"/>
                    <a:pt x="508" y="2062"/>
                  </a:cubicBezTo>
                  <a:cubicBezTo>
                    <a:pt x="501" y="2054"/>
                    <a:pt x="503" y="2050"/>
                    <a:pt x="512" y="2045"/>
                  </a:cubicBezTo>
                  <a:cubicBezTo>
                    <a:pt x="531" y="2036"/>
                    <a:pt x="542" y="1996"/>
                    <a:pt x="531" y="1978"/>
                  </a:cubicBezTo>
                  <a:cubicBezTo>
                    <a:pt x="527" y="1972"/>
                    <a:pt x="521" y="1972"/>
                    <a:pt x="516" y="1971"/>
                  </a:cubicBezTo>
                  <a:cubicBezTo>
                    <a:pt x="500" y="1967"/>
                    <a:pt x="485" y="1962"/>
                    <a:pt x="473" y="1950"/>
                  </a:cubicBezTo>
                  <a:cubicBezTo>
                    <a:pt x="454" y="1929"/>
                    <a:pt x="460" y="1910"/>
                    <a:pt x="488" y="1904"/>
                  </a:cubicBezTo>
                  <a:cubicBezTo>
                    <a:pt x="496" y="1902"/>
                    <a:pt x="505" y="1902"/>
                    <a:pt x="513" y="1900"/>
                  </a:cubicBezTo>
                  <a:cubicBezTo>
                    <a:pt x="535" y="1894"/>
                    <a:pt x="541" y="1884"/>
                    <a:pt x="534" y="1862"/>
                  </a:cubicBezTo>
                  <a:cubicBezTo>
                    <a:pt x="531" y="1851"/>
                    <a:pt x="525" y="1843"/>
                    <a:pt x="519" y="1834"/>
                  </a:cubicBezTo>
                  <a:cubicBezTo>
                    <a:pt x="512" y="1825"/>
                    <a:pt x="506" y="1817"/>
                    <a:pt x="501" y="1807"/>
                  </a:cubicBezTo>
                  <a:cubicBezTo>
                    <a:pt x="497" y="1800"/>
                    <a:pt x="494" y="1791"/>
                    <a:pt x="496" y="1782"/>
                  </a:cubicBezTo>
                  <a:cubicBezTo>
                    <a:pt x="500" y="1770"/>
                    <a:pt x="511" y="1778"/>
                    <a:pt x="518" y="1777"/>
                  </a:cubicBezTo>
                  <a:cubicBezTo>
                    <a:pt x="535" y="1773"/>
                    <a:pt x="553" y="1772"/>
                    <a:pt x="567" y="1761"/>
                  </a:cubicBezTo>
                  <a:cubicBezTo>
                    <a:pt x="576" y="1753"/>
                    <a:pt x="578" y="1746"/>
                    <a:pt x="571" y="1735"/>
                  </a:cubicBezTo>
                  <a:cubicBezTo>
                    <a:pt x="561" y="1720"/>
                    <a:pt x="547" y="1706"/>
                    <a:pt x="535" y="1693"/>
                  </a:cubicBezTo>
                  <a:cubicBezTo>
                    <a:pt x="515" y="1671"/>
                    <a:pt x="499" y="1649"/>
                    <a:pt x="514" y="1618"/>
                  </a:cubicBezTo>
                  <a:cubicBezTo>
                    <a:pt x="517" y="1610"/>
                    <a:pt x="512" y="1605"/>
                    <a:pt x="508" y="1600"/>
                  </a:cubicBezTo>
                  <a:cubicBezTo>
                    <a:pt x="501" y="1590"/>
                    <a:pt x="490" y="1584"/>
                    <a:pt x="480" y="1579"/>
                  </a:cubicBezTo>
                  <a:cubicBezTo>
                    <a:pt x="464" y="1571"/>
                    <a:pt x="448" y="1565"/>
                    <a:pt x="440" y="15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isometricTopUp">
                <a:rot lat="585005" lon="17518078" rev="3941966"/>
              </a:camera>
              <a:lightRig rig="threePt" dir="t"/>
            </a:scene3d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737890" y="2893588"/>
              <a:ext cx="5514984" cy="3357582"/>
              <a:chOff x="737890" y="2885275"/>
              <a:chExt cx="5514984" cy="3357582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C3BD627-8DC3-4319-BBE7-62A9DC5A6810}"/>
                  </a:ext>
                </a:extLst>
              </p:cNvPr>
              <p:cNvGrpSpPr/>
              <p:nvPr/>
            </p:nvGrpSpPr>
            <p:grpSpPr>
              <a:xfrm>
                <a:off x="737890" y="4735106"/>
                <a:ext cx="2101441" cy="1457875"/>
                <a:chOff x="4733216" y="3486970"/>
                <a:chExt cx="7836692" cy="5830833"/>
              </a:xfrm>
              <a:solidFill>
                <a:schemeClr val="bg1"/>
              </a:solidFill>
            </p:grpSpPr>
            <p:sp>
              <p:nvSpPr>
                <p:cNvPr id="357" name="Freeform: Shape 43">
                  <a:extLst>
                    <a:ext uri="{FF2B5EF4-FFF2-40B4-BE49-F238E27FC236}">
                      <a16:creationId xmlns:a16="http://schemas.microsoft.com/office/drawing/2014/main" id="{BA4296D1-9136-4EF7-BF73-9C4336E28E0C}"/>
                    </a:ext>
                  </a:extLst>
                </p:cNvPr>
                <p:cNvSpPr/>
                <p:nvPr/>
              </p:nvSpPr>
              <p:spPr>
                <a:xfrm rot="5400000">
                  <a:off x="6801154" y="2120167"/>
                  <a:ext cx="4401951" cy="7135557"/>
                </a:xfrm>
                <a:custGeom>
                  <a:avLst/>
                  <a:gdLst>
                    <a:gd name="connsiteX0" fmla="*/ 1574201 w 4401951"/>
                    <a:gd name="connsiteY0" fmla="*/ 1307005 h 7135557"/>
                    <a:gd name="connsiteX1" fmla="*/ 1595137 w 4401951"/>
                    <a:gd name="connsiteY1" fmla="*/ 1308799 h 7135557"/>
                    <a:gd name="connsiteX2" fmla="*/ 1596178 w 4401951"/>
                    <a:gd name="connsiteY2" fmla="*/ 1307005 h 7135557"/>
                    <a:gd name="connsiteX3" fmla="*/ 1292196 w 4401951"/>
                    <a:gd name="connsiteY3" fmla="*/ 1246107 h 7135557"/>
                    <a:gd name="connsiteX4" fmla="*/ 1354627 w 4401951"/>
                    <a:gd name="connsiteY4" fmla="*/ 1145598 h 7135557"/>
                    <a:gd name="connsiteX5" fmla="*/ 1392692 w 4401951"/>
                    <a:gd name="connsiteY5" fmla="*/ 1097590 h 7135557"/>
                    <a:gd name="connsiteX6" fmla="*/ 1392692 w 4401951"/>
                    <a:gd name="connsiteY6" fmla="*/ 698917 h 7135557"/>
                    <a:gd name="connsiteX7" fmla="*/ 10305 w 4401951"/>
                    <a:gd name="connsiteY7" fmla="*/ 1963449 h 7135557"/>
                    <a:gd name="connsiteX8" fmla="*/ 243210 w 4401951"/>
                    <a:gd name="connsiteY8" fmla="*/ 1270953 h 7135557"/>
                    <a:gd name="connsiteX9" fmla="*/ 521312 w 4401951"/>
                    <a:gd name="connsiteY9" fmla="*/ 2463671 h 7135557"/>
                    <a:gd name="connsiteX10" fmla="*/ 1032923 w 4401951"/>
                    <a:gd name="connsiteY10" fmla="*/ 24092 h 7135557"/>
                    <a:gd name="connsiteX11" fmla="*/ 1044438 w 4401951"/>
                    <a:gd name="connsiteY11" fmla="*/ 0 h 7135557"/>
                    <a:gd name="connsiteX12" fmla="*/ 1093672 w 4401951"/>
                    <a:gd name="connsiteY12" fmla="*/ 664478 h 7135557"/>
                    <a:gd name="connsiteX13" fmla="*/ 1143670 w 4401951"/>
                    <a:gd name="connsiteY13" fmla="*/ 593153 h 7135557"/>
                    <a:gd name="connsiteX14" fmla="*/ 1389562 w 4401951"/>
                    <a:gd name="connsiteY14" fmla="*/ 359293 h 7135557"/>
                    <a:gd name="connsiteX15" fmla="*/ 1230812 w 4401951"/>
                    <a:gd name="connsiteY15" fmla="*/ 1223676 h 7135557"/>
                    <a:gd name="connsiteX16" fmla="*/ 1377075 w 4401951"/>
                    <a:gd name="connsiteY16" fmla="*/ 659632 h 7135557"/>
                    <a:gd name="connsiteX17" fmla="*/ 1392692 w 4401951"/>
                    <a:gd name="connsiteY17" fmla="*/ 617304 h 7135557"/>
                    <a:gd name="connsiteX18" fmla="*/ 1392692 w 4401951"/>
                    <a:gd name="connsiteY18" fmla="*/ 391528 h 7135557"/>
                    <a:gd name="connsiteX19" fmla="*/ 1418889 w 4401951"/>
                    <a:gd name="connsiteY19" fmla="*/ 509430 h 7135557"/>
                    <a:gd name="connsiteX20" fmla="*/ 1422175 w 4401951"/>
                    <a:gd name="connsiteY20" fmla="*/ 537401 h 7135557"/>
                    <a:gd name="connsiteX21" fmla="*/ 1422535 w 4401951"/>
                    <a:gd name="connsiteY21" fmla="*/ 536423 h 7135557"/>
                    <a:gd name="connsiteX22" fmla="*/ 1422245 w 4401951"/>
                    <a:gd name="connsiteY22" fmla="*/ 538004 h 7135557"/>
                    <a:gd name="connsiteX23" fmla="*/ 1447174 w 4401951"/>
                    <a:gd name="connsiteY23" fmla="*/ 750227 h 7135557"/>
                    <a:gd name="connsiteX24" fmla="*/ 1448990 w 4401951"/>
                    <a:gd name="connsiteY24" fmla="*/ 775589 h 7135557"/>
                    <a:gd name="connsiteX25" fmla="*/ 1465396 w 4401951"/>
                    <a:gd name="connsiteY25" fmla="*/ 822804 h 7135557"/>
                    <a:gd name="connsiteX26" fmla="*/ 1504879 w 4401951"/>
                    <a:gd name="connsiteY26" fmla="*/ 989383 h 7135557"/>
                    <a:gd name="connsiteX27" fmla="*/ 1525291 w 4401951"/>
                    <a:gd name="connsiteY27" fmla="*/ 962032 h 7135557"/>
                    <a:gd name="connsiteX28" fmla="*/ 1586713 w 4401951"/>
                    <a:gd name="connsiteY28" fmla="*/ 781661 h 7135557"/>
                    <a:gd name="connsiteX29" fmla="*/ 1588900 w 4401951"/>
                    <a:gd name="connsiteY29" fmla="*/ 742775 h 7135557"/>
                    <a:gd name="connsiteX30" fmla="*/ 1547037 w 4401951"/>
                    <a:gd name="connsiteY30" fmla="*/ 655005 h 7135557"/>
                    <a:gd name="connsiteX31" fmla="*/ 1482690 w 4401951"/>
                    <a:gd name="connsiteY31" fmla="*/ 547744 h 7135557"/>
                    <a:gd name="connsiteX32" fmla="*/ 1587215 w 4401951"/>
                    <a:gd name="connsiteY32" fmla="*/ 625548 h 7135557"/>
                    <a:gd name="connsiteX33" fmla="*/ 1582482 w 4401951"/>
                    <a:gd name="connsiteY33" fmla="*/ 574855 h 7135557"/>
                    <a:gd name="connsiteX34" fmla="*/ 1467846 w 4401951"/>
                    <a:gd name="connsiteY34" fmla="*/ 238210 h 7135557"/>
                    <a:gd name="connsiteX35" fmla="*/ 1861129 w 4401951"/>
                    <a:gd name="connsiteY35" fmla="*/ 883588 h 7135557"/>
                    <a:gd name="connsiteX36" fmla="*/ 1867608 w 4401951"/>
                    <a:gd name="connsiteY36" fmla="*/ 952388 h 7135557"/>
                    <a:gd name="connsiteX37" fmla="*/ 1901281 w 4401951"/>
                    <a:gd name="connsiteY37" fmla="*/ 1014707 h 7135557"/>
                    <a:gd name="connsiteX38" fmla="*/ 1931966 w 4401951"/>
                    <a:gd name="connsiteY38" fmla="*/ 1099383 h 7135557"/>
                    <a:gd name="connsiteX39" fmla="*/ 1935528 w 4401951"/>
                    <a:gd name="connsiteY39" fmla="*/ 1036077 h 7135557"/>
                    <a:gd name="connsiteX40" fmla="*/ 1810993 w 4401951"/>
                    <a:gd name="connsiteY40" fmla="*/ 593384 h 7135557"/>
                    <a:gd name="connsiteX41" fmla="*/ 2043828 w 4401951"/>
                    <a:gd name="connsiteY41" fmla="*/ 843442 h 7135557"/>
                    <a:gd name="connsiteX42" fmla="*/ 2112308 w 4401951"/>
                    <a:gd name="connsiteY42" fmla="*/ 960153 h 7135557"/>
                    <a:gd name="connsiteX43" fmla="*/ 2183813 w 4401951"/>
                    <a:gd name="connsiteY43" fmla="*/ 879627 h 7135557"/>
                    <a:gd name="connsiteX44" fmla="*/ 2714982 w 4401951"/>
                    <a:gd name="connsiteY44" fmla="*/ 21558 h 7135557"/>
                    <a:gd name="connsiteX45" fmla="*/ 1715073 w 4401951"/>
                    <a:gd name="connsiteY45" fmla="*/ 2645841 h 7135557"/>
                    <a:gd name="connsiteX46" fmla="*/ 2784794 w 4401951"/>
                    <a:gd name="connsiteY46" fmla="*/ 1156569 h 7135557"/>
                    <a:gd name="connsiteX47" fmla="*/ 1969674 w 4401951"/>
                    <a:gd name="connsiteY47" fmla="*/ 3737766 h 7135557"/>
                    <a:gd name="connsiteX48" fmla="*/ 2540919 w 4401951"/>
                    <a:gd name="connsiteY48" fmla="*/ 3073208 h 7135557"/>
                    <a:gd name="connsiteX49" fmla="*/ 2241680 w 4401951"/>
                    <a:gd name="connsiteY49" fmla="*/ 4524527 h 7135557"/>
                    <a:gd name="connsiteX50" fmla="*/ 2635972 w 4401951"/>
                    <a:gd name="connsiteY50" fmla="*/ 3936651 h 7135557"/>
                    <a:gd name="connsiteX51" fmla="*/ 2980221 w 4401951"/>
                    <a:gd name="connsiteY51" fmla="*/ 4653430 h 7135557"/>
                    <a:gd name="connsiteX52" fmla="*/ 2724238 w 4401951"/>
                    <a:gd name="connsiteY52" fmla="*/ 5226768 h 7135557"/>
                    <a:gd name="connsiteX53" fmla="*/ 3269110 w 4401951"/>
                    <a:gd name="connsiteY53" fmla="*/ 4904889 h 7135557"/>
                    <a:gd name="connsiteX54" fmla="*/ 4062237 w 4401951"/>
                    <a:gd name="connsiteY54" fmla="*/ 6863126 h 7135557"/>
                    <a:gd name="connsiteX55" fmla="*/ 1163872 w 4401951"/>
                    <a:gd name="connsiteY55" fmla="*/ 2381077 h 7135557"/>
                    <a:gd name="connsiteX56" fmla="*/ 1171818 w 4401951"/>
                    <a:gd name="connsiteY56" fmla="*/ 2187765 h 7135557"/>
                    <a:gd name="connsiteX57" fmla="*/ 1165562 w 4401951"/>
                    <a:gd name="connsiteY57" fmla="*/ 2187901 h 7135557"/>
                    <a:gd name="connsiteX58" fmla="*/ 1159676 w 4401951"/>
                    <a:gd name="connsiteY58" fmla="*/ 2158334 h 7135557"/>
                    <a:gd name="connsiteX59" fmla="*/ 1140976 w 4401951"/>
                    <a:gd name="connsiteY59" fmla="*/ 2015351 h 7135557"/>
                    <a:gd name="connsiteX60" fmla="*/ 1134897 w 4401951"/>
                    <a:gd name="connsiteY60" fmla="*/ 1881299 h 7135557"/>
                    <a:gd name="connsiteX61" fmla="*/ 1113671 w 4401951"/>
                    <a:gd name="connsiteY61" fmla="*/ 2032179 h 7135557"/>
                    <a:gd name="connsiteX62" fmla="*/ 4401951 w 4401951"/>
                    <a:gd name="connsiteY62" fmla="*/ 7116709 h 7135557"/>
                    <a:gd name="connsiteX63" fmla="*/ 820316 w 4401951"/>
                    <a:gd name="connsiteY63" fmla="*/ 6024940 h 7135557"/>
                    <a:gd name="connsiteX64" fmla="*/ 1563906 w 4401951"/>
                    <a:gd name="connsiteY64" fmla="*/ 6099531 h 7135557"/>
                    <a:gd name="connsiteX65" fmla="*/ 162104 w 4401951"/>
                    <a:gd name="connsiteY65" fmla="*/ 4265506 h 7135557"/>
                    <a:gd name="connsiteX66" fmla="*/ 884894 w 4401951"/>
                    <a:gd name="connsiteY66" fmla="*/ 4858595 h 7135557"/>
                    <a:gd name="connsiteX67" fmla="*/ 59825 w 4401951"/>
                    <a:gd name="connsiteY67" fmla="*/ 3067213 h 7135557"/>
                    <a:gd name="connsiteX68" fmla="*/ 601746 w 4401951"/>
                    <a:gd name="connsiteY68" fmla="*/ 3720191 h 7135557"/>
                    <a:gd name="connsiteX69" fmla="*/ 10305 w 4401951"/>
                    <a:gd name="connsiteY69" fmla="*/ 1963449 h 7135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401951" h="7135557">
                      <a:moveTo>
                        <a:pt x="1574201" y="1307005"/>
                      </a:moveTo>
                      <a:lnTo>
                        <a:pt x="1595137" y="1308799"/>
                      </a:lnTo>
                      <a:lnTo>
                        <a:pt x="1596178" y="1307005"/>
                      </a:lnTo>
                      <a:close/>
                      <a:moveTo>
                        <a:pt x="1292196" y="1246107"/>
                      </a:moveTo>
                      <a:lnTo>
                        <a:pt x="1354627" y="1145598"/>
                      </a:lnTo>
                      <a:lnTo>
                        <a:pt x="1392692" y="1097590"/>
                      </a:lnTo>
                      <a:lnTo>
                        <a:pt x="1392692" y="698917"/>
                      </a:lnTo>
                      <a:close/>
                      <a:moveTo>
                        <a:pt x="10305" y="1963449"/>
                      </a:moveTo>
                      <a:cubicBezTo>
                        <a:pt x="35305" y="1737141"/>
                        <a:pt x="107341" y="1504847"/>
                        <a:pt x="243210" y="1270953"/>
                      </a:cubicBezTo>
                      <a:cubicBezTo>
                        <a:pt x="169779" y="1766302"/>
                        <a:pt x="247539" y="2226400"/>
                        <a:pt x="521312" y="2463671"/>
                      </a:cubicBezTo>
                      <a:cubicBezTo>
                        <a:pt x="290444" y="1194996"/>
                        <a:pt x="254291" y="837377"/>
                        <a:pt x="1032923" y="24092"/>
                      </a:cubicBezTo>
                      <a:cubicBezTo>
                        <a:pt x="1038793" y="11284"/>
                        <a:pt x="1042539" y="3412"/>
                        <a:pt x="1044438" y="0"/>
                      </a:cubicBezTo>
                      <a:lnTo>
                        <a:pt x="1093672" y="664478"/>
                      </a:lnTo>
                      <a:lnTo>
                        <a:pt x="1143670" y="593153"/>
                      </a:lnTo>
                      <a:cubicBezTo>
                        <a:pt x="1210644" y="509720"/>
                        <a:pt x="1291811" y="431141"/>
                        <a:pt x="1389562" y="359293"/>
                      </a:cubicBezTo>
                      <a:cubicBezTo>
                        <a:pt x="1199332" y="664152"/>
                        <a:pt x="1118671" y="989135"/>
                        <a:pt x="1230812" y="1223676"/>
                      </a:cubicBezTo>
                      <a:cubicBezTo>
                        <a:pt x="1283709" y="998470"/>
                        <a:pt x="1328298" y="814214"/>
                        <a:pt x="1377075" y="659632"/>
                      </a:cubicBezTo>
                      <a:lnTo>
                        <a:pt x="1392692" y="617304"/>
                      </a:lnTo>
                      <a:lnTo>
                        <a:pt x="1392692" y="391528"/>
                      </a:lnTo>
                      <a:lnTo>
                        <a:pt x="1418889" y="509430"/>
                      </a:lnTo>
                      <a:lnTo>
                        <a:pt x="1422175" y="537401"/>
                      </a:lnTo>
                      <a:lnTo>
                        <a:pt x="1422535" y="536423"/>
                      </a:lnTo>
                      <a:cubicBezTo>
                        <a:pt x="1422439" y="536949"/>
                        <a:pt x="1422342" y="537477"/>
                        <a:pt x="1422245" y="538004"/>
                      </a:cubicBezTo>
                      <a:lnTo>
                        <a:pt x="1447174" y="750227"/>
                      </a:lnTo>
                      <a:lnTo>
                        <a:pt x="1448990" y="775589"/>
                      </a:lnTo>
                      <a:lnTo>
                        <a:pt x="1465396" y="822804"/>
                      </a:lnTo>
                      <a:lnTo>
                        <a:pt x="1504879" y="989383"/>
                      </a:lnTo>
                      <a:lnTo>
                        <a:pt x="1525291" y="962032"/>
                      </a:lnTo>
                      <a:cubicBezTo>
                        <a:pt x="1557458" y="907490"/>
                        <a:pt x="1577556" y="846778"/>
                        <a:pt x="1586713" y="781661"/>
                      </a:cubicBezTo>
                      <a:cubicBezTo>
                        <a:pt x="1587442" y="768698"/>
                        <a:pt x="1588171" y="755737"/>
                        <a:pt x="1588900" y="742775"/>
                      </a:cubicBezTo>
                      <a:lnTo>
                        <a:pt x="1547037" y="655005"/>
                      </a:lnTo>
                      <a:cubicBezTo>
                        <a:pt x="1527714" y="619152"/>
                        <a:pt x="1506210" y="583330"/>
                        <a:pt x="1482690" y="547744"/>
                      </a:cubicBezTo>
                      <a:lnTo>
                        <a:pt x="1587215" y="625548"/>
                      </a:lnTo>
                      <a:lnTo>
                        <a:pt x="1582482" y="574855"/>
                      </a:lnTo>
                      <a:cubicBezTo>
                        <a:pt x="1565083" y="466606"/>
                        <a:pt x="1525602" y="352408"/>
                        <a:pt x="1467846" y="238210"/>
                      </a:cubicBezTo>
                      <a:cubicBezTo>
                        <a:pt x="1710374" y="439406"/>
                        <a:pt x="1825116" y="661256"/>
                        <a:pt x="1861129" y="883588"/>
                      </a:cubicBezTo>
                      <a:lnTo>
                        <a:pt x="1867608" y="952388"/>
                      </a:lnTo>
                      <a:lnTo>
                        <a:pt x="1901281" y="1014707"/>
                      </a:lnTo>
                      <a:lnTo>
                        <a:pt x="1931966" y="1099383"/>
                      </a:lnTo>
                      <a:lnTo>
                        <a:pt x="1935528" y="1036077"/>
                      </a:lnTo>
                      <a:cubicBezTo>
                        <a:pt x="1932520" y="897911"/>
                        <a:pt x="1887999" y="745647"/>
                        <a:pt x="1810993" y="593384"/>
                      </a:cubicBezTo>
                      <a:cubicBezTo>
                        <a:pt x="1908003" y="673863"/>
                        <a:pt x="1984569" y="757646"/>
                        <a:pt x="2043828" y="843442"/>
                      </a:cubicBezTo>
                      <a:lnTo>
                        <a:pt x="2112308" y="960153"/>
                      </a:lnTo>
                      <a:lnTo>
                        <a:pt x="2183813" y="879627"/>
                      </a:lnTo>
                      <a:cubicBezTo>
                        <a:pt x="2322640" y="717571"/>
                        <a:pt x="2486557" y="489948"/>
                        <a:pt x="2714982" y="21558"/>
                      </a:cubicBezTo>
                      <a:cubicBezTo>
                        <a:pt x="3240019" y="1209833"/>
                        <a:pt x="1631771" y="1832795"/>
                        <a:pt x="1715073" y="2645841"/>
                      </a:cubicBezTo>
                      <a:cubicBezTo>
                        <a:pt x="2045535" y="2037427"/>
                        <a:pt x="2319419" y="1566185"/>
                        <a:pt x="2784794" y="1156569"/>
                      </a:cubicBezTo>
                      <a:cubicBezTo>
                        <a:pt x="3117678" y="2938725"/>
                        <a:pt x="2267144" y="2835936"/>
                        <a:pt x="1969674" y="3737766"/>
                      </a:cubicBezTo>
                      <a:cubicBezTo>
                        <a:pt x="2204132" y="3553211"/>
                        <a:pt x="2311509" y="3203451"/>
                        <a:pt x="2540919" y="3073208"/>
                      </a:cubicBezTo>
                      <a:cubicBezTo>
                        <a:pt x="2781764" y="3802291"/>
                        <a:pt x="2294248" y="3762456"/>
                        <a:pt x="2241680" y="4524527"/>
                      </a:cubicBezTo>
                      <a:lnTo>
                        <a:pt x="2635972" y="3936651"/>
                      </a:lnTo>
                      <a:cubicBezTo>
                        <a:pt x="2747761" y="4010954"/>
                        <a:pt x="2965511" y="4438411"/>
                        <a:pt x="2980221" y="4653430"/>
                      </a:cubicBezTo>
                      <a:cubicBezTo>
                        <a:pt x="2994932" y="4868450"/>
                        <a:pt x="2868201" y="4856669"/>
                        <a:pt x="2724238" y="5226768"/>
                      </a:cubicBezTo>
                      <a:cubicBezTo>
                        <a:pt x="2879924" y="5084195"/>
                        <a:pt x="3180097" y="4801659"/>
                        <a:pt x="3269110" y="4904889"/>
                      </a:cubicBezTo>
                      <a:cubicBezTo>
                        <a:pt x="3572739" y="5194238"/>
                        <a:pt x="3288409" y="5620681"/>
                        <a:pt x="4062237" y="6863126"/>
                      </a:cubicBezTo>
                      <a:cubicBezTo>
                        <a:pt x="2180073" y="6016731"/>
                        <a:pt x="1166812" y="4088916"/>
                        <a:pt x="1163872" y="2381077"/>
                      </a:cubicBezTo>
                      <a:lnTo>
                        <a:pt x="1171818" y="2187765"/>
                      </a:lnTo>
                      <a:lnTo>
                        <a:pt x="1165562" y="2187901"/>
                      </a:lnTo>
                      <a:lnTo>
                        <a:pt x="1159676" y="2158334"/>
                      </a:lnTo>
                      <a:cubicBezTo>
                        <a:pt x="1151650" y="2111164"/>
                        <a:pt x="1145304" y="2063446"/>
                        <a:pt x="1140976" y="2015351"/>
                      </a:cubicBezTo>
                      <a:lnTo>
                        <a:pt x="1134897" y="1881299"/>
                      </a:lnTo>
                      <a:lnTo>
                        <a:pt x="1113671" y="2032179"/>
                      </a:lnTo>
                      <a:cubicBezTo>
                        <a:pt x="927929" y="3958603"/>
                        <a:pt x="2274745" y="6444895"/>
                        <a:pt x="4401951" y="7116709"/>
                      </a:cubicBezTo>
                      <a:cubicBezTo>
                        <a:pt x="2031981" y="7255286"/>
                        <a:pt x="1150032" y="6603410"/>
                        <a:pt x="820316" y="6024940"/>
                      </a:cubicBezTo>
                      <a:cubicBezTo>
                        <a:pt x="1359331" y="6159038"/>
                        <a:pt x="1370002" y="6176835"/>
                        <a:pt x="1563906" y="6099531"/>
                      </a:cubicBezTo>
                      <a:cubicBezTo>
                        <a:pt x="517037" y="5889014"/>
                        <a:pt x="393579" y="5232930"/>
                        <a:pt x="162104" y="4265506"/>
                      </a:cubicBezTo>
                      <a:cubicBezTo>
                        <a:pt x="342018" y="4353444"/>
                        <a:pt x="494429" y="4855174"/>
                        <a:pt x="884894" y="4858595"/>
                      </a:cubicBezTo>
                      <a:cubicBezTo>
                        <a:pt x="498053" y="4364291"/>
                        <a:pt x="-195081" y="3923696"/>
                        <a:pt x="59825" y="3067213"/>
                      </a:cubicBezTo>
                      <a:cubicBezTo>
                        <a:pt x="327943" y="3660046"/>
                        <a:pt x="203678" y="3405627"/>
                        <a:pt x="601746" y="3720191"/>
                      </a:cubicBezTo>
                      <a:cubicBezTo>
                        <a:pt x="283632" y="3267428"/>
                        <a:pt x="-64693" y="2642375"/>
                        <a:pt x="10305" y="19634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8" name="Freeform: Shape 41">
                  <a:extLst>
                    <a:ext uri="{FF2B5EF4-FFF2-40B4-BE49-F238E27FC236}">
                      <a16:creationId xmlns:a16="http://schemas.microsoft.com/office/drawing/2014/main" id="{13F2C3F8-1CA0-4C5C-886C-E20CDA99E954}"/>
                    </a:ext>
                  </a:extLst>
                </p:cNvPr>
                <p:cNvSpPr/>
                <p:nvPr/>
              </p:nvSpPr>
              <p:spPr>
                <a:xfrm rot="1520710">
                  <a:off x="4733216" y="7292574"/>
                  <a:ext cx="678947" cy="2025229"/>
                </a:xfrm>
                <a:custGeom>
                  <a:avLst/>
                  <a:gdLst>
                    <a:gd name="connsiteX0" fmla="*/ 541078 w 678947"/>
                    <a:gd name="connsiteY0" fmla="*/ 692150 h 1803619"/>
                    <a:gd name="connsiteX1" fmla="*/ 675744 w 678947"/>
                    <a:gd name="connsiteY1" fmla="*/ 1076908 h 1803619"/>
                    <a:gd name="connsiteX2" fmla="*/ 678947 w 678947"/>
                    <a:gd name="connsiteY2" fmla="*/ 1076908 h 1803619"/>
                    <a:gd name="connsiteX3" fmla="*/ 677934 w 678947"/>
                    <a:gd name="connsiteY3" fmla="*/ 1079426 h 1803619"/>
                    <a:gd name="connsiteX4" fmla="*/ 678947 w 678947"/>
                    <a:gd name="connsiteY4" fmla="*/ 1080591 h 1803619"/>
                    <a:gd name="connsiteX5" fmla="*/ 677465 w 678947"/>
                    <a:gd name="connsiteY5" fmla="*/ 1080591 h 1803619"/>
                    <a:gd name="connsiteX6" fmla="*/ 380803 w 678947"/>
                    <a:gd name="connsiteY6" fmla="*/ 1798594 h 1803619"/>
                    <a:gd name="connsiteX7" fmla="*/ 370346 w 678947"/>
                    <a:gd name="connsiteY7" fmla="*/ 1206657 h 1803619"/>
                    <a:gd name="connsiteX8" fmla="*/ 430248 w 678947"/>
                    <a:gd name="connsiteY8" fmla="*/ 1124930 h 1803619"/>
                    <a:gd name="connsiteX9" fmla="*/ 339473 w 678947"/>
                    <a:gd name="connsiteY9" fmla="*/ 1037677 h 1803619"/>
                    <a:gd name="connsiteX10" fmla="*/ 248698 w 678947"/>
                    <a:gd name="connsiteY10" fmla="*/ 1124930 h 1803619"/>
                    <a:gd name="connsiteX11" fmla="*/ 308601 w 678947"/>
                    <a:gd name="connsiteY11" fmla="*/ 1206658 h 1803619"/>
                    <a:gd name="connsiteX12" fmla="*/ 298145 w 678947"/>
                    <a:gd name="connsiteY12" fmla="*/ 1803619 h 1803619"/>
                    <a:gd name="connsiteX13" fmla="*/ 1482 w 678947"/>
                    <a:gd name="connsiteY13" fmla="*/ 1080591 h 1803619"/>
                    <a:gd name="connsiteX14" fmla="*/ 1 w 678947"/>
                    <a:gd name="connsiteY14" fmla="*/ 1080591 h 1803619"/>
                    <a:gd name="connsiteX15" fmla="*/ 977 w 678947"/>
                    <a:gd name="connsiteY15" fmla="*/ 1079335 h 1803619"/>
                    <a:gd name="connsiteX16" fmla="*/ 0 w 678947"/>
                    <a:gd name="connsiteY16" fmla="*/ 1076908 h 1803619"/>
                    <a:gd name="connsiteX17" fmla="*/ 2865 w 678947"/>
                    <a:gd name="connsiteY17" fmla="*/ 1076908 h 1803619"/>
                    <a:gd name="connsiteX18" fmla="*/ 128363 w 678947"/>
                    <a:gd name="connsiteY18" fmla="*/ 696719 h 1803619"/>
                    <a:gd name="connsiteX19" fmla="*/ 162613 w 678947"/>
                    <a:gd name="connsiteY19" fmla="*/ 573663 h 1803619"/>
                    <a:gd name="connsiteX20" fmla="*/ 516334 w 678947"/>
                    <a:gd name="connsiteY20" fmla="*/ 573663 h 1803619"/>
                    <a:gd name="connsiteX21" fmla="*/ 561325 w 678947"/>
                    <a:gd name="connsiteY21" fmla="*/ 618654 h 1803619"/>
                    <a:gd name="connsiteX22" fmla="*/ 516334 w 678947"/>
                    <a:gd name="connsiteY22" fmla="*/ 663645 h 1803619"/>
                    <a:gd name="connsiteX23" fmla="*/ 162613 w 678947"/>
                    <a:gd name="connsiteY23" fmla="*/ 663645 h 1803619"/>
                    <a:gd name="connsiteX24" fmla="*/ 117622 w 678947"/>
                    <a:gd name="connsiteY24" fmla="*/ 618654 h 1803619"/>
                    <a:gd name="connsiteX25" fmla="*/ 162613 w 678947"/>
                    <a:gd name="connsiteY25" fmla="*/ 573663 h 1803619"/>
                    <a:gd name="connsiteX26" fmla="*/ 346730 w 678947"/>
                    <a:gd name="connsiteY26" fmla="*/ 0 h 1803619"/>
                    <a:gd name="connsiteX27" fmla="*/ 477359 w 678947"/>
                    <a:gd name="connsiteY27" fmla="*/ 58057 h 1803619"/>
                    <a:gd name="connsiteX28" fmla="*/ 535416 w 678947"/>
                    <a:gd name="connsiteY28" fmla="*/ 508918 h 1803619"/>
                    <a:gd name="connsiteX29" fmla="*/ 143530 w 678947"/>
                    <a:gd name="connsiteY29" fmla="*/ 508918 h 1803619"/>
                    <a:gd name="connsiteX0" fmla="*/ 541078 w 678947"/>
                    <a:gd name="connsiteY0" fmla="*/ 913760 h 2025229"/>
                    <a:gd name="connsiteX1" fmla="*/ 675744 w 678947"/>
                    <a:gd name="connsiteY1" fmla="*/ 1298518 h 2025229"/>
                    <a:gd name="connsiteX2" fmla="*/ 678947 w 678947"/>
                    <a:gd name="connsiteY2" fmla="*/ 1298518 h 2025229"/>
                    <a:gd name="connsiteX3" fmla="*/ 677934 w 678947"/>
                    <a:gd name="connsiteY3" fmla="*/ 1301036 h 2025229"/>
                    <a:gd name="connsiteX4" fmla="*/ 678947 w 678947"/>
                    <a:gd name="connsiteY4" fmla="*/ 1302201 h 2025229"/>
                    <a:gd name="connsiteX5" fmla="*/ 677465 w 678947"/>
                    <a:gd name="connsiteY5" fmla="*/ 1302201 h 2025229"/>
                    <a:gd name="connsiteX6" fmla="*/ 380803 w 678947"/>
                    <a:gd name="connsiteY6" fmla="*/ 2020204 h 2025229"/>
                    <a:gd name="connsiteX7" fmla="*/ 370346 w 678947"/>
                    <a:gd name="connsiteY7" fmla="*/ 1428267 h 2025229"/>
                    <a:gd name="connsiteX8" fmla="*/ 430248 w 678947"/>
                    <a:gd name="connsiteY8" fmla="*/ 1346540 h 2025229"/>
                    <a:gd name="connsiteX9" fmla="*/ 339473 w 678947"/>
                    <a:gd name="connsiteY9" fmla="*/ 1259287 h 2025229"/>
                    <a:gd name="connsiteX10" fmla="*/ 248698 w 678947"/>
                    <a:gd name="connsiteY10" fmla="*/ 1346540 h 2025229"/>
                    <a:gd name="connsiteX11" fmla="*/ 308601 w 678947"/>
                    <a:gd name="connsiteY11" fmla="*/ 1428268 h 2025229"/>
                    <a:gd name="connsiteX12" fmla="*/ 298145 w 678947"/>
                    <a:gd name="connsiteY12" fmla="*/ 2025229 h 2025229"/>
                    <a:gd name="connsiteX13" fmla="*/ 1482 w 678947"/>
                    <a:gd name="connsiteY13" fmla="*/ 1302201 h 2025229"/>
                    <a:gd name="connsiteX14" fmla="*/ 1 w 678947"/>
                    <a:gd name="connsiteY14" fmla="*/ 1302201 h 2025229"/>
                    <a:gd name="connsiteX15" fmla="*/ 977 w 678947"/>
                    <a:gd name="connsiteY15" fmla="*/ 1300945 h 2025229"/>
                    <a:gd name="connsiteX16" fmla="*/ 0 w 678947"/>
                    <a:gd name="connsiteY16" fmla="*/ 1298518 h 2025229"/>
                    <a:gd name="connsiteX17" fmla="*/ 2865 w 678947"/>
                    <a:gd name="connsiteY17" fmla="*/ 1298518 h 2025229"/>
                    <a:gd name="connsiteX18" fmla="*/ 128363 w 678947"/>
                    <a:gd name="connsiteY18" fmla="*/ 918329 h 2025229"/>
                    <a:gd name="connsiteX19" fmla="*/ 541078 w 678947"/>
                    <a:gd name="connsiteY19" fmla="*/ 913760 h 2025229"/>
                    <a:gd name="connsiteX20" fmla="*/ 162613 w 678947"/>
                    <a:gd name="connsiteY20" fmla="*/ 795273 h 2025229"/>
                    <a:gd name="connsiteX21" fmla="*/ 516334 w 678947"/>
                    <a:gd name="connsiteY21" fmla="*/ 795273 h 2025229"/>
                    <a:gd name="connsiteX22" fmla="*/ 561325 w 678947"/>
                    <a:gd name="connsiteY22" fmla="*/ 840264 h 2025229"/>
                    <a:gd name="connsiteX23" fmla="*/ 516334 w 678947"/>
                    <a:gd name="connsiteY23" fmla="*/ 885255 h 2025229"/>
                    <a:gd name="connsiteX24" fmla="*/ 162613 w 678947"/>
                    <a:gd name="connsiteY24" fmla="*/ 885255 h 2025229"/>
                    <a:gd name="connsiteX25" fmla="*/ 117622 w 678947"/>
                    <a:gd name="connsiteY25" fmla="*/ 840264 h 2025229"/>
                    <a:gd name="connsiteX26" fmla="*/ 162613 w 678947"/>
                    <a:gd name="connsiteY26" fmla="*/ 795273 h 2025229"/>
                    <a:gd name="connsiteX27" fmla="*/ 306002 w 678947"/>
                    <a:gd name="connsiteY27" fmla="*/ 0 h 2025229"/>
                    <a:gd name="connsiteX28" fmla="*/ 477359 w 678947"/>
                    <a:gd name="connsiteY28" fmla="*/ 279667 h 2025229"/>
                    <a:gd name="connsiteX29" fmla="*/ 535416 w 678947"/>
                    <a:gd name="connsiteY29" fmla="*/ 730528 h 2025229"/>
                    <a:gd name="connsiteX30" fmla="*/ 143530 w 678947"/>
                    <a:gd name="connsiteY30" fmla="*/ 730528 h 2025229"/>
                    <a:gd name="connsiteX31" fmla="*/ 306002 w 678947"/>
                    <a:gd name="connsiteY31" fmla="*/ 0 h 2025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78947" h="2025229">
                      <a:moveTo>
                        <a:pt x="541078" y="913760"/>
                      </a:moveTo>
                      <a:cubicBezTo>
                        <a:pt x="517510" y="1040676"/>
                        <a:pt x="540707" y="1154107"/>
                        <a:pt x="675744" y="1298518"/>
                      </a:cubicBezTo>
                      <a:lnTo>
                        <a:pt x="678947" y="1298518"/>
                      </a:lnTo>
                      <a:lnTo>
                        <a:pt x="677934" y="1301036"/>
                      </a:lnTo>
                      <a:lnTo>
                        <a:pt x="678947" y="1302201"/>
                      </a:lnTo>
                      <a:lnTo>
                        <a:pt x="677465" y="1302201"/>
                      </a:lnTo>
                      <a:lnTo>
                        <a:pt x="380803" y="2020204"/>
                      </a:lnTo>
                      <a:lnTo>
                        <a:pt x="370346" y="1428267"/>
                      </a:lnTo>
                      <a:cubicBezTo>
                        <a:pt x="405337" y="1416402"/>
                        <a:pt x="430248" y="1384267"/>
                        <a:pt x="430248" y="1346540"/>
                      </a:cubicBezTo>
                      <a:cubicBezTo>
                        <a:pt x="430248" y="1298351"/>
                        <a:pt x="389607" y="1259287"/>
                        <a:pt x="339473" y="1259287"/>
                      </a:cubicBezTo>
                      <a:cubicBezTo>
                        <a:pt x="289339" y="1259287"/>
                        <a:pt x="248698" y="1298351"/>
                        <a:pt x="248698" y="1346540"/>
                      </a:cubicBezTo>
                      <a:cubicBezTo>
                        <a:pt x="248698" y="1384267"/>
                        <a:pt x="273609" y="1416402"/>
                        <a:pt x="308601" y="1428268"/>
                      </a:cubicBezTo>
                      <a:cubicBezTo>
                        <a:pt x="308601" y="1640657"/>
                        <a:pt x="298145" y="1812840"/>
                        <a:pt x="298145" y="2025229"/>
                      </a:cubicBezTo>
                      <a:cubicBezTo>
                        <a:pt x="195772" y="1770818"/>
                        <a:pt x="103855" y="1556612"/>
                        <a:pt x="1482" y="1302201"/>
                      </a:cubicBezTo>
                      <a:lnTo>
                        <a:pt x="1" y="1302201"/>
                      </a:lnTo>
                      <a:cubicBezTo>
                        <a:pt x="335" y="1301788"/>
                        <a:pt x="668" y="1301375"/>
                        <a:pt x="977" y="1300945"/>
                      </a:cubicBezTo>
                      <a:lnTo>
                        <a:pt x="0" y="1298518"/>
                      </a:lnTo>
                      <a:lnTo>
                        <a:pt x="2865" y="1298518"/>
                      </a:lnTo>
                      <a:cubicBezTo>
                        <a:pt x="133453" y="1136606"/>
                        <a:pt x="156667" y="1063482"/>
                        <a:pt x="128363" y="918329"/>
                      </a:cubicBezTo>
                      <a:lnTo>
                        <a:pt x="541078" y="913760"/>
                      </a:lnTo>
                      <a:close/>
                      <a:moveTo>
                        <a:pt x="162613" y="795273"/>
                      </a:moveTo>
                      <a:lnTo>
                        <a:pt x="516334" y="795273"/>
                      </a:lnTo>
                      <a:cubicBezTo>
                        <a:pt x="541182" y="795273"/>
                        <a:pt x="561325" y="815416"/>
                        <a:pt x="561325" y="840264"/>
                      </a:cubicBezTo>
                      <a:cubicBezTo>
                        <a:pt x="561325" y="865112"/>
                        <a:pt x="541182" y="885255"/>
                        <a:pt x="516334" y="885255"/>
                      </a:cubicBezTo>
                      <a:lnTo>
                        <a:pt x="162613" y="885255"/>
                      </a:lnTo>
                      <a:cubicBezTo>
                        <a:pt x="137765" y="885255"/>
                        <a:pt x="117622" y="865112"/>
                        <a:pt x="117622" y="840264"/>
                      </a:cubicBezTo>
                      <a:cubicBezTo>
                        <a:pt x="117622" y="815416"/>
                        <a:pt x="137765" y="795273"/>
                        <a:pt x="162613" y="795273"/>
                      </a:cubicBezTo>
                      <a:close/>
                      <a:moveTo>
                        <a:pt x="306002" y="0"/>
                      </a:moveTo>
                      <a:lnTo>
                        <a:pt x="477359" y="279667"/>
                      </a:lnTo>
                      <a:lnTo>
                        <a:pt x="535416" y="730528"/>
                      </a:lnTo>
                      <a:lnTo>
                        <a:pt x="143530" y="730528"/>
                      </a:lnTo>
                      <a:cubicBezTo>
                        <a:pt x="211263" y="560889"/>
                        <a:pt x="238269" y="169639"/>
                        <a:pt x="3060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8E26355E-A180-4415-A282-BDD201486BDB}"/>
                  </a:ext>
                </a:extLst>
              </p:cNvPr>
              <p:cNvGrpSpPr/>
              <p:nvPr/>
            </p:nvGrpSpPr>
            <p:grpSpPr>
              <a:xfrm rot="74106" flipH="1">
                <a:off x="4864441" y="3217493"/>
                <a:ext cx="497280" cy="594768"/>
                <a:chOff x="5704433" y="717502"/>
                <a:chExt cx="7365528" cy="8809481"/>
              </a:xfrm>
              <a:solidFill>
                <a:schemeClr val="bg1"/>
              </a:solidFill>
            </p:grpSpPr>
            <p:sp>
              <p:nvSpPr>
                <p:cNvPr id="350" name="Freeform: Shape 136">
                  <a:extLst>
                    <a:ext uri="{FF2B5EF4-FFF2-40B4-BE49-F238E27FC236}">
                      <a16:creationId xmlns:a16="http://schemas.microsoft.com/office/drawing/2014/main" id="{F267687D-5D54-4D4D-9555-A9B34255F78C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1" name="Freeform: Shape 137">
                  <a:extLst>
                    <a:ext uri="{FF2B5EF4-FFF2-40B4-BE49-F238E27FC236}">
                      <a16:creationId xmlns:a16="http://schemas.microsoft.com/office/drawing/2014/main" id="{0B2E5AC4-C413-444C-BA68-C51DABC0ACA5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2" name="Freeform: Shape 138">
                  <a:extLst>
                    <a:ext uri="{FF2B5EF4-FFF2-40B4-BE49-F238E27FC236}">
                      <a16:creationId xmlns:a16="http://schemas.microsoft.com/office/drawing/2014/main" id="{A9474942-B1EF-4076-990B-5BD620548910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3" name="Freeform: Shape 139">
                  <a:extLst>
                    <a:ext uri="{FF2B5EF4-FFF2-40B4-BE49-F238E27FC236}">
                      <a16:creationId xmlns:a16="http://schemas.microsoft.com/office/drawing/2014/main" id="{C718B5A3-0933-474D-846F-370E91AC1549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4" name="Freeform: Shape 140">
                  <a:extLst>
                    <a:ext uri="{FF2B5EF4-FFF2-40B4-BE49-F238E27FC236}">
                      <a16:creationId xmlns:a16="http://schemas.microsoft.com/office/drawing/2014/main" id="{93AC4238-AFD2-4112-95D6-82ED82DE4A80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5" name="Freeform: Shape 141">
                  <a:extLst>
                    <a:ext uri="{FF2B5EF4-FFF2-40B4-BE49-F238E27FC236}">
                      <a16:creationId xmlns:a16="http://schemas.microsoft.com/office/drawing/2014/main" id="{522E02E8-24E8-4F6B-9CB6-833954E78607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56" name="Freeform: Shape 142">
                  <a:extLst>
                    <a:ext uri="{FF2B5EF4-FFF2-40B4-BE49-F238E27FC236}">
                      <a16:creationId xmlns:a16="http://schemas.microsoft.com/office/drawing/2014/main" id="{40128B42-AD27-4640-BC60-7FF4BD276DAE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D55016E2-82D8-42BE-9750-8C7CD1FC9A1F}"/>
                  </a:ext>
                </a:extLst>
              </p:cNvPr>
              <p:cNvGrpSpPr/>
              <p:nvPr/>
            </p:nvGrpSpPr>
            <p:grpSpPr>
              <a:xfrm rot="74106" flipH="1">
                <a:off x="5144126" y="4223894"/>
                <a:ext cx="255546" cy="263981"/>
                <a:chOff x="5365048" y="1982197"/>
                <a:chExt cx="7362621" cy="7605634"/>
              </a:xfrm>
              <a:solidFill>
                <a:schemeClr val="bg1"/>
              </a:solidFill>
            </p:grpSpPr>
            <p:sp>
              <p:nvSpPr>
                <p:cNvPr id="343" name="Freeform: Shape 122">
                  <a:extLst>
                    <a:ext uri="{FF2B5EF4-FFF2-40B4-BE49-F238E27FC236}">
                      <a16:creationId xmlns:a16="http://schemas.microsoft.com/office/drawing/2014/main" id="{D7019B01-A3C5-4E7A-BA07-7B7E8B4B37EB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4" name="Freeform: Shape 123">
                  <a:extLst>
                    <a:ext uri="{FF2B5EF4-FFF2-40B4-BE49-F238E27FC236}">
                      <a16:creationId xmlns:a16="http://schemas.microsoft.com/office/drawing/2014/main" id="{A5D8B653-5BB2-417B-A240-6A188D1AD044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5" name="Freeform: Shape 124">
                  <a:extLst>
                    <a:ext uri="{FF2B5EF4-FFF2-40B4-BE49-F238E27FC236}">
                      <a16:creationId xmlns:a16="http://schemas.microsoft.com/office/drawing/2014/main" id="{E53D7C37-A239-4161-9BD8-1642FFEA0F80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6" name="Freeform: Shape 125">
                  <a:extLst>
                    <a:ext uri="{FF2B5EF4-FFF2-40B4-BE49-F238E27FC236}">
                      <a16:creationId xmlns:a16="http://schemas.microsoft.com/office/drawing/2014/main" id="{9299447B-4B56-4224-BD72-B4518A754DED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7" name="Freeform: Shape 126">
                  <a:extLst>
                    <a:ext uri="{FF2B5EF4-FFF2-40B4-BE49-F238E27FC236}">
                      <a16:creationId xmlns:a16="http://schemas.microsoft.com/office/drawing/2014/main" id="{EFF8AB55-C79E-441E-A45D-A5F3AC94F5F3}"/>
                    </a:ext>
                  </a:extLst>
                </p:cNvPr>
                <p:cNvSpPr/>
                <p:nvPr/>
              </p:nvSpPr>
              <p:spPr>
                <a:xfrm>
                  <a:off x="9871173" y="3444023"/>
                  <a:ext cx="1940058" cy="2975318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  <a:gd name="connsiteX0" fmla="*/ 1247497 w 1247497"/>
                    <a:gd name="connsiteY0" fmla="*/ 0 h 1024830"/>
                    <a:gd name="connsiteX1" fmla="*/ 0 w 1247497"/>
                    <a:gd name="connsiteY1" fmla="*/ 277330 h 1024830"/>
                    <a:gd name="connsiteX2" fmla="*/ 113780 w 1247497"/>
                    <a:gd name="connsiteY2" fmla="*/ 1024830 h 1024830"/>
                    <a:gd name="connsiteX3" fmla="*/ 1247497 w 1247497"/>
                    <a:gd name="connsiteY3" fmla="*/ 0 h 1024830"/>
                    <a:gd name="connsiteX0" fmla="*/ 675581 w 675581"/>
                    <a:gd name="connsiteY0" fmla="*/ 0 h 1036087"/>
                    <a:gd name="connsiteX1" fmla="*/ 0 w 675581"/>
                    <a:gd name="connsiteY1" fmla="*/ 288587 h 1036087"/>
                    <a:gd name="connsiteX2" fmla="*/ 113780 w 675581"/>
                    <a:gd name="connsiteY2" fmla="*/ 1036087 h 1036087"/>
                    <a:gd name="connsiteX3" fmla="*/ 675581 w 675581"/>
                    <a:gd name="connsiteY3" fmla="*/ 0 h 103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5581" h="1036087">
                      <a:moveTo>
                        <a:pt x="675581" y="0"/>
                      </a:moveTo>
                      <a:lnTo>
                        <a:pt x="0" y="288587"/>
                      </a:lnTo>
                      <a:lnTo>
                        <a:pt x="113780" y="1036087"/>
                      </a:lnTo>
                      <a:lnTo>
                        <a:pt x="675581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8" name="Freeform: Shape 127">
                  <a:extLst>
                    <a:ext uri="{FF2B5EF4-FFF2-40B4-BE49-F238E27FC236}">
                      <a16:creationId xmlns:a16="http://schemas.microsoft.com/office/drawing/2014/main" id="{E55890C1-EF16-46DD-B244-0254EB37D873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9" name="Freeform: Shape 128">
                  <a:extLst>
                    <a:ext uri="{FF2B5EF4-FFF2-40B4-BE49-F238E27FC236}">
                      <a16:creationId xmlns:a16="http://schemas.microsoft.com/office/drawing/2014/main" id="{750369BC-4FDE-4540-A1C7-8CC31E62E25C}"/>
                    </a:ext>
                  </a:extLst>
                </p:cNvPr>
                <p:cNvSpPr/>
                <p:nvPr/>
              </p:nvSpPr>
              <p:spPr>
                <a:xfrm>
                  <a:off x="7708809" y="1982197"/>
                  <a:ext cx="2543813" cy="4971750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  <a:gd name="connsiteX0" fmla="*/ 0 w 993639"/>
                    <a:gd name="connsiteY0" fmla="*/ 595440 h 1852740"/>
                    <a:gd name="connsiteX1" fmla="*/ 993498 w 993639"/>
                    <a:gd name="connsiteY1" fmla="*/ 0 h 1852740"/>
                    <a:gd name="connsiteX2" fmla="*/ 885825 w 993639"/>
                    <a:gd name="connsiteY2" fmla="*/ 1852740 h 1852740"/>
                    <a:gd name="connsiteX3" fmla="*/ 0 w 993639"/>
                    <a:gd name="connsiteY3" fmla="*/ 595440 h 1852740"/>
                    <a:gd name="connsiteX0" fmla="*/ 0 w 885825"/>
                    <a:gd name="connsiteY0" fmla="*/ 473999 h 1731299"/>
                    <a:gd name="connsiteX1" fmla="*/ 784851 w 885825"/>
                    <a:gd name="connsiteY1" fmla="*/ 0 h 1731299"/>
                    <a:gd name="connsiteX2" fmla="*/ 885825 w 885825"/>
                    <a:gd name="connsiteY2" fmla="*/ 1731299 h 1731299"/>
                    <a:gd name="connsiteX3" fmla="*/ 0 w 885825"/>
                    <a:gd name="connsiteY3" fmla="*/ 473999 h 173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1731299">
                      <a:moveTo>
                        <a:pt x="0" y="473999"/>
                      </a:moveTo>
                      <a:lnTo>
                        <a:pt x="784851" y="0"/>
                      </a:lnTo>
                      <a:cubicBezTo>
                        <a:pt x="789613" y="723900"/>
                        <a:pt x="881063" y="1007399"/>
                        <a:pt x="885825" y="1731299"/>
                      </a:cubicBezTo>
                      <a:lnTo>
                        <a:pt x="0" y="473999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6D5216A4-0673-4C17-9D00-7CD61488958D}"/>
                  </a:ext>
                </a:extLst>
              </p:cNvPr>
              <p:cNvGrpSpPr/>
              <p:nvPr/>
            </p:nvGrpSpPr>
            <p:grpSpPr>
              <a:xfrm rot="21472320" flipH="1">
                <a:off x="5203063" y="3787134"/>
                <a:ext cx="807239" cy="555962"/>
                <a:chOff x="3667032" y="1708483"/>
                <a:chExt cx="8105829" cy="5582653"/>
              </a:xfrm>
              <a:solidFill>
                <a:schemeClr val="bg1"/>
              </a:solidFill>
            </p:grpSpPr>
            <p:sp>
              <p:nvSpPr>
                <p:cNvPr id="336" name="Freeform: Shape 108">
                  <a:extLst>
                    <a:ext uri="{FF2B5EF4-FFF2-40B4-BE49-F238E27FC236}">
                      <a16:creationId xmlns:a16="http://schemas.microsoft.com/office/drawing/2014/main" id="{F6F4FCA7-8D27-41B7-8A8A-80D9CC1B06DE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7" name="Freeform: Shape 109">
                  <a:extLst>
                    <a:ext uri="{FF2B5EF4-FFF2-40B4-BE49-F238E27FC236}">
                      <a16:creationId xmlns:a16="http://schemas.microsoft.com/office/drawing/2014/main" id="{7958A282-BAA5-497A-86B9-2CC2BCBDF96C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8" name="Freeform: Shape 110">
                  <a:extLst>
                    <a:ext uri="{FF2B5EF4-FFF2-40B4-BE49-F238E27FC236}">
                      <a16:creationId xmlns:a16="http://schemas.microsoft.com/office/drawing/2014/main" id="{28DAE2D2-EC9D-407E-AB63-2AD7A916BEDC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9" name="Freeform: Shape 111">
                  <a:extLst>
                    <a:ext uri="{FF2B5EF4-FFF2-40B4-BE49-F238E27FC236}">
                      <a16:creationId xmlns:a16="http://schemas.microsoft.com/office/drawing/2014/main" id="{A050BD17-ADD0-4025-A2B6-DCC5FAB2AD41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0" name="Freeform: Shape 112">
                  <a:extLst>
                    <a:ext uri="{FF2B5EF4-FFF2-40B4-BE49-F238E27FC236}">
                      <a16:creationId xmlns:a16="http://schemas.microsoft.com/office/drawing/2014/main" id="{5F2394CE-4803-45B8-B41C-8C9DB814101E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1" name="Freeform: Shape 113">
                  <a:extLst>
                    <a:ext uri="{FF2B5EF4-FFF2-40B4-BE49-F238E27FC236}">
                      <a16:creationId xmlns:a16="http://schemas.microsoft.com/office/drawing/2014/main" id="{B9E37421-7433-4794-91A2-3497D4B8F6A2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42" name="Freeform: Shape 114">
                  <a:extLst>
                    <a:ext uri="{FF2B5EF4-FFF2-40B4-BE49-F238E27FC236}">
                      <a16:creationId xmlns:a16="http://schemas.microsoft.com/office/drawing/2014/main" id="{8572C09C-3171-47C2-87E7-9A1803C467EB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A8DAE53E-294C-42BD-98EE-EF8C035C2A3D}"/>
                  </a:ext>
                </a:extLst>
              </p:cNvPr>
              <p:cNvGrpSpPr/>
              <p:nvPr/>
            </p:nvGrpSpPr>
            <p:grpSpPr>
              <a:xfrm rot="74106" flipH="1">
                <a:off x="5523334" y="2885275"/>
                <a:ext cx="729540" cy="826767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329" name="Freeform: Shape 94">
                  <a:extLst>
                    <a:ext uri="{FF2B5EF4-FFF2-40B4-BE49-F238E27FC236}">
                      <a16:creationId xmlns:a16="http://schemas.microsoft.com/office/drawing/2014/main" id="{618FED9A-276E-4191-B832-8806470C326D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0" name="Freeform: Shape 95">
                  <a:extLst>
                    <a:ext uri="{FF2B5EF4-FFF2-40B4-BE49-F238E27FC236}">
                      <a16:creationId xmlns:a16="http://schemas.microsoft.com/office/drawing/2014/main" id="{0735D5D5-42C3-4F1A-B61F-A222BEF4BFBC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1" name="Freeform: Shape 96">
                  <a:extLst>
                    <a:ext uri="{FF2B5EF4-FFF2-40B4-BE49-F238E27FC236}">
                      <a16:creationId xmlns:a16="http://schemas.microsoft.com/office/drawing/2014/main" id="{B28D9D3E-FF4A-433B-917E-3518EE6688C7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2" name="Freeform: Shape 97">
                  <a:extLst>
                    <a:ext uri="{FF2B5EF4-FFF2-40B4-BE49-F238E27FC236}">
                      <a16:creationId xmlns:a16="http://schemas.microsoft.com/office/drawing/2014/main" id="{E6CE1BE4-A0BA-4D1B-8969-E40C26697E3E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3" name="Freeform: Shape 98">
                  <a:extLst>
                    <a:ext uri="{FF2B5EF4-FFF2-40B4-BE49-F238E27FC236}">
                      <a16:creationId xmlns:a16="http://schemas.microsoft.com/office/drawing/2014/main" id="{5A5D48E2-BE4A-4EE2-A47F-2271277C75BE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4" name="Freeform: Shape 99">
                  <a:extLst>
                    <a:ext uri="{FF2B5EF4-FFF2-40B4-BE49-F238E27FC236}">
                      <a16:creationId xmlns:a16="http://schemas.microsoft.com/office/drawing/2014/main" id="{105E1BF2-110C-42C6-B467-59FD33EEF9A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5" name="Freeform: Shape 100">
                  <a:extLst>
                    <a:ext uri="{FF2B5EF4-FFF2-40B4-BE49-F238E27FC236}">
                      <a16:creationId xmlns:a16="http://schemas.microsoft.com/office/drawing/2014/main" id="{D13A737E-D7D5-488C-9E93-AABEEB0AE33B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12620AB3-6601-4D2B-8A9B-42055770FAD9}"/>
                  </a:ext>
                </a:extLst>
              </p:cNvPr>
              <p:cNvGrpSpPr/>
              <p:nvPr/>
            </p:nvGrpSpPr>
            <p:grpSpPr>
              <a:xfrm rot="74106" flipH="1">
                <a:off x="3271009" y="3805840"/>
                <a:ext cx="678331" cy="768733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322" name="Freeform: Shape 144">
                  <a:extLst>
                    <a:ext uri="{FF2B5EF4-FFF2-40B4-BE49-F238E27FC236}">
                      <a16:creationId xmlns:a16="http://schemas.microsoft.com/office/drawing/2014/main" id="{2232A2EA-65DA-4368-841B-FEC34C1DF6CD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3" name="Freeform: Shape 145">
                  <a:extLst>
                    <a:ext uri="{FF2B5EF4-FFF2-40B4-BE49-F238E27FC236}">
                      <a16:creationId xmlns:a16="http://schemas.microsoft.com/office/drawing/2014/main" id="{26AE4F21-ABC7-4DCE-846D-E8642C971821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4" name="Freeform: Shape 146">
                  <a:extLst>
                    <a:ext uri="{FF2B5EF4-FFF2-40B4-BE49-F238E27FC236}">
                      <a16:creationId xmlns:a16="http://schemas.microsoft.com/office/drawing/2014/main" id="{232D00F4-3678-483E-8C65-6A708B2B8214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5" name="Freeform: Shape 147">
                  <a:extLst>
                    <a:ext uri="{FF2B5EF4-FFF2-40B4-BE49-F238E27FC236}">
                      <a16:creationId xmlns:a16="http://schemas.microsoft.com/office/drawing/2014/main" id="{E27C4041-E0FD-4A29-B2D0-4FCE16B3FEC4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6" name="Freeform: Shape 148">
                  <a:extLst>
                    <a:ext uri="{FF2B5EF4-FFF2-40B4-BE49-F238E27FC236}">
                      <a16:creationId xmlns:a16="http://schemas.microsoft.com/office/drawing/2014/main" id="{6C558D25-9A67-45B0-AA9B-ED84648D343D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7" name="Freeform: Shape 149">
                  <a:extLst>
                    <a:ext uri="{FF2B5EF4-FFF2-40B4-BE49-F238E27FC236}">
                      <a16:creationId xmlns:a16="http://schemas.microsoft.com/office/drawing/2014/main" id="{11780306-577E-45E3-9208-27952D3AE839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8" name="Freeform: Shape 150">
                  <a:extLst>
                    <a:ext uri="{FF2B5EF4-FFF2-40B4-BE49-F238E27FC236}">
                      <a16:creationId xmlns:a16="http://schemas.microsoft.com/office/drawing/2014/main" id="{C3B65C79-2B40-45D9-BDA0-A1BD1210CD51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FE830598-A4EC-4617-978F-F8B8C6400B24}"/>
                  </a:ext>
                </a:extLst>
              </p:cNvPr>
              <p:cNvGrpSpPr/>
              <p:nvPr/>
            </p:nvGrpSpPr>
            <p:grpSpPr>
              <a:xfrm rot="74106" flipH="1">
                <a:off x="2832542" y="4562506"/>
                <a:ext cx="620178" cy="702830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315" name="Freeform: Shape 152">
                  <a:extLst>
                    <a:ext uri="{FF2B5EF4-FFF2-40B4-BE49-F238E27FC236}">
                      <a16:creationId xmlns:a16="http://schemas.microsoft.com/office/drawing/2014/main" id="{DBBEBF97-1FBB-4EB5-8505-72DCA1E6E1BA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6" name="Freeform: Shape 153">
                  <a:extLst>
                    <a:ext uri="{FF2B5EF4-FFF2-40B4-BE49-F238E27FC236}">
                      <a16:creationId xmlns:a16="http://schemas.microsoft.com/office/drawing/2014/main" id="{857DEC68-A0B2-4ABF-8660-A8300EE713BB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7" name="Freeform: Shape 154">
                  <a:extLst>
                    <a:ext uri="{FF2B5EF4-FFF2-40B4-BE49-F238E27FC236}">
                      <a16:creationId xmlns:a16="http://schemas.microsoft.com/office/drawing/2014/main" id="{A531D7E9-6AB5-4D9E-B43A-85DE1463C2E3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8" name="Freeform: Shape 155">
                  <a:extLst>
                    <a:ext uri="{FF2B5EF4-FFF2-40B4-BE49-F238E27FC236}">
                      <a16:creationId xmlns:a16="http://schemas.microsoft.com/office/drawing/2014/main" id="{91B44D84-5A8C-41C2-972D-AD31FADB3F4B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9" name="Freeform: Shape 156">
                  <a:extLst>
                    <a:ext uri="{FF2B5EF4-FFF2-40B4-BE49-F238E27FC236}">
                      <a16:creationId xmlns:a16="http://schemas.microsoft.com/office/drawing/2014/main" id="{6F86EA6C-CEF4-4E4F-904E-EDC9696A1934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0" name="Freeform: Shape 157">
                  <a:extLst>
                    <a:ext uri="{FF2B5EF4-FFF2-40B4-BE49-F238E27FC236}">
                      <a16:creationId xmlns:a16="http://schemas.microsoft.com/office/drawing/2014/main" id="{41F169E6-4A65-41D8-990A-4FBB67CD29D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1" name="Freeform: Shape 158">
                  <a:extLst>
                    <a:ext uri="{FF2B5EF4-FFF2-40B4-BE49-F238E27FC236}">
                      <a16:creationId xmlns:a16="http://schemas.microsoft.com/office/drawing/2014/main" id="{9BB74B5D-F5FB-421D-8A33-E0A5F5794AB9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C8D006AE-97BA-47A6-A44C-47FC1D486F48}"/>
                  </a:ext>
                </a:extLst>
              </p:cNvPr>
              <p:cNvGrpSpPr/>
              <p:nvPr/>
            </p:nvGrpSpPr>
            <p:grpSpPr>
              <a:xfrm rot="74106" flipH="1">
                <a:off x="2677119" y="3972556"/>
                <a:ext cx="692740" cy="785062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308" name="Freeform: Shape 160">
                  <a:extLst>
                    <a:ext uri="{FF2B5EF4-FFF2-40B4-BE49-F238E27FC236}">
                      <a16:creationId xmlns:a16="http://schemas.microsoft.com/office/drawing/2014/main" id="{8136AE2F-710D-4A2D-A9DB-B40339B033CB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9" name="Freeform: Shape 161">
                  <a:extLst>
                    <a:ext uri="{FF2B5EF4-FFF2-40B4-BE49-F238E27FC236}">
                      <a16:creationId xmlns:a16="http://schemas.microsoft.com/office/drawing/2014/main" id="{E0A8E873-1CEB-4650-B1A4-75AC9643B521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0" name="Freeform: Shape 162">
                  <a:extLst>
                    <a:ext uri="{FF2B5EF4-FFF2-40B4-BE49-F238E27FC236}">
                      <a16:creationId xmlns:a16="http://schemas.microsoft.com/office/drawing/2014/main" id="{997CD203-1AEB-4015-A919-B586886D7181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1" name="Freeform: Shape 163">
                  <a:extLst>
                    <a:ext uri="{FF2B5EF4-FFF2-40B4-BE49-F238E27FC236}">
                      <a16:creationId xmlns:a16="http://schemas.microsoft.com/office/drawing/2014/main" id="{D6F76417-1E69-44DC-BA04-492FFB38BC5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2" name="Freeform: Shape 164">
                  <a:extLst>
                    <a:ext uri="{FF2B5EF4-FFF2-40B4-BE49-F238E27FC236}">
                      <a16:creationId xmlns:a16="http://schemas.microsoft.com/office/drawing/2014/main" id="{03548DA3-A2C2-4784-8696-63166FB25393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3" name="Freeform: Shape 165">
                  <a:extLst>
                    <a:ext uri="{FF2B5EF4-FFF2-40B4-BE49-F238E27FC236}">
                      <a16:creationId xmlns:a16="http://schemas.microsoft.com/office/drawing/2014/main" id="{377C8CDE-CDB4-4E04-BBDA-BE2A044E4F2F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4" name="Freeform: Shape 166">
                  <a:extLst>
                    <a:ext uri="{FF2B5EF4-FFF2-40B4-BE49-F238E27FC236}">
                      <a16:creationId xmlns:a16="http://schemas.microsoft.com/office/drawing/2014/main" id="{E49952BA-E8C7-41A3-9B22-357B5043C5CA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2EC89D87-587E-4F08-B5C9-383BEBBCAFD5}"/>
                  </a:ext>
                </a:extLst>
              </p:cNvPr>
              <p:cNvGrpSpPr/>
              <p:nvPr/>
            </p:nvGrpSpPr>
            <p:grpSpPr>
              <a:xfrm rot="937057" flipH="1">
                <a:off x="3396321" y="4411929"/>
                <a:ext cx="485360" cy="550045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301" name="Freeform: Shape 168">
                  <a:extLst>
                    <a:ext uri="{FF2B5EF4-FFF2-40B4-BE49-F238E27FC236}">
                      <a16:creationId xmlns:a16="http://schemas.microsoft.com/office/drawing/2014/main" id="{363523AF-2AFE-46EF-9AFD-FA17224EC677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2" name="Freeform: Shape 169">
                  <a:extLst>
                    <a:ext uri="{FF2B5EF4-FFF2-40B4-BE49-F238E27FC236}">
                      <a16:creationId xmlns:a16="http://schemas.microsoft.com/office/drawing/2014/main" id="{536B3435-4D61-45DC-981D-18DD7A872905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3" name="Freeform: Shape 170">
                  <a:extLst>
                    <a:ext uri="{FF2B5EF4-FFF2-40B4-BE49-F238E27FC236}">
                      <a16:creationId xmlns:a16="http://schemas.microsoft.com/office/drawing/2014/main" id="{52976A9D-A05D-469A-BD81-3270A641CDDC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4" name="Freeform: Shape 171">
                  <a:extLst>
                    <a:ext uri="{FF2B5EF4-FFF2-40B4-BE49-F238E27FC236}">
                      <a16:creationId xmlns:a16="http://schemas.microsoft.com/office/drawing/2014/main" id="{7E38497F-4B54-462A-AE3B-6A6305892781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5" name="Freeform: Shape 172">
                  <a:extLst>
                    <a:ext uri="{FF2B5EF4-FFF2-40B4-BE49-F238E27FC236}">
                      <a16:creationId xmlns:a16="http://schemas.microsoft.com/office/drawing/2014/main" id="{D818E072-566E-4E6E-B5F9-8BB21230FC27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6" name="Freeform: Shape 173">
                  <a:extLst>
                    <a:ext uri="{FF2B5EF4-FFF2-40B4-BE49-F238E27FC236}">
                      <a16:creationId xmlns:a16="http://schemas.microsoft.com/office/drawing/2014/main" id="{EF39441A-C8D0-4336-9427-3AE43F9173DC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7" name="Freeform: Shape 174">
                  <a:extLst>
                    <a:ext uri="{FF2B5EF4-FFF2-40B4-BE49-F238E27FC236}">
                      <a16:creationId xmlns:a16="http://schemas.microsoft.com/office/drawing/2014/main" id="{CCB036CA-2BDB-42DF-84EF-8BFC0F25C6DD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3F926DD6-3E69-4296-8B54-5AD6B2AF4017}"/>
                  </a:ext>
                </a:extLst>
              </p:cNvPr>
              <p:cNvGrpSpPr/>
              <p:nvPr/>
            </p:nvGrpSpPr>
            <p:grpSpPr>
              <a:xfrm rot="937057" flipH="1">
                <a:off x="4075044" y="3707063"/>
                <a:ext cx="369625" cy="418886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294" name="Freeform: Shape 176">
                  <a:extLst>
                    <a:ext uri="{FF2B5EF4-FFF2-40B4-BE49-F238E27FC236}">
                      <a16:creationId xmlns:a16="http://schemas.microsoft.com/office/drawing/2014/main" id="{043F7EC5-FCB5-4764-8AF3-33DBF960BC5B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5" name="Freeform: Shape 177">
                  <a:extLst>
                    <a:ext uri="{FF2B5EF4-FFF2-40B4-BE49-F238E27FC236}">
                      <a16:creationId xmlns:a16="http://schemas.microsoft.com/office/drawing/2014/main" id="{60784BE0-A38F-46B3-93CF-68B92BB7DF68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6" name="Freeform: Shape 178">
                  <a:extLst>
                    <a:ext uri="{FF2B5EF4-FFF2-40B4-BE49-F238E27FC236}">
                      <a16:creationId xmlns:a16="http://schemas.microsoft.com/office/drawing/2014/main" id="{78A8CBB8-4F2F-40C0-96AE-375842A07B84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7" name="Freeform: Shape 179">
                  <a:extLst>
                    <a:ext uri="{FF2B5EF4-FFF2-40B4-BE49-F238E27FC236}">
                      <a16:creationId xmlns:a16="http://schemas.microsoft.com/office/drawing/2014/main" id="{EEE049DB-A78D-41A3-94C5-D20758C468F9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8" name="Freeform: Shape 180">
                  <a:extLst>
                    <a:ext uri="{FF2B5EF4-FFF2-40B4-BE49-F238E27FC236}">
                      <a16:creationId xmlns:a16="http://schemas.microsoft.com/office/drawing/2014/main" id="{A084A356-2770-4D3C-B018-6EB7EF41A043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9" name="Freeform: Shape 181">
                  <a:extLst>
                    <a:ext uri="{FF2B5EF4-FFF2-40B4-BE49-F238E27FC236}">
                      <a16:creationId xmlns:a16="http://schemas.microsoft.com/office/drawing/2014/main" id="{2B4835AC-9D50-4290-B278-2B70C767E9A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00" name="Freeform: Shape 182">
                  <a:extLst>
                    <a:ext uri="{FF2B5EF4-FFF2-40B4-BE49-F238E27FC236}">
                      <a16:creationId xmlns:a16="http://schemas.microsoft.com/office/drawing/2014/main" id="{C37F0733-5D2B-4C5F-AA0B-7F7216CAB297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08874DE4-D9B0-4B6D-BB43-8F2390695597}"/>
                  </a:ext>
                </a:extLst>
              </p:cNvPr>
              <p:cNvGrpSpPr/>
              <p:nvPr/>
            </p:nvGrpSpPr>
            <p:grpSpPr>
              <a:xfrm rot="937057" flipH="1">
                <a:off x="4082425" y="4115471"/>
                <a:ext cx="268584" cy="304379"/>
                <a:chOff x="5365048" y="479821"/>
                <a:chExt cx="8036930" cy="9108010"/>
              </a:xfrm>
              <a:solidFill>
                <a:schemeClr val="bg1"/>
              </a:solidFill>
            </p:grpSpPr>
            <p:sp>
              <p:nvSpPr>
                <p:cNvPr id="287" name="Freeform: Shape 184">
                  <a:extLst>
                    <a:ext uri="{FF2B5EF4-FFF2-40B4-BE49-F238E27FC236}">
                      <a16:creationId xmlns:a16="http://schemas.microsoft.com/office/drawing/2014/main" id="{E6B6247B-8047-4235-B6F8-3440BBC68CA0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8" name="Freeform: Shape 185">
                  <a:extLst>
                    <a:ext uri="{FF2B5EF4-FFF2-40B4-BE49-F238E27FC236}">
                      <a16:creationId xmlns:a16="http://schemas.microsoft.com/office/drawing/2014/main" id="{5266B661-78EE-4E7A-81F5-0DF5C892AFDA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9" name="Freeform: Shape 186">
                  <a:extLst>
                    <a:ext uri="{FF2B5EF4-FFF2-40B4-BE49-F238E27FC236}">
                      <a16:creationId xmlns:a16="http://schemas.microsoft.com/office/drawing/2014/main" id="{8542EACC-3920-40D7-85B2-145B7C6AC5A1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0" name="Freeform: Shape 187">
                  <a:extLst>
                    <a:ext uri="{FF2B5EF4-FFF2-40B4-BE49-F238E27FC236}">
                      <a16:creationId xmlns:a16="http://schemas.microsoft.com/office/drawing/2014/main" id="{B9925278-DC6F-44DF-A6EB-D389E20E49FD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1" name="Freeform: Shape 188">
                  <a:extLst>
                    <a:ext uri="{FF2B5EF4-FFF2-40B4-BE49-F238E27FC236}">
                      <a16:creationId xmlns:a16="http://schemas.microsoft.com/office/drawing/2014/main" id="{04CE3A87-9FDA-4DA0-94DD-D7B91FDAF6B3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2" name="Freeform: Shape 189">
                  <a:extLst>
                    <a:ext uri="{FF2B5EF4-FFF2-40B4-BE49-F238E27FC236}">
                      <a16:creationId xmlns:a16="http://schemas.microsoft.com/office/drawing/2014/main" id="{D33F9D3B-E10E-4D6A-80E3-04E3CD2E9BBD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3" name="Freeform: Shape 190">
                  <a:extLst>
                    <a:ext uri="{FF2B5EF4-FFF2-40B4-BE49-F238E27FC236}">
                      <a16:creationId xmlns:a16="http://schemas.microsoft.com/office/drawing/2014/main" id="{26121400-D24B-4F7C-A723-008BEC68C39E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39D1874C-DCC6-4BF8-AAD2-AC964CC84F5E}"/>
                  </a:ext>
                </a:extLst>
              </p:cNvPr>
              <p:cNvGrpSpPr/>
              <p:nvPr/>
            </p:nvGrpSpPr>
            <p:grpSpPr>
              <a:xfrm rot="842146" flipH="1">
                <a:off x="4404315" y="3585494"/>
                <a:ext cx="381294" cy="262605"/>
                <a:chOff x="3667032" y="1708483"/>
                <a:chExt cx="8105829" cy="5582653"/>
              </a:xfrm>
              <a:solidFill>
                <a:schemeClr val="bg1"/>
              </a:solidFill>
            </p:grpSpPr>
            <p:sp>
              <p:nvSpPr>
                <p:cNvPr id="280" name="Freeform: Shape 192">
                  <a:extLst>
                    <a:ext uri="{FF2B5EF4-FFF2-40B4-BE49-F238E27FC236}">
                      <a16:creationId xmlns:a16="http://schemas.microsoft.com/office/drawing/2014/main" id="{C5BA82D3-40D4-4128-A390-B0F162EEEEBD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1" name="Freeform: Shape 193">
                  <a:extLst>
                    <a:ext uri="{FF2B5EF4-FFF2-40B4-BE49-F238E27FC236}">
                      <a16:creationId xmlns:a16="http://schemas.microsoft.com/office/drawing/2014/main" id="{66D1F0F1-E97B-4EEA-B425-C7770D59F327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2" name="Freeform: Shape 194">
                  <a:extLst>
                    <a:ext uri="{FF2B5EF4-FFF2-40B4-BE49-F238E27FC236}">
                      <a16:creationId xmlns:a16="http://schemas.microsoft.com/office/drawing/2014/main" id="{7CEE08F0-4B77-4E02-BCED-A0E338B9AEA4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3" name="Freeform: Shape 195">
                  <a:extLst>
                    <a:ext uri="{FF2B5EF4-FFF2-40B4-BE49-F238E27FC236}">
                      <a16:creationId xmlns:a16="http://schemas.microsoft.com/office/drawing/2014/main" id="{7BAAF478-29E8-42E8-9FD2-02B7E60BAD00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4" name="Freeform: Shape 196">
                  <a:extLst>
                    <a:ext uri="{FF2B5EF4-FFF2-40B4-BE49-F238E27FC236}">
                      <a16:creationId xmlns:a16="http://schemas.microsoft.com/office/drawing/2014/main" id="{5647DFB9-C8FD-4EFE-87EB-7DCFF38CA6BD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5" name="Freeform: Shape 197">
                  <a:extLst>
                    <a:ext uri="{FF2B5EF4-FFF2-40B4-BE49-F238E27FC236}">
                      <a16:creationId xmlns:a16="http://schemas.microsoft.com/office/drawing/2014/main" id="{DCF0F118-8C1E-420C-92F0-B0BE21DDE526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6" name="Freeform: Shape 198">
                  <a:extLst>
                    <a:ext uri="{FF2B5EF4-FFF2-40B4-BE49-F238E27FC236}">
                      <a16:creationId xmlns:a16="http://schemas.microsoft.com/office/drawing/2014/main" id="{CF56C4A7-EA29-4AE9-B450-D21C7029FED1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8416BEC0-8F65-4CC0-A299-682A5E1893FE}"/>
                  </a:ext>
                </a:extLst>
              </p:cNvPr>
              <p:cNvGrpSpPr/>
              <p:nvPr/>
            </p:nvGrpSpPr>
            <p:grpSpPr>
              <a:xfrm rot="842146" flipH="1">
                <a:off x="4393215" y="4489171"/>
                <a:ext cx="381294" cy="262605"/>
                <a:chOff x="3667032" y="1708483"/>
                <a:chExt cx="8105829" cy="5582653"/>
              </a:xfrm>
              <a:solidFill>
                <a:schemeClr val="bg1"/>
              </a:solidFill>
            </p:grpSpPr>
            <p:sp>
              <p:nvSpPr>
                <p:cNvPr id="273" name="Freeform: Shape 200">
                  <a:extLst>
                    <a:ext uri="{FF2B5EF4-FFF2-40B4-BE49-F238E27FC236}">
                      <a16:creationId xmlns:a16="http://schemas.microsoft.com/office/drawing/2014/main" id="{916B6DBD-8A72-4506-89AD-0D3A9C818AD8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4" name="Freeform: Shape 201">
                  <a:extLst>
                    <a:ext uri="{FF2B5EF4-FFF2-40B4-BE49-F238E27FC236}">
                      <a16:creationId xmlns:a16="http://schemas.microsoft.com/office/drawing/2014/main" id="{D942D169-C4A1-4DA9-B215-D6FE9DB61517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5" name="Freeform: Shape 202">
                  <a:extLst>
                    <a:ext uri="{FF2B5EF4-FFF2-40B4-BE49-F238E27FC236}">
                      <a16:creationId xmlns:a16="http://schemas.microsoft.com/office/drawing/2014/main" id="{E8E2AF4C-3B68-429A-9B47-14B6AD513670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6" name="Freeform: Shape 203">
                  <a:extLst>
                    <a:ext uri="{FF2B5EF4-FFF2-40B4-BE49-F238E27FC236}">
                      <a16:creationId xmlns:a16="http://schemas.microsoft.com/office/drawing/2014/main" id="{34C8C9A2-14F7-48F7-9033-EF4F5296FF05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7" name="Freeform: Shape 204">
                  <a:extLst>
                    <a:ext uri="{FF2B5EF4-FFF2-40B4-BE49-F238E27FC236}">
                      <a16:creationId xmlns:a16="http://schemas.microsoft.com/office/drawing/2014/main" id="{DDFAB1EF-5381-4EA7-AD47-8E5AC268535C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8" name="Freeform: Shape 205">
                  <a:extLst>
                    <a:ext uri="{FF2B5EF4-FFF2-40B4-BE49-F238E27FC236}">
                      <a16:creationId xmlns:a16="http://schemas.microsoft.com/office/drawing/2014/main" id="{36265A52-4E60-4F7A-B426-4FAD835472E5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9" name="Freeform: Shape 206">
                  <a:extLst>
                    <a:ext uri="{FF2B5EF4-FFF2-40B4-BE49-F238E27FC236}">
                      <a16:creationId xmlns:a16="http://schemas.microsoft.com/office/drawing/2014/main" id="{8FE17014-4B27-48CA-92F9-9A903515C6B8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D7AF4550-9DF4-4B71-93C9-F20D197EB91A}"/>
                  </a:ext>
                </a:extLst>
              </p:cNvPr>
              <p:cNvGrpSpPr/>
              <p:nvPr/>
            </p:nvGrpSpPr>
            <p:grpSpPr>
              <a:xfrm rot="74106" flipH="1">
                <a:off x="4673360" y="3874446"/>
                <a:ext cx="381469" cy="456253"/>
                <a:chOff x="5704433" y="717502"/>
                <a:chExt cx="7365528" cy="8809481"/>
              </a:xfrm>
              <a:solidFill>
                <a:schemeClr val="bg1"/>
              </a:solidFill>
            </p:grpSpPr>
            <p:sp>
              <p:nvSpPr>
                <p:cNvPr id="266" name="Freeform: Shape 208">
                  <a:extLst>
                    <a:ext uri="{FF2B5EF4-FFF2-40B4-BE49-F238E27FC236}">
                      <a16:creationId xmlns:a16="http://schemas.microsoft.com/office/drawing/2014/main" id="{30D5C499-2643-466D-9CB2-D98CB18ED9B7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7" name="Freeform: Shape 209">
                  <a:extLst>
                    <a:ext uri="{FF2B5EF4-FFF2-40B4-BE49-F238E27FC236}">
                      <a16:creationId xmlns:a16="http://schemas.microsoft.com/office/drawing/2014/main" id="{6D9774C3-4F43-4480-B884-D7D0ADCF0631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8" name="Freeform: Shape 210">
                  <a:extLst>
                    <a:ext uri="{FF2B5EF4-FFF2-40B4-BE49-F238E27FC236}">
                      <a16:creationId xmlns:a16="http://schemas.microsoft.com/office/drawing/2014/main" id="{E2B0BA3B-86CF-4004-8A4F-203423F423BD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9" name="Freeform: Shape 211">
                  <a:extLst>
                    <a:ext uri="{FF2B5EF4-FFF2-40B4-BE49-F238E27FC236}">
                      <a16:creationId xmlns:a16="http://schemas.microsoft.com/office/drawing/2014/main" id="{0534FA50-4A37-41DF-A0C0-AA105736490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0" name="Freeform: Shape 212">
                  <a:extLst>
                    <a:ext uri="{FF2B5EF4-FFF2-40B4-BE49-F238E27FC236}">
                      <a16:creationId xmlns:a16="http://schemas.microsoft.com/office/drawing/2014/main" id="{EDBB6F68-BC5E-4480-B09D-9DCC11218897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1" name="Freeform: Shape 213">
                  <a:extLst>
                    <a:ext uri="{FF2B5EF4-FFF2-40B4-BE49-F238E27FC236}">
                      <a16:creationId xmlns:a16="http://schemas.microsoft.com/office/drawing/2014/main" id="{097C96D1-E361-4686-8946-E807115B194E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2" name="Freeform: Shape 214">
                  <a:extLst>
                    <a:ext uri="{FF2B5EF4-FFF2-40B4-BE49-F238E27FC236}">
                      <a16:creationId xmlns:a16="http://schemas.microsoft.com/office/drawing/2014/main" id="{9E5D2AF4-D4D4-480B-A374-2129111A4101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4822FB65-9C5C-4BF1-B72C-8A623B6EE6C9}"/>
                  </a:ext>
                </a:extLst>
              </p:cNvPr>
              <p:cNvGrpSpPr/>
              <p:nvPr/>
            </p:nvGrpSpPr>
            <p:grpSpPr>
              <a:xfrm rot="74106" flipH="1">
                <a:off x="3907394" y="4557615"/>
                <a:ext cx="381469" cy="456253"/>
                <a:chOff x="5704433" y="717502"/>
                <a:chExt cx="7365528" cy="8809481"/>
              </a:xfrm>
              <a:solidFill>
                <a:schemeClr val="bg1"/>
              </a:solidFill>
            </p:grpSpPr>
            <p:sp>
              <p:nvSpPr>
                <p:cNvPr id="259" name="Freeform: Shape 225">
                  <a:extLst>
                    <a:ext uri="{FF2B5EF4-FFF2-40B4-BE49-F238E27FC236}">
                      <a16:creationId xmlns:a16="http://schemas.microsoft.com/office/drawing/2014/main" id="{3E625DB7-2944-4C42-A06F-CD4C34382DC1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0" name="Freeform: Shape 226">
                  <a:extLst>
                    <a:ext uri="{FF2B5EF4-FFF2-40B4-BE49-F238E27FC236}">
                      <a16:creationId xmlns:a16="http://schemas.microsoft.com/office/drawing/2014/main" id="{F8FAEE35-4333-49F8-A477-62EB8C52BEEB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1" name="Freeform: Shape 227">
                  <a:extLst>
                    <a:ext uri="{FF2B5EF4-FFF2-40B4-BE49-F238E27FC236}">
                      <a16:creationId xmlns:a16="http://schemas.microsoft.com/office/drawing/2014/main" id="{D4C942B1-D9B4-4829-A673-7DA70BCBDBDD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2" name="Freeform: Shape 228">
                  <a:extLst>
                    <a:ext uri="{FF2B5EF4-FFF2-40B4-BE49-F238E27FC236}">
                      <a16:creationId xmlns:a16="http://schemas.microsoft.com/office/drawing/2014/main" id="{21808599-FD89-432B-A645-94CF127C12B3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3" name="Freeform: Shape 229">
                  <a:extLst>
                    <a:ext uri="{FF2B5EF4-FFF2-40B4-BE49-F238E27FC236}">
                      <a16:creationId xmlns:a16="http://schemas.microsoft.com/office/drawing/2014/main" id="{29D78C90-4EAE-4DA8-8033-3EC534868C69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4" name="Freeform: Shape 230">
                  <a:extLst>
                    <a:ext uri="{FF2B5EF4-FFF2-40B4-BE49-F238E27FC236}">
                      <a16:creationId xmlns:a16="http://schemas.microsoft.com/office/drawing/2014/main" id="{23D0FCFB-3536-4C6F-8AC2-414DAE47294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5" name="Freeform: Shape 231">
                  <a:extLst>
                    <a:ext uri="{FF2B5EF4-FFF2-40B4-BE49-F238E27FC236}">
                      <a16:creationId xmlns:a16="http://schemas.microsoft.com/office/drawing/2014/main" id="{738F85BF-4904-4666-9CD2-D1D8F54B4556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4822FB65-9C5C-4BF1-B72C-8A623B6EE6C9}"/>
                  </a:ext>
                </a:extLst>
              </p:cNvPr>
              <p:cNvGrpSpPr/>
              <p:nvPr/>
            </p:nvGrpSpPr>
            <p:grpSpPr>
              <a:xfrm rot="74106" flipH="1">
                <a:off x="4920311" y="4677521"/>
                <a:ext cx="381469" cy="456253"/>
                <a:chOff x="5704433" y="717502"/>
                <a:chExt cx="7365528" cy="8809481"/>
              </a:xfrm>
              <a:solidFill>
                <a:schemeClr val="bg1"/>
              </a:solidFill>
            </p:grpSpPr>
            <p:sp>
              <p:nvSpPr>
                <p:cNvPr id="252" name="Freeform: Shape 225">
                  <a:extLst>
                    <a:ext uri="{FF2B5EF4-FFF2-40B4-BE49-F238E27FC236}">
                      <a16:creationId xmlns:a16="http://schemas.microsoft.com/office/drawing/2014/main" id="{3E625DB7-2944-4C42-A06F-CD4C34382DC1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3" name="Freeform: Shape 226">
                  <a:extLst>
                    <a:ext uri="{FF2B5EF4-FFF2-40B4-BE49-F238E27FC236}">
                      <a16:creationId xmlns:a16="http://schemas.microsoft.com/office/drawing/2014/main" id="{F8FAEE35-4333-49F8-A477-62EB8C52BEEB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4" name="Freeform: Shape 227">
                  <a:extLst>
                    <a:ext uri="{FF2B5EF4-FFF2-40B4-BE49-F238E27FC236}">
                      <a16:creationId xmlns:a16="http://schemas.microsoft.com/office/drawing/2014/main" id="{D4C942B1-D9B4-4829-A673-7DA70BCBDBDD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5" name="Freeform: Shape 228">
                  <a:extLst>
                    <a:ext uri="{FF2B5EF4-FFF2-40B4-BE49-F238E27FC236}">
                      <a16:creationId xmlns:a16="http://schemas.microsoft.com/office/drawing/2014/main" id="{21808599-FD89-432B-A645-94CF127C12B3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6" name="Freeform: Shape 229">
                  <a:extLst>
                    <a:ext uri="{FF2B5EF4-FFF2-40B4-BE49-F238E27FC236}">
                      <a16:creationId xmlns:a16="http://schemas.microsoft.com/office/drawing/2014/main" id="{29D78C90-4EAE-4DA8-8033-3EC534868C69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7" name="Freeform: Shape 230">
                  <a:extLst>
                    <a:ext uri="{FF2B5EF4-FFF2-40B4-BE49-F238E27FC236}">
                      <a16:creationId xmlns:a16="http://schemas.microsoft.com/office/drawing/2014/main" id="{23D0FCFB-3536-4C6F-8AC2-414DAE47294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8" name="Freeform: Shape 231">
                  <a:extLst>
                    <a:ext uri="{FF2B5EF4-FFF2-40B4-BE49-F238E27FC236}">
                      <a16:creationId xmlns:a16="http://schemas.microsoft.com/office/drawing/2014/main" id="{738F85BF-4904-4666-9CD2-D1D8F54B4556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C3BD627-8DC3-4319-BBE7-62A9DC5A6810}"/>
                  </a:ext>
                </a:extLst>
              </p:cNvPr>
              <p:cNvGrpSpPr/>
              <p:nvPr/>
            </p:nvGrpSpPr>
            <p:grpSpPr>
              <a:xfrm>
                <a:off x="737890" y="4784982"/>
                <a:ext cx="2101441" cy="1457875"/>
                <a:chOff x="4733216" y="3486970"/>
                <a:chExt cx="7836692" cy="5830833"/>
              </a:xfrm>
              <a:solidFill>
                <a:schemeClr val="bg1"/>
              </a:solidFill>
            </p:grpSpPr>
            <p:sp>
              <p:nvSpPr>
                <p:cNvPr id="250" name="Freeform: Shape 43">
                  <a:extLst>
                    <a:ext uri="{FF2B5EF4-FFF2-40B4-BE49-F238E27FC236}">
                      <a16:creationId xmlns:a16="http://schemas.microsoft.com/office/drawing/2014/main" id="{BA4296D1-9136-4EF7-BF73-9C4336E28E0C}"/>
                    </a:ext>
                  </a:extLst>
                </p:cNvPr>
                <p:cNvSpPr/>
                <p:nvPr/>
              </p:nvSpPr>
              <p:spPr>
                <a:xfrm rot="5400000">
                  <a:off x="6801154" y="2120167"/>
                  <a:ext cx="4401951" cy="7135557"/>
                </a:xfrm>
                <a:custGeom>
                  <a:avLst/>
                  <a:gdLst>
                    <a:gd name="connsiteX0" fmla="*/ 1574201 w 4401951"/>
                    <a:gd name="connsiteY0" fmla="*/ 1307005 h 7135557"/>
                    <a:gd name="connsiteX1" fmla="*/ 1595137 w 4401951"/>
                    <a:gd name="connsiteY1" fmla="*/ 1308799 h 7135557"/>
                    <a:gd name="connsiteX2" fmla="*/ 1596178 w 4401951"/>
                    <a:gd name="connsiteY2" fmla="*/ 1307005 h 7135557"/>
                    <a:gd name="connsiteX3" fmla="*/ 1292196 w 4401951"/>
                    <a:gd name="connsiteY3" fmla="*/ 1246107 h 7135557"/>
                    <a:gd name="connsiteX4" fmla="*/ 1354627 w 4401951"/>
                    <a:gd name="connsiteY4" fmla="*/ 1145598 h 7135557"/>
                    <a:gd name="connsiteX5" fmla="*/ 1392692 w 4401951"/>
                    <a:gd name="connsiteY5" fmla="*/ 1097590 h 7135557"/>
                    <a:gd name="connsiteX6" fmla="*/ 1392692 w 4401951"/>
                    <a:gd name="connsiteY6" fmla="*/ 698917 h 7135557"/>
                    <a:gd name="connsiteX7" fmla="*/ 10305 w 4401951"/>
                    <a:gd name="connsiteY7" fmla="*/ 1963449 h 7135557"/>
                    <a:gd name="connsiteX8" fmla="*/ 243210 w 4401951"/>
                    <a:gd name="connsiteY8" fmla="*/ 1270953 h 7135557"/>
                    <a:gd name="connsiteX9" fmla="*/ 521312 w 4401951"/>
                    <a:gd name="connsiteY9" fmla="*/ 2463671 h 7135557"/>
                    <a:gd name="connsiteX10" fmla="*/ 1032923 w 4401951"/>
                    <a:gd name="connsiteY10" fmla="*/ 24092 h 7135557"/>
                    <a:gd name="connsiteX11" fmla="*/ 1044438 w 4401951"/>
                    <a:gd name="connsiteY11" fmla="*/ 0 h 7135557"/>
                    <a:gd name="connsiteX12" fmla="*/ 1093672 w 4401951"/>
                    <a:gd name="connsiteY12" fmla="*/ 664478 h 7135557"/>
                    <a:gd name="connsiteX13" fmla="*/ 1143670 w 4401951"/>
                    <a:gd name="connsiteY13" fmla="*/ 593153 h 7135557"/>
                    <a:gd name="connsiteX14" fmla="*/ 1389562 w 4401951"/>
                    <a:gd name="connsiteY14" fmla="*/ 359293 h 7135557"/>
                    <a:gd name="connsiteX15" fmla="*/ 1230812 w 4401951"/>
                    <a:gd name="connsiteY15" fmla="*/ 1223676 h 7135557"/>
                    <a:gd name="connsiteX16" fmla="*/ 1377075 w 4401951"/>
                    <a:gd name="connsiteY16" fmla="*/ 659632 h 7135557"/>
                    <a:gd name="connsiteX17" fmla="*/ 1392692 w 4401951"/>
                    <a:gd name="connsiteY17" fmla="*/ 617304 h 7135557"/>
                    <a:gd name="connsiteX18" fmla="*/ 1392692 w 4401951"/>
                    <a:gd name="connsiteY18" fmla="*/ 391528 h 7135557"/>
                    <a:gd name="connsiteX19" fmla="*/ 1418889 w 4401951"/>
                    <a:gd name="connsiteY19" fmla="*/ 509430 h 7135557"/>
                    <a:gd name="connsiteX20" fmla="*/ 1422175 w 4401951"/>
                    <a:gd name="connsiteY20" fmla="*/ 537401 h 7135557"/>
                    <a:gd name="connsiteX21" fmla="*/ 1422535 w 4401951"/>
                    <a:gd name="connsiteY21" fmla="*/ 536423 h 7135557"/>
                    <a:gd name="connsiteX22" fmla="*/ 1422245 w 4401951"/>
                    <a:gd name="connsiteY22" fmla="*/ 538004 h 7135557"/>
                    <a:gd name="connsiteX23" fmla="*/ 1447174 w 4401951"/>
                    <a:gd name="connsiteY23" fmla="*/ 750227 h 7135557"/>
                    <a:gd name="connsiteX24" fmla="*/ 1448990 w 4401951"/>
                    <a:gd name="connsiteY24" fmla="*/ 775589 h 7135557"/>
                    <a:gd name="connsiteX25" fmla="*/ 1465396 w 4401951"/>
                    <a:gd name="connsiteY25" fmla="*/ 822804 h 7135557"/>
                    <a:gd name="connsiteX26" fmla="*/ 1504879 w 4401951"/>
                    <a:gd name="connsiteY26" fmla="*/ 989383 h 7135557"/>
                    <a:gd name="connsiteX27" fmla="*/ 1525291 w 4401951"/>
                    <a:gd name="connsiteY27" fmla="*/ 962032 h 7135557"/>
                    <a:gd name="connsiteX28" fmla="*/ 1586713 w 4401951"/>
                    <a:gd name="connsiteY28" fmla="*/ 781661 h 7135557"/>
                    <a:gd name="connsiteX29" fmla="*/ 1588900 w 4401951"/>
                    <a:gd name="connsiteY29" fmla="*/ 742775 h 7135557"/>
                    <a:gd name="connsiteX30" fmla="*/ 1547037 w 4401951"/>
                    <a:gd name="connsiteY30" fmla="*/ 655005 h 7135557"/>
                    <a:gd name="connsiteX31" fmla="*/ 1482690 w 4401951"/>
                    <a:gd name="connsiteY31" fmla="*/ 547744 h 7135557"/>
                    <a:gd name="connsiteX32" fmla="*/ 1587215 w 4401951"/>
                    <a:gd name="connsiteY32" fmla="*/ 625548 h 7135557"/>
                    <a:gd name="connsiteX33" fmla="*/ 1582482 w 4401951"/>
                    <a:gd name="connsiteY33" fmla="*/ 574855 h 7135557"/>
                    <a:gd name="connsiteX34" fmla="*/ 1467846 w 4401951"/>
                    <a:gd name="connsiteY34" fmla="*/ 238210 h 7135557"/>
                    <a:gd name="connsiteX35" fmla="*/ 1861129 w 4401951"/>
                    <a:gd name="connsiteY35" fmla="*/ 883588 h 7135557"/>
                    <a:gd name="connsiteX36" fmla="*/ 1867608 w 4401951"/>
                    <a:gd name="connsiteY36" fmla="*/ 952388 h 7135557"/>
                    <a:gd name="connsiteX37" fmla="*/ 1901281 w 4401951"/>
                    <a:gd name="connsiteY37" fmla="*/ 1014707 h 7135557"/>
                    <a:gd name="connsiteX38" fmla="*/ 1931966 w 4401951"/>
                    <a:gd name="connsiteY38" fmla="*/ 1099383 h 7135557"/>
                    <a:gd name="connsiteX39" fmla="*/ 1935528 w 4401951"/>
                    <a:gd name="connsiteY39" fmla="*/ 1036077 h 7135557"/>
                    <a:gd name="connsiteX40" fmla="*/ 1810993 w 4401951"/>
                    <a:gd name="connsiteY40" fmla="*/ 593384 h 7135557"/>
                    <a:gd name="connsiteX41" fmla="*/ 2043828 w 4401951"/>
                    <a:gd name="connsiteY41" fmla="*/ 843442 h 7135557"/>
                    <a:gd name="connsiteX42" fmla="*/ 2112308 w 4401951"/>
                    <a:gd name="connsiteY42" fmla="*/ 960153 h 7135557"/>
                    <a:gd name="connsiteX43" fmla="*/ 2183813 w 4401951"/>
                    <a:gd name="connsiteY43" fmla="*/ 879627 h 7135557"/>
                    <a:gd name="connsiteX44" fmla="*/ 2714982 w 4401951"/>
                    <a:gd name="connsiteY44" fmla="*/ 21558 h 7135557"/>
                    <a:gd name="connsiteX45" fmla="*/ 1715073 w 4401951"/>
                    <a:gd name="connsiteY45" fmla="*/ 2645841 h 7135557"/>
                    <a:gd name="connsiteX46" fmla="*/ 2784794 w 4401951"/>
                    <a:gd name="connsiteY46" fmla="*/ 1156569 h 7135557"/>
                    <a:gd name="connsiteX47" fmla="*/ 1969674 w 4401951"/>
                    <a:gd name="connsiteY47" fmla="*/ 3737766 h 7135557"/>
                    <a:gd name="connsiteX48" fmla="*/ 2540919 w 4401951"/>
                    <a:gd name="connsiteY48" fmla="*/ 3073208 h 7135557"/>
                    <a:gd name="connsiteX49" fmla="*/ 2241680 w 4401951"/>
                    <a:gd name="connsiteY49" fmla="*/ 4524527 h 7135557"/>
                    <a:gd name="connsiteX50" fmla="*/ 2635972 w 4401951"/>
                    <a:gd name="connsiteY50" fmla="*/ 3936651 h 7135557"/>
                    <a:gd name="connsiteX51" fmla="*/ 2980221 w 4401951"/>
                    <a:gd name="connsiteY51" fmla="*/ 4653430 h 7135557"/>
                    <a:gd name="connsiteX52" fmla="*/ 2724238 w 4401951"/>
                    <a:gd name="connsiteY52" fmla="*/ 5226768 h 7135557"/>
                    <a:gd name="connsiteX53" fmla="*/ 3269110 w 4401951"/>
                    <a:gd name="connsiteY53" fmla="*/ 4904889 h 7135557"/>
                    <a:gd name="connsiteX54" fmla="*/ 4062237 w 4401951"/>
                    <a:gd name="connsiteY54" fmla="*/ 6863126 h 7135557"/>
                    <a:gd name="connsiteX55" fmla="*/ 1163872 w 4401951"/>
                    <a:gd name="connsiteY55" fmla="*/ 2381077 h 7135557"/>
                    <a:gd name="connsiteX56" fmla="*/ 1171818 w 4401951"/>
                    <a:gd name="connsiteY56" fmla="*/ 2187765 h 7135557"/>
                    <a:gd name="connsiteX57" fmla="*/ 1165562 w 4401951"/>
                    <a:gd name="connsiteY57" fmla="*/ 2187901 h 7135557"/>
                    <a:gd name="connsiteX58" fmla="*/ 1159676 w 4401951"/>
                    <a:gd name="connsiteY58" fmla="*/ 2158334 h 7135557"/>
                    <a:gd name="connsiteX59" fmla="*/ 1140976 w 4401951"/>
                    <a:gd name="connsiteY59" fmla="*/ 2015351 h 7135557"/>
                    <a:gd name="connsiteX60" fmla="*/ 1134897 w 4401951"/>
                    <a:gd name="connsiteY60" fmla="*/ 1881299 h 7135557"/>
                    <a:gd name="connsiteX61" fmla="*/ 1113671 w 4401951"/>
                    <a:gd name="connsiteY61" fmla="*/ 2032179 h 7135557"/>
                    <a:gd name="connsiteX62" fmla="*/ 4401951 w 4401951"/>
                    <a:gd name="connsiteY62" fmla="*/ 7116709 h 7135557"/>
                    <a:gd name="connsiteX63" fmla="*/ 820316 w 4401951"/>
                    <a:gd name="connsiteY63" fmla="*/ 6024940 h 7135557"/>
                    <a:gd name="connsiteX64" fmla="*/ 1563906 w 4401951"/>
                    <a:gd name="connsiteY64" fmla="*/ 6099531 h 7135557"/>
                    <a:gd name="connsiteX65" fmla="*/ 162104 w 4401951"/>
                    <a:gd name="connsiteY65" fmla="*/ 4265506 h 7135557"/>
                    <a:gd name="connsiteX66" fmla="*/ 884894 w 4401951"/>
                    <a:gd name="connsiteY66" fmla="*/ 4858595 h 7135557"/>
                    <a:gd name="connsiteX67" fmla="*/ 59825 w 4401951"/>
                    <a:gd name="connsiteY67" fmla="*/ 3067213 h 7135557"/>
                    <a:gd name="connsiteX68" fmla="*/ 601746 w 4401951"/>
                    <a:gd name="connsiteY68" fmla="*/ 3720191 h 7135557"/>
                    <a:gd name="connsiteX69" fmla="*/ 10305 w 4401951"/>
                    <a:gd name="connsiteY69" fmla="*/ 1963449 h 7135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401951" h="7135557">
                      <a:moveTo>
                        <a:pt x="1574201" y="1307005"/>
                      </a:moveTo>
                      <a:lnTo>
                        <a:pt x="1595137" y="1308799"/>
                      </a:lnTo>
                      <a:lnTo>
                        <a:pt x="1596178" y="1307005"/>
                      </a:lnTo>
                      <a:close/>
                      <a:moveTo>
                        <a:pt x="1292196" y="1246107"/>
                      </a:moveTo>
                      <a:lnTo>
                        <a:pt x="1354627" y="1145598"/>
                      </a:lnTo>
                      <a:lnTo>
                        <a:pt x="1392692" y="1097590"/>
                      </a:lnTo>
                      <a:lnTo>
                        <a:pt x="1392692" y="698917"/>
                      </a:lnTo>
                      <a:close/>
                      <a:moveTo>
                        <a:pt x="10305" y="1963449"/>
                      </a:moveTo>
                      <a:cubicBezTo>
                        <a:pt x="35305" y="1737141"/>
                        <a:pt x="107341" y="1504847"/>
                        <a:pt x="243210" y="1270953"/>
                      </a:cubicBezTo>
                      <a:cubicBezTo>
                        <a:pt x="169779" y="1766302"/>
                        <a:pt x="247539" y="2226400"/>
                        <a:pt x="521312" y="2463671"/>
                      </a:cubicBezTo>
                      <a:cubicBezTo>
                        <a:pt x="290444" y="1194996"/>
                        <a:pt x="254291" y="837377"/>
                        <a:pt x="1032923" y="24092"/>
                      </a:cubicBezTo>
                      <a:cubicBezTo>
                        <a:pt x="1038793" y="11284"/>
                        <a:pt x="1042539" y="3412"/>
                        <a:pt x="1044438" y="0"/>
                      </a:cubicBezTo>
                      <a:lnTo>
                        <a:pt x="1093672" y="664478"/>
                      </a:lnTo>
                      <a:lnTo>
                        <a:pt x="1143670" y="593153"/>
                      </a:lnTo>
                      <a:cubicBezTo>
                        <a:pt x="1210644" y="509720"/>
                        <a:pt x="1291811" y="431141"/>
                        <a:pt x="1389562" y="359293"/>
                      </a:cubicBezTo>
                      <a:cubicBezTo>
                        <a:pt x="1199332" y="664152"/>
                        <a:pt x="1118671" y="989135"/>
                        <a:pt x="1230812" y="1223676"/>
                      </a:cubicBezTo>
                      <a:cubicBezTo>
                        <a:pt x="1283709" y="998470"/>
                        <a:pt x="1328298" y="814214"/>
                        <a:pt x="1377075" y="659632"/>
                      </a:cubicBezTo>
                      <a:lnTo>
                        <a:pt x="1392692" y="617304"/>
                      </a:lnTo>
                      <a:lnTo>
                        <a:pt x="1392692" y="391528"/>
                      </a:lnTo>
                      <a:lnTo>
                        <a:pt x="1418889" y="509430"/>
                      </a:lnTo>
                      <a:lnTo>
                        <a:pt x="1422175" y="537401"/>
                      </a:lnTo>
                      <a:lnTo>
                        <a:pt x="1422535" y="536423"/>
                      </a:lnTo>
                      <a:cubicBezTo>
                        <a:pt x="1422439" y="536949"/>
                        <a:pt x="1422342" y="537477"/>
                        <a:pt x="1422245" y="538004"/>
                      </a:cubicBezTo>
                      <a:lnTo>
                        <a:pt x="1447174" y="750227"/>
                      </a:lnTo>
                      <a:lnTo>
                        <a:pt x="1448990" y="775589"/>
                      </a:lnTo>
                      <a:lnTo>
                        <a:pt x="1465396" y="822804"/>
                      </a:lnTo>
                      <a:lnTo>
                        <a:pt x="1504879" y="989383"/>
                      </a:lnTo>
                      <a:lnTo>
                        <a:pt x="1525291" y="962032"/>
                      </a:lnTo>
                      <a:cubicBezTo>
                        <a:pt x="1557458" y="907490"/>
                        <a:pt x="1577556" y="846778"/>
                        <a:pt x="1586713" y="781661"/>
                      </a:cubicBezTo>
                      <a:cubicBezTo>
                        <a:pt x="1587442" y="768698"/>
                        <a:pt x="1588171" y="755737"/>
                        <a:pt x="1588900" y="742775"/>
                      </a:cubicBezTo>
                      <a:lnTo>
                        <a:pt x="1547037" y="655005"/>
                      </a:lnTo>
                      <a:cubicBezTo>
                        <a:pt x="1527714" y="619152"/>
                        <a:pt x="1506210" y="583330"/>
                        <a:pt x="1482690" y="547744"/>
                      </a:cubicBezTo>
                      <a:lnTo>
                        <a:pt x="1587215" y="625548"/>
                      </a:lnTo>
                      <a:lnTo>
                        <a:pt x="1582482" y="574855"/>
                      </a:lnTo>
                      <a:cubicBezTo>
                        <a:pt x="1565083" y="466606"/>
                        <a:pt x="1525602" y="352408"/>
                        <a:pt x="1467846" y="238210"/>
                      </a:cubicBezTo>
                      <a:cubicBezTo>
                        <a:pt x="1710374" y="439406"/>
                        <a:pt x="1825116" y="661256"/>
                        <a:pt x="1861129" y="883588"/>
                      </a:cubicBezTo>
                      <a:lnTo>
                        <a:pt x="1867608" y="952388"/>
                      </a:lnTo>
                      <a:lnTo>
                        <a:pt x="1901281" y="1014707"/>
                      </a:lnTo>
                      <a:lnTo>
                        <a:pt x="1931966" y="1099383"/>
                      </a:lnTo>
                      <a:lnTo>
                        <a:pt x="1935528" y="1036077"/>
                      </a:lnTo>
                      <a:cubicBezTo>
                        <a:pt x="1932520" y="897911"/>
                        <a:pt x="1887999" y="745647"/>
                        <a:pt x="1810993" y="593384"/>
                      </a:cubicBezTo>
                      <a:cubicBezTo>
                        <a:pt x="1908003" y="673863"/>
                        <a:pt x="1984569" y="757646"/>
                        <a:pt x="2043828" y="843442"/>
                      </a:cubicBezTo>
                      <a:lnTo>
                        <a:pt x="2112308" y="960153"/>
                      </a:lnTo>
                      <a:lnTo>
                        <a:pt x="2183813" y="879627"/>
                      </a:lnTo>
                      <a:cubicBezTo>
                        <a:pt x="2322640" y="717571"/>
                        <a:pt x="2486557" y="489948"/>
                        <a:pt x="2714982" y="21558"/>
                      </a:cubicBezTo>
                      <a:cubicBezTo>
                        <a:pt x="3240019" y="1209833"/>
                        <a:pt x="1631771" y="1832795"/>
                        <a:pt x="1715073" y="2645841"/>
                      </a:cubicBezTo>
                      <a:cubicBezTo>
                        <a:pt x="2045535" y="2037427"/>
                        <a:pt x="2319419" y="1566185"/>
                        <a:pt x="2784794" y="1156569"/>
                      </a:cubicBezTo>
                      <a:cubicBezTo>
                        <a:pt x="3117678" y="2938725"/>
                        <a:pt x="2267144" y="2835936"/>
                        <a:pt x="1969674" y="3737766"/>
                      </a:cubicBezTo>
                      <a:cubicBezTo>
                        <a:pt x="2204132" y="3553211"/>
                        <a:pt x="2311509" y="3203451"/>
                        <a:pt x="2540919" y="3073208"/>
                      </a:cubicBezTo>
                      <a:cubicBezTo>
                        <a:pt x="2781764" y="3802291"/>
                        <a:pt x="2294248" y="3762456"/>
                        <a:pt x="2241680" y="4524527"/>
                      </a:cubicBezTo>
                      <a:lnTo>
                        <a:pt x="2635972" y="3936651"/>
                      </a:lnTo>
                      <a:cubicBezTo>
                        <a:pt x="2747761" y="4010954"/>
                        <a:pt x="2965511" y="4438411"/>
                        <a:pt x="2980221" y="4653430"/>
                      </a:cubicBezTo>
                      <a:cubicBezTo>
                        <a:pt x="2994932" y="4868450"/>
                        <a:pt x="2868201" y="4856669"/>
                        <a:pt x="2724238" y="5226768"/>
                      </a:cubicBezTo>
                      <a:cubicBezTo>
                        <a:pt x="2879924" y="5084195"/>
                        <a:pt x="3180097" y="4801659"/>
                        <a:pt x="3269110" y="4904889"/>
                      </a:cubicBezTo>
                      <a:cubicBezTo>
                        <a:pt x="3572739" y="5194238"/>
                        <a:pt x="3288409" y="5620681"/>
                        <a:pt x="4062237" y="6863126"/>
                      </a:cubicBezTo>
                      <a:cubicBezTo>
                        <a:pt x="2180073" y="6016731"/>
                        <a:pt x="1166812" y="4088916"/>
                        <a:pt x="1163872" y="2381077"/>
                      </a:cubicBezTo>
                      <a:lnTo>
                        <a:pt x="1171818" y="2187765"/>
                      </a:lnTo>
                      <a:lnTo>
                        <a:pt x="1165562" y="2187901"/>
                      </a:lnTo>
                      <a:lnTo>
                        <a:pt x="1159676" y="2158334"/>
                      </a:lnTo>
                      <a:cubicBezTo>
                        <a:pt x="1151650" y="2111164"/>
                        <a:pt x="1145304" y="2063446"/>
                        <a:pt x="1140976" y="2015351"/>
                      </a:cubicBezTo>
                      <a:lnTo>
                        <a:pt x="1134897" y="1881299"/>
                      </a:lnTo>
                      <a:lnTo>
                        <a:pt x="1113671" y="2032179"/>
                      </a:lnTo>
                      <a:cubicBezTo>
                        <a:pt x="927929" y="3958603"/>
                        <a:pt x="2274745" y="6444895"/>
                        <a:pt x="4401951" y="7116709"/>
                      </a:cubicBezTo>
                      <a:cubicBezTo>
                        <a:pt x="2031981" y="7255286"/>
                        <a:pt x="1150032" y="6603410"/>
                        <a:pt x="820316" y="6024940"/>
                      </a:cubicBezTo>
                      <a:cubicBezTo>
                        <a:pt x="1359331" y="6159038"/>
                        <a:pt x="1370002" y="6176835"/>
                        <a:pt x="1563906" y="6099531"/>
                      </a:cubicBezTo>
                      <a:cubicBezTo>
                        <a:pt x="517037" y="5889014"/>
                        <a:pt x="393579" y="5232930"/>
                        <a:pt x="162104" y="4265506"/>
                      </a:cubicBezTo>
                      <a:cubicBezTo>
                        <a:pt x="342018" y="4353444"/>
                        <a:pt x="494429" y="4855174"/>
                        <a:pt x="884894" y="4858595"/>
                      </a:cubicBezTo>
                      <a:cubicBezTo>
                        <a:pt x="498053" y="4364291"/>
                        <a:pt x="-195081" y="3923696"/>
                        <a:pt x="59825" y="3067213"/>
                      </a:cubicBezTo>
                      <a:cubicBezTo>
                        <a:pt x="327943" y="3660046"/>
                        <a:pt x="203678" y="3405627"/>
                        <a:pt x="601746" y="3720191"/>
                      </a:cubicBezTo>
                      <a:cubicBezTo>
                        <a:pt x="283632" y="3267428"/>
                        <a:pt x="-64693" y="2642375"/>
                        <a:pt x="10305" y="19634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1" name="Freeform: Shape 41">
                  <a:extLst>
                    <a:ext uri="{FF2B5EF4-FFF2-40B4-BE49-F238E27FC236}">
                      <a16:creationId xmlns:a16="http://schemas.microsoft.com/office/drawing/2014/main" id="{13F2C3F8-1CA0-4C5C-886C-E20CDA99E954}"/>
                    </a:ext>
                  </a:extLst>
                </p:cNvPr>
                <p:cNvSpPr/>
                <p:nvPr/>
              </p:nvSpPr>
              <p:spPr>
                <a:xfrm rot="1520710">
                  <a:off x="4733216" y="7292574"/>
                  <a:ext cx="678947" cy="2025229"/>
                </a:xfrm>
                <a:custGeom>
                  <a:avLst/>
                  <a:gdLst>
                    <a:gd name="connsiteX0" fmla="*/ 541078 w 678947"/>
                    <a:gd name="connsiteY0" fmla="*/ 692150 h 1803619"/>
                    <a:gd name="connsiteX1" fmla="*/ 675744 w 678947"/>
                    <a:gd name="connsiteY1" fmla="*/ 1076908 h 1803619"/>
                    <a:gd name="connsiteX2" fmla="*/ 678947 w 678947"/>
                    <a:gd name="connsiteY2" fmla="*/ 1076908 h 1803619"/>
                    <a:gd name="connsiteX3" fmla="*/ 677934 w 678947"/>
                    <a:gd name="connsiteY3" fmla="*/ 1079426 h 1803619"/>
                    <a:gd name="connsiteX4" fmla="*/ 678947 w 678947"/>
                    <a:gd name="connsiteY4" fmla="*/ 1080591 h 1803619"/>
                    <a:gd name="connsiteX5" fmla="*/ 677465 w 678947"/>
                    <a:gd name="connsiteY5" fmla="*/ 1080591 h 1803619"/>
                    <a:gd name="connsiteX6" fmla="*/ 380803 w 678947"/>
                    <a:gd name="connsiteY6" fmla="*/ 1798594 h 1803619"/>
                    <a:gd name="connsiteX7" fmla="*/ 370346 w 678947"/>
                    <a:gd name="connsiteY7" fmla="*/ 1206657 h 1803619"/>
                    <a:gd name="connsiteX8" fmla="*/ 430248 w 678947"/>
                    <a:gd name="connsiteY8" fmla="*/ 1124930 h 1803619"/>
                    <a:gd name="connsiteX9" fmla="*/ 339473 w 678947"/>
                    <a:gd name="connsiteY9" fmla="*/ 1037677 h 1803619"/>
                    <a:gd name="connsiteX10" fmla="*/ 248698 w 678947"/>
                    <a:gd name="connsiteY10" fmla="*/ 1124930 h 1803619"/>
                    <a:gd name="connsiteX11" fmla="*/ 308601 w 678947"/>
                    <a:gd name="connsiteY11" fmla="*/ 1206658 h 1803619"/>
                    <a:gd name="connsiteX12" fmla="*/ 298145 w 678947"/>
                    <a:gd name="connsiteY12" fmla="*/ 1803619 h 1803619"/>
                    <a:gd name="connsiteX13" fmla="*/ 1482 w 678947"/>
                    <a:gd name="connsiteY13" fmla="*/ 1080591 h 1803619"/>
                    <a:gd name="connsiteX14" fmla="*/ 1 w 678947"/>
                    <a:gd name="connsiteY14" fmla="*/ 1080591 h 1803619"/>
                    <a:gd name="connsiteX15" fmla="*/ 977 w 678947"/>
                    <a:gd name="connsiteY15" fmla="*/ 1079335 h 1803619"/>
                    <a:gd name="connsiteX16" fmla="*/ 0 w 678947"/>
                    <a:gd name="connsiteY16" fmla="*/ 1076908 h 1803619"/>
                    <a:gd name="connsiteX17" fmla="*/ 2865 w 678947"/>
                    <a:gd name="connsiteY17" fmla="*/ 1076908 h 1803619"/>
                    <a:gd name="connsiteX18" fmla="*/ 128363 w 678947"/>
                    <a:gd name="connsiteY18" fmla="*/ 696719 h 1803619"/>
                    <a:gd name="connsiteX19" fmla="*/ 162613 w 678947"/>
                    <a:gd name="connsiteY19" fmla="*/ 573663 h 1803619"/>
                    <a:gd name="connsiteX20" fmla="*/ 516334 w 678947"/>
                    <a:gd name="connsiteY20" fmla="*/ 573663 h 1803619"/>
                    <a:gd name="connsiteX21" fmla="*/ 561325 w 678947"/>
                    <a:gd name="connsiteY21" fmla="*/ 618654 h 1803619"/>
                    <a:gd name="connsiteX22" fmla="*/ 516334 w 678947"/>
                    <a:gd name="connsiteY22" fmla="*/ 663645 h 1803619"/>
                    <a:gd name="connsiteX23" fmla="*/ 162613 w 678947"/>
                    <a:gd name="connsiteY23" fmla="*/ 663645 h 1803619"/>
                    <a:gd name="connsiteX24" fmla="*/ 117622 w 678947"/>
                    <a:gd name="connsiteY24" fmla="*/ 618654 h 1803619"/>
                    <a:gd name="connsiteX25" fmla="*/ 162613 w 678947"/>
                    <a:gd name="connsiteY25" fmla="*/ 573663 h 1803619"/>
                    <a:gd name="connsiteX26" fmla="*/ 346730 w 678947"/>
                    <a:gd name="connsiteY26" fmla="*/ 0 h 1803619"/>
                    <a:gd name="connsiteX27" fmla="*/ 477359 w 678947"/>
                    <a:gd name="connsiteY27" fmla="*/ 58057 h 1803619"/>
                    <a:gd name="connsiteX28" fmla="*/ 535416 w 678947"/>
                    <a:gd name="connsiteY28" fmla="*/ 508918 h 1803619"/>
                    <a:gd name="connsiteX29" fmla="*/ 143530 w 678947"/>
                    <a:gd name="connsiteY29" fmla="*/ 508918 h 1803619"/>
                    <a:gd name="connsiteX0" fmla="*/ 541078 w 678947"/>
                    <a:gd name="connsiteY0" fmla="*/ 913760 h 2025229"/>
                    <a:gd name="connsiteX1" fmla="*/ 675744 w 678947"/>
                    <a:gd name="connsiteY1" fmla="*/ 1298518 h 2025229"/>
                    <a:gd name="connsiteX2" fmla="*/ 678947 w 678947"/>
                    <a:gd name="connsiteY2" fmla="*/ 1298518 h 2025229"/>
                    <a:gd name="connsiteX3" fmla="*/ 677934 w 678947"/>
                    <a:gd name="connsiteY3" fmla="*/ 1301036 h 2025229"/>
                    <a:gd name="connsiteX4" fmla="*/ 678947 w 678947"/>
                    <a:gd name="connsiteY4" fmla="*/ 1302201 h 2025229"/>
                    <a:gd name="connsiteX5" fmla="*/ 677465 w 678947"/>
                    <a:gd name="connsiteY5" fmla="*/ 1302201 h 2025229"/>
                    <a:gd name="connsiteX6" fmla="*/ 380803 w 678947"/>
                    <a:gd name="connsiteY6" fmla="*/ 2020204 h 2025229"/>
                    <a:gd name="connsiteX7" fmla="*/ 370346 w 678947"/>
                    <a:gd name="connsiteY7" fmla="*/ 1428267 h 2025229"/>
                    <a:gd name="connsiteX8" fmla="*/ 430248 w 678947"/>
                    <a:gd name="connsiteY8" fmla="*/ 1346540 h 2025229"/>
                    <a:gd name="connsiteX9" fmla="*/ 339473 w 678947"/>
                    <a:gd name="connsiteY9" fmla="*/ 1259287 h 2025229"/>
                    <a:gd name="connsiteX10" fmla="*/ 248698 w 678947"/>
                    <a:gd name="connsiteY10" fmla="*/ 1346540 h 2025229"/>
                    <a:gd name="connsiteX11" fmla="*/ 308601 w 678947"/>
                    <a:gd name="connsiteY11" fmla="*/ 1428268 h 2025229"/>
                    <a:gd name="connsiteX12" fmla="*/ 298145 w 678947"/>
                    <a:gd name="connsiteY12" fmla="*/ 2025229 h 2025229"/>
                    <a:gd name="connsiteX13" fmla="*/ 1482 w 678947"/>
                    <a:gd name="connsiteY13" fmla="*/ 1302201 h 2025229"/>
                    <a:gd name="connsiteX14" fmla="*/ 1 w 678947"/>
                    <a:gd name="connsiteY14" fmla="*/ 1302201 h 2025229"/>
                    <a:gd name="connsiteX15" fmla="*/ 977 w 678947"/>
                    <a:gd name="connsiteY15" fmla="*/ 1300945 h 2025229"/>
                    <a:gd name="connsiteX16" fmla="*/ 0 w 678947"/>
                    <a:gd name="connsiteY16" fmla="*/ 1298518 h 2025229"/>
                    <a:gd name="connsiteX17" fmla="*/ 2865 w 678947"/>
                    <a:gd name="connsiteY17" fmla="*/ 1298518 h 2025229"/>
                    <a:gd name="connsiteX18" fmla="*/ 128363 w 678947"/>
                    <a:gd name="connsiteY18" fmla="*/ 918329 h 2025229"/>
                    <a:gd name="connsiteX19" fmla="*/ 541078 w 678947"/>
                    <a:gd name="connsiteY19" fmla="*/ 913760 h 2025229"/>
                    <a:gd name="connsiteX20" fmla="*/ 162613 w 678947"/>
                    <a:gd name="connsiteY20" fmla="*/ 795273 h 2025229"/>
                    <a:gd name="connsiteX21" fmla="*/ 516334 w 678947"/>
                    <a:gd name="connsiteY21" fmla="*/ 795273 h 2025229"/>
                    <a:gd name="connsiteX22" fmla="*/ 561325 w 678947"/>
                    <a:gd name="connsiteY22" fmla="*/ 840264 h 2025229"/>
                    <a:gd name="connsiteX23" fmla="*/ 516334 w 678947"/>
                    <a:gd name="connsiteY23" fmla="*/ 885255 h 2025229"/>
                    <a:gd name="connsiteX24" fmla="*/ 162613 w 678947"/>
                    <a:gd name="connsiteY24" fmla="*/ 885255 h 2025229"/>
                    <a:gd name="connsiteX25" fmla="*/ 117622 w 678947"/>
                    <a:gd name="connsiteY25" fmla="*/ 840264 h 2025229"/>
                    <a:gd name="connsiteX26" fmla="*/ 162613 w 678947"/>
                    <a:gd name="connsiteY26" fmla="*/ 795273 h 2025229"/>
                    <a:gd name="connsiteX27" fmla="*/ 306002 w 678947"/>
                    <a:gd name="connsiteY27" fmla="*/ 0 h 2025229"/>
                    <a:gd name="connsiteX28" fmla="*/ 477359 w 678947"/>
                    <a:gd name="connsiteY28" fmla="*/ 279667 h 2025229"/>
                    <a:gd name="connsiteX29" fmla="*/ 535416 w 678947"/>
                    <a:gd name="connsiteY29" fmla="*/ 730528 h 2025229"/>
                    <a:gd name="connsiteX30" fmla="*/ 143530 w 678947"/>
                    <a:gd name="connsiteY30" fmla="*/ 730528 h 2025229"/>
                    <a:gd name="connsiteX31" fmla="*/ 306002 w 678947"/>
                    <a:gd name="connsiteY31" fmla="*/ 0 h 2025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78947" h="2025229">
                      <a:moveTo>
                        <a:pt x="541078" y="913760"/>
                      </a:moveTo>
                      <a:cubicBezTo>
                        <a:pt x="517510" y="1040676"/>
                        <a:pt x="540707" y="1154107"/>
                        <a:pt x="675744" y="1298518"/>
                      </a:cubicBezTo>
                      <a:lnTo>
                        <a:pt x="678947" y="1298518"/>
                      </a:lnTo>
                      <a:lnTo>
                        <a:pt x="677934" y="1301036"/>
                      </a:lnTo>
                      <a:lnTo>
                        <a:pt x="678947" y="1302201"/>
                      </a:lnTo>
                      <a:lnTo>
                        <a:pt x="677465" y="1302201"/>
                      </a:lnTo>
                      <a:lnTo>
                        <a:pt x="380803" y="2020204"/>
                      </a:lnTo>
                      <a:lnTo>
                        <a:pt x="370346" y="1428267"/>
                      </a:lnTo>
                      <a:cubicBezTo>
                        <a:pt x="405337" y="1416402"/>
                        <a:pt x="430248" y="1384267"/>
                        <a:pt x="430248" y="1346540"/>
                      </a:cubicBezTo>
                      <a:cubicBezTo>
                        <a:pt x="430248" y="1298351"/>
                        <a:pt x="389607" y="1259287"/>
                        <a:pt x="339473" y="1259287"/>
                      </a:cubicBezTo>
                      <a:cubicBezTo>
                        <a:pt x="289339" y="1259287"/>
                        <a:pt x="248698" y="1298351"/>
                        <a:pt x="248698" y="1346540"/>
                      </a:cubicBezTo>
                      <a:cubicBezTo>
                        <a:pt x="248698" y="1384267"/>
                        <a:pt x="273609" y="1416402"/>
                        <a:pt x="308601" y="1428268"/>
                      </a:cubicBezTo>
                      <a:cubicBezTo>
                        <a:pt x="308601" y="1640657"/>
                        <a:pt x="298145" y="1812840"/>
                        <a:pt x="298145" y="2025229"/>
                      </a:cubicBezTo>
                      <a:cubicBezTo>
                        <a:pt x="195772" y="1770818"/>
                        <a:pt x="103855" y="1556612"/>
                        <a:pt x="1482" y="1302201"/>
                      </a:cubicBezTo>
                      <a:lnTo>
                        <a:pt x="1" y="1302201"/>
                      </a:lnTo>
                      <a:cubicBezTo>
                        <a:pt x="335" y="1301788"/>
                        <a:pt x="668" y="1301375"/>
                        <a:pt x="977" y="1300945"/>
                      </a:cubicBezTo>
                      <a:lnTo>
                        <a:pt x="0" y="1298518"/>
                      </a:lnTo>
                      <a:lnTo>
                        <a:pt x="2865" y="1298518"/>
                      </a:lnTo>
                      <a:cubicBezTo>
                        <a:pt x="133453" y="1136606"/>
                        <a:pt x="156667" y="1063482"/>
                        <a:pt x="128363" y="918329"/>
                      </a:cubicBezTo>
                      <a:lnTo>
                        <a:pt x="541078" y="913760"/>
                      </a:lnTo>
                      <a:close/>
                      <a:moveTo>
                        <a:pt x="162613" y="795273"/>
                      </a:moveTo>
                      <a:lnTo>
                        <a:pt x="516334" y="795273"/>
                      </a:lnTo>
                      <a:cubicBezTo>
                        <a:pt x="541182" y="795273"/>
                        <a:pt x="561325" y="815416"/>
                        <a:pt x="561325" y="840264"/>
                      </a:cubicBezTo>
                      <a:cubicBezTo>
                        <a:pt x="561325" y="865112"/>
                        <a:pt x="541182" y="885255"/>
                        <a:pt x="516334" y="885255"/>
                      </a:cubicBezTo>
                      <a:lnTo>
                        <a:pt x="162613" y="885255"/>
                      </a:lnTo>
                      <a:cubicBezTo>
                        <a:pt x="137765" y="885255"/>
                        <a:pt x="117622" y="865112"/>
                        <a:pt x="117622" y="840264"/>
                      </a:cubicBezTo>
                      <a:cubicBezTo>
                        <a:pt x="117622" y="815416"/>
                        <a:pt x="137765" y="795273"/>
                        <a:pt x="162613" y="795273"/>
                      </a:cubicBezTo>
                      <a:close/>
                      <a:moveTo>
                        <a:pt x="306002" y="0"/>
                      </a:moveTo>
                      <a:lnTo>
                        <a:pt x="477359" y="279667"/>
                      </a:lnTo>
                      <a:lnTo>
                        <a:pt x="535416" y="730528"/>
                      </a:lnTo>
                      <a:lnTo>
                        <a:pt x="143530" y="730528"/>
                      </a:lnTo>
                      <a:cubicBezTo>
                        <a:pt x="211263" y="560889"/>
                        <a:pt x="238269" y="169639"/>
                        <a:pt x="3060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16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2554" y="1725904"/>
            <a:ext cx="2320132" cy="12414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itle 22"/>
          <p:cNvSpPr txBox="1">
            <a:spLocks/>
          </p:cNvSpPr>
          <p:nvPr/>
        </p:nvSpPr>
        <p:spPr>
          <a:xfrm>
            <a:off x="4334265" y="453503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4 : 4 = 1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itle 22"/>
          <p:cNvSpPr txBox="1">
            <a:spLocks/>
          </p:cNvSpPr>
          <p:nvPr/>
        </p:nvSpPr>
        <p:spPr>
          <a:xfrm>
            <a:off x="4334264" y="1486445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8 : 4 = 2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itle 22"/>
          <p:cNvSpPr txBox="1">
            <a:spLocks/>
          </p:cNvSpPr>
          <p:nvPr/>
        </p:nvSpPr>
        <p:spPr>
          <a:xfrm>
            <a:off x="4334264" y="253906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itle 22"/>
          <p:cNvSpPr txBox="1">
            <a:spLocks/>
          </p:cNvSpPr>
          <p:nvPr/>
        </p:nvSpPr>
        <p:spPr>
          <a:xfrm>
            <a:off x="4322131" y="360773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: 4 = 4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itle 22"/>
          <p:cNvSpPr txBox="1">
            <a:spLocks/>
          </p:cNvSpPr>
          <p:nvPr/>
        </p:nvSpPr>
        <p:spPr>
          <a:xfrm>
            <a:off x="4322571" y="4657867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: 4 = 5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itle 22"/>
          <p:cNvSpPr txBox="1">
            <a:spLocks/>
          </p:cNvSpPr>
          <p:nvPr/>
        </p:nvSpPr>
        <p:spPr>
          <a:xfrm>
            <a:off x="8036786" y="437393"/>
            <a:ext cx="3416954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24 : 4 = 6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Title 22"/>
          <p:cNvSpPr txBox="1">
            <a:spLocks/>
          </p:cNvSpPr>
          <p:nvPr/>
        </p:nvSpPr>
        <p:spPr>
          <a:xfrm>
            <a:off x="8063340" y="1470335"/>
            <a:ext cx="3348834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28 : 4 = 7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itle 22"/>
          <p:cNvSpPr txBox="1">
            <a:spLocks/>
          </p:cNvSpPr>
          <p:nvPr/>
        </p:nvSpPr>
        <p:spPr>
          <a:xfrm>
            <a:off x="8409727" y="252295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: 4 = 8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itle 22"/>
          <p:cNvSpPr txBox="1">
            <a:spLocks/>
          </p:cNvSpPr>
          <p:nvPr/>
        </p:nvSpPr>
        <p:spPr>
          <a:xfrm>
            <a:off x="8405907" y="359162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: 4 = 9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itle 22"/>
          <p:cNvSpPr txBox="1">
            <a:spLocks/>
          </p:cNvSpPr>
          <p:nvPr/>
        </p:nvSpPr>
        <p:spPr>
          <a:xfrm>
            <a:off x="8406347" y="4641757"/>
            <a:ext cx="3406038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: 4 = 10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3"/>
          <a:srcRect l="36933" t="6849" r="5450" b="5480"/>
          <a:stretch/>
        </p:blipFill>
        <p:spPr>
          <a:xfrm>
            <a:off x="4722992" y="1482978"/>
            <a:ext cx="2389144" cy="1219716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3"/>
          <a:srcRect l="36933" t="6849" r="5450" b="5480"/>
          <a:stretch/>
        </p:blipFill>
        <p:spPr>
          <a:xfrm>
            <a:off x="4385397" y="4627855"/>
            <a:ext cx="2748103" cy="1219716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3"/>
          <a:srcRect l="36933" t="6849" r="5450" b="5480"/>
          <a:stretch/>
        </p:blipFill>
        <p:spPr>
          <a:xfrm>
            <a:off x="8405492" y="409138"/>
            <a:ext cx="2796505" cy="1219716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3"/>
          <a:srcRect l="36933" t="6849" r="5450" b="5480"/>
          <a:stretch/>
        </p:blipFill>
        <p:spPr>
          <a:xfrm>
            <a:off x="8405491" y="2510809"/>
            <a:ext cx="2796505" cy="12197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7906" y="324195"/>
            <a:ext cx="3615343" cy="6151419"/>
            <a:chOff x="387906" y="324195"/>
            <a:chExt cx="3615343" cy="6151419"/>
          </a:xfrm>
        </p:grpSpPr>
        <p:sp>
          <p:nvSpPr>
            <p:cNvPr id="34" name="Freeform: Shape 167">
              <a:extLst>
                <a:ext uri="{FF2B5EF4-FFF2-40B4-BE49-F238E27FC236}">
                  <a16:creationId xmlns:a16="http://schemas.microsoft.com/office/drawing/2014/main" id="{5234D4CF-C1FA-40A3-A0CF-9CDBD6DC754C}"/>
                </a:ext>
              </a:extLst>
            </p:cNvPr>
            <p:cNvSpPr/>
            <p:nvPr/>
          </p:nvSpPr>
          <p:spPr>
            <a:xfrm>
              <a:off x="387906" y="324195"/>
              <a:ext cx="3279537" cy="6151419"/>
            </a:xfrm>
            <a:custGeom>
              <a:avLst/>
              <a:gdLst>
                <a:gd name="connsiteX0" fmla="*/ 0 w 3583156"/>
                <a:gd name="connsiteY0" fmla="*/ 0 h 8153400"/>
                <a:gd name="connsiteX1" fmla="*/ 3583156 w 3583156"/>
                <a:gd name="connsiteY1" fmla="*/ 0 h 8153400"/>
                <a:gd name="connsiteX2" fmla="*/ 3583156 w 3583156"/>
                <a:gd name="connsiteY2" fmla="*/ 3894509 h 8153400"/>
                <a:gd name="connsiteX3" fmla="*/ 3443915 w 3583156"/>
                <a:gd name="connsiteY3" fmla="*/ 3894509 h 8153400"/>
                <a:gd name="connsiteX4" fmla="*/ 3443915 w 3583156"/>
                <a:gd name="connsiteY4" fmla="*/ 139241 h 8153400"/>
                <a:gd name="connsiteX5" fmla="*/ 139241 w 3583156"/>
                <a:gd name="connsiteY5" fmla="*/ 139241 h 8153400"/>
                <a:gd name="connsiteX6" fmla="*/ 139241 w 3583156"/>
                <a:gd name="connsiteY6" fmla="*/ 8014159 h 8153400"/>
                <a:gd name="connsiteX7" fmla="*/ 323849 w 3583156"/>
                <a:gd name="connsiteY7" fmla="*/ 8014159 h 8153400"/>
                <a:gd name="connsiteX8" fmla="*/ 323849 w 3583156"/>
                <a:gd name="connsiteY8" fmla="*/ 8153400 h 8153400"/>
                <a:gd name="connsiteX9" fmla="*/ 0 w 3583156"/>
                <a:gd name="connsiteY9" fmla="*/ 8153400 h 815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3156" h="8153400">
                  <a:moveTo>
                    <a:pt x="0" y="0"/>
                  </a:moveTo>
                  <a:lnTo>
                    <a:pt x="3583156" y="0"/>
                  </a:lnTo>
                  <a:lnTo>
                    <a:pt x="3583156" y="3894509"/>
                  </a:lnTo>
                  <a:lnTo>
                    <a:pt x="3443915" y="3894509"/>
                  </a:lnTo>
                  <a:lnTo>
                    <a:pt x="3443915" y="139241"/>
                  </a:lnTo>
                  <a:lnTo>
                    <a:pt x="139241" y="139241"/>
                  </a:lnTo>
                  <a:lnTo>
                    <a:pt x="139241" y="8014159"/>
                  </a:lnTo>
                  <a:lnTo>
                    <a:pt x="323849" y="8014159"/>
                  </a:lnTo>
                  <a:lnTo>
                    <a:pt x="323849" y="8153400"/>
                  </a:lnTo>
                  <a:lnTo>
                    <a:pt x="0" y="81534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DB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34333" y="3515541"/>
              <a:ext cx="3468916" cy="2836702"/>
              <a:chOff x="534333" y="3515541"/>
              <a:chExt cx="3468916" cy="283670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B738F09-BE00-45D3-88A5-FDB1618D8D19}"/>
                  </a:ext>
                </a:extLst>
              </p:cNvPr>
              <p:cNvGrpSpPr/>
              <p:nvPr/>
            </p:nvGrpSpPr>
            <p:grpSpPr>
              <a:xfrm rot="19463987" flipH="1">
                <a:off x="2180852" y="5115126"/>
                <a:ext cx="363680" cy="434978"/>
                <a:chOff x="5704433" y="717502"/>
                <a:chExt cx="7365528" cy="8809481"/>
              </a:xfrm>
            </p:grpSpPr>
            <p:sp>
              <p:nvSpPr>
                <p:cNvPr id="36" name="Freeform: Shape 138">
                  <a:extLst>
                    <a:ext uri="{FF2B5EF4-FFF2-40B4-BE49-F238E27FC236}">
                      <a16:creationId xmlns:a16="http://schemas.microsoft.com/office/drawing/2014/main" id="{B7DC8659-9D27-456B-9E4E-B4A13119D357}"/>
                    </a:ext>
                  </a:extLst>
                </p:cNvPr>
                <p:cNvSpPr/>
                <p:nvPr/>
              </p:nvSpPr>
              <p:spPr>
                <a:xfrm>
                  <a:off x="11674968" y="8268753"/>
                  <a:ext cx="765879" cy="1258230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438150">
                      <a:moveTo>
                        <a:pt x="0" y="0"/>
                      </a:moveTo>
                      <a:lnTo>
                        <a:pt x="19050" y="438150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7" name="Freeform: Shape 139">
                  <a:extLst>
                    <a:ext uri="{FF2B5EF4-FFF2-40B4-BE49-F238E27FC236}">
                      <a16:creationId xmlns:a16="http://schemas.microsoft.com/office/drawing/2014/main" id="{3A8E1560-9381-49AF-96E5-169BE3FD3DCE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Freeform: Shape 140">
                  <a:extLst>
                    <a:ext uri="{FF2B5EF4-FFF2-40B4-BE49-F238E27FC236}">
                      <a16:creationId xmlns:a16="http://schemas.microsoft.com/office/drawing/2014/main" id="{585072EC-EAC1-4A8C-A727-218C44150C9A}"/>
                    </a:ext>
                  </a:extLst>
                </p:cNvPr>
                <p:cNvSpPr/>
                <p:nvPr/>
              </p:nvSpPr>
              <p:spPr>
                <a:xfrm>
                  <a:off x="5704433" y="5540923"/>
                  <a:ext cx="793232" cy="589649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5" h="205332">
                      <a:moveTo>
                        <a:pt x="157232" y="0"/>
                      </a:moveTo>
                      <a:lnTo>
                        <a:pt x="0" y="205332"/>
                      </a:lnTo>
                      <a:lnTo>
                        <a:pt x="276225" y="157707"/>
                      </a:lnTo>
                      <a:lnTo>
                        <a:pt x="15723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9" name="Freeform: Shape 141">
                  <a:extLst>
                    <a:ext uri="{FF2B5EF4-FFF2-40B4-BE49-F238E27FC236}">
                      <a16:creationId xmlns:a16="http://schemas.microsoft.com/office/drawing/2014/main" id="{2C63F105-6E15-46F1-9DCD-F9479B05DEE5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0" name="Freeform: Shape 142">
                  <a:extLst>
                    <a:ext uri="{FF2B5EF4-FFF2-40B4-BE49-F238E27FC236}">
                      <a16:creationId xmlns:a16="http://schemas.microsoft.com/office/drawing/2014/main" id="{0430C843-00CE-447B-8F31-3A35BF7F4D19}"/>
                    </a:ext>
                  </a:extLst>
                </p:cNvPr>
                <p:cNvSpPr/>
                <p:nvPr/>
              </p:nvSpPr>
              <p:spPr>
                <a:xfrm>
                  <a:off x="10143209" y="2425829"/>
                  <a:ext cx="2926752" cy="3993512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175" h="1390650">
                      <a:moveTo>
                        <a:pt x="1019175" y="0"/>
                      </a:moveTo>
                      <a:lnTo>
                        <a:pt x="0" y="295275"/>
                      </a:lnTo>
                      <a:lnTo>
                        <a:pt x="19050" y="1390650"/>
                      </a:lnTo>
                      <a:lnTo>
                        <a:pt x="101917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Freeform: Shape 143">
                  <a:extLst>
                    <a:ext uri="{FF2B5EF4-FFF2-40B4-BE49-F238E27FC236}">
                      <a16:creationId xmlns:a16="http://schemas.microsoft.com/office/drawing/2014/main" id="{230D7E1F-305A-450C-84D1-009E7FA1308B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2" name="Freeform: Shape 144">
                  <a:extLst>
                    <a:ext uri="{FF2B5EF4-FFF2-40B4-BE49-F238E27FC236}">
                      <a16:creationId xmlns:a16="http://schemas.microsoft.com/office/drawing/2014/main" id="{7FDEF37D-0B4C-4463-837A-9B5CC6542C5E}"/>
                    </a:ext>
                  </a:extLst>
                </p:cNvPr>
                <p:cNvSpPr/>
                <p:nvPr/>
              </p:nvSpPr>
              <p:spPr>
                <a:xfrm>
                  <a:off x="7708809" y="717502"/>
                  <a:ext cx="2543812" cy="6236443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171700">
                      <a:moveTo>
                        <a:pt x="0" y="914400"/>
                      </a:moveTo>
                      <a:lnTo>
                        <a:pt x="871538" y="0"/>
                      </a:lnTo>
                      <a:cubicBezTo>
                        <a:pt x="876300" y="723900"/>
                        <a:pt x="881063" y="1447800"/>
                        <a:pt x="885825" y="2171700"/>
                      </a:cubicBez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700D410-542E-4490-AC2E-5733428A9F83}"/>
                  </a:ext>
                </a:extLst>
              </p:cNvPr>
              <p:cNvGrpSpPr/>
              <p:nvPr/>
            </p:nvGrpSpPr>
            <p:grpSpPr>
              <a:xfrm rot="19463987" flipH="1">
                <a:off x="2059685" y="5539301"/>
                <a:ext cx="533542" cy="604647"/>
                <a:chOff x="5365048" y="479821"/>
                <a:chExt cx="8036930" cy="9108010"/>
              </a:xfrm>
            </p:grpSpPr>
            <p:sp>
              <p:nvSpPr>
                <p:cNvPr id="44" name="Freeform: Shape 131">
                  <a:extLst>
                    <a:ext uri="{FF2B5EF4-FFF2-40B4-BE49-F238E27FC236}">
                      <a16:creationId xmlns:a16="http://schemas.microsoft.com/office/drawing/2014/main" id="{FC3E2579-7C0E-49CE-A38F-AD49B5FF5C18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Freeform: Shape 132">
                  <a:extLst>
                    <a:ext uri="{FF2B5EF4-FFF2-40B4-BE49-F238E27FC236}">
                      <a16:creationId xmlns:a16="http://schemas.microsoft.com/office/drawing/2014/main" id="{F720685C-A63C-4EE8-A0F3-8B5F5E67F007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Freeform: Shape 133">
                  <a:extLst>
                    <a:ext uri="{FF2B5EF4-FFF2-40B4-BE49-F238E27FC236}">
                      <a16:creationId xmlns:a16="http://schemas.microsoft.com/office/drawing/2014/main" id="{6DE35E59-3952-4EEF-909A-DF104EB419D6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7" name="Freeform: Shape 134">
                  <a:extLst>
                    <a:ext uri="{FF2B5EF4-FFF2-40B4-BE49-F238E27FC236}">
                      <a16:creationId xmlns:a16="http://schemas.microsoft.com/office/drawing/2014/main" id="{501B19BB-6475-456B-B918-41FBADBDFD38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8" name="Freeform: Shape 135">
                  <a:extLst>
                    <a:ext uri="{FF2B5EF4-FFF2-40B4-BE49-F238E27FC236}">
                      <a16:creationId xmlns:a16="http://schemas.microsoft.com/office/drawing/2014/main" id="{8C2EA56C-7A9A-4469-A4AE-1EA267D79667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9" name="Freeform: Shape 136">
                  <a:extLst>
                    <a:ext uri="{FF2B5EF4-FFF2-40B4-BE49-F238E27FC236}">
                      <a16:creationId xmlns:a16="http://schemas.microsoft.com/office/drawing/2014/main" id="{86FA2514-C561-429A-BF52-4E36E2723D8C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0" name="Freeform: Shape 137">
                  <a:extLst>
                    <a:ext uri="{FF2B5EF4-FFF2-40B4-BE49-F238E27FC236}">
                      <a16:creationId xmlns:a16="http://schemas.microsoft.com/office/drawing/2014/main" id="{E31D85F1-37B9-4685-82B7-A8D035891475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4632AC1-AF4C-4594-996E-7255A1A0B775}"/>
                  </a:ext>
                </a:extLst>
              </p:cNvPr>
              <p:cNvGrpSpPr/>
              <p:nvPr/>
            </p:nvGrpSpPr>
            <p:grpSpPr>
              <a:xfrm rot="19463987" flipH="1">
                <a:off x="2730949" y="5658724"/>
                <a:ext cx="186891" cy="193059"/>
                <a:chOff x="5365048" y="1982197"/>
                <a:chExt cx="7362621" cy="7605634"/>
              </a:xfrm>
            </p:grpSpPr>
            <p:sp>
              <p:nvSpPr>
                <p:cNvPr id="52" name="Freeform: Shape 124">
                  <a:extLst>
                    <a:ext uri="{FF2B5EF4-FFF2-40B4-BE49-F238E27FC236}">
                      <a16:creationId xmlns:a16="http://schemas.microsoft.com/office/drawing/2014/main" id="{89B70B08-F517-40CC-8C79-7C67CBA9FD67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3" name="Freeform: Shape 125">
                  <a:extLst>
                    <a:ext uri="{FF2B5EF4-FFF2-40B4-BE49-F238E27FC236}">
                      <a16:creationId xmlns:a16="http://schemas.microsoft.com/office/drawing/2014/main" id="{5BD33883-AAD7-44F7-BD37-9B8ECADB67A7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4" name="Freeform: Shape 126">
                  <a:extLst>
                    <a:ext uri="{FF2B5EF4-FFF2-40B4-BE49-F238E27FC236}">
                      <a16:creationId xmlns:a16="http://schemas.microsoft.com/office/drawing/2014/main" id="{307A9DD2-FFCD-4720-94D7-F30DB64636B8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5" name="Freeform: Shape 127">
                  <a:extLst>
                    <a:ext uri="{FF2B5EF4-FFF2-40B4-BE49-F238E27FC236}">
                      <a16:creationId xmlns:a16="http://schemas.microsoft.com/office/drawing/2014/main" id="{AD2DFBBD-AAD1-447F-BB48-1B2BCB778C17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6" name="Freeform: Shape 128">
                  <a:extLst>
                    <a:ext uri="{FF2B5EF4-FFF2-40B4-BE49-F238E27FC236}">
                      <a16:creationId xmlns:a16="http://schemas.microsoft.com/office/drawing/2014/main" id="{7E774126-BA1E-4A48-8286-FFA0F8E3F8D0}"/>
                    </a:ext>
                  </a:extLst>
                </p:cNvPr>
                <p:cNvSpPr/>
                <p:nvPr/>
              </p:nvSpPr>
              <p:spPr>
                <a:xfrm>
                  <a:off x="9871173" y="3444023"/>
                  <a:ext cx="1940058" cy="2975318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  <a:gd name="connsiteX0" fmla="*/ 1247497 w 1247497"/>
                    <a:gd name="connsiteY0" fmla="*/ 0 h 1024830"/>
                    <a:gd name="connsiteX1" fmla="*/ 0 w 1247497"/>
                    <a:gd name="connsiteY1" fmla="*/ 277330 h 1024830"/>
                    <a:gd name="connsiteX2" fmla="*/ 113780 w 1247497"/>
                    <a:gd name="connsiteY2" fmla="*/ 1024830 h 1024830"/>
                    <a:gd name="connsiteX3" fmla="*/ 1247497 w 1247497"/>
                    <a:gd name="connsiteY3" fmla="*/ 0 h 1024830"/>
                    <a:gd name="connsiteX0" fmla="*/ 675581 w 675581"/>
                    <a:gd name="connsiteY0" fmla="*/ 0 h 1036087"/>
                    <a:gd name="connsiteX1" fmla="*/ 0 w 675581"/>
                    <a:gd name="connsiteY1" fmla="*/ 288587 h 1036087"/>
                    <a:gd name="connsiteX2" fmla="*/ 113780 w 675581"/>
                    <a:gd name="connsiteY2" fmla="*/ 1036087 h 1036087"/>
                    <a:gd name="connsiteX3" fmla="*/ 675581 w 675581"/>
                    <a:gd name="connsiteY3" fmla="*/ 0 h 103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5581" h="1036087">
                      <a:moveTo>
                        <a:pt x="675581" y="0"/>
                      </a:moveTo>
                      <a:lnTo>
                        <a:pt x="0" y="288587"/>
                      </a:lnTo>
                      <a:lnTo>
                        <a:pt x="113780" y="1036087"/>
                      </a:lnTo>
                      <a:lnTo>
                        <a:pt x="67558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7" name="Freeform: Shape 129">
                  <a:extLst>
                    <a:ext uri="{FF2B5EF4-FFF2-40B4-BE49-F238E27FC236}">
                      <a16:creationId xmlns:a16="http://schemas.microsoft.com/office/drawing/2014/main" id="{82E37550-39D3-476A-9D0C-CB0EE00DFCD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8" name="Freeform: Shape 130">
                  <a:extLst>
                    <a:ext uri="{FF2B5EF4-FFF2-40B4-BE49-F238E27FC236}">
                      <a16:creationId xmlns:a16="http://schemas.microsoft.com/office/drawing/2014/main" id="{5C742560-5EB7-40E4-8A20-8D18F0243DAB}"/>
                    </a:ext>
                  </a:extLst>
                </p:cNvPr>
                <p:cNvSpPr/>
                <p:nvPr/>
              </p:nvSpPr>
              <p:spPr>
                <a:xfrm>
                  <a:off x="7708809" y="1982197"/>
                  <a:ext cx="2543813" cy="4971750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  <a:gd name="connsiteX0" fmla="*/ 0 w 993639"/>
                    <a:gd name="connsiteY0" fmla="*/ 595440 h 1852740"/>
                    <a:gd name="connsiteX1" fmla="*/ 993498 w 993639"/>
                    <a:gd name="connsiteY1" fmla="*/ 0 h 1852740"/>
                    <a:gd name="connsiteX2" fmla="*/ 885825 w 993639"/>
                    <a:gd name="connsiteY2" fmla="*/ 1852740 h 1852740"/>
                    <a:gd name="connsiteX3" fmla="*/ 0 w 993639"/>
                    <a:gd name="connsiteY3" fmla="*/ 595440 h 1852740"/>
                    <a:gd name="connsiteX0" fmla="*/ 0 w 885825"/>
                    <a:gd name="connsiteY0" fmla="*/ 473999 h 1731299"/>
                    <a:gd name="connsiteX1" fmla="*/ 784851 w 885825"/>
                    <a:gd name="connsiteY1" fmla="*/ 0 h 1731299"/>
                    <a:gd name="connsiteX2" fmla="*/ 885825 w 885825"/>
                    <a:gd name="connsiteY2" fmla="*/ 1731299 h 1731299"/>
                    <a:gd name="connsiteX3" fmla="*/ 0 w 885825"/>
                    <a:gd name="connsiteY3" fmla="*/ 473999 h 173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1731299">
                      <a:moveTo>
                        <a:pt x="0" y="473999"/>
                      </a:moveTo>
                      <a:lnTo>
                        <a:pt x="784851" y="0"/>
                      </a:lnTo>
                      <a:cubicBezTo>
                        <a:pt x="789613" y="723900"/>
                        <a:pt x="881063" y="1007399"/>
                        <a:pt x="885825" y="1731299"/>
                      </a:cubicBezTo>
                      <a:lnTo>
                        <a:pt x="0" y="4739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524E513-E2C8-468A-A58A-CFC7E25F7891}"/>
                  </a:ext>
                </a:extLst>
              </p:cNvPr>
              <p:cNvGrpSpPr/>
              <p:nvPr/>
            </p:nvGrpSpPr>
            <p:grpSpPr>
              <a:xfrm rot="19463987" flipH="1">
                <a:off x="3065557" y="4713798"/>
                <a:ext cx="451627" cy="511815"/>
                <a:chOff x="5365051" y="479822"/>
                <a:chExt cx="8036930" cy="9108006"/>
              </a:xfrm>
            </p:grpSpPr>
            <p:sp>
              <p:nvSpPr>
                <p:cNvPr id="60" name="Freeform: Shape 117">
                  <a:extLst>
                    <a:ext uri="{FF2B5EF4-FFF2-40B4-BE49-F238E27FC236}">
                      <a16:creationId xmlns:a16="http://schemas.microsoft.com/office/drawing/2014/main" id="{2169EB12-DA5E-44B6-8F39-54A0F020640E}"/>
                    </a:ext>
                  </a:extLst>
                </p:cNvPr>
                <p:cNvSpPr/>
                <p:nvPr/>
              </p:nvSpPr>
              <p:spPr>
                <a:xfrm>
                  <a:off x="11674978" y="8268752"/>
                  <a:ext cx="1052698" cy="1319076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1" name="Freeform: Shape 118">
                  <a:extLst>
                    <a:ext uri="{FF2B5EF4-FFF2-40B4-BE49-F238E27FC236}">
                      <a16:creationId xmlns:a16="http://schemas.microsoft.com/office/drawing/2014/main" id="{8C6E7EBD-1C9C-466A-AD4E-1DB6D8D8C9F9}"/>
                    </a:ext>
                  </a:extLst>
                </p:cNvPr>
                <p:cNvSpPr/>
                <p:nvPr/>
              </p:nvSpPr>
              <p:spPr>
                <a:xfrm>
                  <a:off x="9107333" y="6879848"/>
                  <a:ext cx="3333521" cy="1613813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2" name="Freeform: Shape 119">
                  <a:extLst>
                    <a:ext uri="{FF2B5EF4-FFF2-40B4-BE49-F238E27FC236}">
                      <a16:creationId xmlns:a16="http://schemas.microsoft.com/office/drawing/2014/main" id="{570A29CA-6CC1-490C-9C31-08B6E00B3901}"/>
                    </a:ext>
                  </a:extLst>
                </p:cNvPr>
                <p:cNvSpPr/>
                <p:nvPr/>
              </p:nvSpPr>
              <p:spPr>
                <a:xfrm>
                  <a:off x="5365051" y="5540920"/>
                  <a:ext cx="1132614" cy="452887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3" name="Freeform: Shape 120">
                  <a:extLst>
                    <a:ext uri="{FF2B5EF4-FFF2-40B4-BE49-F238E27FC236}">
                      <a16:creationId xmlns:a16="http://schemas.microsoft.com/office/drawing/2014/main" id="{C891C4E6-CB29-4C2D-90B2-D70B47755178}"/>
                    </a:ext>
                  </a:extLst>
                </p:cNvPr>
                <p:cNvSpPr/>
                <p:nvPr/>
              </p:nvSpPr>
              <p:spPr>
                <a:xfrm>
                  <a:off x="6149703" y="5215816"/>
                  <a:ext cx="1586462" cy="2373445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4" name="Freeform: Shape 121">
                  <a:extLst>
                    <a:ext uri="{FF2B5EF4-FFF2-40B4-BE49-F238E27FC236}">
                      <a16:creationId xmlns:a16="http://schemas.microsoft.com/office/drawing/2014/main" id="{1E1001C2-8267-477D-89A7-F90FDF5DB246}"/>
                    </a:ext>
                  </a:extLst>
                </p:cNvPr>
                <p:cNvSpPr/>
                <p:nvPr/>
              </p:nvSpPr>
              <p:spPr>
                <a:xfrm>
                  <a:off x="9871175" y="2566273"/>
                  <a:ext cx="3530806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5" name="Freeform: Shape 122">
                  <a:extLst>
                    <a:ext uri="{FF2B5EF4-FFF2-40B4-BE49-F238E27FC236}">
                      <a16:creationId xmlns:a16="http://schemas.microsoft.com/office/drawing/2014/main" id="{66729FEA-1322-4C15-BE3C-1C6A37D38183}"/>
                    </a:ext>
                  </a:extLst>
                </p:cNvPr>
                <p:cNvSpPr/>
                <p:nvPr/>
              </p:nvSpPr>
              <p:spPr>
                <a:xfrm>
                  <a:off x="7585443" y="3324704"/>
                  <a:ext cx="2667181" cy="4626400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6" name="Freeform: Shape 123">
                  <a:extLst>
                    <a:ext uri="{FF2B5EF4-FFF2-40B4-BE49-F238E27FC236}">
                      <a16:creationId xmlns:a16="http://schemas.microsoft.com/office/drawing/2014/main" id="{9C27F096-CD01-4245-8DA2-8C084E2D4440}"/>
                    </a:ext>
                  </a:extLst>
                </p:cNvPr>
                <p:cNvSpPr/>
                <p:nvPr/>
              </p:nvSpPr>
              <p:spPr>
                <a:xfrm>
                  <a:off x="7708807" y="479822"/>
                  <a:ext cx="2543816" cy="6474125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8CEB3E5-BC80-48C6-8415-C2DFAE3BD223}"/>
                  </a:ext>
                </a:extLst>
              </p:cNvPr>
              <p:cNvGrpSpPr/>
              <p:nvPr/>
            </p:nvGrpSpPr>
            <p:grpSpPr>
              <a:xfrm rot="19262201" flipH="1">
                <a:off x="2597684" y="5234971"/>
                <a:ext cx="590365" cy="406597"/>
                <a:chOff x="3667032" y="1708483"/>
                <a:chExt cx="8105829" cy="5582653"/>
              </a:xfrm>
            </p:grpSpPr>
            <p:sp>
              <p:nvSpPr>
                <p:cNvPr id="68" name="Freeform: Shape 110">
                  <a:extLst>
                    <a:ext uri="{FF2B5EF4-FFF2-40B4-BE49-F238E27FC236}">
                      <a16:creationId xmlns:a16="http://schemas.microsoft.com/office/drawing/2014/main" id="{FCC0AB56-626B-44BB-897D-173DA3087149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9" name="Freeform: Shape 111">
                  <a:extLst>
                    <a:ext uri="{FF2B5EF4-FFF2-40B4-BE49-F238E27FC236}">
                      <a16:creationId xmlns:a16="http://schemas.microsoft.com/office/drawing/2014/main" id="{9F5555B2-70BE-43DD-B410-FF80124DFB2B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0" name="Freeform: Shape 112">
                  <a:extLst>
                    <a:ext uri="{FF2B5EF4-FFF2-40B4-BE49-F238E27FC236}">
                      <a16:creationId xmlns:a16="http://schemas.microsoft.com/office/drawing/2014/main" id="{7C6CB87F-E252-406E-BD88-096A9A34CCA3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1" name="Freeform: Shape 113">
                  <a:extLst>
                    <a:ext uri="{FF2B5EF4-FFF2-40B4-BE49-F238E27FC236}">
                      <a16:creationId xmlns:a16="http://schemas.microsoft.com/office/drawing/2014/main" id="{F6737F00-F775-4784-B59F-E5F4A06D5344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2" name="Freeform: Shape 114">
                  <a:extLst>
                    <a:ext uri="{FF2B5EF4-FFF2-40B4-BE49-F238E27FC236}">
                      <a16:creationId xmlns:a16="http://schemas.microsoft.com/office/drawing/2014/main" id="{58CF56DE-8CEC-4B4E-B918-C1DFB6A5FEE2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3" name="Freeform: Shape 115">
                  <a:extLst>
                    <a:ext uri="{FF2B5EF4-FFF2-40B4-BE49-F238E27FC236}">
                      <a16:creationId xmlns:a16="http://schemas.microsoft.com/office/drawing/2014/main" id="{C0001AC1-5456-4312-AF36-914B7BB6D8B6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4" name="Freeform: Shape 116">
                  <a:extLst>
                    <a:ext uri="{FF2B5EF4-FFF2-40B4-BE49-F238E27FC236}">
                      <a16:creationId xmlns:a16="http://schemas.microsoft.com/office/drawing/2014/main" id="{0DDF2BA6-4189-4AC4-AB05-6B7AB839F670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F94258E-8492-48DA-9616-17FFEA325B93}"/>
                  </a:ext>
                </a:extLst>
              </p:cNvPr>
              <p:cNvGrpSpPr/>
              <p:nvPr/>
            </p:nvGrpSpPr>
            <p:grpSpPr>
              <a:xfrm rot="19262201" flipH="1">
                <a:off x="2553645" y="4867908"/>
                <a:ext cx="369472" cy="254463"/>
                <a:chOff x="3667032" y="1708483"/>
                <a:chExt cx="8105829" cy="5582653"/>
              </a:xfrm>
            </p:grpSpPr>
            <p:sp>
              <p:nvSpPr>
                <p:cNvPr id="76" name="Freeform: Shape 103">
                  <a:extLst>
                    <a:ext uri="{FF2B5EF4-FFF2-40B4-BE49-F238E27FC236}">
                      <a16:creationId xmlns:a16="http://schemas.microsoft.com/office/drawing/2014/main" id="{BCDD47DD-FE7C-4A6C-9773-3FDD1269F05E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7" name="Freeform: Shape 104">
                  <a:extLst>
                    <a:ext uri="{FF2B5EF4-FFF2-40B4-BE49-F238E27FC236}">
                      <a16:creationId xmlns:a16="http://schemas.microsoft.com/office/drawing/2014/main" id="{D14748D4-0EF0-46A5-BB1E-C3876C300683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8" name="Freeform: Shape 105">
                  <a:extLst>
                    <a:ext uri="{FF2B5EF4-FFF2-40B4-BE49-F238E27FC236}">
                      <a16:creationId xmlns:a16="http://schemas.microsoft.com/office/drawing/2014/main" id="{00F5CC18-E877-471D-A6C7-D1E9B8FF8EB8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79" name="Freeform: Shape 106">
                  <a:extLst>
                    <a:ext uri="{FF2B5EF4-FFF2-40B4-BE49-F238E27FC236}">
                      <a16:creationId xmlns:a16="http://schemas.microsoft.com/office/drawing/2014/main" id="{93F6DF02-1AEB-45DE-AFC1-367D8AD20521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0" name="Freeform: Shape 107">
                  <a:extLst>
                    <a:ext uri="{FF2B5EF4-FFF2-40B4-BE49-F238E27FC236}">
                      <a16:creationId xmlns:a16="http://schemas.microsoft.com/office/drawing/2014/main" id="{950D4811-28B8-4155-B542-0267B4D7F6A8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1" name="Freeform: Shape 108">
                  <a:extLst>
                    <a:ext uri="{FF2B5EF4-FFF2-40B4-BE49-F238E27FC236}">
                      <a16:creationId xmlns:a16="http://schemas.microsoft.com/office/drawing/2014/main" id="{C2E5FAA2-8A3B-44B6-BF6F-24890A7306F8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2" name="Freeform: Shape 109">
                  <a:extLst>
                    <a:ext uri="{FF2B5EF4-FFF2-40B4-BE49-F238E27FC236}">
                      <a16:creationId xmlns:a16="http://schemas.microsoft.com/office/drawing/2014/main" id="{E490B12C-A200-46FA-BC51-A665EE4FFD8A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E777C03F-1225-43D8-8EE3-6D63ADD53603}"/>
                  </a:ext>
                </a:extLst>
              </p:cNvPr>
              <p:cNvGrpSpPr/>
              <p:nvPr/>
            </p:nvGrpSpPr>
            <p:grpSpPr>
              <a:xfrm rot="19463987" flipH="1">
                <a:off x="2355513" y="4033550"/>
                <a:ext cx="533542" cy="604647"/>
                <a:chOff x="5365048" y="479821"/>
                <a:chExt cx="8036930" cy="9108010"/>
              </a:xfrm>
            </p:grpSpPr>
            <p:sp>
              <p:nvSpPr>
                <p:cNvPr id="84" name="Freeform: Shape 96">
                  <a:extLst>
                    <a:ext uri="{FF2B5EF4-FFF2-40B4-BE49-F238E27FC236}">
                      <a16:creationId xmlns:a16="http://schemas.microsoft.com/office/drawing/2014/main" id="{62E72525-178B-4FA0-84BF-CC01B581051B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5" name="Freeform: Shape 97">
                  <a:extLst>
                    <a:ext uri="{FF2B5EF4-FFF2-40B4-BE49-F238E27FC236}">
                      <a16:creationId xmlns:a16="http://schemas.microsoft.com/office/drawing/2014/main" id="{69CC5269-8E33-44FE-9CE8-DB9A37AA8711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6" name="Freeform: Shape 98">
                  <a:extLst>
                    <a:ext uri="{FF2B5EF4-FFF2-40B4-BE49-F238E27FC236}">
                      <a16:creationId xmlns:a16="http://schemas.microsoft.com/office/drawing/2014/main" id="{6404344F-BCA1-4CF1-BE67-5C7679EB5426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7" name="Freeform: Shape 99">
                  <a:extLst>
                    <a:ext uri="{FF2B5EF4-FFF2-40B4-BE49-F238E27FC236}">
                      <a16:creationId xmlns:a16="http://schemas.microsoft.com/office/drawing/2014/main" id="{6734C2D2-F60A-42DD-B42B-64384E825774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8" name="Freeform: Shape 100">
                  <a:extLst>
                    <a:ext uri="{FF2B5EF4-FFF2-40B4-BE49-F238E27FC236}">
                      <a16:creationId xmlns:a16="http://schemas.microsoft.com/office/drawing/2014/main" id="{426592D0-DC86-4FEE-A0C6-1D7DA6412183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9" name="Freeform: Shape 101">
                  <a:extLst>
                    <a:ext uri="{FF2B5EF4-FFF2-40B4-BE49-F238E27FC236}">
                      <a16:creationId xmlns:a16="http://schemas.microsoft.com/office/drawing/2014/main" id="{0B87A9A3-74F6-420F-AFBC-CC0A40DFF155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0" name="Freeform: Shape 102">
                  <a:extLst>
                    <a:ext uri="{FF2B5EF4-FFF2-40B4-BE49-F238E27FC236}">
                      <a16:creationId xmlns:a16="http://schemas.microsoft.com/office/drawing/2014/main" id="{71BAFB78-B42B-4B72-A936-0DCE58C642A8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79CCFBB-54D7-4D4F-9064-405F738524D6}"/>
                  </a:ext>
                </a:extLst>
              </p:cNvPr>
              <p:cNvGrpSpPr/>
              <p:nvPr/>
            </p:nvGrpSpPr>
            <p:grpSpPr>
              <a:xfrm rot="19463987" flipH="1">
                <a:off x="3022661" y="4190997"/>
                <a:ext cx="404467" cy="458371"/>
                <a:chOff x="5365048" y="479821"/>
                <a:chExt cx="8036930" cy="9108010"/>
              </a:xfrm>
            </p:grpSpPr>
            <p:sp>
              <p:nvSpPr>
                <p:cNvPr id="92" name="Freeform: Shape 89">
                  <a:extLst>
                    <a:ext uri="{FF2B5EF4-FFF2-40B4-BE49-F238E27FC236}">
                      <a16:creationId xmlns:a16="http://schemas.microsoft.com/office/drawing/2014/main" id="{35B5626F-E6D7-4A94-BF42-F2FAB1CD8641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3" name="Freeform: Shape 90">
                  <a:extLst>
                    <a:ext uri="{FF2B5EF4-FFF2-40B4-BE49-F238E27FC236}">
                      <a16:creationId xmlns:a16="http://schemas.microsoft.com/office/drawing/2014/main" id="{9434F757-486E-4106-A1E3-0218FEF3CCBA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4" name="Freeform: Shape 91">
                  <a:extLst>
                    <a:ext uri="{FF2B5EF4-FFF2-40B4-BE49-F238E27FC236}">
                      <a16:creationId xmlns:a16="http://schemas.microsoft.com/office/drawing/2014/main" id="{107355F6-81D2-4D0A-B020-739E29AAB2E2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5" name="Freeform: Shape 92">
                  <a:extLst>
                    <a:ext uri="{FF2B5EF4-FFF2-40B4-BE49-F238E27FC236}">
                      <a16:creationId xmlns:a16="http://schemas.microsoft.com/office/drawing/2014/main" id="{1AD154E2-89F2-432E-AA9B-7424E2761CD7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6" name="Freeform: Shape 93">
                  <a:extLst>
                    <a:ext uri="{FF2B5EF4-FFF2-40B4-BE49-F238E27FC236}">
                      <a16:creationId xmlns:a16="http://schemas.microsoft.com/office/drawing/2014/main" id="{B6617580-2F50-45D1-B20C-A64020C0BDB1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7" name="Freeform: Shape 94">
                  <a:extLst>
                    <a:ext uri="{FF2B5EF4-FFF2-40B4-BE49-F238E27FC236}">
                      <a16:creationId xmlns:a16="http://schemas.microsoft.com/office/drawing/2014/main" id="{A7D66DE4-00B6-4AC5-BD23-7E2CCEE95FD3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8" name="Freeform: Shape 95">
                  <a:extLst>
                    <a:ext uri="{FF2B5EF4-FFF2-40B4-BE49-F238E27FC236}">
                      <a16:creationId xmlns:a16="http://schemas.microsoft.com/office/drawing/2014/main" id="{BAE1DCA4-A861-42AE-944C-5EC37A8C55AC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7342380-A1E7-43F3-9E43-7F9C32335906}"/>
                  </a:ext>
                </a:extLst>
              </p:cNvPr>
              <p:cNvGrpSpPr/>
              <p:nvPr/>
            </p:nvGrpSpPr>
            <p:grpSpPr>
              <a:xfrm rot="20232027" flipH="1">
                <a:off x="3612006" y="4993439"/>
                <a:ext cx="333367" cy="229597"/>
                <a:chOff x="3667032" y="1708483"/>
                <a:chExt cx="8105829" cy="5582653"/>
              </a:xfrm>
            </p:grpSpPr>
            <p:sp>
              <p:nvSpPr>
                <p:cNvPr id="100" name="Freeform: Shape 82">
                  <a:extLst>
                    <a:ext uri="{FF2B5EF4-FFF2-40B4-BE49-F238E27FC236}">
                      <a16:creationId xmlns:a16="http://schemas.microsoft.com/office/drawing/2014/main" id="{0FDD9D8A-523A-4FBA-A662-46E5AC35D20A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1" name="Freeform: Shape 83">
                  <a:extLst>
                    <a:ext uri="{FF2B5EF4-FFF2-40B4-BE49-F238E27FC236}">
                      <a16:creationId xmlns:a16="http://schemas.microsoft.com/office/drawing/2014/main" id="{CCA98B03-5D1A-41C6-8201-E8104EFA2394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2" name="Freeform: Shape 84">
                  <a:extLst>
                    <a:ext uri="{FF2B5EF4-FFF2-40B4-BE49-F238E27FC236}">
                      <a16:creationId xmlns:a16="http://schemas.microsoft.com/office/drawing/2014/main" id="{0E6C900F-9F37-4FAC-9D63-C787BA0181D0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3" name="Freeform: Shape 85">
                  <a:extLst>
                    <a:ext uri="{FF2B5EF4-FFF2-40B4-BE49-F238E27FC236}">
                      <a16:creationId xmlns:a16="http://schemas.microsoft.com/office/drawing/2014/main" id="{645227E2-265B-4C48-BC65-812317D1C9EE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4" name="Freeform: Shape 86">
                  <a:extLst>
                    <a:ext uri="{FF2B5EF4-FFF2-40B4-BE49-F238E27FC236}">
                      <a16:creationId xmlns:a16="http://schemas.microsoft.com/office/drawing/2014/main" id="{35B11BFA-D821-4CCB-A3C3-A8456C306E2D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5" name="Freeform: Shape 87">
                  <a:extLst>
                    <a:ext uri="{FF2B5EF4-FFF2-40B4-BE49-F238E27FC236}">
                      <a16:creationId xmlns:a16="http://schemas.microsoft.com/office/drawing/2014/main" id="{161C27F5-BE5E-4C9E-B308-A6A0BD46730A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6" name="Freeform: Shape 88">
                  <a:extLst>
                    <a:ext uri="{FF2B5EF4-FFF2-40B4-BE49-F238E27FC236}">
                      <a16:creationId xmlns:a16="http://schemas.microsoft.com/office/drawing/2014/main" id="{BEA7DB35-43EA-46C1-BFD9-305A3AD67D03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D81C25F-6C2B-4DFA-8B10-E10F977CFCD7}"/>
                  </a:ext>
                </a:extLst>
              </p:cNvPr>
              <p:cNvGrpSpPr/>
              <p:nvPr/>
            </p:nvGrpSpPr>
            <p:grpSpPr>
              <a:xfrm rot="20232027" flipH="1">
                <a:off x="2057466" y="4754521"/>
                <a:ext cx="278856" cy="192054"/>
                <a:chOff x="3667032" y="1708483"/>
                <a:chExt cx="8105829" cy="5582653"/>
              </a:xfrm>
            </p:grpSpPr>
            <p:sp>
              <p:nvSpPr>
                <p:cNvPr id="108" name="Freeform: Shape 75">
                  <a:extLst>
                    <a:ext uri="{FF2B5EF4-FFF2-40B4-BE49-F238E27FC236}">
                      <a16:creationId xmlns:a16="http://schemas.microsoft.com/office/drawing/2014/main" id="{AB0437A3-BE79-4F53-A9D4-DD75820D12FF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9" name="Freeform: Shape 76">
                  <a:extLst>
                    <a:ext uri="{FF2B5EF4-FFF2-40B4-BE49-F238E27FC236}">
                      <a16:creationId xmlns:a16="http://schemas.microsoft.com/office/drawing/2014/main" id="{F6F73B6E-777C-47EE-A0F8-1D6AA17964BE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0" name="Freeform: Shape 77">
                  <a:extLst>
                    <a:ext uri="{FF2B5EF4-FFF2-40B4-BE49-F238E27FC236}">
                      <a16:creationId xmlns:a16="http://schemas.microsoft.com/office/drawing/2014/main" id="{2BD1BA57-FC50-433A-B978-339684C0AA5F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1" name="Freeform: Shape 78">
                  <a:extLst>
                    <a:ext uri="{FF2B5EF4-FFF2-40B4-BE49-F238E27FC236}">
                      <a16:creationId xmlns:a16="http://schemas.microsoft.com/office/drawing/2014/main" id="{D6C56A76-B71D-4348-9DFA-5DFE99CB0FF2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2" name="Freeform: Shape 79">
                  <a:extLst>
                    <a:ext uri="{FF2B5EF4-FFF2-40B4-BE49-F238E27FC236}">
                      <a16:creationId xmlns:a16="http://schemas.microsoft.com/office/drawing/2014/main" id="{B0AF2679-7A3F-484E-9A5B-649D26E6218E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3" name="Freeform: Shape 80">
                  <a:extLst>
                    <a:ext uri="{FF2B5EF4-FFF2-40B4-BE49-F238E27FC236}">
                      <a16:creationId xmlns:a16="http://schemas.microsoft.com/office/drawing/2014/main" id="{E242437E-E71E-492D-9572-EA09D1F965BE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4" name="Freeform: Shape 81">
                  <a:extLst>
                    <a:ext uri="{FF2B5EF4-FFF2-40B4-BE49-F238E27FC236}">
                      <a16:creationId xmlns:a16="http://schemas.microsoft.com/office/drawing/2014/main" id="{527169D8-D601-475C-BFDC-E628F818BDC3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321591C5-C04F-4C21-8ABD-82AA023FBA22}"/>
                  </a:ext>
                </a:extLst>
              </p:cNvPr>
              <p:cNvGrpSpPr/>
              <p:nvPr/>
            </p:nvGrpSpPr>
            <p:grpSpPr>
              <a:xfrm rot="19463987" flipH="1">
                <a:off x="3390438" y="3515541"/>
                <a:ext cx="612811" cy="694480"/>
                <a:chOff x="5365048" y="479821"/>
                <a:chExt cx="8036930" cy="9108010"/>
              </a:xfrm>
            </p:grpSpPr>
            <p:sp>
              <p:nvSpPr>
                <p:cNvPr id="116" name="Freeform: Shape 68">
                  <a:extLst>
                    <a:ext uri="{FF2B5EF4-FFF2-40B4-BE49-F238E27FC236}">
                      <a16:creationId xmlns:a16="http://schemas.microsoft.com/office/drawing/2014/main" id="{91255C69-2E23-4D49-9A54-EF2DC9B24D5E}"/>
                    </a:ext>
                  </a:extLst>
                </p:cNvPr>
                <p:cNvSpPr/>
                <p:nvPr/>
              </p:nvSpPr>
              <p:spPr>
                <a:xfrm>
                  <a:off x="11674969" y="8268753"/>
                  <a:ext cx="1052700" cy="1319078"/>
                </a:xfrm>
                <a:custGeom>
                  <a:avLst/>
                  <a:gdLst>
                    <a:gd name="connsiteX0" fmla="*/ 0 w 266700"/>
                    <a:gd name="connsiteY0" fmla="*/ 0 h 438150"/>
                    <a:gd name="connsiteX1" fmla="*/ 19050 w 266700"/>
                    <a:gd name="connsiteY1" fmla="*/ 438150 h 438150"/>
                    <a:gd name="connsiteX2" fmla="*/ 266700 w 266700"/>
                    <a:gd name="connsiteY2" fmla="*/ 76200 h 438150"/>
                    <a:gd name="connsiteX3" fmla="*/ 0 w 266700"/>
                    <a:gd name="connsiteY3" fmla="*/ 0 h 438150"/>
                    <a:gd name="connsiteX0" fmla="*/ 0 w 366579"/>
                    <a:gd name="connsiteY0" fmla="*/ 0 h 459339"/>
                    <a:gd name="connsiteX1" fmla="*/ 366579 w 366579"/>
                    <a:gd name="connsiteY1" fmla="*/ 459339 h 459339"/>
                    <a:gd name="connsiteX2" fmla="*/ 266700 w 366579"/>
                    <a:gd name="connsiteY2" fmla="*/ 76200 h 459339"/>
                    <a:gd name="connsiteX3" fmla="*/ 0 w 366579"/>
                    <a:gd name="connsiteY3" fmla="*/ 0 h 459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6579" h="459339">
                      <a:moveTo>
                        <a:pt x="0" y="0"/>
                      </a:moveTo>
                      <a:lnTo>
                        <a:pt x="366579" y="459339"/>
                      </a:lnTo>
                      <a:lnTo>
                        <a:pt x="266700" y="762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7" name="Freeform: Shape 69">
                  <a:extLst>
                    <a:ext uri="{FF2B5EF4-FFF2-40B4-BE49-F238E27FC236}">
                      <a16:creationId xmlns:a16="http://schemas.microsoft.com/office/drawing/2014/main" id="{098F8893-BA0E-411D-A35B-EF99CA6A4C5F}"/>
                    </a:ext>
                  </a:extLst>
                </p:cNvPr>
                <p:cNvSpPr/>
                <p:nvPr/>
              </p:nvSpPr>
              <p:spPr>
                <a:xfrm>
                  <a:off x="9107326" y="6879846"/>
                  <a:ext cx="3333521" cy="1613816"/>
                </a:xfrm>
                <a:custGeom>
                  <a:avLst/>
                  <a:gdLst>
                    <a:gd name="connsiteX0" fmla="*/ 1219200 w 1219200"/>
                    <a:gd name="connsiteY0" fmla="*/ 561975 h 561975"/>
                    <a:gd name="connsiteX1" fmla="*/ 438150 w 1219200"/>
                    <a:gd name="connsiteY1" fmla="*/ 0 h 561975"/>
                    <a:gd name="connsiteX2" fmla="*/ 0 w 1219200"/>
                    <a:gd name="connsiteY2" fmla="*/ 361950 h 561975"/>
                    <a:gd name="connsiteX3" fmla="*/ 1219200 w 1219200"/>
                    <a:gd name="connsiteY3" fmla="*/ 561975 h 561975"/>
                    <a:gd name="connsiteX0" fmla="*/ 1158170 w 1158170"/>
                    <a:gd name="connsiteY0" fmla="*/ 561975 h 561975"/>
                    <a:gd name="connsiteX1" fmla="*/ 377120 w 1158170"/>
                    <a:gd name="connsiteY1" fmla="*/ 0 h 561975"/>
                    <a:gd name="connsiteX2" fmla="*/ 0 w 1158170"/>
                    <a:gd name="connsiteY2" fmla="*/ 375217 h 561975"/>
                    <a:gd name="connsiteX3" fmla="*/ 1158170 w 1158170"/>
                    <a:gd name="connsiteY3" fmla="*/ 561975 h 561975"/>
                    <a:gd name="connsiteX0" fmla="*/ 1160823 w 1160823"/>
                    <a:gd name="connsiteY0" fmla="*/ 561975 h 561975"/>
                    <a:gd name="connsiteX1" fmla="*/ 379773 w 1160823"/>
                    <a:gd name="connsiteY1" fmla="*/ 0 h 561975"/>
                    <a:gd name="connsiteX2" fmla="*/ 0 w 1160823"/>
                    <a:gd name="connsiteY2" fmla="*/ 367257 h 561975"/>
                    <a:gd name="connsiteX3" fmla="*/ 1160823 w 1160823"/>
                    <a:gd name="connsiteY3" fmla="*/ 561975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0823" h="561975">
                      <a:moveTo>
                        <a:pt x="1160823" y="561975"/>
                      </a:moveTo>
                      <a:lnTo>
                        <a:pt x="379773" y="0"/>
                      </a:lnTo>
                      <a:lnTo>
                        <a:pt x="0" y="367257"/>
                      </a:lnTo>
                      <a:lnTo>
                        <a:pt x="1160823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8" name="Freeform: Shape 70">
                  <a:extLst>
                    <a:ext uri="{FF2B5EF4-FFF2-40B4-BE49-F238E27FC236}">
                      <a16:creationId xmlns:a16="http://schemas.microsoft.com/office/drawing/2014/main" id="{CB21944C-D3A3-40F6-8CEB-8CB9CA33C65B}"/>
                    </a:ext>
                  </a:extLst>
                </p:cNvPr>
                <p:cNvSpPr/>
                <p:nvPr/>
              </p:nvSpPr>
              <p:spPr>
                <a:xfrm>
                  <a:off x="5365048" y="5540922"/>
                  <a:ext cx="1132617" cy="452885"/>
                </a:xfrm>
                <a:custGeom>
                  <a:avLst/>
                  <a:gdLst>
                    <a:gd name="connsiteX0" fmla="*/ 133350 w 276225"/>
                    <a:gd name="connsiteY0" fmla="*/ 0 h 200025"/>
                    <a:gd name="connsiteX1" fmla="*/ 0 w 276225"/>
                    <a:gd name="connsiteY1" fmla="*/ 200025 h 200025"/>
                    <a:gd name="connsiteX2" fmla="*/ 276225 w 276225"/>
                    <a:gd name="connsiteY2" fmla="*/ 152400 h 200025"/>
                    <a:gd name="connsiteX3" fmla="*/ 133350 w 276225"/>
                    <a:gd name="connsiteY3" fmla="*/ 0 h 200025"/>
                    <a:gd name="connsiteX0" fmla="*/ 157232 w 276225"/>
                    <a:gd name="connsiteY0" fmla="*/ 0 h 205332"/>
                    <a:gd name="connsiteX1" fmla="*/ 0 w 276225"/>
                    <a:gd name="connsiteY1" fmla="*/ 205332 h 205332"/>
                    <a:gd name="connsiteX2" fmla="*/ 276225 w 276225"/>
                    <a:gd name="connsiteY2" fmla="*/ 157707 h 205332"/>
                    <a:gd name="connsiteX3" fmla="*/ 157232 w 276225"/>
                    <a:gd name="connsiteY3" fmla="*/ 0 h 205332"/>
                    <a:gd name="connsiteX0" fmla="*/ 275415 w 394408"/>
                    <a:gd name="connsiteY0" fmla="*/ 0 h 157707"/>
                    <a:gd name="connsiteX1" fmla="*/ 0 w 394408"/>
                    <a:gd name="connsiteY1" fmla="*/ 150097 h 157707"/>
                    <a:gd name="connsiteX2" fmla="*/ 394408 w 394408"/>
                    <a:gd name="connsiteY2" fmla="*/ 157707 h 157707"/>
                    <a:gd name="connsiteX3" fmla="*/ 275415 w 394408"/>
                    <a:gd name="connsiteY3" fmla="*/ 0 h 157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08" h="157707">
                      <a:moveTo>
                        <a:pt x="275415" y="0"/>
                      </a:moveTo>
                      <a:lnTo>
                        <a:pt x="0" y="150097"/>
                      </a:lnTo>
                      <a:lnTo>
                        <a:pt x="394408" y="157707"/>
                      </a:lnTo>
                      <a:lnTo>
                        <a:pt x="2754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9" name="Freeform: Shape 71">
                  <a:extLst>
                    <a:ext uri="{FF2B5EF4-FFF2-40B4-BE49-F238E27FC236}">
                      <a16:creationId xmlns:a16="http://schemas.microsoft.com/office/drawing/2014/main" id="{A1212871-D3C6-450D-A8A2-D9EFD7F6BB32}"/>
                    </a:ext>
                  </a:extLst>
                </p:cNvPr>
                <p:cNvSpPr/>
                <p:nvPr/>
              </p:nvSpPr>
              <p:spPr>
                <a:xfrm>
                  <a:off x="6149698" y="5215816"/>
                  <a:ext cx="1586463" cy="2373441"/>
                </a:xfrm>
                <a:custGeom>
                  <a:avLst/>
                  <a:gdLst>
                    <a:gd name="connsiteX0" fmla="*/ 552450 w 552450"/>
                    <a:gd name="connsiteY0" fmla="*/ 0 h 847725"/>
                    <a:gd name="connsiteX1" fmla="*/ 0 w 552450"/>
                    <a:gd name="connsiteY1" fmla="*/ 114300 h 847725"/>
                    <a:gd name="connsiteX2" fmla="*/ 523875 w 552450"/>
                    <a:gd name="connsiteY2" fmla="*/ 847725 h 847725"/>
                    <a:gd name="connsiteX3" fmla="*/ 552450 w 552450"/>
                    <a:gd name="connsiteY3" fmla="*/ 0 h 847725"/>
                    <a:gd name="connsiteX0" fmla="*/ 552450 w 552450"/>
                    <a:gd name="connsiteY0" fmla="*/ 0 h 826497"/>
                    <a:gd name="connsiteX1" fmla="*/ 0 w 552450"/>
                    <a:gd name="connsiteY1" fmla="*/ 114300 h 826497"/>
                    <a:gd name="connsiteX2" fmla="*/ 502647 w 552450"/>
                    <a:gd name="connsiteY2" fmla="*/ 826497 h 826497"/>
                    <a:gd name="connsiteX3" fmla="*/ 552450 w 552450"/>
                    <a:gd name="connsiteY3" fmla="*/ 0 h 82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826497">
                      <a:moveTo>
                        <a:pt x="552450" y="0"/>
                      </a:moveTo>
                      <a:lnTo>
                        <a:pt x="0" y="114300"/>
                      </a:lnTo>
                      <a:lnTo>
                        <a:pt x="502647" y="826497"/>
                      </a:lnTo>
                      <a:lnTo>
                        <a:pt x="5524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0" name="Freeform: Shape 72">
                  <a:extLst>
                    <a:ext uri="{FF2B5EF4-FFF2-40B4-BE49-F238E27FC236}">
                      <a16:creationId xmlns:a16="http://schemas.microsoft.com/office/drawing/2014/main" id="{6C02299B-C22A-4011-87B9-225C10BC1ACD}"/>
                    </a:ext>
                  </a:extLst>
                </p:cNvPr>
                <p:cNvSpPr/>
                <p:nvPr/>
              </p:nvSpPr>
              <p:spPr>
                <a:xfrm>
                  <a:off x="9871174" y="2566277"/>
                  <a:ext cx="3530804" cy="3853064"/>
                </a:xfrm>
                <a:custGeom>
                  <a:avLst/>
                  <a:gdLst>
                    <a:gd name="connsiteX0" fmla="*/ 1019175 w 1019175"/>
                    <a:gd name="connsiteY0" fmla="*/ 0 h 1390650"/>
                    <a:gd name="connsiteX1" fmla="*/ 0 w 1019175"/>
                    <a:gd name="connsiteY1" fmla="*/ 295275 h 1390650"/>
                    <a:gd name="connsiteX2" fmla="*/ 19050 w 1019175"/>
                    <a:gd name="connsiteY2" fmla="*/ 1390650 h 1390650"/>
                    <a:gd name="connsiteX3" fmla="*/ 1019175 w 1019175"/>
                    <a:gd name="connsiteY3" fmla="*/ 0 h 1390650"/>
                    <a:gd name="connsiteX0" fmla="*/ 1113905 w 1113905"/>
                    <a:gd name="connsiteY0" fmla="*/ 0 h 1390650"/>
                    <a:gd name="connsiteX1" fmla="*/ 0 w 1113905"/>
                    <a:gd name="connsiteY1" fmla="*/ 643150 h 1390650"/>
                    <a:gd name="connsiteX2" fmla="*/ 113780 w 1113905"/>
                    <a:gd name="connsiteY2" fmla="*/ 1390650 h 1390650"/>
                    <a:gd name="connsiteX3" fmla="*/ 1113905 w 1113905"/>
                    <a:gd name="connsiteY3" fmla="*/ 0 h 1390650"/>
                    <a:gd name="connsiteX0" fmla="*/ 1229522 w 1229522"/>
                    <a:gd name="connsiteY0" fmla="*/ 0 h 1341742"/>
                    <a:gd name="connsiteX1" fmla="*/ 0 w 1229522"/>
                    <a:gd name="connsiteY1" fmla="*/ 594242 h 1341742"/>
                    <a:gd name="connsiteX2" fmla="*/ 113780 w 1229522"/>
                    <a:gd name="connsiteY2" fmla="*/ 1341742 h 1341742"/>
                    <a:gd name="connsiteX3" fmla="*/ 1229522 w 1229522"/>
                    <a:gd name="connsiteY3" fmla="*/ 0 h 134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9522" h="1341742">
                      <a:moveTo>
                        <a:pt x="1229522" y="0"/>
                      </a:moveTo>
                      <a:lnTo>
                        <a:pt x="0" y="594242"/>
                      </a:lnTo>
                      <a:lnTo>
                        <a:pt x="113780" y="1341742"/>
                      </a:lnTo>
                      <a:lnTo>
                        <a:pt x="122952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1" name="Freeform: Shape 73">
                  <a:extLst>
                    <a:ext uri="{FF2B5EF4-FFF2-40B4-BE49-F238E27FC236}">
                      <a16:creationId xmlns:a16="http://schemas.microsoft.com/office/drawing/2014/main" id="{961FAA8A-DD86-4F31-A454-EADF3A7C00EA}"/>
                    </a:ext>
                  </a:extLst>
                </p:cNvPr>
                <p:cNvSpPr/>
                <p:nvPr/>
              </p:nvSpPr>
              <p:spPr>
                <a:xfrm>
                  <a:off x="7585440" y="3324702"/>
                  <a:ext cx="2667179" cy="4626397"/>
                </a:xfrm>
                <a:custGeom>
                  <a:avLst/>
                  <a:gdLst>
                    <a:gd name="connsiteX0" fmla="*/ 528637 w 928687"/>
                    <a:gd name="connsiteY0" fmla="*/ 1628775 h 1628775"/>
                    <a:gd name="connsiteX1" fmla="*/ 0 w 928687"/>
                    <a:gd name="connsiteY1" fmla="*/ 1500188 h 1628775"/>
                    <a:gd name="connsiteX2" fmla="*/ 71437 w 928687"/>
                    <a:gd name="connsiteY2" fmla="*/ 0 h 1628775"/>
                    <a:gd name="connsiteX3" fmla="*/ 928687 w 928687"/>
                    <a:gd name="connsiteY3" fmla="*/ 1271588 h 1628775"/>
                    <a:gd name="connsiteX4" fmla="*/ 528637 w 928687"/>
                    <a:gd name="connsiteY4" fmla="*/ 1628775 h 1628775"/>
                    <a:gd name="connsiteX0" fmla="*/ 542925 w 942975"/>
                    <a:gd name="connsiteY0" fmla="*/ 1304925 h 1304925"/>
                    <a:gd name="connsiteX1" fmla="*/ 14288 w 942975"/>
                    <a:gd name="connsiteY1" fmla="*/ 1176338 h 1304925"/>
                    <a:gd name="connsiteX2" fmla="*/ 0 w 942975"/>
                    <a:gd name="connsiteY2" fmla="*/ 0 h 1304925"/>
                    <a:gd name="connsiteX3" fmla="*/ 942975 w 942975"/>
                    <a:gd name="connsiteY3" fmla="*/ 947738 h 1304925"/>
                    <a:gd name="connsiteX4" fmla="*/ 542925 w 942975"/>
                    <a:gd name="connsiteY4" fmla="*/ 1304925 h 1304925"/>
                    <a:gd name="connsiteX0" fmla="*/ 528637 w 928687"/>
                    <a:gd name="connsiteY0" fmla="*/ 1581150 h 1581150"/>
                    <a:gd name="connsiteX1" fmla="*/ 0 w 928687"/>
                    <a:gd name="connsiteY1" fmla="*/ 1452563 h 1581150"/>
                    <a:gd name="connsiteX2" fmla="*/ 61912 w 928687"/>
                    <a:gd name="connsiteY2" fmla="*/ 0 h 1581150"/>
                    <a:gd name="connsiteX3" fmla="*/ 928687 w 928687"/>
                    <a:gd name="connsiteY3" fmla="*/ 1223963 h 1581150"/>
                    <a:gd name="connsiteX4" fmla="*/ 528637 w 928687"/>
                    <a:gd name="connsiteY4" fmla="*/ 1581150 h 1581150"/>
                    <a:gd name="connsiteX0" fmla="*/ 528637 w 928687"/>
                    <a:gd name="connsiteY0" fmla="*/ 1619250 h 1619250"/>
                    <a:gd name="connsiteX1" fmla="*/ 0 w 928687"/>
                    <a:gd name="connsiteY1" fmla="*/ 1490663 h 1619250"/>
                    <a:gd name="connsiteX2" fmla="*/ 42862 w 928687"/>
                    <a:gd name="connsiteY2" fmla="*/ 0 h 1619250"/>
                    <a:gd name="connsiteX3" fmla="*/ 928687 w 928687"/>
                    <a:gd name="connsiteY3" fmla="*/ 1262063 h 1619250"/>
                    <a:gd name="connsiteX4" fmla="*/ 528637 w 928687"/>
                    <a:gd name="connsiteY4" fmla="*/ 1619250 h 1619250"/>
                    <a:gd name="connsiteX0" fmla="*/ 528637 w 928687"/>
                    <a:gd name="connsiteY0" fmla="*/ 1614196 h 1614196"/>
                    <a:gd name="connsiteX1" fmla="*/ 0 w 928687"/>
                    <a:gd name="connsiteY1" fmla="*/ 1485609 h 1614196"/>
                    <a:gd name="connsiteX2" fmla="*/ 47916 w 928687"/>
                    <a:gd name="connsiteY2" fmla="*/ 0 h 1614196"/>
                    <a:gd name="connsiteX3" fmla="*/ 928687 w 928687"/>
                    <a:gd name="connsiteY3" fmla="*/ 1257009 h 1614196"/>
                    <a:gd name="connsiteX4" fmla="*/ 528637 w 928687"/>
                    <a:gd name="connsiteY4" fmla="*/ 1614196 h 1614196"/>
                    <a:gd name="connsiteX0" fmla="*/ 528637 w 928687"/>
                    <a:gd name="connsiteY0" fmla="*/ 1442351 h 1442351"/>
                    <a:gd name="connsiteX1" fmla="*/ 0 w 928687"/>
                    <a:gd name="connsiteY1" fmla="*/ 1313764 h 1442351"/>
                    <a:gd name="connsiteX2" fmla="*/ 2427 w 928687"/>
                    <a:gd name="connsiteY2" fmla="*/ 0 h 1442351"/>
                    <a:gd name="connsiteX3" fmla="*/ 928687 w 928687"/>
                    <a:gd name="connsiteY3" fmla="*/ 1085164 h 1442351"/>
                    <a:gd name="connsiteX4" fmla="*/ 528637 w 928687"/>
                    <a:gd name="connsiteY4" fmla="*/ 1442351 h 1442351"/>
                    <a:gd name="connsiteX0" fmla="*/ 528637 w 928687"/>
                    <a:gd name="connsiteY0" fmla="*/ 1624305 h 1624305"/>
                    <a:gd name="connsiteX1" fmla="*/ 0 w 928687"/>
                    <a:gd name="connsiteY1" fmla="*/ 1495718 h 1624305"/>
                    <a:gd name="connsiteX2" fmla="*/ 47916 w 928687"/>
                    <a:gd name="connsiteY2" fmla="*/ 0 h 1624305"/>
                    <a:gd name="connsiteX3" fmla="*/ 928687 w 928687"/>
                    <a:gd name="connsiteY3" fmla="*/ 1267118 h 1624305"/>
                    <a:gd name="connsiteX4" fmla="*/ 528637 w 928687"/>
                    <a:gd name="connsiteY4" fmla="*/ 1624305 h 1624305"/>
                    <a:gd name="connsiteX0" fmla="*/ 528637 w 928687"/>
                    <a:gd name="connsiteY0" fmla="*/ 1616345 h 1616345"/>
                    <a:gd name="connsiteX1" fmla="*/ 0 w 928687"/>
                    <a:gd name="connsiteY1" fmla="*/ 1487758 h 1616345"/>
                    <a:gd name="connsiteX2" fmla="*/ 53223 w 928687"/>
                    <a:gd name="connsiteY2" fmla="*/ 0 h 1616345"/>
                    <a:gd name="connsiteX3" fmla="*/ 928687 w 928687"/>
                    <a:gd name="connsiteY3" fmla="*/ 1259158 h 1616345"/>
                    <a:gd name="connsiteX4" fmla="*/ 528637 w 928687"/>
                    <a:gd name="connsiteY4" fmla="*/ 1616345 h 1616345"/>
                    <a:gd name="connsiteX0" fmla="*/ 528637 w 928687"/>
                    <a:gd name="connsiteY0" fmla="*/ 1618998 h 1618998"/>
                    <a:gd name="connsiteX1" fmla="*/ 0 w 928687"/>
                    <a:gd name="connsiteY1" fmla="*/ 1490411 h 1618998"/>
                    <a:gd name="connsiteX2" fmla="*/ 55877 w 928687"/>
                    <a:gd name="connsiteY2" fmla="*/ 0 h 1618998"/>
                    <a:gd name="connsiteX3" fmla="*/ 928687 w 928687"/>
                    <a:gd name="connsiteY3" fmla="*/ 1261811 h 1618998"/>
                    <a:gd name="connsiteX4" fmla="*/ 528637 w 928687"/>
                    <a:gd name="connsiteY4" fmla="*/ 1618998 h 1618998"/>
                    <a:gd name="connsiteX0" fmla="*/ 528637 w 928687"/>
                    <a:gd name="connsiteY0" fmla="*/ 1611038 h 1611038"/>
                    <a:gd name="connsiteX1" fmla="*/ 0 w 928687"/>
                    <a:gd name="connsiteY1" fmla="*/ 1482451 h 1611038"/>
                    <a:gd name="connsiteX2" fmla="*/ 50570 w 928687"/>
                    <a:gd name="connsiteY2" fmla="*/ 0 h 1611038"/>
                    <a:gd name="connsiteX3" fmla="*/ 928687 w 928687"/>
                    <a:gd name="connsiteY3" fmla="*/ 1253851 h 1611038"/>
                    <a:gd name="connsiteX4" fmla="*/ 528637 w 928687"/>
                    <a:gd name="connsiteY4" fmla="*/ 1611038 h 1611038"/>
                    <a:gd name="connsiteX0" fmla="*/ 536444 w 936494"/>
                    <a:gd name="connsiteY0" fmla="*/ 1597771 h 1597771"/>
                    <a:gd name="connsiteX1" fmla="*/ 7807 w 936494"/>
                    <a:gd name="connsiteY1" fmla="*/ 1469184 h 1597771"/>
                    <a:gd name="connsiteX2" fmla="*/ 0 w 936494"/>
                    <a:gd name="connsiteY2" fmla="*/ 0 h 1597771"/>
                    <a:gd name="connsiteX3" fmla="*/ 936494 w 936494"/>
                    <a:gd name="connsiteY3" fmla="*/ 1240584 h 1597771"/>
                    <a:gd name="connsiteX4" fmla="*/ 536444 w 936494"/>
                    <a:gd name="connsiteY4" fmla="*/ 1597771 h 1597771"/>
                    <a:gd name="connsiteX0" fmla="*/ 528735 w 928785"/>
                    <a:gd name="connsiteY0" fmla="*/ 1611038 h 1611038"/>
                    <a:gd name="connsiteX1" fmla="*/ 98 w 928785"/>
                    <a:gd name="connsiteY1" fmla="*/ 1482451 h 1611038"/>
                    <a:gd name="connsiteX2" fmla="*/ 45361 w 928785"/>
                    <a:gd name="connsiteY2" fmla="*/ 0 h 1611038"/>
                    <a:gd name="connsiteX3" fmla="*/ 928785 w 928785"/>
                    <a:gd name="connsiteY3" fmla="*/ 1253851 h 1611038"/>
                    <a:gd name="connsiteX4" fmla="*/ 528735 w 928785"/>
                    <a:gd name="connsiteY4" fmla="*/ 1611038 h 16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785" h="1611038">
                      <a:moveTo>
                        <a:pt x="528735" y="1611038"/>
                      </a:moveTo>
                      <a:lnTo>
                        <a:pt x="98" y="1482451"/>
                      </a:lnTo>
                      <a:cubicBezTo>
                        <a:pt x="-2504" y="992723"/>
                        <a:pt x="47963" y="489728"/>
                        <a:pt x="45361" y="0"/>
                      </a:cubicBezTo>
                      <a:lnTo>
                        <a:pt x="928785" y="1253851"/>
                      </a:lnTo>
                      <a:lnTo>
                        <a:pt x="528735" y="16110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2" name="Freeform: Shape 74">
                  <a:extLst>
                    <a:ext uri="{FF2B5EF4-FFF2-40B4-BE49-F238E27FC236}">
                      <a16:creationId xmlns:a16="http://schemas.microsoft.com/office/drawing/2014/main" id="{20A9A607-097C-4648-BCA5-1140489E9E0F}"/>
                    </a:ext>
                  </a:extLst>
                </p:cNvPr>
                <p:cNvSpPr/>
                <p:nvPr/>
              </p:nvSpPr>
              <p:spPr>
                <a:xfrm>
                  <a:off x="7708808" y="479821"/>
                  <a:ext cx="2543813" cy="6474124"/>
                </a:xfrm>
                <a:custGeom>
                  <a:avLst/>
                  <a:gdLst>
                    <a:gd name="connsiteX0" fmla="*/ 0 w 885825"/>
                    <a:gd name="connsiteY0" fmla="*/ 914400 h 2171700"/>
                    <a:gd name="connsiteX1" fmla="*/ 871538 w 885825"/>
                    <a:gd name="connsiteY1" fmla="*/ 0 h 2171700"/>
                    <a:gd name="connsiteX2" fmla="*/ 885825 w 885825"/>
                    <a:gd name="connsiteY2" fmla="*/ 2171700 h 2171700"/>
                    <a:gd name="connsiteX3" fmla="*/ 0 w 885825"/>
                    <a:gd name="connsiteY3" fmla="*/ 914400 h 2171700"/>
                    <a:gd name="connsiteX0" fmla="*/ 0 w 885825"/>
                    <a:gd name="connsiteY0" fmla="*/ 997167 h 2254467"/>
                    <a:gd name="connsiteX1" fmla="*/ 675879 w 885825"/>
                    <a:gd name="connsiteY1" fmla="*/ 0 h 2254467"/>
                    <a:gd name="connsiteX2" fmla="*/ 885825 w 885825"/>
                    <a:gd name="connsiteY2" fmla="*/ 2254467 h 2254467"/>
                    <a:gd name="connsiteX3" fmla="*/ 0 w 885825"/>
                    <a:gd name="connsiteY3" fmla="*/ 997167 h 225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5825" h="2254467">
                      <a:moveTo>
                        <a:pt x="0" y="997167"/>
                      </a:moveTo>
                      <a:lnTo>
                        <a:pt x="675879" y="0"/>
                      </a:lnTo>
                      <a:cubicBezTo>
                        <a:pt x="680641" y="723900"/>
                        <a:pt x="881063" y="1530567"/>
                        <a:pt x="885825" y="2254467"/>
                      </a:cubicBezTo>
                      <a:lnTo>
                        <a:pt x="0" y="997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DD65AD6E-67BC-4A89-9CA4-98E433159BEC}"/>
                  </a:ext>
                </a:extLst>
              </p:cNvPr>
              <p:cNvGrpSpPr/>
              <p:nvPr/>
            </p:nvGrpSpPr>
            <p:grpSpPr>
              <a:xfrm rot="18549872" flipH="1">
                <a:off x="3709458" y="4490621"/>
                <a:ext cx="310765" cy="214030"/>
                <a:chOff x="3667032" y="1708483"/>
                <a:chExt cx="8105829" cy="5582653"/>
              </a:xfrm>
            </p:grpSpPr>
            <p:sp>
              <p:nvSpPr>
                <p:cNvPr id="124" name="Freeform: Shape 61">
                  <a:extLst>
                    <a:ext uri="{FF2B5EF4-FFF2-40B4-BE49-F238E27FC236}">
                      <a16:creationId xmlns:a16="http://schemas.microsoft.com/office/drawing/2014/main" id="{C4ECD2AB-45AE-4A6C-98B6-B63FE7018C62}"/>
                    </a:ext>
                  </a:extLst>
                </p:cNvPr>
                <p:cNvSpPr/>
                <p:nvPr/>
              </p:nvSpPr>
              <p:spPr>
                <a:xfrm>
                  <a:off x="9698517" y="2576706"/>
                  <a:ext cx="2074344" cy="1084322"/>
                </a:xfrm>
                <a:custGeom>
                  <a:avLst/>
                  <a:gdLst>
                    <a:gd name="connsiteX0" fmla="*/ 757990 w 757990"/>
                    <a:gd name="connsiteY0" fmla="*/ 228600 h 264695"/>
                    <a:gd name="connsiteX1" fmla="*/ 288758 w 757990"/>
                    <a:gd name="connsiteY1" fmla="*/ 0 h 264695"/>
                    <a:gd name="connsiteX2" fmla="*/ 0 w 757990"/>
                    <a:gd name="connsiteY2" fmla="*/ 264695 h 264695"/>
                    <a:gd name="connsiteX3" fmla="*/ 757990 w 757990"/>
                    <a:gd name="connsiteY3" fmla="*/ 228600 h 264695"/>
                    <a:gd name="connsiteX0" fmla="*/ 753988 w 753988"/>
                    <a:gd name="connsiteY0" fmla="*/ 288628 h 288628"/>
                    <a:gd name="connsiteX1" fmla="*/ 288758 w 753988"/>
                    <a:gd name="connsiteY1" fmla="*/ 0 h 288628"/>
                    <a:gd name="connsiteX2" fmla="*/ 0 w 753988"/>
                    <a:gd name="connsiteY2" fmla="*/ 264695 h 288628"/>
                    <a:gd name="connsiteX3" fmla="*/ 753988 w 753988"/>
                    <a:gd name="connsiteY3" fmla="*/ 288628 h 288628"/>
                    <a:gd name="connsiteX0" fmla="*/ 753988 w 753988"/>
                    <a:gd name="connsiteY0" fmla="*/ 288628 h 324723"/>
                    <a:gd name="connsiteX1" fmla="*/ 288758 w 753988"/>
                    <a:gd name="connsiteY1" fmla="*/ 0 h 324723"/>
                    <a:gd name="connsiteX2" fmla="*/ 0 w 753988"/>
                    <a:gd name="connsiteY2" fmla="*/ 324723 h 324723"/>
                    <a:gd name="connsiteX3" fmla="*/ 753988 w 753988"/>
                    <a:gd name="connsiteY3" fmla="*/ 288628 h 324723"/>
                    <a:gd name="connsiteX0" fmla="*/ 681954 w 681954"/>
                    <a:gd name="connsiteY0" fmla="*/ 396679 h 396679"/>
                    <a:gd name="connsiteX1" fmla="*/ 288758 w 681954"/>
                    <a:gd name="connsiteY1" fmla="*/ 0 h 396679"/>
                    <a:gd name="connsiteX2" fmla="*/ 0 w 681954"/>
                    <a:gd name="connsiteY2" fmla="*/ 324723 h 396679"/>
                    <a:gd name="connsiteX3" fmla="*/ 681954 w 681954"/>
                    <a:gd name="connsiteY3" fmla="*/ 396679 h 396679"/>
                    <a:gd name="connsiteX0" fmla="*/ 798009 w 798009"/>
                    <a:gd name="connsiteY0" fmla="*/ 324645 h 324723"/>
                    <a:gd name="connsiteX1" fmla="*/ 288758 w 798009"/>
                    <a:gd name="connsiteY1" fmla="*/ 0 h 324723"/>
                    <a:gd name="connsiteX2" fmla="*/ 0 w 798009"/>
                    <a:gd name="connsiteY2" fmla="*/ 324723 h 324723"/>
                    <a:gd name="connsiteX3" fmla="*/ 798009 w 798009"/>
                    <a:gd name="connsiteY3" fmla="*/ 324645 h 324723"/>
                    <a:gd name="connsiteX0" fmla="*/ 798009 w 798009"/>
                    <a:gd name="connsiteY0" fmla="*/ 324645 h 324645"/>
                    <a:gd name="connsiteX1" fmla="*/ 288758 w 798009"/>
                    <a:gd name="connsiteY1" fmla="*/ 0 h 324645"/>
                    <a:gd name="connsiteX2" fmla="*/ 0 w 798009"/>
                    <a:gd name="connsiteY2" fmla="*/ 208668 h 324645"/>
                    <a:gd name="connsiteX3" fmla="*/ 798009 w 798009"/>
                    <a:gd name="connsiteY3" fmla="*/ 324645 h 324645"/>
                    <a:gd name="connsiteX0" fmla="*/ 689958 w 689958"/>
                    <a:gd name="connsiteY0" fmla="*/ 360662 h 360662"/>
                    <a:gd name="connsiteX1" fmla="*/ 288758 w 689958"/>
                    <a:gd name="connsiteY1" fmla="*/ 0 h 360662"/>
                    <a:gd name="connsiteX2" fmla="*/ 0 w 689958"/>
                    <a:gd name="connsiteY2" fmla="*/ 208668 h 360662"/>
                    <a:gd name="connsiteX3" fmla="*/ 689958 w 689958"/>
                    <a:gd name="connsiteY3" fmla="*/ 360662 h 3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58" h="360662">
                      <a:moveTo>
                        <a:pt x="689958" y="360662"/>
                      </a:moveTo>
                      <a:lnTo>
                        <a:pt x="288758" y="0"/>
                      </a:lnTo>
                      <a:lnTo>
                        <a:pt x="0" y="208668"/>
                      </a:lnTo>
                      <a:lnTo>
                        <a:pt x="689958" y="36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5" name="Freeform: Shape 62">
                  <a:extLst>
                    <a:ext uri="{FF2B5EF4-FFF2-40B4-BE49-F238E27FC236}">
                      <a16:creationId xmlns:a16="http://schemas.microsoft.com/office/drawing/2014/main" id="{EA7D0A7C-B0D0-42D3-AFB3-E76E5104D00C}"/>
                    </a:ext>
                  </a:extLst>
                </p:cNvPr>
                <p:cNvSpPr/>
                <p:nvPr/>
              </p:nvSpPr>
              <p:spPr>
                <a:xfrm>
                  <a:off x="8589117" y="2576628"/>
                  <a:ext cx="1989499" cy="976664"/>
                </a:xfrm>
                <a:custGeom>
                  <a:avLst/>
                  <a:gdLst>
                    <a:gd name="connsiteX0" fmla="*/ 661737 w 661737"/>
                    <a:gd name="connsiteY0" fmla="*/ 0 h 324853"/>
                    <a:gd name="connsiteX1" fmla="*/ 360947 w 661737"/>
                    <a:gd name="connsiteY1" fmla="*/ 324853 h 324853"/>
                    <a:gd name="connsiteX2" fmla="*/ 0 w 661737"/>
                    <a:gd name="connsiteY2" fmla="*/ 36095 h 324853"/>
                    <a:gd name="connsiteX3" fmla="*/ 661737 w 661737"/>
                    <a:gd name="connsiteY3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737" h="324853">
                      <a:moveTo>
                        <a:pt x="661737" y="0"/>
                      </a:moveTo>
                      <a:lnTo>
                        <a:pt x="360947" y="324853"/>
                      </a:lnTo>
                      <a:lnTo>
                        <a:pt x="0" y="36095"/>
                      </a:lnTo>
                      <a:lnTo>
                        <a:pt x="66173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6" name="Freeform: Shape 63">
                  <a:extLst>
                    <a:ext uri="{FF2B5EF4-FFF2-40B4-BE49-F238E27FC236}">
                      <a16:creationId xmlns:a16="http://schemas.microsoft.com/office/drawing/2014/main" id="{A20C431C-78D2-4354-ACA6-A3D45C4F754A}"/>
                    </a:ext>
                  </a:extLst>
                </p:cNvPr>
                <p:cNvSpPr/>
                <p:nvPr/>
              </p:nvSpPr>
              <p:spPr>
                <a:xfrm>
                  <a:off x="3667032" y="1708483"/>
                  <a:ext cx="1121354" cy="723455"/>
                </a:xfrm>
                <a:custGeom>
                  <a:avLst/>
                  <a:gdLst>
                    <a:gd name="connsiteX0" fmla="*/ 0 w 372979"/>
                    <a:gd name="connsiteY0" fmla="*/ 240632 h 240632"/>
                    <a:gd name="connsiteX1" fmla="*/ 204537 w 372979"/>
                    <a:gd name="connsiteY1" fmla="*/ 0 h 240632"/>
                    <a:gd name="connsiteX2" fmla="*/ 372979 w 372979"/>
                    <a:gd name="connsiteY2" fmla="*/ 120316 h 240632"/>
                    <a:gd name="connsiteX3" fmla="*/ 0 w 372979"/>
                    <a:gd name="connsiteY3" fmla="*/ 240632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2979" h="240632">
                      <a:moveTo>
                        <a:pt x="0" y="240632"/>
                      </a:moveTo>
                      <a:lnTo>
                        <a:pt x="204537" y="0"/>
                      </a:lnTo>
                      <a:lnTo>
                        <a:pt x="372979" y="120316"/>
                      </a:lnTo>
                      <a:lnTo>
                        <a:pt x="0" y="2406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7" name="Freeform: Shape 64">
                  <a:extLst>
                    <a:ext uri="{FF2B5EF4-FFF2-40B4-BE49-F238E27FC236}">
                      <a16:creationId xmlns:a16="http://schemas.microsoft.com/office/drawing/2014/main" id="{A9C57BE7-E305-4D02-A27E-537823FFC665}"/>
                    </a:ext>
                  </a:extLst>
                </p:cNvPr>
                <p:cNvSpPr/>
                <p:nvPr/>
              </p:nvSpPr>
              <p:spPr>
                <a:xfrm>
                  <a:off x="6683920" y="3191564"/>
                  <a:ext cx="1627771" cy="4087516"/>
                </a:xfrm>
                <a:custGeom>
                  <a:avLst/>
                  <a:gdLst>
                    <a:gd name="connsiteX0" fmla="*/ 541421 w 541421"/>
                    <a:gd name="connsiteY0" fmla="*/ 12032 h 1359569"/>
                    <a:gd name="connsiteX1" fmla="*/ 156410 w 541421"/>
                    <a:gd name="connsiteY1" fmla="*/ 1359569 h 1359569"/>
                    <a:gd name="connsiteX2" fmla="*/ 0 w 541421"/>
                    <a:gd name="connsiteY2" fmla="*/ 0 h 1359569"/>
                    <a:gd name="connsiteX3" fmla="*/ 541421 w 541421"/>
                    <a:gd name="connsiteY3" fmla="*/ 12032 h 135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421" h="1359569">
                      <a:moveTo>
                        <a:pt x="541421" y="12032"/>
                      </a:moveTo>
                      <a:lnTo>
                        <a:pt x="156410" y="1359569"/>
                      </a:lnTo>
                      <a:lnTo>
                        <a:pt x="0" y="0"/>
                      </a:lnTo>
                      <a:lnTo>
                        <a:pt x="541421" y="120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8" name="Freeform: Shape 65">
                  <a:extLst>
                    <a:ext uri="{FF2B5EF4-FFF2-40B4-BE49-F238E27FC236}">
                      <a16:creationId xmlns:a16="http://schemas.microsoft.com/office/drawing/2014/main" id="{E111D2B6-D3D7-4151-BFB3-655C8D2865C9}"/>
                    </a:ext>
                  </a:extLst>
                </p:cNvPr>
                <p:cNvSpPr/>
                <p:nvPr/>
              </p:nvSpPr>
              <p:spPr>
                <a:xfrm>
                  <a:off x="4296520" y="1708483"/>
                  <a:ext cx="1917154" cy="1917154"/>
                </a:xfrm>
                <a:custGeom>
                  <a:avLst/>
                  <a:gdLst>
                    <a:gd name="connsiteX0" fmla="*/ 0 w 637674"/>
                    <a:gd name="connsiteY0" fmla="*/ 0 h 637674"/>
                    <a:gd name="connsiteX1" fmla="*/ 553453 w 637674"/>
                    <a:gd name="connsiteY1" fmla="*/ 48127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  <a:gd name="connsiteX0" fmla="*/ 0 w 637674"/>
                    <a:gd name="connsiteY0" fmla="*/ 0 h 637674"/>
                    <a:gd name="connsiteX1" fmla="*/ 537445 w 637674"/>
                    <a:gd name="connsiteY1" fmla="*/ 16112 h 637674"/>
                    <a:gd name="connsiteX2" fmla="*/ 637674 w 637674"/>
                    <a:gd name="connsiteY2" fmla="*/ 637674 h 637674"/>
                    <a:gd name="connsiteX3" fmla="*/ 0 w 637674"/>
                    <a:gd name="connsiteY3" fmla="*/ 0 h 63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7674" h="637674">
                      <a:moveTo>
                        <a:pt x="0" y="0"/>
                      </a:moveTo>
                      <a:lnTo>
                        <a:pt x="537445" y="16112"/>
                      </a:lnTo>
                      <a:lnTo>
                        <a:pt x="637674" y="6376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9" name="Freeform: Shape 66">
                  <a:extLst>
                    <a:ext uri="{FF2B5EF4-FFF2-40B4-BE49-F238E27FC236}">
                      <a16:creationId xmlns:a16="http://schemas.microsoft.com/office/drawing/2014/main" id="{8CD3E767-D8CD-4CA8-BF25-F3504410C03C}"/>
                    </a:ext>
                  </a:extLst>
                </p:cNvPr>
                <p:cNvSpPr/>
                <p:nvPr/>
              </p:nvSpPr>
              <p:spPr>
                <a:xfrm>
                  <a:off x="7479717" y="2106307"/>
                  <a:ext cx="2206536" cy="1434953"/>
                </a:xfrm>
                <a:custGeom>
                  <a:avLst/>
                  <a:gdLst>
                    <a:gd name="connsiteX0" fmla="*/ 168442 w 733927"/>
                    <a:gd name="connsiteY0" fmla="*/ 0 h 493295"/>
                    <a:gd name="connsiteX1" fmla="*/ 733927 w 733927"/>
                    <a:gd name="connsiteY1" fmla="*/ 493295 h 493295"/>
                    <a:gd name="connsiteX2" fmla="*/ 0 w 733927"/>
                    <a:gd name="connsiteY2" fmla="*/ 457200 h 493295"/>
                    <a:gd name="connsiteX3" fmla="*/ 168442 w 733927"/>
                    <a:gd name="connsiteY3" fmla="*/ 0 h 493295"/>
                    <a:gd name="connsiteX0" fmla="*/ 196455 w 733927"/>
                    <a:gd name="connsiteY0" fmla="*/ 0 h 477287"/>
                    <a:gd name="connsiteX1" fmla="*/ 733927 w 733927"/>
                    <a:gd name="connsiteY1" fmla="*/ 477287 h 477287"/>
                    <a:gd name="connsiteX2" fmla="*/ 0 w 733927"/>
                    <a:gd name="connsiteY2" fmla="*/ 441192 h 477287"/>
                    <a:gd name="connsiteX3" fmla="*/ 196455 w 733927"/>
                    <a:gd name="connsiteY3" fmla="*/ 0 h 47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27" h="477287">
                      <a:moveTo>
                        <a:pt x="196455" y="0"/>
                      </a:moveTo>
                      <a:lnTo>
                        <a:pt x="733927" y="477287"/>
                      </a:lnTo>
                      <a:lnTo>
                        <a:pt x="0" y="441192"/>
                      </a:lnTo>
                      <a:lnTo>
                        <a:pt x="1964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0" name="Freeform: Shape 67">
                  <a:extLst>
                    <a:ext uri="{FF2B5EF4-FFF2-40B4-BE49-F238E27FC236}">
                      <a16:creationId xmlns:a16="http://schemas.microsoft.com/office/drawing/2014/main" id="{DE135B22-61E9-4C0E-857C-E93DE1BDF251}"/>
                    </a:ext>
                  </a:extLst>
                </p:cNvPr>
                <p:cNvSpPr/>
                <p:nvPr/>
              </p:nvSpPr>
              <p:spPr>
                <a:xfrm>
                  <a:off x="5888120" y="1744657"/>
                  <a:ext cx="2170362" cy="5546479"/>
                </a:xfrm>
                <a:custGeom>
                  <a:avLst/>
                  <a:gdLst>
                    <a:gd name="connsiteX0" fmla="*/ 0 w 721895"/>
                    <a:gd name="connsiteY0" fmla="*/ 0 h 1844842"/>
                    <a:gd name="connsiteX1" fmla="*/ 176463 w 721895"/>
                    <a:gd name="connsiteY1" fmla="*/ 1844842 h 1844842"/>
                    <a:gd name="connsiteX2" fmla="*/ 721895 w 721895"/>
                    <a:gd name="connsiteY2" fmla="*/ 112295 h 1844842"/>
                    <a:gd name="connsiteX3" fmla="*/ 0 w 721895"/>
                    <a:gd name="connsiteY3" fmla="*/ 0 h 184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895" h="1844842">
                      <a:moveTo>
                        <a:pt x="0" y="0"/>
                      </a:moveTo>
                      <a:lnTo>
                        <a:pt x="176463" y="1844842"/>
                      </a:lnTo>
                      <a:lnTo>
                        <a:pt x="721895" y="1122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DBDC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BF22E4F1-B475-A23A-C67B-D4490626E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" t="6633" r="65337" b="-527"/>
              <a:stretch/>
            </p:blipFill>
            <p:spPr>
              <a:xfrm>
                <a:off x="534333" y="4165051"/>
                <a:ext cx="1407638" cy="21871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070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84927" y="910709"/>
            <a:ext cx="6158577" cy="724247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CHIA 4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2E4F1-B475-A23A-C67B-D4490626E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33" y="3326734"/>
            <a:ext cx="6402013" cy="33446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384FF8-8F72-4348-B6C6-0E1A01B1930B}"/>
              </a:ext>
            </a:extLst>
          </p:cNvPr>
          <p:cNvGrpSpPr/>
          <p:nvPr/>
        </p:nvGrpSpPr>
        <p:grpSpPr>
          <a:xfrm rot="21316716">
            <a:off x="397910" y="1902635"/>
            <a:ext cx="2315135" cy="2140856"/>
            <a:chOff x="8479089" y="1262387"/>
            <a:chExt cx="6147593" cy="56848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204B64-8526-4B61-A8B5-E25EAB5B9AC2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99" name="Freeform: Shape 95">
                <a:extLst>
                  <a:ext uri="{FF2B5EF4-FFF2-40B4-BE49-F238E27FC236}">
                    <a16:creationId xmlns:a16="http://schemas.microsoft.com/office/drawing/2014/main" id="{4C583B3B-CFCC-4297-9213-64738AD7179A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Freeform: Shape 96">
                <a:extLst>
                  <a:ext uri="{FF2B5EF4-FFF2-40B4-BE49-F238E27FC236}">
                    <a16:creationId xmlns:a16="http://schemas.microsoft.com/office/drawing/2014/main" id="{EB552930-4B1B-43E9-A809-9753F9AA577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Freeform: Shape 97">
                <a:extLst>
                  <a:ext uri="{FF2B5EF4-FFF2-40B4-BE49-F238E27FC236}">
                    <a16:creationId xmlns:a16="http://schemas.microsoft.com/office/drawing/2014/main" id="{8FB87850-A979-4840-8BDA-266AFEADB5E2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Freeform: Shape 98">
                <a:extLst>
                  <a:ext uri="{FF2B5EF4-FFF2-40B4-BE49-F238E27FC236}">
                    <a16:creationId xmlns:a16="http://schemas.microsoft.com/office/drawing/2014/main" id="{D03EC990-949A-4320-955A-94EC80955A08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Freeform: Shape 99">
                <a:extLst>
                  <a:ext uri="{FF2B5EF4-FFF2-40B4-BE49-F238E27FC236}">
                    <a16:creationId xmlns:a16="http://schemas.microsoft.com/office/drawing/2014/main" id="{C638D00C-9430-4FDE-9AC1-2278342DFDD5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Freeform: Shape 100">
                <a:extLst>
                  <a:ext uri="{FF2B5EF4-FFF2-40B4-BE49-F238E27FC236}">
                    <a16:creationId xmlns:a16="http://schemas.microsoft.com/office/drawing/2014/main" id="{E75213F3-6F48-427A-A1CD-DEFA0614A3FE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Freeform: Shape 101">
                <a:extLst>
                  <a:ext uri="{FF2B5EF4-FFF2-40B4-BE49-F238E27FC236}">
                    <a16:creationId xmlns:a16="http://schemas.microsoft.com/office/drawing/2014/main" id="{B6402CDE-35E8-4959-AC8C-436170A95AA6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E27259-8B80-42E3-8FC7-94443B82E846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92" name="Freeform: Shape 88">
                <a:extLst>
                  <a:ext uri="{FF2B5EF4-FFF2-40B4-BE49-F238E27FC236}">
                    <a16:creationId xmlns:a16="http://schemas.microsoft.com/office/drawing/2014/main" id="{E8B54D8D-B988-425C-9437-0C864008F97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Freeform: Shape 89">
                <a:extLst>
                  <a:ext uri="{FF2B5EF4-FFF2-40B4-BE49-F238E27FC236}">
                    <a16:creationId xmlns:a16="http://schemas.microsoft.com/office/drawing/2014/main" id="{9128FD92-FAEC-4382-807C-38861F86E909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Freeform: Shape 90">
                <a:extLst>
                  <a:ext uri="{FF2B5EF4-FFF2-40B4-BE49-F238E27FC236}">
                    <a16:creationId xmlns:a16="http://schemas.microsoft.com/office/drawing/2014/main" id="{4FA940C5-1992-432F-8D50-6FE2D3AD1766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Freeform: Shape 91">
                <a:extLst>
                  <a:ext uri="{FF2B5EF4-FFF2-40B4-BE49-F238E27FC236}">
                    <a16:creationId xmlns:a16="http://schemas.microsoft.com/office/drawing/2014/main" id="{496ED3DB-B2E7-42CF-8C4D-C2C15E22C14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Freeform: Shape 92">
                <a:extLst>
                  <a:ext uri="{FF2B5EF4-FFF2-40B4-BE49-F238E27FC236}">
                    <a16:creationId xmlns:a16="http://schemas.microsoft.com/office/drawing/2014/main" id="{ABC786B8-63BD-479D-8326-F731406C807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Freeform: Shape 93">
                <a:extLst>
                  <a:ext uri="{FF2B5EF4-FFF2-40B4-BE49-F238E27FC236}">
                    <a16:creationId xmlns:a16="http://schemas.microsoft.com/office/drawing/2014/main" id="{6D801E22-4BCC-4747-B911-74057F55EEB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Freeform: Shape 94">
                <a:extLst>
                  <a:ext uri="{FF2B5EF4-FFF2-40B4-BE49-F238E27FC236}">
                    <a16:creationId xmlns:a16="http://schemas.microsoft.com/office/drawing/2014/main" id="{FEB56ACF-2597-4BD5-806C-41416ADCD550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8CFA48-282C-40F5-96A9-AFC2D25C5C6B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85" name="Freeform: Shape 81">
                <a:extLst>
                  <a:ext uri="{FF2B5EF4-FFF2-40B4-BE49-F238E27FC236}">
                    <a16:creationId xmlns:a16="http://schemas.microsoft.com/office/drawing/2014/main" id="{7C467737-31B9-4E8B-A93B-B84D8CAEF908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Freeform: Shape 82">
                <a:extLst>
                  <a:ext uri="{FF2B5EF4-FFF2-40B4-BE49-F238E27FC236}">
                    <a16:creationId xmlns:a16="http://schemas.microsoft.com/office/drawing/2014/main" id="{16F22960-E4E4-43C9-8113-9FA9383190C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Freeform: Shape 83">
                <a:extLst>
                  <a:ext uri="{FF2B5EF4-FFF2-40B4-BE49-F238E27FC236}">
                    <a16:creationId xmlns:a16="http://schemas.microsoft.com/office/drawing/2014/main" id="{898A5C06-5EE3-47AB-88DE-492CA5D83E8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Freeform: Shape 84">
                <a:extLst>
                  <a:ext uri="{FF2B5EF4-FFF2-40B4-BE49-F238E27FC236}">
                    <a16:creationId xmlns:a16="http://schemas.microsoft.com/office/drawing/2014/main" id="{06CE4DE0-4C74-4D7F-9471-2868F5BB871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Freeform: Shape 85">
                <a:extLst>
                  <a:ext uri="{FF2B5EF4-FFF2-40B4-BE49-F238E27FC236}">
                    <a16:creationId xmlns:a16="http://schemas.microsoft.com/office/drawing/2014/main" id="{BFD0D555-216B-4932-B9FE-ACE365A3AC9C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Freeform: Shape 86">
                <a:extLst>
                  <a:ext uri="{FF2B5EF4-FFF2-40B4-BE49-F238E27FC236}">
                    <a16:creationId xmlns:a16="http://schemas.microsoft.com/office/drawing/2014/main" id="{72A05CE5-77C4-4604-BBD2-E3B32A88C07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Freeform: Shape 87">
                <a:extLst>
                  <a:ext uri="{FF2B5EF4-FFF2-40B4-BE49-F238E27FC236}">
                    <a16:creationId xmlns:a16="http://schemas.microsoft.com/office/drawing/2014/main" id="{15AE40B2-8808-4881-9B09-246C1117A929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A1B9EA9-2301-4049-8D19-A3E9AC6530D0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78" name="Freeform: Shape 74">
                <a:extLst>
                  <a:ext uri="{FF2B5EF4-FFF2-40B4-BE49-F238E27FC236}">
                    <a16:creationId xmlns:a16="http://schemas.microsoft.com/office/drawing/2014/main" id="{C385D748-74BF-4D8D-ACC5-059C21D36D6F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Freeform: Shape 75">
                <a:extLst>
                  <a:ext uri="{FF2B5EF4-FFF2-40B4-BE49-F238E27FC236}">
                    <a16:creationId xmlns:a16="http://schemas.microsoft.com/office/drawing/2014/main" id="{FA352A5A-CE85-4D62-9A13-117CC7600B7F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Freeform: Shape 76">
                <a:extLst>
                  <a:ext uri="{FF2B5EF4-FFF2-40B4-BE49-F238E27FC236}">
                    <a16:creationId xmlns:a16="http://schemas.microsoft.com/office/drawing/2014/main" id="{9BACD9CB-C787-4B39-8554-DC98CFE2F3DB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Freeform: Shape 77">
                <a:extLst>
                  <a:ext uri="{FF2B5EF4-FFF2-40B4-BE49-F238E27FC236}">
                    <a16:creationId xmlns:a16="http://schemas.microsoft.com/office/drawing/2014/main" id="{25DF2450-FAF7-478C-AAE6-26251C8F2272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Freeform: Shape 78">
                <a:extLst>
                  <a:ext uri="{FF2B5EF4-FFF2-40B4-BE49-F238E27FC236}">
                    <a16:creationId xmlns:a16="http://schemas.microsoft.com/office/drawing/2014/main" id="{D3C4D7D3-B5BB-49DA-99E4-EF5F182C9875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Freeform: Shape 79">
                <a:extLst>
                  <a:ext uri="{FF2B5EF4-FFF2-40B4-BE49-F238E27FC236}">
                    <a16:creationId xmlns:a16="http://schemas.microsoft.com/office/drawing/2014/main" id="{3E026E30-9F88-4E52-A252-742503E17DA0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Freeform: Shape 80">
                <a:extLst>
                  <a:ext uri="{FF2B5EF4-FFF2-40B4-BE49-F238E27FC236}">
                    <a16:creationId xmlns:a16="http://schemas.microsoft.com/office/drawing/2014/main" id="{08C900B2-BEB8-4E65-8811-47A6121E6DED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76A94D-D5F5-4609-AF2D-3B882D9BC725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71" name="Freeform: Shape 67">
                <a:extLst>
                  <a:ext uri="{FF2B5EF4-FFF2-40B4-BE49-F238E27FC236}">
                    <a16:creationId xmlns:a16="http://schemas.microsoft.com/office/drawing/2014/main" id="{740A6B72-633A-4964-96B3-9A148FF849E3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2" name="Freeform: Shape 68">
                <a:extLst>
                  <a:ext uri="{FF2B5EF4-FFF2-40B4-BE49-F238E27FC236}">
                    <a16:creationId xmlns:a16="http://schemas.microsoft.com/office/drawing/2014/main" id="{D40146B1-3180-4707-A6DC-BE5793CED9D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3" name="Freeform: Shape 69">
                <a:extLst>
                  <a:ext uri="{FF2B5EF4-FFF2-40B4-BE49-F238E27FC236}">
                    <a16:creationId xmlns:a16="http://schemas.microsoft.com/office/drawing/2014/main" id="{C3449BE2-6176-4D30-83D2-ECFFDA807081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Freeform: Shape 70">
                <a:extLst>
                  <a:ext uri="{FF2B5EF4-FFF2-40B4-BE49-F238E27FC236}">
                    <a16:creationId xmlns:a16="http://schemas.microsoft.com/office/drawing/2014/main" id="{F690578B-BAFF-4522-B53E-124719FB9CB4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Freeform: Shape 71">
                <a:extLst>
                  <a:ext uri="{FF2B5EF4-FFF2-40B4-BE49-F238E27FC236}">
                    <a16:creationId xmlns:a16="http://schemas.microsoft.com/office/drawing/2014/main" id="{4AB707A8-EA14-46A6-8FC3-D68EA3DAE48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Freeform: Shape 72">
                <a:extLst>
                  <a:ext uri="{FF2B5EF4-FFF2-40B4-BE49-F238E27FC236}">
                    <a16:creationId xmlns:a16="http://schemas.microsoft.com/office/drawing/2014/main" id="{DFACE692-69BE-47D3-A277-BB3F38656D9D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7" name="Freeform: Shape 73">
                <a:extLst>
                  <a:ext uri="{FF2B5EF4-FFF2-40B4-BE49-F238E27FC236}">
                    <a16:creationId xmlns:a16="http://schemas.microsoft.com/office/drawing/2014/main" id="{954A49EC-DAF5-4715-9944-D53F451E73F1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7B31D-6309-4FEE-83CE-4452D872DECC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64" name="Freeform: Shape 60">
                <a:extLst>
                  <a:ext uri="{FF2B5EF4-FFF2-40B4-BE49-F238E27FC236}">
                    <a16:creationId xmlns:a16="http://schemas.microsoft.com/office/drawing/2014/main" id="{1CB31229-7923-4315-A7F1-07E855DAD1F4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5" name="Freeform: Shape 61">
                <a:extLst>
                  <a:ext uri="{FF2B5EF4-FFF2-40B4-BE49-F238E27FC236}">
                    <a16:creationId xmlns:a16="http://schemas.microsoft.com/office/drawing/2014/main" id="{F7B98F86-BEAF-423D-975C-4B92B5FDC512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6" name="Freeform: Shape 62">
                <a:extLst>
                  <a:ext uri="{FF2B5EF4-FFF2-40B4-BE49-F238E27FC236}">
                    <a16:creationId xmlns:a16="http://schemas.microsoft.com/office/drawing/2014/main" id="{90F2BEF7-178D-4E9F-A397-45BE0BA52373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7" name="Freeform: Shape 63">
                <a:extLst>
                  <a:ext uri="{FF2B5EF4-FFF2-40B4-BE49-F238E27FC236}">
                    <a16:creationId xmlns:a16="http://schemas.microsoft.com/office/drawing/2014/main" id="{BA5D33CC-72BA-4ED3-929D-BBFA7047CAEB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8" name="Freeform: Shape 64">
                <a:extLst>
                  <a:ext uri="{FF2B5EF4-FFF2-40B4-BE49-F238E27FC236}">
                    <a16:creationId xmlns:a16="http://schemas.microsoft.com/office/drawing/2014/main" id="{3CC7AFB0-C00A-4EA5-882E-D3826B7397E3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9" name="Freeform: Shape 65">
                <a:extLst>
                  <a:ext uri="{FF2B5EF4-FFF2-40B4-BE49-F238E27FC236}">
                    <a16:creationId xmlns:a16="http://schemas.microsoft.com/office/drawing/2014/main" id="{19394C8E-A74F-4AF5-97C7-95FA1AE0B92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0" name="Freeform: Shape 66">
                <a:extLst>
                  <a:ext uri="{FF2B5EF4-FFF2-40B4-BE49-F238E27FC236}">
                    <a16:creationId xmlns:a16="http://schemas.microsoft.com/office/drawing/2014/main" id="{3B1FA5F8-EF79-4816-A8B5-F00DAEE0012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06C50D-6583-4C6C-ABB6-604D442DC368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57" name="Freeform: Shape 53">
                <a:extLst>
                  <a:ext uri="{FF2B5EF4-FFF2-40B4-BE49-F238E27FC236}">
                    <a16:creationId xmlns:a16="http://schemas.microsoft.com/office/drawing/2014/main" id="{808F829E-4B0D-47BC-9880-012A7B65B548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Freeform: Shape 54">
                <a:extLst>
                  <a:ext uri="{FF2B5EF4-FFF2-40B4-BE49-F238E27FC236}">
                    <a16:creationId xmlns:a16="http://schemas.microsoft.com/office/drawing/2014/main" id="{8269D359-37D2-4469-A657-9DEA3B2D2262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Freeform: Shape 55">
                <a:extLst>
                  <a:ext uri="{FF2B5EF4-FFF2-40B4-BE49-F238E27FC236}">
                    <a16:creationId xmlns:a16="http://schemas.microsoft.com/office/drawing/2014/main" id="{467DC549-A083-4C11-B1F7-D33B745CEB70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Freeform: Shape 56">
                <a:extLst>
                  <a:ext uri="{FF2B5EF4-FFF2-40B4-BE49-F238E27FC236}">
                    <a16:creationId xmlns:a16="http://schemas.microsoft.com/office/drawing/2014/main" id="{F365A485-8177-48F1-9A43-F6CE27A2C7B7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Freeform: Shape 57">
                <a:extLst>
                  <a:ext uri="{FF2B5EF4-FFF2-40B4-BE49-F238E27FC236}">
                    <a16:creationId xmlns:a16="http://schemas.microsoft.com/office/drawing/2014/main" id="{989E9088-2ED8-4F34-BFA9-2DD62230872B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: Shape 58">
                <a:extLst>
                  <a:ext uri="{FF2B5EF4-FFF2-40B4-BE49-F238E27FC236}">
                    <a16:creationId xmlns:a16="http://schemas.microsoft.com/office/drawing/2014/main" id="{BE4B2C34-F66A-4F3B-AA9F-56FC53F89CE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: Shape 59">
                <a:extLst>
                  <a:ext uri="{FF2B5EF4-FFF2-40B4-BE49-F238E27FC236}">
                    <a16:creationId xmlns:a16="http://schemas.microsoft.com/office/drawing/2014/main" id="{3167BC9F-BC21-4515-AE1E-1158D9F512B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C7950D-0081-4FDD-96BF-00DC700C4892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50" name="Freeform: Shape 46">
                <a:extLst>
                  <a:ext uri="{FF2B5EF4-FFF2-40B4-BE49-F238E27FC236}">
                    <a16:creationId xmlns:a16="http://schemas.microsoft.com/office/drawing/2014/main" id="{1CA22296-76B6-4C9D-A610-6C234C29F81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: Shape 47">
                <a:extLst>
                  <a:ext uri="{FF2B5EF4-FFF2-40B4-BE49-F238E27FC236}">
                    <a16:creationId xmlns:a16="http://schemas.microsoft.com/office/drawing/2014/main" id="{86D450B3-B290-4F17-9A82-ABF9DF1DE5B0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: Shape 48">
                <a:extLst>
                  <a:ext uri="{FF2B5EF4-FFF2-40B4-BE49-F238E27FC236}">
                    <a16:creationId xmlns:a16="http://schemas.microsoft.com/office/drawing/2014/main" id="{65C16229-0C2F-41DC-BDD8-EC1081297450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: Shape 49">
                <a:extLst>
                  <a:ext uri="{FF2B5EF4-FFF2-40B4-BE49-F238E27FC236}">
                    <a16:creationId xmlns:a16="http://schemas.microsoft.com/office/drawing/2014/main" id="{0601B9C8-2FDF-477E-9898-91C87ECB21E0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: Shape 50">
                <a:extLst>
                  <a:ext uri="{FF2B5EF4-FFF2-40B4-BE49-F238E27FC236}">
                    <a16:creationId xmlns:a16="http://schemas.microsoft.com/office/drawing/2014/main" id="{EFB32CC0-4F88-4E41-9F2F-C9FCCAC1CBA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Freeform: Shape 51">
                <a:extLst>
                  <a:ext uri="{FF2B5EF4-FFF2-40B4-BE49-F238E27FC236}">
                    <a16:creationId xmlns:a16="http://schemas.microsoft.com/office/drawing/2014/main" id="{88873582-36C3-48D4-AD0B-DE9A6BF6252D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Freeform: Shape 52">
                <a:extLst>
                  <a:ext uri="{FF2B5EF4-FFF2-40B4-BE49-F238E27FC236}">
                    <a16:creationId xmlns:a16="http://schemas.microsoft.com/office/drawing/2014/main" id="{450CDD60-666F-4A75-92B6-5F5B797CA585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9CC631-F3D5-474F-8835-1087B1EC8E3C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43" name="Freeform: Shape 39">
                <a:extLst>
                  <a:ext uri="{FF2B5EF4-FFF2-40B4-BE49-F238E27FC236}">
                    <a16:creationId xmlns:a16="http://schemas.microsoft.com/office/drawing/2014/main" id="{A7B7CA39-7C1C-432E-93DF-FAE40EA0AB39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Freeform: Shape 40">
                <a:extLst>
                  <a:ext uri="{FF2B5EF4-FFF2-40B4-BE49-F238E27FC236}">
                    <a16:creationId xmlns:a16="http://schemas.microsoft.com/office/drawing/2014/main" id="{640CE090-27A0-41ED-937D-63A8F2040B1C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Freeform: Shape 41">
                <a:extLst>
                  <a:ext uri="{FF2B5EF4-FFF2-40B4-BE49-F238E27FC236}">
                    <a16:creationId xmlns:a16="http://schemas.microsoft.com/office/drawing/2014/main" id="{B9B6C874-B96E-479C-B875-CD48504853E6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Freeform: Shape 42">
                <a:extLst>
                  <a:ext uri="{FF2B5EF4-FFF2-40B4-BE49-F238E27FC236}">
                    <a16:creationId xmlns:a16="http://schemas.microsoft.com/office/drawing/2014/main" id="{94ADC981-020F-42C6-B668-1DF08572540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Freeform: Shape 43">
                <a:extLst>
                  <a:ext uri="{FF2B5EF4-FFF2-40B4-BE49-F238E27FC236}">
                    <a16:creationId xmlns:a16="http://schemas.microsoft.com/office/drawing/2014/main" id="{7D9D223F-EDB4-45BE-B370-2D29C457CD6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" name="Freeform: Shape 44">
                <a:extLst>
                  <a:ext uri="{FF2B5EF4-FFF2-40B4-BE49-F238E27FC236}">
                    <a16:creationId xmlns:a16="http://schemas.microsoft.com/office/drawing/2014/main" id="{79D71484-C93C-48F4-A2FE-561C923EA019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Freeform: Shape 45">
                <a:extLst>
                  <a:ext uri="{FF2B5EF4-FFF2-40B4-BE49-F238E27FC236}">
                    <a16:creationId xmlns:a16="http://schemas.microsoft.com/office/drawing/2014/main" id="{62E6484E-1FD7-43AF-AD13-0D31529E1F1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21BC80-4CA6-4B86-840F-9C3517060099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36" name="Freeform: Shape 32">
                <a:extLst>
                  <a:ext uri="{FF2B5EF4-FFF2-40B4-BE49-F238E27FC236}">
                    <a16:creationId xmlns:a16="http://schemas.microsoft.com/office/drawing/2014/main" id="{FFC7FEB3-8A5C-467E-A3AA-5AD91CF423C5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" name="Freeform: Shape 33">
                <a:extLst>
                  <a:ext uri="{FF2B5EF4-FFF2-40B4-BE49-F238E27FC236}">
                    <a16:creationId xmlns:a16="http://schemas.microsoft.com/office/drawing/2014/main" id="{071F25F0-0699-4A26-A1F3-ACBC2D108891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Freeform: Shape 34">
                <a:extLst>
                  <a:ext uri="{FF2B5EF4-FFF2-40B4-BE49-F238E27FC236}">
                    <a16:creationId xmlns:a16="http://schemas.microsoft.com/office/drawing/2014/main" id="{C6D21C08-5954-464C-9CFF-1F895A0B30A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Freeform: Shape 35">
                <a:extLst>
                  <a:ext uri="{FF2B5EF4-FFF2-40B4-BE49-F238E27FC236}">
                    <a16:creationId xmlns:a16="http://schemas.microsoft.com/office/drawing/2014/main" id="{E918EED3-9B79-4A7D-83FA-C87BD3E71C6D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Freeform: Shape 36">
                <a:extLst>
                  <a:ext uri="{FF2B5EF4-FFF2-40B4-BE49-F238E27FC236}">
                    <a16:creationId xmlns:a16="http://schemas.microsoft.com/office/drawing/2014/main" id="{01F6A468-F3F6-4D6A-B01D-EBA40414DE21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Freeform: Shape 37">
                <a:extLst>
                  <a:ext uri="{FF2B5EF4-FFF2-40B4-BE49-F238E27FC236}">
                    <a16:creationId xmlns:a16="http://schemas.microsoft.com/office/drawing/2014/main" id="{9AA2A404-4E51-4573-801E-16F593AE80C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Freeform: Shape 38">
                <a:extLst>
                  <a:ext uri="{FF2B5EF4-FFF2-40B4-BE49-F238E27FC236}">
                    <a16:creationId xmlns:a16="http://schemas.microsoft.com/office/drawing/2014/main" id="{EA53B2F4-33BE-43E3-8D64-A0FDE9F5C1E9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55A05E-2313-42CE-9400-F183431BF3F9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29" name="Freeform: Shape 25">
                <a:extLst>
                  <a:ext uri="{FF2B5EF4-FFF2-40B4-BE49-F238E27FC236}">
                    <a16:creationId xmlns:a16="http://schemas.microsoft.com/office/drawing/2014/main" id="{BBB9D8D4-3653-400C-B38B-A809350EA55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Freeform: Shape 26">
                <a:extLst>
                  <a:ext uri="{FF2B5EF4-FFF2-40B4-BE49-F238E27FC236}">
                    <a16:creationId xmlns:a16="http://schemas.microsoft.com/office/drawing/2014/main" id="{D66409B5-9B20-43C9-B3DB-571E394DF553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Freeform: Shape 27">
                <a:extLst>
                  <a:ext uri="{FF2B5EF4-FFF2-40B4-BE49-F238E27FC236}">
                    <a16:creationId xmlns:a16="http://schemas.microsoft.com/office/drawing/2014/main" id="{4B534EBE-B982-4CAB-B96C-88E1B667719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Freeform: Shape 28">
                <a:extLst>
                  <a:ext uri="{FF2B5EF4-FFF2-40B4-BE49-F238E27FC236}">
                    <a16:creationId xmlns:a16="http://schemas.microsoft.com/office/drawing/2014/main" id="{CD094AED-B320-4F63-B7FA-D1081B3FF00F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Freeform: Shape 29">
                <a:extLst>
                  <a:ext uri="{FF2B5EF4-FFF2-40B4-BE49-F238E27FC236}">
                    <a16:creationId xmlns:a16="http://schemas.microsoft.com/office/drawing/2014/main" id="{EF2CB90B-4C6F-428E-9A21-9CF239A6B313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Freeform: Shape 30">
                <a:extLst>
                  <a:ext uri="{FF2B5EF4-FFF2-40B4-BE49-F238E27FC236}">
                    <a16:creationId xmlns:a16="http://schemas.microsoft.com/office/drawing/2014/main" id="{7615928F-4E3C-4FFE-984D-F47A483C6061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Freeform: Shape 31">
                <a:extLst>
                  <a:ext uri="{FF2B5EF4-FFF2-40B4-BE49-F238E27FC236}">
                    <a16:creationId xmlns:a16="http://schemas.microsoft.com/office/drawing/2014/main" id="{39BB9543-19CA-4406-81F4-D68D2216F81C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5340EC-00C1-432F-8176-FB2E0DFA2290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22" name="Freeform: Shape 18">
                <a:extLst>
                  <a:ext uri="{FF2B5EF4-FFF2-40B4-BE49-F238E27FC236}">
                    <a16:creationId xmlns:a16="http://schemas.microsoft.com/office/drawing/2014/main" id="{F04E49FE-D0ED-43C8-819D-E94DC8A508F1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Freeform: Shape 19">
                <a:extLst>
                  <a:ext uri="{FF2B5EF4-FFF2-40B4-BE49-F238E27FC236}">
                    <a16:creationId xmlns:a16="http://schemas.microsoft.com/office/drawing/2014/main" id="{627AFE97-C372-407E-A8A0-BB0A13BED5A1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Freeform: Shape 20">
                <a:extLst>
                  <a:ext uri="{FF2B5EF4-FFF2-40B4-BE49-F238E27FC236}">
                    <a16:creationId xmlns:a16="http://schemas.microsoft.com/office/drawing/2014/main" id="{F525AA09-A326-49D7-B6E0-ECAC0B124933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Freeform: Shape 21">
                <a:extLst>
                  <a:ext uri="{FF2B5EF4-FFF2-40B4-BE49-F238E27FC236}">
                    <a16:creationId xmlns:a16="http://schemas.microsoft.com/office/drawing/2014/main" id="{2F66879C-07FD-47BE-8986-8930C1432668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Freeform: Shape 22">
                <a:extLst>
                  <a:ext uri="{FF2B5EF4-FFF2-40B4-BE49-F238E27FC236}">
                    <a16:creationId xmlns:a16="http://schemas.microsoft.com/office/drawing/2014/main" id="{9552601B-DD80-4CBD-8E72-A8FFEC43B9C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Freeform: Shape 23">
                <a:extLst>
                  <a:ext uri="{FF2B5EF4-FFF2-40B4-BE49-F238E27FC236}">
                    <a16:creationId xmlns:a16="http://schemas.microsoft.com/office/drawing/2014/main" id="{F9FD31B1-D601-4BB7-BC68-1F3651E4EA79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Freeform: Shape 24">
                <a:extLst>
                  <a:ext uri="{FF2B5EF4-FFF2-40B4-BE49-F238E27FC236}">
                    <a16:creationId xmlns:a16="http://schemas.microsoft.com/office/drawing/2014/main" id="{D2D1A268-2B03-428F-BE26-4457DF67270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08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6901" y="1994198"/>
            <a:ext cx="2320132" cy="12414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371029" y="374073"/>
            <a:ext cx="3395600" cy="6319335"/>
            <a:chOff x="371028" y="711200"/>
            <a:chExt cx="3963237" cy="6009024"/>
          </a:xfrm>
        </p:grpSpPr>
        <p:sp>
          <p:nvSpPr>
            <p:cNvPr id="34" name="Freeform: Shape 167">
              <a:extLst>
                <a:ext uri="{FF2B5EF4-FFF2-40B4-BE49-F238E27FC236}">
                  <a16:creationId xmlns:a16="http://schemas.microsoft.com/office/drawing/2014/main" id="{5234D4CF-C1FA-40A3-A0CF-9CDBD6DC754C}"/>
                </a:ext>
              </a:extLst>
            </p:cNvPr>
            <p:cNvSpPr/>
            <p:nvPr/>
          </p:nvSpPr>
          <p:spPr>
            <a:xfrm>
              <a:off x="387906" y="711200"/>
              <a:ext cx="3279537" cy="5435600"/>
            </a:xfrm>
            <a:custGeom>
              <a:avLst/>
              <a:gdLst>
                <a:gd name="connsiteX0" fmla="*/ 0 w 3583156"/>
                <a:gd name="connsiteY0" fmla="*/ 0 h 8153400"/>
                <a:gd name="connsiteX1" fmla="*/ 3583156 w 3583156"/>
                <a:gd name="connsiteY1" fmla="*/ 0 h 8153400"/>
                <a:gd name="connsiteX2" fmla="*/ 3583156 w 3583156"/>
                <a:gd name="connsiteY2" fmla="*/ 3894509 h 8153400"/>
                <a:gd name="connsiteX3" fmla="*/ 3443915 w 3583156"/>
                <a:gd name="connsiteY3" fmla="*/ 3894509 h 8153400"/>
                <a:gd name="connsiteX4" fmla="*/ 3443915 w 3583156"/>
                <a:gd name="connsiteY4" fmla="*/ 139241 h 8153400"/>
                <a:gd name="connsiteX5" fmla="*/ 139241 w 3583156"/>
                <a:gd name="connsiteY5" fmla="*/ 139241 h 8153400"/>
                <a:gd name="connsiteX6" fmla="*/ 139241 w 3583156"/>
                <a:gd name="connsiteY6" fmla="*/ 8014159 h 8153400"/>
                <a:gd name="connsiteX7" fmla="*/ 323849 w 3583156"/>
                <a:gd name="connsiteY7" fmla="*/ 8014159 h 8153400"/>
                <a:gd name="connsiteX8" fmla="*/ 323849 w 3583156"/>
                <a:gd name="connsiteY8" fmla="*/ 8153400 h 8153400"/>
                <a:gd name="connsiteX9" fmla="*/ 0 w 3583156"/>
                <a:gd name="connsiteY9" fmla="*/ 8153400 h 815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3156" h="8153400">
                  <a:moveTo>
                    <a:pt x="0" y="0"/>
                  </a:moveTo>
                  <a:lnTo>
                    <a:pt x="3583156" y="0"/>
                  </a:lnTo>
                  <a:lnTo>
                    <a:pt x="3583156" y="3894509"/>
                  </a:lnTo>
                  <a:lnTo>
                    <a:pt x="3443915" y="3894509"/>
                  </a:lnTo>
                  <a:lnTo>
                    <a:pt x="3443915" y="139241"/>
                  </a:lnTo>
                  <a:lnTo>
                    <a:pt x="139241" y="139241"/>
                  </a:lnTo>
                  <a:lnTo>
                    <a:pt x="139241" y="8014159"/>
                  </a:lnTo>
                  <a:lnTo>
                    <a:pt x="323849" y="8014159"/>
                  </a:lnTo>
                  <a:lnTo>
                    <a:pt x="323849" y="8153400"/>
                  </a:lnTo>
                  <a:lnTo>
                    <a:pt x="0" y="81534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DB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738F09-BE00-45D3-88A5-FDB1618D8D19}"/>
                </a:ext>
              </a:extLst>
            </p:cNvPr>
            <p:cNvGrpSpPr/>
            <p:nvPr/>
          </p:nvGrpSpPr>
          <p:grpSpPr>
            <a:xfrm rot="19463987" flipH="1">
              <a:off x="2206496" y="4993711"/>
              <a:ext cx="363680" cy="434978"/>
              <a:chOff x="5704433" y="717502"/>
              <a:chExt cx="7365528" cy="8809481"/>
            </a:xfrm>
          </p:grpSpPr>
          <p:sp>
            <p:nvSpPr>
              <p:cNvPr id="36" name="Freeform: Shape 138">
                <a:extLst>
                  <a:ext uri="{FF2B5EF4-FFF2-40B4-BE49-F238E27FC236}">
                    <a16:creationId xmlns:a16="http://schemas.microsoft.com/office/drawing/2014/main" id="{B7DC8659-9D27-456B-9E4E-B4A13119D357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Freeform: Shape 139">
                <a:extLst>
                  <a:ext uri="{FF2B5EF4-FFF2-40B4-BE49-F238E27FC236}">
                    <a16:creationId xmlns:a16="http://schemas.microsoft.com/office/drawing/2014/main" id="{3A8E1560-9381-49AF-96E5-169BE3FD3DCE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Freeform: Shape 140">
                <a:extLst>
                  <a:ext uri="{FF2B5EF4-FFF2-40B4-BE49-F238E27FC236}">
                    <a16:creationId xmlns:a16="http://schemas.microsoft.com/office/drawing/2014/main" id="{585072EC-EAC1-4A8C-A727-218C44150C9A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Freeform: Shape 141">
                <a:extLst>
                  <a:ext uri="{FF2B5EF4-FFF2-40B4-BE49-F238E27FC236}">
                    <a16:creationId xmlns:a16="http://schemas.microsoft.com/office/drawing/2014/main" id="{2C63F105-6E15-46F1-9DCD-F9479B05DEE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Freeform: Shape 142">
                <a:extLst>
                  <a:ext uri="{FF2B5EF4-FFF2-40B4-BE49-F238E27FC236}">
                    <a16:creationId xmlns:a16="http://schemas.microsoft.com/office/drawing/2014/main" id="{0430C843-00CE-447B-8F31-3A35BF7F4D19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Freeform: Shape 143">
                <a:extLst>
                  <a:ext uri="{FF2B5EF4-FFF2-40B4-BE49-F238E27FC236}">
                    <a16:creationId xmlns:a16="http://schemas.microsoft.com/office/drawing/2014/main" id="{230D7E1F-305A-450C-84D1-009E7FA1308B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Freeform: Shape 144">
                <a:extLst>
                  <a:ext uri="{FF2B5EF4-FFF2-40B4-BE49-F238E27FC236}">
                    <a16:creationId xmlns:a16="http://schemas.microsoft.com/office/drawing/2014/main" id="{7FDEF37D-0B4C-4463-837A-9B5CC6542C5E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700D410-542E-4490-AC2E-5733428A9F83}"/>
                </a:ext>
              </a:extLst>
            </p:cNvPr>
            <p:cNvGrpSpPr/>
            <p:nvPr/>
          </p:nvGrpSpPr>
          <p:grpSpPr>
            <a:xfrm rot="19463987" flipH="1">
              <a:off x="2085329" y="5417886"/>
              <a:ext cx="533542" cy="604647"/>
              <a:chOff x="5365048" y="479821"/>
              <a:chExt cx="8036930" cy="9108010"/>
            </a:xfrm>
          </p:grpSpPr>
          <p:sp>
            <p:nvSpPr>
              <p:cNvPr id="44" name="Freeform: Shape 131">
                <a:extLst>
                  <a:ext uri="{FF2B5EF4-FFF2-40B4-BE49-F238E27FC236}">
                    <a16:creationId xmlns:a16="http://schemas.microsoft.com/office/drawing/2014/main" id="{FC3E2579-7C0E-49CE-A38F-AD49B5FF5C18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Freeform: Shape 132">
                <a:extLst>
                  <a:ext uri="{FF2B5EF4-FFF2-40B4-BE49-F238E27FC236}">
                    <a16:creationId xmlns:a16="http://schemas.microsoft.com/office/drawing/2014/main" id="{F720685C-A63C-4EE8-A0F3-8B5F5E67F00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Freeform: Shape 133">
                <a:extLst>
                  <a:ext uri="{FF2B5EF4-FFF2-40B4-BE49-F238E27FC236}">
                    <a16:creationId xmlns:a16="http://schemas.microsoft.com/office/drawing/2014/main" id="{6DE35E59-3952-4EEF-909A-DF104EB419D6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Freeform: Shape 134">
                <a:extLst>
                  <a:ext uri="{FF2B5EF4-FFF2-40B4-BE49-F238E27FC236}">
                    <a16:creationId xmlns:a16="http://schemas.microsoft.com/office/drawing/2014/main" id="{501B19BB-6475-456B-B918-41FBADBDFD38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Freeform: Shape 135">
                <a:extLst>
                  <a:ext uri="{FF2B5EF4-FFF2-40B4-BE49-F238E27FC236}">
                    <a16:creationId xmlns:a16="http://schemas.microsoft.com/office/drawing/2014/main" id="{8C2EA56C-7A9A-4469-A4AE-1EA267D7966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Freeform: Shape 136">
                <a:extLst>
                  <a:ext uri="{FF2B5EF4-FFF2-40B4-BE49-F238E27FC236}">
                    <a16:creationId xmlns:a16="http://schemas.microsoft.com/office/drawing/2014/main" id="{86FA2514-C561-429A-BF52-4E36E2723D8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Freeform: Shape 137">
                <a:extLst>
                  <a:ext uri="{FF2B5EF4-FFF2-40B4-BE49-F238E27FC236}">
                    <a16:creationId xmlns:a16="http://schemas.microsoft.com/office/drawing/2014/main" id="{E31D85F1-37B9-4685-82B7-A8D035891475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4632AC1-AF4C-4594-996E-7255A1A0B775}"/>
                </a:ext>
              </a:extLst>
            </p:cNvPr>
            <p:cNvGrpSpPr/>
            <p:nvPr/>
          </p:nvGrpSpPr>
          <p:grpSpPr>
            <a:xfrm rot="19463987" flipH="1">
              <a:off x="2756593" y="5537309"/>
              <a:ext cx="186891" cy="193059"/>
              <a:chOff x="5365048" y="1982197"/>
              <a:chExt cx="7362621" cy="7605634"/>
            </a:xfrm>
          </p:grpSpPr>
          <p:sp>
            <p:nvSpPr>
              <p:cNvPr id="52" name="Freeform: Shape 124">
                <a:extLst>
                  <a:ext uri="{FF2B5EF4-FFF2-40B4-BE49-F238E27FC236}">
                    <a16:creationId xmlns:a16="http://schemas.microsoft.com/office/drawing/2014/main" id="{89B70B08-F517-40CC-8C79-7C67CBA9FD67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Freeform: Shape 125">
                <a:extLst>
                  <a:ext uri="{FF2B5EF4-FFF2-40B4-BE49-F238E27FC236}">
                    <a16:creationId xmlns:a16="http://schemas.microsoft.com/office/drawing/2014/main" id="{5BD33883-AAD7-44F7-BD37-9B8ECADB67A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Freeform: Shape 126">
                <a:extLst>
                  <a:ext uri="{FF2B5EF4-FFF2-40B4-BE49-F238E27FC236}">
                    <a16:creationId xmlns:a16="http://schemas.microsoft.com/office/drawing/2014/main" id="{307A9DD2-FFCD-4720-94D7-F30DB64636B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Freeform: Shape 127">
                <a:extLst>
                  <a:ext uri="{FF2B5EF4-FFF2-40B4-BE49-F238E27FC236}">
                    <a16:creationId xmlns:a16="http://schemas.microsoft.com/office/drawing/2014/main" id="{AD2DFBBD-AAD1-447F-BB48-1B2BCB778C17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Freeform: Shape 128">
                <a:extLst>
                  <a:ext uri="{FF2B5EF4-FFF2-40B4-BE49-F238E27FC236}">
                    <a16:creationId xmlns:a16="http://schemas.microsoft.com/office/drawing/2014/main" id="{7E774126-BA1E-4A48-8286-FFA0F8E3F8D0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Freeform: Shape 129">
                <a:extLst>
                  <a:ext uri="{FF2B5EF4-FFF2-40B4-BE49-F238E27FC236}">
                    <a16:creationId xmlns:a16="http://schemas.microsoft.com/office/drawing/2014/main" id="{82E37550-39D3-476A-9D0C-CB0EE00DFCD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Freeform: Shape 130">
                <a:extLst>
                  <a:ext uri="{FF2B5EF4-FFF2-40B4-BE49-F238E27FC236}">
                    <a16:creationId xmlns:a16="http://schemas.microsoft.com/office/drawing/2014/main" id="{5C742560-5EB7-40E4-8A20-8D18F0243DAB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524E513-E2C8-468A-A58A-CFC7E25F7891}"/>
                </a:ext>
              </a:extLst>
            </p:cNvPr>
            <p:cNvGrpSpPr/>
            <p:nvPr/>
          </p:nvGrpSpPr>
          <p:grpSpPr>
            <a:xfrm rot="19463987" flipH="1">
              <a:off x="3091201" y="4592383"/>
              <a:ext cx="451627" cy="511815"/>
              <a:chOff x="5365051" y="479822"/>
              <a:chExt cx="8036930" cy="9108006"/>
            </a:xfrm>
          </p:grpSpPr>
          <p:sp>
            <p:nvSpPr>
              <p:cNvPr id="60" name="Freeform: Shape 117">
                <a:extLst>
                  <a:ext uri="{FF2B5EF4-FFF2-40B4-BE49-F238E27FC236}">
                    <a16:creationId xmlns:a16="http://schemas.microsoft.com/office/drawing/2014/main" id="{2169EB12-DA5E-44B6-8F39-54A0F020640E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Freeform: Shape 118">
                <a:extLst>
                  <a:ext uri="{FF2B5EF4-FFF2-40B4-BE49-F238E27FC236}">
                    <a16:creationId xmlns:a16="http://schemas.microsoft.com/office/drawing/2014/main" id="{8C6E7EBD-1C9C-466A-AD4E-1DB6D8D8C9F9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Freeform: Shape 119">
                <a:extLst>
                  <a:ext uri="{FF2B5EF4-FFF2-40B4-BE49-F238E27FC236}">
                    <a16:creationId xmlns:a16="http://schemas.microsoft.com/office/drawing/2014/main" id="{570A29CA-6CC1-490C-9C31-08B6E00B3901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Freeform: Shape 120">
                <a:extLst>
                  <a:ext uri="{FF2B5EF4-FFF2-40B4-BE49-F238E27FC236}">
                    <a16:creationId xmlns:a16="http://schemas.microsoft.com/office/drawing/2014/main" id="{C891C4E6-CB29-4C2D-90B2-D70B47755178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Freeform: Shape 121">
                <a:extLst>
                  <a:ext uri="{FF2B5EF4-FFF2-40B4-BE49-F238E27FC236}">
                    <a16:creationId xmlns:a16="http://schemas.microsoft.com/office/drawing/2014/main" id="{1E1001C2-8267-477D-89A7-F90FDF5DB246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Freeform: Shape 122">
                <a:extLst>
                  <a:ext uri="{FF2B5EF4-FFF2-40B4-BE49-F238E27FC236}">
                    <a16:creationId xmlns:a16="http://schemas.microsoft.com/office/drawing/2014/main" id="{66729FEA-1322-4C15-BE3C-1C6A37D38183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Freeform: Shape 123">
                <a:extLst>
                  <a:ext uri="{FF2B5EF4-FFF2-40B4-BE49-F238E27FC236}">
                    <a16:creationId xmlns:a16="http://schemas.microsoft.com/office/drawing/2014/main" id="{9C27F096-CD01-4245-8DA2-8C084E2D4440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8CEB3E5-BC80-48C6-8415-C2DFAE3BD223}"/>
                </a:ext>
              </a:extLst>
            </p:cNvPr>
            <p:cNvGrpSpPr/>
            <p:nvPr/>
          </p:nvGrpSpPr>
          <p:grpSpPr>
            <a:xfrm rot="19262201" flipH="1">
              <a:off x="2623328" y="5113556"/>
              <a:ext cx="590365" cy="406597"/>
              <a:chOff x="3667032" y="1708483"/>
              <a:chExt cx="8105829" cy="5582653"/>
            </a:xfrm>
          </p:grpSpPr>
          <p:sp>
            <p:nvSpPr>
              <p:cNvPr id="68" name="Freeform: Shape 110">
                <a:extLst>
                  <a:ext uri="{FF2B5EF4-FFF2-40B4-BE49-F238E27FC236}">
                    <a16:creationId xmlns:a16="http://schemas.microsoft.com/office/drawing/2014/main" id="{FCC0AB56-626B-44BB-897D-173DA3087149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9" name="Freeform: Shape 111">
                <a:extLst>
                  <a:ext uri="{FF2B5EF4-FFF2-40B4-BE49-F238E27FC236}">
                    <a16:creationId xmlns:a16="http://schemas.microsoft.com/office/drawing/2014/main" id="{9F5555B2-70BE-43DD-B410-FF80124DFB2B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0" name="Freeform: Shape 112">
                <a:extLst>
                  <a:ext uri="{FF2B5EF4-FFF2-40B4-BE49-F238E27FC236}">
                    <a16:creationId xmlns:a16="http://schemas.microsoft.com/office/drawing/2014/main" id="{7C6CB87F-E252-406E-BD88-096A9A34CCA3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Freeform: Shape 113">
                <a:extLst>
                  <a:ext uri="{FF2B5EF4-FFF2-40B4-BE49-F238E27FC236}">
                    <a16:creationId xmlns:a16="http://schemas.microsoft.com/office/drawing/2014/main" id="{F6737F00-F775-4784-B59F-E5F4A06D5344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2" name="Freeform: Shape 114">
                <a:extLst>
                  <a:ext uri="{FF2B5EF4-FFF2-40B4-BE49-F238E27FC236}">
                    <a16:creationId xmlns:a16="http://schemas.microsoft.com/office/drawing/2014/main" id="{58CF56DE-8CEC-4B4E-B918-C1DFB6A5FEE2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Freeform: Shape 115">
                <a:extLst>
                  <a:ext uri="{FF2B5EF4-FFF2-40B4-BE49-F238E27FC236}">
                    <a16:creationId xmlns:a16="http://schemas.microsoft.com/office/drawing/2014/main" id="{C0001AC1-5456-4312-AF36-914B7BB6D8B6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4" name="Freeform: Shape 116">
                <a:extLst>
                  <a:ext uri="{FF2B5EF4-FFF2-40B4-BE49-F238E27FC236}">
                    <a16:creationId xmlns:a16="http://schemas.microsoft.com/office/drawing/2014/main" id="{0DDF2BA6-4189-4AC4-AB05-6B7AB839F670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F94258E-8492-48DA-9616-17FFEA325B93}"/>
                </a:ext>
              </a:extLst>
            </p:cNvPr>
            <p:cNvGrpSpPr/>
            <p:nvPr/>
          </p:nvGrpSpPr>
          <p:grpSpPr>
            <a:xfrm rot="19262201" flipH="1">
              <a:off x="2579289" y="4746493"/>
              <a:ext cx="369472" cy="254463"/>
              <a:chOff x="3667032" y="1708483"/>
              <a:chExt cx="8105829" cy="5582653"/>
            </a:xfrm>
          </p:grpSpPr>
          <p:sp>
            <p:nvSpPr>
              <p:cNvPr id="76" name="Freeform: Shape 103">
                <a:extLst>
                  <a:ext uri="{FF2B5EF4-FFF2-40B4-BE49-F238E27FC236}">
                    <a16:creationId xmlns:a16="http://schemas.microsoft.com/office/drawing/2014/main" id="{BCDD47DD-FE7C-4A6C-9773-3FDD1269F05E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7" name="Freeform: Shape 104">
                <a:extLst>
                  <a:ext uri="{FF2B5EF4-FFF2-40B4-BE49-F238E27FC236}">
                    <a16:creationId xmlns:a16="http://schemas.microsoft.com/office/drawing/2014/main" id="{D14748D4-0EF0-46A5-BB1E-C3876C30068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8" name="Freeform: Shape 105">
                <a:extLst>
                  <a:ext uri="{FF2B5EF4-FFF2-40B4-BE49-F238E27FC236}">
                    <a16:creationId xmlns:a16="http://schemas.microsoft.com/office/drawing/2014/main" id="{00F5CC18-E877-471D-A6C7-D1E9B8FF8EB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" name="Freeform: Shape 106">
                <a:extLst>
                  <a:ext uri="{FF2B5EF4-FFF2-40B4-BE49-F238E27FC236}">
                    <a16:creationId xmlns:a16="http://schemas.microsoft.com/office/drawing/2014/main" id="{93F6DF02-1AEB-45DE-AFC1-367D8AD20521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0" name="Freeform: Shape 107">
                <a:extLst>
                  <a:ext uri="{FF2B5EF4-FFF2-40B4-BE49-F238E27FC236}">
                    <a16:creationId xmlns:a16="http://schemas.microsoft.com/office/drawing/2014/main" id="{950D4811-28B8-4155-B542-0267B4D7F6A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1" name="Freeform: Shape 108">
                <a:extLst>
                  <a:ext uri="{FF2B5EF4-FFF2-40B4-BE49-F238E27FC236}">
                    <a16:creationId xmlns:a16="http://schemas.microsoft.com/office/drawing/2014/main" id="{C2E5FAA2-8A3B-44B6-BF6F-24890A7306F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2" name="Freeform: Shape 109">
                <a:extLst>
                  <a:ext uri="{FF2B5EF4-FFF2-40B4-BE49-F238E27FC236}">
                    <a16:creationId xmlns:a16="http://schemas.microsoft.com/office/drawing/2014/main" id="{E490B12C-A200-46FA-BC51-A665EE4FFD8A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777C03F-1225-43D8-8EE3-6D63ADD53603}"/>
                </a:ext>
              </a:extLst>
            </p:cNvPr>
            <p:cNvGrpSpPr/>
            <p:nvPr/>
          </p:nvGrpSpPr>
          <p:grpSpPr>
            <a:xfrm rot="19463987" flipH="1">
              <a:off x="2381157" y="3912135"/>
              <a:ext cx="533542" cy="604647"/>
              <a:chOff x="5365048" y="479821"/>
              <a:chExt cx="8036930" cy="9108010"/>
            </a:xfrm>
          </p:grpSpPr>
          <p:sp>
            <p:nvSpPr>
              <p:cNvPr id="84" name="Freeform: Shape 96">
                <a:extLst>
                  <a:ext uri="{FF2B5EF4-FFF2-40B4-BE49-F238E27FC236}">
                    <a16:creationId xmlns:a16="http://schemas.microsoft.com/office/drawing/2014/main" id="{62E72525-178B-4FA0-84BF-CC01B581051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5" name="Freeform: Shape 97">
                <a:extLst>
                  <a:ext uri="{FF2B5EF4-FFF2-40B4-BE49-F238E27FC236}">
                    <a16:creationId xmlns:a16="http://schemas.microsoft.com/office/drawing/2014/main" id="{69CC5269-8E33-44FE-9CE8-DB9A37AA871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6" name="Freeform: Shape 98">
                <a:extLst>
                  <a:ext uri="{FF2B5EF4-FFF2-40B4-BE49-F238E27FC236}">
                    <a16:creationId xmlns:a16="http://schemas.microsoft.com/office/drawing/2014/main" id="{6404344F-BCA1-4CF1-BE67-5C7679EB5426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7" name="Freeform: Shape 99">
                <a:extLst>
                  <a:ext uri="{FF2B5EF4-FFF2-40B4-BE49-F238E27FC236}">
                    <a16:creationId xmlns:a16="http://schemas.microsoft.com/office/drawing/2014/main" id="{6734C2D2-F60A-42DD-B42B-64384E825774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8" name="Freeform: Shape 100">
                <a:extLst>
                  <a:ext uri="{FF2B5EF4-FFF2-40B4-BE49-F238E27FC236}">
                    <a16:creationId xmlns:a16="http://schemas.microsoft.com/office/drawing/2014/main" id="{426592D0-DC86-4FEE-A0C6-1D7DA6412183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Freeform: Shape 101">
                <a:extLst>
                  <a:ext uri="{FF2B5EF4-FFF2-40B4-BE49-F238E27FC236}">
                    <a16:creationId xmlns:a16="http://schemas.microsoft.com/office/drawing/2014/main" id="{0B87A9A3-74F6-420F-AFBC-CC0A40DFF15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0" name="Freeform: Shape 102">
                <a:extLst>
                  <a:ext uri="{FF2B5EF4-FFF2-40B4-BE49-F238E27FC236}">
                    <a16:creationId xmlns:a16="http://schemas.microsoft.com/office/drawing/2014/main" id="{71BAFB78-B42B-4B72-A936-0DCE58C642A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79CCFBB-54D7-4D4F-9064-405F738524D6}"/>
                </a:ext>
              </a:extLst>
            </p:cNvPr>
            <p:cNvGrpSpPr/>
            <p:nvPr/>
          </p:nvGrpSpPr>
          <p:grpSpPr>
            <a:xfrm rot="19463987" flipH="1">
              <a:off x="3048305" y="4069582"/>
              <a:ext cx="404467" cy="458371"/>
              <a:chOff x="5365048" y="479821"/>
              <a:chExt cx="8036930" cy="9108010"/>
            </a:xfrm>
          </p:grpSpPr>
          <p:sp>
            <p:nvSpPr>
              <p:cNvPr id="92" name="Freeform: Shape 89">
                <a:extLst>
                  <a:ext uri="{FF2B5EF4-FFF2-40B4-BE49-F238E27FC236}">
                    <a16:creationId xmlns:a16="http://schemas.microsoft.com/office/drawing/2014/main" id="{35B5626F-E6D7-4A94-BF42-F2FAB1CD8641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Freeform: Shape 90">
                <a:extLst>
                  <a:ext uri="{FF2B5EF4-FFF2-40B4-BE49-F238E27FC236}">
                    <a16:creationId xmlns:a16="http://schemas.microsoft.com/office/drawing/2014/main" id="{9434F757-486E-4106-A1E3-0218FEF3CCBA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Freeform: Shape 91">
                <a:extLst>
                  <a:ext uri="{FF2B5EF4-FFF2-40B4-BE49-F238E27FC236}">
                    <a16:creationId xmlns:a16="http://schemas.microsoft.com/office/drawing/2014/main" id="{107355F6-81D2-4D0A-B020-739E29AAB2E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5" name="Freeform: Shape 92">
                <a:extLst>
                  <a:ext uri="{FF2B5EF4-FFF2-40B4-BE49-F238E27FC236}">
                    <a16:creationId xmlns:a16="http://schemas.microsoft.com/office/drawing/2014/main" id="{1AD154E2-89F2-432E-AA9B-7424E2761CD7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Freeform: Shape 93">
                <a:extLst>
                  <a:ext uri="{FF2B5EF4-FFF2-40B4-BE49-F238E27FC236}">
                    <a16:creationId xmlns:a16="http://schemas.microsoft.com/office/drawing/2014/main" id="{B6617580-2F50-45D1-B20C-A64020C0BDB1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Freeform: Shape 94">
                <a:extLst>
                  <a:ext uri="{FF2B5EF4-FFF2-40B4-BE49-F238E27FC236}">
                    <a16:creationId xmlns:a16="http://schemas.microsoft.com/office/drawing/2014/main" id="{A7D66DE4-00B6-4AC5-BD23-7E2CCEE95FD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Freeform: Shape 95">
                <a:extLst>
                  <a:ext uri="{FF2B5EF4-FFF2-40B4-BE49-F238E27FC236}">
                    <a16:creationId xmlns:a16="http://schemas.microsoft.com/office/drawing/2014/main" id="{BAE1DCA4-A861-42AE-944C-5EC37A8C55AC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7342380-A1E7-43F3-9E43-7F9C32335906}"/>
                </a:ext>
              </a:extLst>
            </p:cNvPr>
            <p:cNvGrpSpPr/>
            <p:nvPr/>
          </p:nvGrpSpPr>
          <p:grpSpPr>
            <a:xfrm rot="20232027" flipH="1">
              <a:off x="3637650" y="4872024"/>
              <a:ext cx="333367" cy="229597"/>
              <a:chOff x="3667032" y="1708483"/>
              <a:chExt cx="8105829" cy="5582653"/>
            </a:xfrm>
          </p:grpSpPr>
          <p:sp>
            <p:nvSpPr>
              <p:cNvPr id="100" name="Freeform: Shape 82">
                <a:extLst>
                  <a:ext uri="{FF2B5EF4-FFF2-40B4-BE49-F238E27FC236}">
                    <a16:creationId xmlns:a16="http://schemas.microsoft.com/office/drawing/2014/main" id="{0FDD9D8A-523A-4FBA-A662-46E5AC35D20A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Freeform: Shape 83">
                <a:extLst>
                  <a:ext uri="{FF2B5EF4-FFF2-40B4-BE49-F238E27FC236}">
                    <a16:creationId xmlns:a16="http://schemas.microsoft.com/office/drawing/2014/main" id="{CCA98B03-5D1A-41C6-8201-E8104EFA2394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Freeform: Shape 84">
                <a:extLst>
                  <a:ext uri="{FF2B5EF4-FFF2-40B4-BE49-F238E27FC236}">
                    <a16:creationId xmlns:a16="http://schemas.microsoft.com/office/drawing/2014/main" id="{0E6C900F-9F37-4FAC-9D63-C787BA0181D0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Freeform: Shape 85">
                <a:extLst>
                  <a:ext uri="{FF2B5EF4-FFF2-40B4-BE49-F238E27FC236}">
                    <a16:creationId xmlns:a16="http://schemas.microsoft.com/office/drawing/2014/main" id="{645227E2-265B-4C48-BC65-812317D1C9E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Freeform: Shape 86">
                <a:extLst>
                  <a:ext uri="{FF2B5EF4-FFF2-40B4-BE49-F238E27FC236}">
                    <a16:creationId xmlns:a16="http://schemas.microsoft.com/office/drawing/2014/main" id="{35B11BFA-D821-4CCB-A3C3-A8456C306E2D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Freeform: Shape 87">
                <a:extLst>
                  <a:ext uri="{FF2B5EF4-FFF2-40B4-BE49-F238E27FC236}">
                    <a16:creationId xmlns:a16="http://schemas.microsoft.com/office/drawing/2014/main" id="{161C27F5-BE5E-4C9E-B308-A6A0BD46730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Freeform: Shape 88">
                <a:extLst>
                  <a:ext uri="{FF2B5EF4-FFF2-40B4-BE49-F238E27FC236}">
                    <a16:creationId xmlns:a16="http://schemas.microsoft.com/office/drawing/2014/main" id="{BEA7DB35-43EA-46C1-BFD9-305A3AD67D0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D81C25F-6C2B-4DFA-8B10-E10F977CFCD7}"/>
                </a:ext>
              </a:extLst>
            </p:cNvPr>
            <p:cNvGrpSpPr/>
            <p:nvPr/>
          </p:nvGrpSpPr>
          <p:grpSpPr>
            <a:xfrm rot="20232027" flipH="1">
              <a:off x="2083110" y="4633106"/>
              <a:ext cx="278856" cy="192054"/>
              <a:chOff x="3667032" y="1708483"/>
              <a:chExt cx="8105829" cy="5582653"/>
            </a:xfrm>
          </p:grpSpPr>
          <p:sp>
            <p:nvSpPr>
              <p:cNvPr id="108" name="Freeform: Shape 75">
                <a:extLst>
                  <a:ext uri="{FF2B5EF4-FFF2-40B4-BE49-F238E27FC236}">
                    <a16:creationId xmlns:a16="http://schemas.microsoft.com/office/drawing/2014/main" id="{AB0437A3-BE79-4F53-A9D4-DD75820D12FF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9" name="Freeform: Shape 76">
                <a:extLst>
                  <a:ext uri="{FF2B5EF4-FFF2-40B4-BE49-F238E27FC236}">
                    <a16:creationId xmlns:a16="http://schemas.microsoft.com/office/drawing/2014/main" id="{F6F73B6E-777C-47EE-A0F8-1D6AA17964B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Freeform: Shape 77">
                <a:extLst>
                  <a:ext uri="{FF2B5EF4-FFF2-40B4-BE49-F238E27FC236}">
                    <a16:creationId xmlns:a16="http://schemas.microsoft.com/office/drawing/2014/main" id="{2BD1BA57-FC50-433A-B978-339684C0AA5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Freeform: Shape 78">
                <a:extLst>
                  <a:ext uri="{FF2B5EF4-FFF2-40B4-BE49-F238E27FC236}">
                    <a16:creationId xmlns:a16="http://schemas.microsoft.com/office/drawing/2014/main" id="{D6C56A76-B71D-4348-9DFA-5DFE99CB0FF2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Freeform: Shape 79">
                <a:extLst>
                  <a:ext uri="{FF2B5EF4-FFF2-40B4-BE49-F238E27FC236}">
                    <a16:creationId xmlns:a16="http://schemas.microsoft.com/office/drawing/2014/main" id="{B0AF2679-7A3F-484E-9A5B-649D26E6218E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3" name="Freeform: Shape 80">
                <a:extLst>
                  <a:ext uri="{FF2B5EF4-FFF2-40B4-BE49-F238E27FC236}">
                    <a16:creationId xmlns:a16="http://schemas.microsoft.com/office/drawing/2014/main" id="{E242437E-E71E-492D-9572-EA09D1F965BE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4" name="Freeform: Shape 81">
                <a:extLst>
                  <a:ext uri="{FF2B5EF4-FFF2-40B4-BE49-F238E27FC236}">
                    <a16:creationId xmlns:a16="http://schemas.microsoft.com/office/drawing/2014/main" id="{527169D8-D601-475C-BFDC-E628F818BDC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21591C5-C04F-4C21-8ABD-82AA023FBA22}"/>
                </a:ext>
              </a:extLst>
            </p:cNvPr>
            <p:cNvGrpSpPr/>
            <p:nvPr/>
          </p:nvGrpSpPr>
          <p:grpSpPr>
            <a:xfrm rot="19463987" flipH="1">
              <a:off x="3390438" y="3515541"/>
              <a:ext cx="612811" cy="694480"/>
              <a:chOff x="5365048" y="479821"/>
              <a:chExt cx="8036930" cy="9108010"/>
            </a:xfrm>
          </p:grpSpPr>
          <p:sp>
            <p:nvSpPr>
              <p:cNvPr id="116" name="Freeform: Shape 68">
                <a:extLst>
                  <a:ext uri="{FF2B5EF4-FFF2-40B4-BE49-F238E27FC236}">
                    <a16:creationId xmlns:a16="http://schemas.microsoft.com/office/drawing/2014/main" id="{91255C69-2E23-4D49-9A54-EF2DC9B24D5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7" name="Freeform: Shape 69">
                <a:extLst>
                  <a:ext uri="{FF2B5EF4-FFF2-40B4-BE49-F238E27FC236}">
                    <a16:creationId xmlns:a16="http://schemas.microsoft.com/office/drawing/2014/main" id="{098F8893-BA0E-411D-A35B-EF99CA6A4C5F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8" name="Freeform: Shape 70">
                <a:extLst>
                  <a:ext uri="{FF2B5EF4-FFF2-40B4-BE49-F238E27FC236}">
                    <a16:creationId xmlns:a16="http://schemas.microsoft.com/office/drawing/2014/main" id="{CB21944C-D3A3-40F6-8CEB-8CB9CA33C65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9" name="Freeform: Shape 71">
                <a:extLst>
                  <a:ext uri="{FF2B5EF4-FFF2-40B4-BE49-F238E27FC236}">
                    <a16:creationId xmlns:a16="http://schemas.microsoft.com/office/drawing/2014/main" id="{A1212871-D3C6-450D-A8A2-D9EFD7F6BB3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0" name="Freeform: Shape 72">
                <a:extLst>
                  <a:ext uri="{FF2B5EF4-FFF2-40B4-BE49-F238E27FC236}">
                    <a16:creationId xmlns:a16="http://schemas.microsoft.com/office/drawing/2014/main" id="{6C02299B-C22A-4011-87B9-225C10BC1AC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1" name="Freeform: Shape 73">
                <a:extLst>
                  <a:ext uri="{FF2B5EF4-FFF2-40B4-BE49-F238E27FC236}">
                    <a16:creationId xmlns:a16="http://schemas.microsoft.com/office/drawing/2014/main" id="{961FAA8A-DD86-4F31-A454-EADF3A7C00E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2" name="Freeform: Shape 74">
                <a:extLst>
                  <a:ext uri="{FF2B5EF4-FFF2-40B4-BE49-F238E27FC236}">
                    <a16:creationId xmlns:a16="http://schemas.microsoft.com/office/drawing/2014/main" id="{20A9A607-097C-4648-BCA5-1140489E9E0F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D65AD6E-67BC-4A89-9CA4-98E433159BEC}"/>
                </a:ext>
              </a:extLst>
            </p:cNvPr>
            <p:cNvGrpSpPr/>
            <p:nvPr/>
          </p:nvGrpSpPr>
          <p:grpSpPr>
            <a:xfrm rot="18549872" flipH="1">
              <a:off x="3735102" y="4369206"/>
              <a:ext cx="310765" cy="214030"/>
              <a:chOff x="3667032" y="1708483"/>
              <a:chExt cx="8105829" cy="5582653"/>
            </a:xfrm>
          </p:grpSpPr>
          <p:sp>
            <p:nvSpPr>
              <p:cNvPr id="124" name="Freeform: Shape 61">
                <a:extLst>
                  <a:ext uri="{FF2B5EF4-FFF2-40B4-BE49-F238E27FC236}">
                    <a16:creationId xmlns:a16="http://schemas.microsoft.com/office/drawing/2014/main" id="{C4ECD2AB-45AE-4A6C-98B6-B63FE7018C62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Freeform: Shape 62">
                <a:extLst>
                  <a:ext uri="{FF2B5EF4-FFF2-40B4-BE49-F238E27FC236}">
                    <a16:creationId xmlns:a16="http://schemas.microsoft.com/office/drawing/2014/main" id="{EA7D0A7C-B0D0-42D3-AFB3-E76E5104D00C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6" name="Freeform: Shape 63">
                <a:extLst>
                  <a:ext uri="{FF2B5EF4-FFF2-40B4-BE49-F238E27FC236}">
                    <a16:creationId xmlns:a16="http://schemas.microsoft.com/office/drawing/2014/main" id="{A20C431C-78D2-4354-ACA6-A3D45C4F754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7" name="Freeform: Shape 64">
                <a:extLst>
                  <a:ext uri="{FF2B5EF4-FFF2-40B4-BE49-F238E27FC236}">
                    <a16:creationId xmlns:a16="http://schemas.microsoft.com/office/drawing/2014/main" id="{A9C57BE7-E305-4D02-A27E-537823FFC66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8" name="Freeform: Shape 65">
                <a:extLst>
                  <a:ext uri="{FF2B5EF4-FFF2-40B4-BE49-F238E27FC236}">
                    <a16:creationId xmlns:a16="http://schemas.microsoft.com/office/drawing/2014/main" id="{E111D2B6-D3D7-4151-BFB3-655C8D2865C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9" name="Freeform: Shape 66">
                <a:extLst>
                  <a:ext uri="{FF2B5EF4-FFF2-40B4-BE49-F238E27FC236}">
                    <a16:creationId xmlns:a16="http://schemas.microsoft.com/office/drawing/2014/main" id="{8CD3E767-D8CD-4CA8-BF25-F3504410C03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0" name="Freeform: Shape 67">
                <a:extLst>
                  <a:ext uri="{FF2B5EF4-FFF2-40B4-BE49-F238E27FC236}">
                    <a16:creationId xmlns:a16="http://schemas.microsoft.com/office/drawing/2014/main" id="{DE135B22-61E9-4C0E-857C-E93DE1BDF251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DBD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E1AA285-90AD-4A5E-BE92-EB69D454AF01}"/>
                </a:ext>
              </a:extLst>
            </p:cNvPr>
            <p:cNvGrpSpPr/>
            <p:nvPr/>
          </p:nvGrpSpPr>
          <p:grpSpPr>
            <a:xfrm>
              <a:off x="371028" y="5665526"/>
              <a:ext cx="3963237" cy="1054698"/>
              <a:chOff x="3960971" y="2767117"/>
              <a:chExt cx="4267200" cy="1321489"/>
            </a:xfrm>
          </p:grpSpPr>
          <p:sp>
            <p:nvSpPr>
              <p:cNvPr id="132" name="Freeform: Shape 146">
                <a:extLst>
                  <a:ext uri="{FF2B5EF4-FFF2-40B4-BE49-F238E27FC236}">
                    <a16:creationId xmlns:a16="http://schemas.microsoft.com/office/drawing/2014/main" id="{0372E30A-71E7-4290-9400-9976481B1E89}"/>
                  </a:ext>
                </a:extLst>
              </p:cNvPr>
              <p:cNvSpPr/>
              <p:nvPr/>
            </p:nvSpPr>
            <p:spPr>
              <a:xfrm>
                <a:off x="4049553" y="3359522"/>
                <a:ext cx="4086225" cy="657225"/>
              </a:xfrm>
              <a:custGeom>
                <a:avLst/>
                <a:gdLst>
                  <a:gd name="connsiteX0" fmla="*/ 3881914 w 4086225"/>
                  <a:gd name="connsiteY0" fmla="*/ 86622 h 657225"/>
                  <a:gd name="connsiteX1" fmla="*/ 2049304 w 4086225"/>
                  <a:gd name="connsiteY1" fmla="*/ 319032 h 657225"/>
                  <a:gd name="connsiteX2" fmla="*/ 2049304 w 4086225"/>
                  <a:gd name="connsiteY2" fmla="*/ 313317 h 657225"/>
                  <a:gd name="connsiteX3" fmla="*/ 210979 w 4086225"/>
                  <a:gd name="connsiteY3" fmla="*/ 78050 h 657225"/>
                  <a:gd name="connsiteX4" fmla="*/ 7144 w 4086225"/>
                  <a:gd name="connsiteY4" fmla="*/ 603830 h 657225"/>
                  <a:gd name="connsiteX5" fmla="*/ 1779746 w 4086225"/>
                  <a:gd name="connsiteY5" fmla="*/ 375230 h 657225"/>
                  <a:gd name="connsiteX6" fmla="*/ 2043589 w 4086225"/>
                  <a:gd name="connsiteY6" fmla="*/ 643835 h 657225"/>
                  <a:gd name="connsiteX7" fmla="*/ 2043589 w 4086225"/>
                  <a:gd name="connsiteY7" fmla="*/ 652407 h 657225"/>
                  <a:gd name="connsiteX8" fmla="*/ 2312194 w 4086225"/>
                  <a:gd name="connsiteY8" fmla="*/ 383802 h 657225"/>
                  <a:gd name="connsiteX9" fmla="*/ 4084796 w 4086225"/>
                  <a:gd name="connsiteY9" fmla="*/ 612402 h 657225"/>
                  <a:gd name="connsiteX10" fmla="*/ 3881914 w 4086225"/>
                  <a:gd name="connsiteY10" fmla="*/ 86622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6225" h="657225">
                    <a:moveTo>
                      <a:pt x="3881914" y="86622"/>
                    </a:moveTo>
                    <a:cubicBezTo>
                      <a:pt x="3555206" y="-1960"/>
                      <a:pt x="2711291" y="-80065"/>
                      <a:pt x="2049304" y="319032"/>
                    </a:cubicBezTo>
                    <a:lnTo>
                      <a:pt x="2049304" y="313317"/>
                    </a:lnTo>
                    <a:cubicBezTo>
                      <a:pt x="1385411" y="-88638"/>
                      <a:pt x="538639" y="-9580"/>
                      <a:pt x="210979" y="78050"/>
                    </a:cubicBezTo>
                    <a:cubicBezTo>
                      <a:pt x="210979" y="78050"/>
                      <a:pt x="17621" y="294267"/>
                      <a:pt x="7144" y="603830"/>
                    </a:cubicBezTo>
                    <a:lnTo>
                      <a:pt x="1779746" y="375230"/>
                    </a:lnTo>
                    <a:cubicBezTo>
                      <a:pt x="1779746" y="521915"/>
                      <a:pt x="1897856" y="640977"/>
                      <a:pt x="2043589" y="643835"/>
                    </a:cubicBezTo>
                    <a:lnTo>
                      <a:pt x="2043589" y="652407"/>
                    </a:lnTo>
                    <a:cubicBezTo>
                      <a:pt x="2192179" y="652407"/>
                      <a:pt x="2312194" y="532392"/>
                      <a:pt x="2312194" y="383802"/>
                    </a:cubicBezTo>
                    <a:lnTo>
                      <a:pt x="4084796" y="612402"/>
                    </a:lnTo>
                    <a:cubicBezTo>
                      <a:pt x="4076224" y="302840"/>
                      <a:pt x="3881914" y="86622"/>
                      <a:pt x="3881914" y="86622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solidFill>
                  <a:srgbClr val="FDBD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33" name="Freeform: Shape 147">
                <a:extLst>
                  <a:ext uri="{FF2B5EF4-FFF2-40B4-BE49-F238E27FC236}">
                    <a16:creationId xmlns:a16="http://schemas.microsoft.com/office/drawing/2014/main" id="{51C4A27E-D425-4D9B-B3E3-77B704ABD65D}"/>
                  </a:ext>
                </a:extLst>
              </p:cNvPr>
              <p:cNvSpPr/>
              <p:nvPr/>
            </p:nvSpPr>
            <p:spPr>
              <a:xfrm>
                <a:off x="3960971" y="3698081"/>
                <a:ext cx="4267200" cy="390525"/>
              </a:xfrm>
              <a:custGeom>
                <a:avLst/>
                <a:gdLst>
                  <a:gd name="connsiteX0" fmla="*/ 2127409 w 4267200"/>
                  <a:gd name="connsiteY0" fmla="*/ 389096 h 390525"/>
                  <a:gd name="connsiteX1" fmla="*/ 1806416 w 4267200"/>
                  <a:gd name="connsiteY1" fmla="*/ 120491 h 390525"/>
                  <a:gd name="connsiteX2" fmla="*/ 51911 w 4267200"/>
                  <a:gd name="connsiteY2" fmla="*/ 330041 h 390525"/>
                  <a:gd name="connsiteX3" fmla="*/ 7144 w 4267200"/>
                  <a:gd name="connsiteY3" fmla="*/ 294799 h 390525"/>
                  <a:gd name="connsiteX4" fmla="*/ 7144 w 4267200"/>
                  <a:gd name="connsiteY4" fmla="*/ 251936 h 390525"/>
                  <a:gd name="connsiteX5" fmla="*/ 51911 w 4267200"/>
                  <a:gd name="connsiteY5" fmla="*/ 216694 h 390525"/>
                  <a:gd name="connsiteX6" fmla="*/ 1859756 w 4267200"/>
                  <a:gd name="connsiteY6" fmla="*/ 7144 h 390525"/>
                  <a:gd name="connsiteX7" fmla="*/ 1915954 w 4267200"/>
                  <a:gd name="connsiteY7" fmla="*/ 65246 h 390525"/>
                  <a:gd name="connsiteX8" fmla="*/ 2127409 w 4267200"/>
                  <a:gd name="connsiteY8" fmla="*/ 275749 h 390525"/>
                  <a:gd name="connsiteX9" fmla="*/ 2338864 w 4267200"/>
                  <a:gd name="connsiteY9" fmla="*/ 65246 h 390525"/>
                  <a:gd name="connsiteX10" fmla="*/ 2395061 w 4267200"/>
                  <a:gd name="connsiteY10" fmla="*/ 7144 h 390525"/>
                  <a:gd name="connsiteX11" fmla="*/ 4231482 w 4267200"/>
                  <a:gd name="connsiteY11" fmla="*/ 216694 h 390525"/>
                  <a:gd name="connsiteX12" fmla="*/ 4266724 w 4267200"/>
                  <a:gd name="connsiteY12" fmla="*/ 251936 h 390525"/>
                  <a:gd name="connsiteX13" fmla="*/ 4266724 w 4267200"/>
                  <a:gd name="connsiteY13" fmla="*/ 294799 h 390525"/>
                  <a:gd name="connsiteX14" fmla="*/ 4231482 w 4267200"/>
                  <a:gd name="connsiteY14" fmla="*/ 330041 h 390525"/>
                  <a:gd name="connsiteX15" fmla="*/ 2448401 w 4267200"/>
                  <a:gd name="connsiteY15" fmla="*/ 120491 h 390525"/>
                  <a:gd name="connsiteX16" fmla="*/ 2127409 w 4267200"/>
                  <a:gd name="connsiteY16" fmla="*/ 389096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67200" h="390525">
                    <a:moveTo>
                      <a:pt x="2127409" y="389096"/>
                    </a:moveTo>
                    <a:cubicBezTo>
                      <a:pt x="1967389" y="389096"/>
                      <a:pt x="1834039" y="272891"/>
                      <a:pt x="1806416" y="120491"/>
                    </a:cubicBezTo>
                    <a:lnTo>
                      <a:pt x="51911" y="330041"/>
                    </a:lnTo>
                    <a:cubicBezTo>
                      <a:pt x="31909" y="330041"/>
                      <a:pt x="7144" y="313849"/>
                      <a:pt x="7144" y="294799"/>
                    </a:cubicBezTo>
                    <a:lnTo>
                      <a:pt x="7144" y="251936"/>
                    </a:lnTo>
                    <a:cubicBezTo>
                      <a:pt x="7144" y="231934"/>
                      <a:pt x="32861" y="216694"/>
                      <a:pt x="51911" y="216694"/>
                    </a:cubicBezTo>
                    <a:lnTo>
                      <a:pt x="1859756" y="7144"/>
                    </a:lnTo>
                    <a:cubicBezTo>
                      <a:pt x="1891189" y="7144"/>
                      <a:pt x="1915954" y="32861"/>
                      <a:pt x="1915954" y="65246"/>
                    </a:cubicBezTo>
                    <a:cubicBezTo>
                      <a:pt x="1915954" y="181451"/>
                      <a:pt x="2011204" y="275749"/>
                      <a:pt x="2127409" y="275749"/>
                    </a:cubicBezTo>
                    <a:cubicBezTo>
                      <a:pt x="2243614" y="275749"/>
                      <a:pt x="2338864" y="181451"/>
                      <a:pt x="2338864" y="65246"/>
                    </a:cubicBezTo>
                    <a:cubicBezTo>
                      <a:pt x="2338864" y="33814"/>
                      <a:pt x="2363629" y="7144"/>
                      <a:pt x="2395061" y="7144"/>
                    </a:cubicBezTo>
                    <a:lnTo>
                      <a:pt x="4231482" y="216694"/>
                    </a:lnTo>
                    <a:cubicBezTo>
                      <a:pt x="4251484" y="216694"/>
                      <a:pt x="4266724" y="232886"/>
                      <a:pt x="4266724" y="251936"/>
                    </a:cubicBezTo>
                    <a:lnTo>
                      <a:pt x="4266724" y="294799"/>
                    </a:lnTo>
                    <a:cubicBezTo>
                      <a:pt x="4266724" y="314801"/>
                      <a:pt x="4250532" y="330041"/>
                      <a:pt x="4231482" y="330041"/>
                    </a:cubicBezTo>
                    <a:lnTo>
                      <a:pt x="2448401" y="120491"/>
                    </a:lnTo>
                    <a:cubicBezTo>
                      <a:pt x="2420779" y="272891"/>
                      <a:pt x="2287429" y="389096"/>
                      <a:pt x="2127409" y="389096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 cap="flat">
                <a:solidFill>
                  <a:srgbClr val="FDBD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34" name="Freeform: Shape 148">
                <a:extLst>
                  <a:ext uri="{FF2B5EF4-FFF2-40B4-BE49-F238E27FC236}">
                    <a16:creationId xmlns:a16="http://schemas.microsoft.com/office/drawing/2014/main" id="{037E5CFC-DBDF-4BA3-8214-83D6D0BA920A}"/>
                  </a:ext>
                </a:extLst>
              </p:cNvPr>
              <p:cNvSpPr/>
              <p:nvPr/>
            </p:nvSpPr>
            <p:spPr>
              <a:xfrm>
                <a:off x="6068849" y="2857621"/>
                <a:ext cx="1809750" cy="857250"/>
              </a:xfrm>
              <a:custGeom>
                <a:avLst/>
                <a:gdLst>
                  <a:gd name="connsiteX0" fmla="*/ 1806416 w 1809750"/>
                  <a:gd name="connsiteY0" fmla="*/ 463748 h 857250"/>
                  <a:gd name="connsiteX1" fmla="*/ 423386 w 1809750"/>
                  <a:gd name="connsiteY1" fmla="*/ 638056 h 857250"/>
                  <a:gd name="connsiteX2" fmla="*/ 437674 w 1809750"/>
                  <a:gd name="connsiteY2" fmla="*/ 632341 h 857250"/>
                  <a:gd name="connsiteX3" fmla="*/ 1751171 w 1809750"/>
                  <a:gd name="connsiteY3" fmla="*/ 395168 h 857250"/>
                  <a:gd name="connsiteX4" fmla="*/ 1769269 w 1809750"/>
                  <a:gd name="connsiteY4" fmla="*/ 375166 h 857250"/>
                  <a:gd name="connsiteX5" fmla="*/ 1749266 w 1809750"/>
                  <a:gd name="connsiteY5" fmla="*/ 357068 h 857250"/>
                  <a:gd name="connsiteX6" fmla="*/ 421481 w 1809750"/>
                  <a:gd name="connsiteY6" fmla="*/ 598051 h 857250"/>
                  <a:gd name="connsiteX7" fmla="*/ 343376 w 1809750"/>
                  <a:gd name="connsiteY7" fmla="*/ 631388 h 857250"/>
                  <a:gd name="connsiteX8" fmla="*/ 1721644 w 1809750"/>
                  <a:gd name="connsiteY8" fmla="*/ 305633 h 857250"/>
                  <a:gd name="connsiteX9" fmla="*/ 1726406 w 1809750"/>
                  <a:gd name="connsiteY9" fmla="*/ 300871 h 857250"/>
                  <a:gd name="connsiteX10" fmla="*/ 1721644 w 1809750"/>
                  <a:gd name="connsiteY10" fmla="*/ 296108 h 857250"/>
                  <a:gd name="connsiteX11" fmla="*/ 381476 w 1809750"/>
                  <a:gd name="connsiteY11" fmla="*/ 603766 h 857250"/>
                  <a:gd name="connsiteX12" fmla="*/ 454819 w 1809750"/>
                  <a:gd name="connsiteY12" fmla="*/ 566618 h 857250"/>
                  <a:gd name="connsiteX13" fmla="*/ 1654016 w 1809750"/>
                  <a:gd name="connsiteY13" fmla="*/ 252293 h 857250"/>
                  <a:gd name="connsiteX14" fmla="*/ 1671161 w 1809750"/>
                  <a:gd name="connsiteY14" fmla="*/ 232291 h 857250"/>
                  <a:gd name="connsiteX15" fmla="*/ 1650206 w 1809750"/>
                  <a:gd name="connsiteY15" fmla="*/ 214193 h 857250"/>
                  <a:gd name="connsiteX16" fmla="*/ 435769 w 1809750"/>
                  <a:gd name="connsiteY16" fmla="*/ 532328 h 857250"/>
                  <a:gd name="connsiteX17" fmla="*/ 104299 w 1809750"/>
                  <a:gd name="connsiteY17" fmla="*/ 725686 h 857250"/>
                  <a:gd name="connsiteX18" fmla="*/ 1428274 w 1809750"/>
                  <a:gd name="connsiteY18" fmla="*/ 17026 h 857250"/>
                  <a:gd name="connsiteX19" fmla="*/ 1431131 w 1809750"/>
                  <a:gd name="connsiteY19" fmla="*/ 10358 h 857250"/>
                  <a:gd name="connsiteX20" fmla="*/ 1424464 w 1809750"/>
                  <a:gd name="connsiteY20" fmla="*/ 7501 h 857250"/>
                  <a:gd name="connsiteX21" fmla="*/ 57626 w 1809750"/>
                  <a:gd name="connsiteY21" fmla="*/ 759023 h 857250"/>
                  <a:gd name="connsiteX22" fmla="*/ 9049 w 1809750"/>
                  <a:gd name="connsiteY22" fmla="*/ 799028 h 857250"/>
                  <a:gd name="connsiteX23" fmla="*/ 21431 w 1809750"/>
                  <a:gd name="connsiteY23" fmla="*/ 812363 h 857250"/>
                  <a:gd name="connsiteX24" fmla="*/ 7144 w 1809750"/>
                  <a:gd name="connsiteY24" fmla="*/ 823793 h 857250"/>
                  <a:gd name="connsiteX25" fmla="*/ 31909 w 1809750"/>
                  <a:gd name="connsiteY25" fmla="*/ 852368 h 857250"/>
                  <a:gd name="connsiteX26" fmla="*/ 327184 w 1809750"/>
                  <a:gd name="connsiteY26" fmla="*/ 679013 h 857250"/>
                  <a:gd name="connsiteX27" fmla="*/ 330994 w 1809750"/>
                  <a:gd name="connsiteY27" fmla="*/ 681871 h 857250"/>
                  <a:gd name="connsiteX28" fmla="*/ 332899 w 1809750"/>
                  <a:gd name="connsiteY28" fmla="*/ 681871 h 857250"/>
                  <a:gd name="connsiteX29" fmla="*/ 1805464 w 1809750"/>
                  <a:gd name="connsiteY29" fmla="*/ 472321 h 857250"/>
                  <a:gd name="connsiteX30" fmla="*/ 1810226 w 1809750"/>
                  <a:gd name="connsiteY30" fmla="*/ 467558 h 857250"/>
                  <a:gd name="connsiteX31" fmla="*/ 1806416 w 1809750"/>
                  <a:gd name="connsiteY31" fmla="*/ 463748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857250">
                    <a:moveTo>
                      <a:pt x="1806416" y="463748"/>
                    </a:moveTo>
                    <a:cubicBezTo>
                      <a:pt x="1798796" y="463748"/>
                      <a:pt x="1060609" y="411361"/>
                      <a:pt x="423386" y="638056"/>
                    </a:cubicBezTo>
                    <a:cubicBezTo>
                      <a:pt x="428149" y="636151"/>
                      <a:pt x="432911" y="634246"/>
                      <a:pt x="437674" y="632341"/>
                    </a:cubicBezTo>
                    <a:cubicBezTo>
                      <a:pt x="691039" y="529471"/>
                      <a:pt x="1122521" y="420886"/>
                      <a:pt x="1751171" y="395168"/>
                    </a:cubicBezTo>
                    <a:cubicBezTo>
                      <a:pt x="1761649" y="395168"/>
                      <a:pt x="1770221" y="385643"/>
                      <a:pt x="1769269" y="375166"/>
                    </a:cubicBezTo>
                    <a:cubicBezTo>
                      <a:pt x="1769269" y="364688"/>
                      <a:pt x="1759744" y="356116"/>
                      <a:pt x="1749266" y="357068"/>
                    </a:cubicBezTo>
                    <a:cubicBezTo>
                      <a:pt x="1114901" y="383738"/>
                      <a:pt x="676751" y="494228"/>
                      <a:pt x="421481" y="598051"/>
                    </a:cubicBezTo>
                    <a:cubicBezTo>
                      <a:pt x="393859" y="609481"/>
                      <a:pt x="368141" y="619958"/>
                      <a:pt x="343376" y="631388"/>
                    </a:cubicBezTo>
                    <a:cubicBezTo>
                      <a:pt x="999649" y="316111"/>
                      <a:pt x="1713071" y="305633"/>
                      <a:pt x="1721644" y="305633"/>
                    </a:cubicBezTo>
                    <a:cubicBezTo>
                      <a:pt x="1724501" y="305633"/>
                      <a:pt x="1726406" y="303728"/>
                      <a:pt x="1726406" y="300871"/>
                    </a:cubicBezTo>
                    <a:cubicBezTo>
                      <a:pt x="1726406" y="298013"/>
                      <a:pt x="1724501" y="296108"/>
                      <a:pt x="1721644" y="296108"/>
                    </a:cubicBezTo>
                    <a:cubicBezTo>
                      <a:pt x="1713071" y="296108"/>
                      <a:pt x="1027271" y="306586"/>
                      <a:pt x="381476" y="603766"/>
                    </a:cubicBezTo>
                    <a:cubicBezTo>
                      <a:pt x="404336" y="591383"/>
                      <a:pt x="429101" y="579001"/>
                      <a:pt x="454819" y="566618"/>
                    </a:cubicBezTo>
                    <a:cubicBezTo>
                      <a:pt x="708184" y="443746"/>
                      <a:pt x="1073944" y="298013"/>
                      <a:pt x="1654016" y="252293"/>
                    </a:cubicBezTo>
                    <a:cubicBezTo>
                      <a:pt x="1664494" y="251341"/>
                      <a:pt x="1672114" y="242768"/>
                      <a:pt x="1671161" y="232291"/>
                    </a:cubicBezTo>
                    <a:cubicBezTo>
                      <a:pt x="1670209" y="221813"/>
                      <a:pt x="1660684" y="214193"/>
                      <a:pt x="1650206" y="214193"/>
                    </a:cubicBezTo>
                    <a:cubicBezTo>
                      <a:pt x="1062514" y="259913"/>
                      <a:pt x="691991" y="407551"/>
                      <a:pt x="435769" y="532328"/>
                    </a:cubicBezTo>
                    <a:cubicBezTo>
                      <a:pt x="284321" y="605671"/>
                      <a:pt x="174784" y="676156"/>
                      <a:pt x="104299" y="725686"/>
                    </a:cubicBezTo>
                    <a:cubicBezTo>
                      <a:pt x="620554" y="206573"/>
                      <a:pt x="1420654" y="19883"/>
                      <a:pt x="1428274" y="17026"/>
                    </a:cubicBezTo>
                    <a:cubicBezTo>
                      <a:pt x="1431131" y="16073"/>
                      <a:pt x="1432084" y="13216"/>
                      <a:pt x="1431131" y="10358"/>
                    </a:cubicBezTo>
                    <a:cubicBezTo>
                      <a:pt x="1430179" y="7501"/>
                      <a:pt x="1427321" y="6548"/>
                      <a:pt x="1424464" y="7501"/>
                    </a:cubicBezTo>
                    <a:cubicBezTo>
                      <a:pt x="1415891" y="11311"/>
                      <a:pt x="573881" y="207526"/>
                      <a:pt x="57626" y="759023"/>
                    </a:cubicBezTo>
                    <a:cubicBezTo>
                      <a:pt x="27146" y="782836"/>
                      <a:pt x="10954" y="797123"/>
                      <a:pt x="9049" y="799028"/>
                    </a:cubicBezTo>
                    <a:lnTo>
                      <a:pt x="21431" y="812363"/>
                    </a:lnTo>
                    <a:cubicBezTo>
                      <a:pt x="12859" y="819031"/>
                      <a:pt x="8096" y="822841"/>
                      <a:pt x="7144" y="823793"/>
                    </a:cubicBezTo>
                    <a:lnTo>
                      <a:pt x="31909" y="852368"/>
                    </a:lnTo>
                    <a:cubicBezTo>
                      <a:pt x="32861" y="851416"/>
                      <a:pt x="126206" y="772358"/>
                      <a:pt x="327184" y="679013"/>
                    </a:cubicBezTo>
                    <a:cubicBezTo>
                      <a:pt x="328136" y="680918"/>
                      <a:pt x="329089" y="681871"/>
                      <a:pt x="330994" y="681871"/>
                    </a:cubicBezTo>
                    <a:cubicBezTo>
                      <a:pt x="331946" y="681871"/>
                      <a:pt x="332899" y="681871"/>
                      <a:pt x="332899" y="681871"/>
                    </a:cubicBezTo>
                    <a:cubicBezTo>
                      <a:pt x="986314" y="414218"/>
                      <a:pt x="1797844" y="472321"/>
                      <a:pt x="1805464" y="472321"/>
                    </a:cubicBezTo>
                    <a:cubicBezTo>
                      <a:pt x="1808321" y="472321"/>
                      <a:pt x="1810226" y="470416"/>
                      <a:pt x="1810226" y="467558"/>
                    </a:cubicBezTo>
                    <a:cubicBezTo>
                      <a:pt x="1811179" y="465653"/>
                      <a:pt x="1808321" y="463748"/>
                      <a:pt x="1806416" y="463748"/>
                    </a:cubicBezTo>
                    <a:close/>
                  </a:path>
                </a:pathLst>
              </a:custGeom>
              <a:solidFill>
                <a:srgbClr val="F9F8F7"/>
              </a:solidFill>
              <a:ln w="9525" cap="flat">
                <a:solidFill>
                  <a:srgbClr val="FDBD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 dirty="0"/>
              </a:p>
            </p:txBody>
          </p:sp>
          <p:sp>
            <p:nvSpPr>
              <p:cNvPr id="135" name="Freeform: Shape 149">
                <a:extLst>
                  <a:ext uri="{FF2B5EF4-FFF2-40B4-BE49-F238E27FC236}">
                    <a16:creationId xmlns:a16="http://schemas.microsoft.com/office/drawing/2014/main" id="{E898D73C-C3C1-4B5F-8BBB-8FD378963F43}"/>
                  </a:ext>
                </a:extLst>
              </p:cNvPr>
              <p:cNvSpPr/>
              <p:nvPr/>
            </p:nvSpPr>
            <p:spPr>
              <a:xfrm>
                <a:off x="4297199" y="2767117"/>
                <a:ext cx="1809750" cy="942975"/>
              </a:xfrm>
              <a:custGeom>
                <a:avLst/>
                <a:gdLst>
                  <a:gd name="connsiteX0" fmla="*/ 1811179 w 1809750"/>
                  <a:gd name="connsiteY0" fmla="*/ 915250 h 942975"/>
                  <a:gd name="connsiteX1" fmla="*/ 1796891 w 1809750"/>
                  <a:gd name="connsiteY1" fmla="*/ 903820 h 942975"/>
                  <a:gd name="connsiteX2" fmla="*/ 1809274 w 1809750"/>
                  <a:gd name="connsiteY2" fmla="*/ 890485 h 942975"/>
                  <a:gd name="connsiteX3" fmla="*/ 1779746 w 1809750"/>
                  <a:gd name="connsiteY3" fmla="*/ 865720 h 942975"/>
                  <a:gd name="connsiteX4" fmla="*/ 451009 w 1809750"/>
                  <a:gd name="connsiteY4" fmla="*/ 7517 h 942975"/>
                  <a:gd name="connsiteX5" fmla="*/ 444341 w 1809750"/>
                  <a:gd name="connsiteY5" fmla="*/ 9422 h 942975"/>
                  <a:gd name="connsiteX6" fmla="*/ 446246 w 1809750"/>
                  <a:gd name="connsiteY6" fmla="*/ 16090 h 942975"/>
                  <a:gd name="connsiteX7" fmla="*/ 1745456 w 1809750"/>
                  <a:gd name="connsiteY7" fmla="*/ 839050 h 942975"/>
                  <a:gd name="connsiteX8" fmla="*/ 1381601 w 1809750"/>
                  <a:gd name="connsiteY8" fmla="*/ 621880 h 942975"/>
                  <a:gd name="connsiteX9" fmla="*/ 168116 w 1809750"/>
                  <a:gd name="connsiteY9" fmla="*/ 304697 h 942975"/>
                  <a:gd name="connsiteX10" fmla="*/ 147161 w 1809750"/>
                  <a:gd name="connsiteY10" fmla="*/ 322795 h 942975"/>
                  <a:gd name="connsiteX11" fmla="*/ 164306 w 1809750"/>
                  <a:gd name="connsiteY11" fmla="*/ 342797 h 942975"/>
                  <a:gd name="connsiteX12" fmla="*/ 1363504 w 1809750"/>
                  <a:gd name="connsiteY12" fmla="*/ 657122 h 942975"/>
                  <a:gd name="connsiteX13" fmla="*/ 1436846 w 1809750"/>
                  <a:gd name="connsiteY13" fmla="*/ 694270 h 942975"/>
                  <a:gd name="connsiteX14" fmla="*/ 97631 w 1809750"/>
                  <a:gd name="connsiteY14" fmla="*/ 385660 h 942975"/>
                  <a:gd name="connsiteX15" fmla="*/ 92869 w 1809750"/>
                  <a:gd name="connsiteY15" fmla="*/ 390422 h 942975"/>
                  <a:gd name="connsiteX16" fmla="*/ 97631 w 1809750"/>
                  <a:gd name="connsiteY16" fmla="*/ 395185 h 942975"/>
                  <a:gd name="connsiteX17" fmla="*/ 1475899 w 1809750"/>
                  <a:gd name="connsiteY17" fmla="*/ 720940 h 942975"/>
                  <a:gd name="connsiteX18" fmla="*/ 1397794 w 1809750"/>
                  <a:gd name="connsiteY18" fmla="*/ 687602 h 942975"/>
                  <a:gd name="connsiteX19" fmla="*/ 70009 w 1809750"/>
                  <a:gd name="connsiteY19" fmla="*/ 446620 h 942975"/>
                  <a:gd name="connsiteX20" fmla="*/ 50006 w 1809750"/>
                  <a:gd name="connsiteY20" fmla="*/ 464717 h 942975"/>
                  <a:gd name="connsiteX21" fmla="*/ 68104 w 1809750"/>
                  <a:gd name="connsiteY21" fmla="*/ 484720 h 942975"/>
                  <a:gd name="connsiteX22" fmla="*/ 1381601 w 1809750"/>
                  <a:gd name="connsiteY22" fmla="*/ 721892 h 942975"/>
                  <a:gd name="connsiteX23" fmla="*/ 1395889 w 1809750"/>
                  <a:gd name="connsiteY23" fmla="*/ 727607 h 942975"/>
                  <a:gd name="connsiteX24" fmla="*/ 11906 w 1809750"/>
                  <a:gd name="connsiteY24" fmla="*/ 554252 h 942975"/>
                  <a:gd name="connsiteX25" fmla="*/ 7144 w 1809750"/>
                  <a:gd name="connsiteY25" fmla="*/ 559015 h 942975"/>
                  <a:gd name="connsiteX26" fmla="*/ 11906 w 1809750"/>
                  <a:gd name="connsiteY26" fmla="*/ 563777 h 942975"/>
                  <a:gd name="connsiteX27" fmla="*/ 1484471 w 1809750"/>
                  <a:gd name="connsiteY27" fmla="*/ 773327 h 942975"/>
                  <a:gd name="connsiteX28" fmla="*/ 1486376 w 1809750"/>
                  <a:gd name="connsiteY28" fmla="*/ 773327 h 942975"/>
                  <a:gd name="connsiteX29" fmla="*/ 1490186 w 1809750"/>
                  <a:gd name="connsiteY29" fmla="*/ 770470 h 942975"/>
                  <a:gd name="connsiteX30" fmla="*/ 1785461 w 1809750"/>
                  <a:gd name="connsiteY30" fmla="*/ 943825 h 942975"/>
                  <a:gd name="connsiteX31" fmla="*/ 1811179 w 1809750"/>
                  <a:gd name="connsiteY31" fmla="*/ 9152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9750" h="942975">
                    <a:moveTo>
                      <a:pt x="1811179" y="915250"/>
                    </a:moveTo>
                    <a:cubicBezTo>
                      <a:pt x="1810226" y="914297"/>
                      <a:pt x="1805464" y="910487"/>
                      <a:pt x="1796891" y="903820"/>
                    </a:cubicBezTo>
                    <a:lnTo>
                      <a:pt x="1809274" y="890485"/>
                    </a:lnTo>
                    <a:cubicBezTo>
                      <a:pt x="1807369" y="889532"/>
                      <a:pt x="1797844" y="880007"/>
                      <a:pt x="1779746" y="865720"/>
                    </a:cubicBezTo>
                    <a:cubicBezTo>
                      <a:pt x="1303496" y="268502"/>
                      <a:pt x="459581" y="12280"/>
                      <a:pt x="451009" y="7517"/>
                    </a:cubicBezTo>
                    <a:cubicBezTo>
                      <a:pt x="448151" y="6565"/>
                      <a:pt x="446246" y="7517"/>
                      <a:pt x="444341" y="9422"/>
                    </a:cubicBezTo>
                    <a:cubicBezTo>
                      <a:pt x="443389" y="11327"/>
                      <a:pt x="444341" y="14185"/>
                      <a:pt x="446246" y="16090"/>
                    </a:cubicBezTo>
                    <a:cubicBezTo>
                      <a:pt x="453866" y="19900"/>
                      <a:pt x="1267301" y="266597"/>
                      <a:pt x="1745456" y="839050"/>
                    </a:cubicBezTo>
                    <a:cubicBezTo>
                      <a:pt x="1678781" y="789520"/>
                      <a:pt x="1558766" y="707605"/>
                      <a:pt x="1381601" y="621880"/>
                    </a:cubicBezTo>
                    <a:cubicBezTo>
                      <a:pt x="1126331" y="498055"/>
                      <a:pt x="754856" y="350417"/>
                      <a:pt x="168116" y="304697"/>
                    </a:cubicBezTo>
                    <a:cubicBezTo>
                      <a:pt x="157639" y="303745"/>
                      <a:pt x="148114" y="311365"/>
                      <a:pt x="147161" y="322795"/>
                    </a:cubicBezTo>
                    <a:cubicBezTo>
                      <a:pt x="146209" y="333272"/>
                      <a:pt x="153829" y="341845"/>
                      <a:pt x="164306" y="342797"/>
                    </a:cubicBezTo>
                    <a:cubicBezTo>
                      <a:pt x="744379" y="388517"/>
                      <a:pt x="1110139" y="534250"/>
                      <a:pt x="1363504" y="657122"/>
                    </a:cubicBezTo>
                    <a:cubicBezTo>
                      <a:pt x="1389221" y="669505"/>
                      <a:pt x="1413986" y="681887"/>
                      <a:pt x="1436846" y="694270"/>
                    </a:cubicBezTo>
                    <a:cubicBezTo>
                      <a:pt x="791051" y="396137"/>
                      <a:pt x="105251" y="385660"/>
                      <a:pt x="97631" y="385660"/>
                    </a:cubicBezTo>
                    <a:cubicBezTo>
                      <a:pt x="94774" y="385660"/>
                      <a:pt x="92869" y="387565"/>
                      <a:pt x="92869" y="390422"/>
                    </a:cubicBezTo>
                    <a:cubicBezTo>
                      <a:pt x="92869" y="393280"/>
                      <a:pt x="94774" y="395185"/>
                      <a:pt x="97631" y="395185"/>
                    </a:cubicBezTo>
                    <a:cubicBezTo>
                      <a:pt x="106204" y="395185"/>
                      <a:pt x="819626" y="405662"/>
                      <a:pt x="1475899" y="720940"/>
                    </a:cubicBezTo>
                    <a:cubicBezTo>
                      <a:pt x="1451134" y="710462"/>
                      <a:pt x="1425416" y="699032"/>
                      <a:pt x="1397794" y="687602"/>
                    </a:cubicBezTo>
                    <a:cubicBezTo>
                      <a:pt x="1141571" y="582827"/>
                      <a:pt x="704374" y="473290"/>
                      <a:pt x="70009" y="446620"/>
                    </a:cubicBezTo>
                    <a:cubicBezTo>
                      <a:pt x="59531" y="446620"/>
                      <a:pt x="50959" y="454240"/>
                      <a:pt x="50006" y="464717"/>
                    </a:cubicBezTo>
                    <a:cubicBezTo>
                      <a:pt x="50006" y="475195"/>
                      <a:pt x="57626" y="483767"/>
                      <a:pt x="68104" y="484720"/>
                    </a:cubicBezTo>
                    <a:cubicBezTo>
                      <a:pt x="695801" y="511390"/>
                      <a:pt x="1128236" y="619975"/>
                      <a:pt x="1381601" y="721892"/>
                    </a:cubicBezTo>
                    <a:cubicBezTo>
                      <a:pt x="1386364" y="723797"/>
                      <a:pt x="1391126" y="725702"/>
                      <a:pt x="1395889" y="727607"/>
                    </a:cubicBezTo>
                    <a:cubicBezTo>
                      <a:pt x="758666" y="501865"/>
                      <a:pt x="19526" y="554252"/>
                      <a:pt x="11906" y="554252"/>
                    </a:cubicBezTo>
                    <a:cubicBezTo>
                      <a:pt x="9049" y="554252"/>
                      <a:pt x="7144" y="556157"/>
                      <a:pt x="7144" y="559015"/>
                    </a:cubicBezTo>
                    <a:cubicBezTo>
                      <a:pt x="7144" y="561872"/>
                      <a:pt x="9049" y="563777"/>
                      <a:pt x="11906" y="563777"/>
                    </a:cubicBezTo>
                    <a:cubicBezTo>
                      <a:pt x="20479" y="563777"/>
                      <a:pt x="831056" y="505675"/>
                      <a:pt x="1484471" y="773327"/>
                    </a:cubicBezTo>
                    <a:cubicBezTo>
                      <a:pt x="1485424" y="773327"/>
                      <a:pt x="1486376" y="773327"/>
                      <a:pt x="1486376" y="773327"/>
                    </a:cubicBezTo>
                    <a:cubicBezTo>
                      <a:pt x="1488281" y="773327"/>
                      <a:pt x="1489234" y="772375"/>
                      <a:pt x="1490186" y="770470"/>
                    </a:cubicBezTo>
                    <a:cubicBezTo>
                      <a:pt x="1690211" y="863815"/>
                      <a:pt x="1783556" y="942872"/>
                      <a:pt x="1785461" y="943825"/>
                    </a:cubicBezTo>
                    <a:lnTo>
                      <a:pt x="1811179" y="915250"/>
                    </a:lnTo>
                    <a:close/>
                  </a:path>
                </a:pathLst>
              </a:custGeom>
              <a:solidFill>
                <a:srgbClr val="F9F8F7"/>
              </a:solidFill>
              <a:ln w="9525" cap="flat">
                <a:solidFill>
                  <a:srgbClr val="FDBD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 dirty="0"/>
              </a:p>
            </p:txBody>
          </p:sp>
        </p:grpSp>
      </p:grpSp>
      <p:sp>
        <p:nvSpPr>
          <p:cNvPr id="137" name="Title 22"/>
          <p:cNvSpPr txBox="1">
            <a:spLocks/>
          </p:cNvSpPr>
          <p:nvPr/>
        </p:nvSpPr>
        <p:spPr>
          <a:xfrm>
            <a:off x="4169673" y="453503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: 4 = 1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itle 22"/>
          <p:cNvSpPr txBox="1">
            <a:spLocks/>
          </p:cNvSpPr>
          <p:nvPr/>
        </p:nvSpPr>
        <p:spPr>
          <a:xfrm>
            <a:off x="4169672" y="1486445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: 4 = 2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itle 22"/>
          <p:cNvSpPr txBox="1">
            <a:spLocks/>
          </p:cNvSpPr>
          <p:nvPr/>
        </p:nvSpPr>
        <p:spPr>
          <a:xfrm>
            <a:off x="4169672" y="253906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itle 22"/>
          <p:cNvSpPr txBox="1">
            <a:spLocks/>
          </p:cNvSpPr>
          <p:nvPr/>
        </p:nvSpPr>
        <p:spPr>
          <a:xfrm>
            <a:off x="4157539" y="360773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: 4 = 4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itle 22"/>
          <p:cNvSpPr txBox="1">
            <a:spLocks/>
          </p:cNvSpPr>
          <p:nvPr/>
        </p:nvSpPr>
        <p:spPr>
          <a:xfrm>
            <a:off x="4157979" y="4657867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4 = 5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itle 22"/>
          <p:cNvSpPr txBox="1">
            <a:spLocks/>
          </p:cNvSpPr>
          <p:nvPr/>
        </p:nvSpPr>
        <p:spPr>
          <a:xfrm>
            <a:off x="8036786" y="437393"/>
            <a:ext cx="3416954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 : 4 = 6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Title 22"/>
          <p:cNvSpPr txBox="1">
            <a:spLocks/>
          </p:cNvSpPr>
          <p:nvPr/>
        </p:nvSpPr>
        <p:spPr>
          <a:xfrm>
            <a:off x="8063340" y="1470335"/>
            <a:ext cx="3348834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28 : 4 = 7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itle 22"/>
          <p:cNvSpPr txBox="1">
            <a:spLocks/>
          </p:cNvSpPr>
          <p:nvPr/>
        </p:nvSpPr>
        <p:spPr>
          <a:xfrm>
            <a:off x="8409727" y="252295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 = 8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itle 22"/>
          <p:cNvSpPr txBox="1">
            <a:spLocks/>
          </p:cNvSpPr>
          <p:nvPr/>
        </p:nvSpPr>
        <p:spPr>
          <a:xfrm>
            <a:off x="8405907" y="3591624"/>
            <a:ext cx="3177019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: 4 = 9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itle 22"/>
          <p:cNvSpPr txBox="1">
            <a:spLocks/>
          </p:cNvSpPr>
          <p:nvPr/>
        </p:nvSpPr>
        <p:spPr>
          <a:xfrm>
            <a:off x="8406347" y="4641757"/>
            <a:ext cx="3406038" cy="95873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5400" b="1" dirty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5400" b="1" dirty="0" smtClean="0">
                <a:solidFill>
                  <a:srgbClr val="0F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 = 10</a:t>
            </a:r>
            <a:endParaRPr lang="ko-KR" altLang="en-US" sz="5400" b="1" dirty="0">
              <a:solidFill>
                <a:srgbClr val="0F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33142" y="458621"/>
            <a:ext cx="979754" cy="972406"/>
          </a:xfrm>
          <a:prstGeom prst="rect">
            <a:avLst/>
          </a:prstGeom>
        </p:spPr>
      </p:pic>
      <p:pic>
        <p:nvPicPr>
          <p:cNvPr id="199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78408" y="1463497"/>
            <a:ext cx="979754" cy="972406"/>
          </a:xfrm>
          <a:prstGeom prst="rect">
            <a:avLst/>
          </a:prstGeom>
        </p:spPr>
      </p:pic>
      <p:pic>
        <p:nvPicPr>
          <p:cNvPr id="200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16096" y="2652409"/>
            <a:ext cx="737571" cy="732039"/>
          </a:xfrm>
          <a:prstGeom prst="rect">
            <a:avLst/>
          </a:prstGeom>
        </p:spPr>
      </p:pic>
      <p:pic>
        <p:nvPicPr>
          <p:cNvPr id="20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10913" y="3561825"/>
            <a:ext cx="979754" cy="972406"/>
          </a:xfrm>
          <a:prstGeom prst="rect">
            <a:avLst/>
          </a:prstGeom>
        </p:spPr>
      </p:pic>
      <p:pic>
        <p:nvPicPr>
          <p:cNvPr id="202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55127" y="4594655"/>
            <a:ext cx="979754" cy="972406"/>
          </a:xfrm>
          <a:prstGeom prst="rect">
            <a:avLst/>
          </a:prstGeom>
        </p:spPr>
      </p:pic>
      <p:pic>
        <p:nvPicPr>
          <p:cNvPr id="20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77875" y="469419"/>
            <a:ext cx="979754" cy="972406"/>
          </a:xfrm>
          <a:prstGeom prst="rect">
            <a:avLst/>
          </a:prstGeom>
        </p:spPr>
      </p:pic>
      <p:pic>
        <p:nvPicPr>
          <p:cNvPr id="204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59307" y="1576089"/>
            <a:ext cx="752867" cy="747221"/>
          </a:xfrm>
          <a:prstGeom prst="rect">
            <a:avLst/>
          </a:prstGeom>
        </p:spPr>
      </p:pic>
      <p:pic>
        <p:nvPicPr>
          <p:cNvPr id="205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21050" y="2520468"/>
            <a:ext cx="979754" cy="972406"/>
          </a:xfrm>
          <a:prstGeom prst="rect">
            <a:avLst/>
          </a:prstGeom>
        </p:spPr>
      </p:pic>
      <p:pic>
        <p:nvPicPr>
          <p:cNvPr id="206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36432" y="3608866"/>
            <a:ext cx="787714" cy="781806"/>
          </a:xfrm>
          <a:prstGeom prst="rect">
            <a:avLst/>
          </a:prstGeom>
        </p:spPr>
      </p:pic>
      <p:pic>
        <p:nvPicPr>
          <p:cNvPr id="20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85771" y="4650238"/>
            <a:ext cx="979754" cy="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Golden-Eg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1340</Words>
  <Application>Microsoft Office PowerPoint</Application>
  <PresentationFormat>Widescreen</PresentationFormat>
  <Paragraphs>131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110</cp:revision>
  <dcterms:created xsi:type="dcterms:W3CDTF">2018-04-24T17:14:44Z</dcterms:created>
  <dcterms:modified xsi:type="dcterms:W3CDTF">2024-10-17T04:38:13Z</dcterms:modified>
</cp:coreProperties>
</file>