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84" r:id="rId5"/>
    <p:sldId id="285" r:id="rId6"/>
    <p:sldId id="259" r:id="rId7"/>
    <p:sldId id="260" r:id="rId8"/>
    <p:sldId id="261" r:id="rId9"/>
    <p:sldId id="286" r:id="rId10"/>
    <p:sldId id="263" r:id="rId11"/>
    <p:sldId id="287" r:id="rId12"/>
    <p:sldId id="288" r:id="rId13"/>
    <p:sldId id="289" r:id="rId14"/>
    <p:sldId id="290" r:id="rId15"/>
    <p:sldId id="275" r:id="rId16"/>
    <p:sldId id="276" r:id="rId17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6eNNa7hUcsfG1nzvqIZfBZXhV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60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6381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827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530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1546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9024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1301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2749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698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069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756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48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450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50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885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975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316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78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>
            <a:spLocks noGrp="1"/>
          </p:cNvSpPr>
          <p:nvPr>
            <p:ph type="title"/>
          </p:nvPr>
        </p:nvSpPr>
        <p:spPr>
          <a:xfrm rot="5400000">
            <a:off x="5463778" y="1371604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6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body" idx="2"/>
          </p:nvPr>
        </p:nvSpPr>
        <p:spPr>
          <a:xfrm>
            <a:off x="457210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2"/>
          <p:cNvSpPr txBox="1">
            <a:spLocks noGrp="1"/>
          </p:cNvSpPr>
          <p:nvPr>
            <p:ph type="body" idx="1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gif"/><Relationship Id="rId1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8486" y="3090227"/>
            <a:ext cx="3840162" cy="209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1066" y="1183762"/>
            <a:ext cx="2870979" cy="143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50" y="4743550"/>
            <a:ext cx="399950" cy="3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457202" y="-19049"/>
            <a:ext cx="767773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i="0" u="none" strike="noStrike" cap="none">
                <a:solidFill>
                  <a:srgbClr val="FC7876"/>
                </a:solidFill>
                <a:latin typeface="Arial"/>
                <a:ea typeface="Arial"/>
                <a:cs typeface="Arial"/>
                <a:sym typeface="Arial"/>
              </a:rPr>
              <a:t>CHÀO MỪNG QUÝ THẦY CÔ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i="0" u="none" strike="noStrike" cap="none">
                <a:solidFill>
                  <a:srgbClr val="FC7876"/>
                </a:solidFill>
                <a:latin typeface="Arial"/>
                <a:ea typeface="Arial"/>
                <a:cs typeface="Arial"/>
                <a:sym typeface="Arial"/>
              </a:rPr>
              <a:t>VỀ DỰ GIỜ THĂM LỚP</a:t>
            </a:r>
            <a:endParaRPr sz="3800" b="1" i="0" u="none" strike="noStrike" cap="none">
              <a:solidFill>
                <a:srgbClr val="FC78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747046" y="1723132"/>
            <a:ext cx="307808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MÔN: TIN HỌC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LỚP </a:t>
            </a:r>
            <a:r>
              <a:rPr lang="en-US" sz="3200" b="1" dirty="0">
                <a:solidFill>
                  <a:srgbClr val="A04400"/>
                </a:solidFill>
              </a:rPr>
              <a:t>5</a:t>
            </a:r>
            <a:endParaRPr sz="3200" b="1" i="0" u="none" strike="noStrike" cap="none" dirty="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/>
        </p:nvSpPr>
        <p:spPr>
          <a:xfrm>
            <a:off x="685800" y="1425850"/>
            <a:ext cx="8305800" cy="216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Paint?</a:t>
            </a:r>
          </a:p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2051994" y="72679"/>
            <a:ext cx="70920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sz="2800" b="1" dirty="0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4900" y="4833938"/>
            <a:ext cx="419100" cy="328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8;p6"/>
          <p:cNvSpPr txBox="1"/>
          <p:nvPr/>
        </p:nvSpPr>
        <p:spPr>
          <a:xfrm>
            <a:off x="304800" y="523180"/>
            <a:ext cx="8534400" cy="90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19: BÀI 2 : THỰC HÀNH VẼ TRANH TRÊN PHẦN MỀM PAINT.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457200" y="1594402"/>
            <a:ext cx="8229600" cy="385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lvl="0" algn="just"/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*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b="1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lvl="0" algn="just"/>
            <a:endParaRPr lang="pt-BR" sz="1000" dirty="0" smtClean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8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một bức tranh để tặng người thân nhân một dịp đặc biệt (sinh nhật, ngày lễ 20/11...)</a:t>
            </a:r>
            <a:endParaRPr lang="en-US" sz="28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một bức tranh về một địa điểm mà em thích.</a:t>
            </a:r>
            <a:endParaRPr lang="en-US" sz="28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một bức tranh về những người bạn của em.</a:t>
            </a:r>
            <a:endParaRPr lang="en-US" sz="28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một bức tranh về các bộ phận của máy tính.</a:t>
            </a:r>
            <a:endParaRPr lang="en-US" sz="28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sz="2800" dirty="0">
              <a:solidFill>
                <a:srgbClr val="0000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1971264" y="0"/>
            <a:ext cx="70920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sz="2800" b="1" dirty="0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04800" y="523180"/>
            <a:ext cx="8534400" cy="90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19: BÀI 2 : THỰC HÀNH VẼ TRANH TRÊN PHẦN MỀM PAINT.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62818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/>
        </p:nvSpPr>
        <p:spPr>
          <a:xfrm>
            <a:off x="188844" y="1635713"/>
            <a:ext cx="8305800" cy="2195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r>
              <a:rPr lang="pt-BR" sz="2800" b="1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Tiêu chí đánh giá sản phẩm ( bài vẽ của các nhóm).</a:t>
            </a:r>
            <a:endParaRPr lang="en-US" sz="28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Bức tranh có phù hợp với chủ dề hay không.</a:t>
            </a:r>
            <a:endParaRPr lang="en-US" sz="28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được các công cụ vẽ phù hợp trên phần mềm paint.</a:t>
            </a:r>
            <a:endParaRPr lang="en-US" sz="28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màu tô có phù hợp hay không</a:t>
            </a:r>
            <a:r>
              <a:rPr lang="pt-BR" sz="28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2051994" y="72679"/>
            <a:ext cx="70920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sz="2800" b="1" dirty="0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4900" y="4833938"/>
            <a:ext cx="419100" cy="328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8;p6"/>
          <p:cNvSpPr txBox="1"/>
          <p:nvPr/>
        </p:nvSpPr>
        <p:spPr>
          <a:xfrm>
            <a:off x="304800" y="523180"/>
            <a:ext cx="8534400" cy="90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19: BÀI 2 : THỰC HÀNH VẼ TRANH TRÊN PHẦN MỀM PAINT.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2674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/>
        </p:nvSpPr>
        <p:spPr>
          <a:xfrm>
            <a:off x="685800" y="1425850"/>
            <a:ext cx="8305800" cy="281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227937" indent="-227937" algn="just"/>
            <a:r>
              <a:rPr lang="en-US" sz="2800" b="1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pt-BR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sử dụng những công cụ nào trên phần mềm paint để vẽ phác thảo được các chi tiết của bức tranh?</a:t>
            </a:r>
            <a:endParaRPr lang="en-US" sz="28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937" lvl="0" indent="-227937" algn="just">
              <a:lnSpc>
                <a:spcPct val="150000"/>
              </a:lnSpc>
            </a:pPr>
            <a:r>
              <a:rPr lang="en-US" sz="2800" dirty="0" smtClean="0"/>
              <a:t>			</a:t>
            </a:r>
            <a:r>
              <a:rPr lang="en-US" sz="2800" dirty="0" err="1" smtClean="0">
                <a:solidFill>
                  <a:srgbClr val="FF0000"/>
                </a:solidFill>
              </a:rPr>
              <a:t>Bút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chì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cọ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vẽ</a:t>
            </a:r>
            <a:r>
              <a:rPr lang="en-US" sz="2800" dirty="0" smtClean="0">
                <a:solidFill>
                  <a:srgbClr val="FF0000"/>
                </a:solidFill>
              </a:rPr>
              <a:t>,  </a:t>
            </a:r>
            <a:r>
              <a:rPr lang="en-US" sz="2800" dirty="0" err="1">
                <a:solidFill>
                  <a:srgbClr val="FF0000"/>
                </a:solidFill>
              </a:rPr>
              <a:t>tô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màu</a:t>
            </a:r>
            <a:r>
              <a:rPr lang="en-US" sz="2800" dirty="0">
                <a:solidFill>
                  <a:srgbClr val="FF0000"/>
                </a:solidFill>
              </a:rPr>
              <a:t>….</a:t>
            </a:r>
            <a:endParaRPr lang="en-US" sz="28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2051994" y="72679"/>
            <a:ext cx="70920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sz="2800" b="1" dirty="0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4900" y="4833938"/>
            <a:ext cx="419100" cy="328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8;p6"/>
          <p:cNvSpPr txBox="1"/>
          <p:nvPr/>
        </p:nvSpPr>
        <p:spPr>
          <a:xfrm>
            <a:off x="304800" y="523180"/>
            <a:ext cx="8534400" cy="90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19: BÀI 2 : THỰC HÀNH VẼ TRANH TRÊN PHẦN MỀM PAINT.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46219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/>
        </p:nvSpPr>
        <p:spPr>
          <a:xfrm>
            <a:off x="685800" y="1425850"/>
            <a:ext cx="8305800" cy="173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r>
              <a:rPr lang="en-US" sz="2800" b="1" dirty="0" err="1">
                <a:solidFill>
                  <a:srgbClr val="2027AE"/>
                </a:solidFill>
              </a:rPr>
              <a:t>Câu</a:t>
            </a:r>
            <a:r>
              <a:rPr lang="en-US" sz="2800" b="1" dirty="0">
                <a:solidFill>
                  <a:srgbClr val="2027AE"/>
                </a:solidFill>
              </a:rPr>
              <a:t> 2: </a:t>
            </a:r>
            <a:r>
              <a:rPr lang="pt-BR" sz="2800" dirty="0">
                <a:solidFill>
                  <a:srgbClr val="2027AE"/>
                </a:solidFill>
              </a:rPr>
              <a:t>Để tô màu cho các chi tiết của bức tranh, em đã thực hiện những bước nào</a:t>
            </a:r>
            <a:r>
              <a:rPr lang="pt-BR" sz="2800" dirty="0" smtClean="0">
                <a:solidFill>
                  <a:srgbClr val="2027AE"/>
                </a:solidFill>
              </a:rPr>
              <a:t>?</a:t>
            </a:r>
            <a:endParaRPr lang="en-US" sz="2800" dirty="0">
              <a:solidFill>
                <a:srgbClr val="2027AE"/>
              </a:solidFill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2051994" y="72679"/>
            <a:ext cx="70920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sz="2800" b="1" dirty="0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4900" y="4833938"/>
            <a:ext cx="419100" cy="328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8;p6"/>
          <p:cNvSpPr txBox="1"/>
          <p:nvPr/>
        </p:nvSpPr>
        <p:spPr>
          <a:xfrm>
            <a:off x="304800" y="523180"/>
            <a:ext cx="8534400" cy="90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19: BÀI 2 : THỰC HÀNH VẼ TRANH TRÊN PHẦN MỀM PAINT.</a:t>
            </a:r>
            <a:endParaRPr sz="2800" dirty="0"/>
          </a:p>
        </p:txBody>
      </p:sp>
      <p:sp>
        <p:nvSpPr>
          <p:cNvPr id="2" name="Rectangle 1"/>
          <p:cNvSpPr/>
          <p:nvPr/>
        </p:nvSpPr>
        <p:spPr>
          <a:xfrm>
            <a:off x="1540565" y="3159517"/>
            <a:ext cx="5973418" cy="193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B1: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"/>
          <p:cNvSpPr txBox="1"/>
          <p:nvPr/>
        </p:nvSpPr>
        <p:spPr>
          <a:xfrm>
            <a:off x="457200" y="2038350"/>
            <a:ext cx="8305800" cy="77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Củng cố, dặn dò</a:t>
            </a:r>
            <a:endParaRPr sz="4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838203" y="-19050"/>
            <a:ext cx="70920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40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40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40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40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40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40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40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sz="4000" b="1" dirty="0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38;p6"/>
          <p:cNvSpPr txBox="1"/>
          <p:nvPr/>
        </p:nvSpPr>
        <p:spPr>
          <a:xfrm>
            <a:off x="228600" y="771658"/>
            <a:ext cx="8534400" cy="90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19: BÀI 2 : THỰC HÀNH VẼ TRANH TRÊN PHẦN MỀM PAINT.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" name="Google Shape;311;p21"/>
          <p:cNvGraphicFramePr/>
          <p:nvPr/>
        </p:nvGraphicFramePr>
        <p:xfrm>
          <a:off x="0" y="0"/>
          <a:ext cx="1422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r:id="rId4" imgW="1422400" imgH="2400300" progId="">
                  <p:embed/>
                </p:oleObj>
              </mc:Choice>
              <mc:Fallback>
                <p:oleObj r:id="rId4" imgW="1422400" imgH="2400300" progId="">
                  <p:embed/>
                  <p:pic>
                    <p:nvPicPr>
                      <p:cNvPr id="311" name="Google Shape;311;p2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14224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" name="Google Shape;312;p21"/>
          <p:cNvGraphicFramePr/>
          <p:nvPr/>
        </p:nvGraphicFramePr>
        <p:xfrm>
          <a:off x="7145338" y="2571750"/>
          <a:ext cx="1998662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r:id="rId6" imgW="1998662" imgH="2571750" progId="">
                  <p:embed/>
                </p:oleObj>
              </mc:Choice>
              <mc:Fallback>
                <p:oleObj r:id="rId6" imgW="1998662" imgH="2571750" progId="">
                  <p:embed/>
                  <p:pic>
                    <p:nvPicPr>
                      <p:cNvPr id="312" name="Google Shape;312;p2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7145338" y="2571750"/>
                        <a:ext cx="1998662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3" name="Google Shape;313;p21" descr="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2800350"/>
            <a:ext cx="6096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1" descr="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 flipH="1">
            <a:off x="2743200" y="2781300"/>
            <a:ext cx="4572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1" descr="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 flipH="1">
            <a:off x="7200900" y="-1485900"/>
            <a:ext cx="4572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1" descr="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4114800"/>
            <a:ext cx="16002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1" descr="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01000" y="0"/>
            <a:ext cx="1143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1" descr="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34400" y="742950"/>
            <a:ext cx="6096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1" descr="Firewrk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" y="3543300"/>
            <a:ext cx="1604963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1" descr="Firewrk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39003" y="-228600"/>
            <a:ext cx="22193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1" descr="FLOWERS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43403" y="4229100"/>
            <a:ext cx="138271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1" descr="FLOWERS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91203" y="4229100"/>
            <a:ext cx="138271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1" descr="bells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85800" y="0"/>
            <a:ext cx="12192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1" descr="bells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10400" y="0"/>
            <a:ext cx="12192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1" descr="C:\Users\NGOCTHANH\Desktop\anh dep\18541558_61673.gif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1885950"/>
            <a:ext cx="6858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1" descr="C:\Users\NGOCTHANH\Desktop\anh dep\18541558_61673.gif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458200" y="1828800"/>
            <a:ext cx="6858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1" descr="Firewrk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172200" y="2571751"/>
            <a:ext cx="3200400" cy="277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1" descr="Firewrk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285750"/>
            <a:ext cx="1752600" cy="152281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1"/>
          <p:cNvSpPr/>
          <p:nvPr/>
        </p:nvSpPr>
        <p:spPr>
          <a:xfrm>
            <a:off x="1524000" y="857250"/>
            <a:ext cx="6629400" cy="2857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Times New Roman"/>
              </a:rPr>
              <a:t>Xin chân thành cảm ơn</a:t>
            </a:r>
          </a:p>
        </p:txBody>
      </p:sp>
      <p:sp>
        <p:nvSpPr>
          <p:cNvPr id="330" name="Google Shape;330;p21"/>
          <p:cNvSpPr/>
          <p:nvPr/>
        </p:nvSpPr>
        <p:spPr>
          <a:xfrm>
            <a:off x="762000" y="2857500"/>
            <a:ext cx="7696200" cy="1143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0"/>
                </a:gradFill>
                <a:latin typeface="Times New Roman"/>
              </a:rPr>
              <a:t>Quý thầy, cô giáo và các em học sinh.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2723582" y="285751"/>
            <a:ext cx="369684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8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ĐỘNG </a:t>
            </a:r>
            <a:endParaRPr sz="4400" b="1" i="0" u="none" strike="noStrike" cap="none">
              <a:solidFill>
                <a:srgbClr val="FF8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2" descr="Káº¿t quáº£ hÃ¬nh áº£nh cho HOC BAI PNG"/>
          <p:cNvPicPr preferRelativeResize="0"/>
          <p:nvPr/>
        </p:nvPicPr>
        <p:blipFill rotWithShape="1">
          <a:blip r:embed="rId3">
            <a:alphaModFix/>
          </a:blip>
          <a:srcRect t="18951" b="19534"/>
          <a:stretch/>
        </p:blipFill>
        <p:spPr>
          <a:xfrm>
            <a:off x="609603" y="1123950"/>
            <a:ext cx="810577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2" y="624132"/>
            <a:ext cx="9372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4991" y="4251723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0016" y="4262439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2825" y="4229101"/>
            <a:ext cx="960438" cy="61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228600" y="114300"/>
            <a:ext cx="8686800" cy="1077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nl-NL" sz="3200" b="1" dirty="0" smtClean="0">
                <a:solidFill>
                  <a:srgbClr val="2027AE"/>
                </a:solidFill>
              </a:rPr>
              <a:t>Câu </a:t>
            </a:r>
            <a:r>
              <a:rPr lang="nl-NL" sz="3200" b="1" dirty="0">
                <a:solidFill>
                  <a:srgbClr val="2027AE"/>
                </a:solidFill>
              </a:rPr>
              <a:t>1: </a:t>
            </a:r>
            <a:r>
              <a:rPr lang="en-US" sz="3200" b="1" dirty="0" err="1">
                <a:solidFill>
                  <a:srgbClr val="2027AE"/>
                </a:solidFill>
              </a:rPr>
              <a:t>Công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cụ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nào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sau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đây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dùng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để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tô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màu</a:t>
            </a:r>
            <a:r>
              <a:rPr lang="en-US" sz="3200" b="1" dirty="0">
                <a:solidFill>
                  <a:srgbClr val="2027AE"/>
                </a:solidFill>
              </a:rPr>
              <a:t>? </a:t>
            </a:r>
          </a:p>
        </p:txBody>
      </p:sp>
      <p:sp>
        <p:nvSpPr>
          <p:cNvPr id="9" name="Google Shape;284;p18"/>
          <p:cNvSpPr txBox="1"/>
          <p:nvPr/>
        </p:nvSpPr>
        <p:spPr>
          <a:xfrm>
            <a:off x="961771" y="1737495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85;p18"/>
          <p:cNvSpPr txBox="1"/>
          <p:nvPr/>
        </p:nvSpPr>
        <p:spPr>
          <a:xfrm>
            <a:off x="952043" y="2471950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86;p18"/>
          <p:cNvSpPr txBox="1"/>
          <p:nvPr/>
        </p:nvSpPr>
        <p:spPr>
          <a:xfrm>
            <a:off x="946365" y="3181681"/>
            <a:ext cx="615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33" y="2489336"/>
            <a:ext cx="491632" cy="4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39" y="3184879"/>
            <a:ext cx="422126" cy="4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9840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76" y="1683362"/>
            <a:ext cx="558314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826851" y="2471950"/>
            <a:ext cx="696782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6041" y="3969099"/>
            <a:ext cx="12602062" cy="837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4991" y="4251723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0016" y="4262439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2825" y="4229101"/>
            <a:ext cx="960438" cy="61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228600" y="114300"/>
            <a:ext cx="8686800" cy="15696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nl-NL" sz="3200" b="1" dirty="0" smtClean="0">
                <a:solidFill>
                  <a:srgbClr val="2027AE"/>
                </a:solidFill>
              </a:rPr>
              <a:t>Câu 2</a:t>
            </a:r>
            <a:r>
              <a:rPr lang="en-US" sz="3200" b="1" dirty="0" smtClean="0">
                <a:solidFill>
                  <a:srgbClr val="2027AE"/>
                </a:solidFill>
              </a:rPr>
              <a:t>:</a:t>
            </a:r>
            <a:r>
              <a:rPr lang="en-US" sz="3200" dirty="0" smtClean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Để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khởi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động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phần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mềm</a:t>
            </a:r>
            <a:r>
              <a:rPr lang="en-US" sz="3200" b="1" dirty="0">
                <a:solidFill>
                  <a:srgbClr val="2027AE"/>
                </a:solidFill>
              </a:rPr>
              <a:t> paint, </a:t>
            </a:r>
            <a:r>
              <a:rPr lang="en-US" sz="3200" b="1" dirty="0" err="1">
                <a:solidFill>
                  <a:srgbClr val="2027AE"/>
                </a:solidFill>
              </a:rPr>
              <a:t>em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nháy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đúp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chuột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vào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biểu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tượng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nào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dưới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đây</a:t>
            </a:r>
            <a:r>
              <a:rPr lang="en-US" sz="3200" b="1" dirty="0">
                <a:solidFill>
                  <a:srgbClr val="2027AE"/>
                </a:solidFill>
              </a:rPr>
              <a:t>?</a:t>
            </a:r>
          </a:p>
        </p:txBody>
      </p:sp>
      <p:sp>
        <p:nvSpPr>
          <p:cNvPr id="9" name="Google Shape;284;p18"/>
          <p:cNvSpPr txBox="1"/>
          <p:nvPr/>
        </p:nvSpPr>
        <p:spPr>
          <a:xfrm>
            <a:off x="961771" y="1777687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85;p18"/>
          <p:cNvSpPr txBox="1"/>
          <p:nvPr/>
        </p:nvSpPr>
        <p:spPr>
          <a:xfrm>
            <a:off x="952043" y="2471950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86;p18"/>
          <p:cNvSpPr txBox="1"/>
          <p:nvPr/>
        </p:nvSpPr>
        <p:spPr>
          <a:xfrm>
            <a:off x="946365" y="3181681"/>
            <a:ext cx="615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9840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6851" y="3195431"/>
            <a:ext cx="696782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94" y="1784950"/>
            <a:ext cx="490934" cy="40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94" y="2446515"/>
            <a:ext cx="490934" cy="44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42" y="3195431"/>
            <a:ext cx="531485" cy="49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3847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7178"/>
            <a:ext cx="93047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5436" y="4251723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0461" y="4262439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3270" y="4229101"/>
            <a:ext cx="960438" cy="61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228600" y="114300"/>
            <a:ext cx="8686800" cy="15696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nl-NL" sz="3200" b="1" dirty="0" smtClean="0">
                <a:solidFill>
                  <a:srgbClr val="2027AE"/>
                </a:solidFill>
              </a:rPr>
              <a:t>Câu </a:t>
            </a:r>
            <a:r>
              <a:rPr lang="nl-NL" sz="3200" b="1" dirty="0">
                <a:solidFill>
                  <a:srgbClr val="2027AE"/>
                </a:solidFill>
              </a:rPr>
              <a:t>3</a:t>
            </a:r>
            <a:r>
              <a:rPr lang="nl-NL" sz="3200" b="1" dirty="0" smtClean="0">
                <a:solidFill>
                  <a:srgbClr val="2027AE"/>
                </a:solidFill>
              </a:rPr>
              <a:t>: </a:t>
            </a:r>
            <a:r>
              <a:rPr lang="en-US" sz="3200" b="1" dirty="0" err="1">
                <a:solidFill>
                  <a:srgbClr val="2027AE"/>
                </a:solidFill>
              </a:rPr>
              <a:t>Em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hãy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sắp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xếp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lại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các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bước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đúng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để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hoàn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thành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thao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tác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lưu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và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đặt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tên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cho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tệp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trên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phần</a:t>
            </a:r>
            <a:r>
              <a:rPr lang="en-US" sz="3200" b="1" dirty="0">
                <a:solidFill>
                  <a:srgbClr val="2027AE"/>
                </a:solidFill>
              </a:rPr>
              <a:t> </a:t>
            </a:r>
            <a:r>
              <a:rPr lang="en-US" sz="3200" b="1" dirty="0" err="1">
                <a:solidFill>
                  <a:srgbClr val="2027AE"/>
                </a:solidFill>
              </a:rPr>
              <a:t>mềm</a:t>
            </a:r>
            <a:r>
              <a:rPr lang="en-US" sz="3200" b="1" dirty="0">
                <a:solidFill>
                  <a:srgbClr val="2027AE"/>
                </a:solidFill>
              </a:rPr>
              <a:t> paint.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9840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8305" y="1823266"/>
            <a:ext cx="55002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8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save.</a:t>
            </a:r>
            <a:endParaRPr lang="en-US" sz="28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nl-NL" sz="28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Nháy </a:t>
            </a:r>
            <a:r>
              <a:rPr lang="nl-NL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 chọn </a:t>
            </a:r>
            <a:r>
              <a:rPr lang="nl-NL" sz="2800" b="1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nl-NL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kết thúc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99997" y="3943946"/>
            <a:ext cx="2746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3, 1, 2, 4</a:t>
            </a:r>
            <a:endParaRPr lang="en-US" sz="2800" dirty="0">
              <a:solidFill>
                <a:srgbClr val="FF0000"/>
              </a:solidFill>
              <a:latin typeface=".VnTime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882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1371600" y="2000250"/>
            <a:ext cx="6781800" cy="1371600"/>
          </a:xfrm>
          <a:prstGeom prst="rect">
            <a:avLst/>
          </a:prstGeom>
        </p:spPr>
      </p:sp>
      <p:sp>
        <p:nvSpPr>
          <p:cNvPr id="129" name="Google Shape;129;p5"/>
          <p:cNvSpPr txBox="1"/>
          <p:nvPr/>
        </p:nvSpPr>
        <p:spPr>
          <a:xfrm>
            <a:off x="271800" y="443195"/>
            <a:ext cx="887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3400" b="1" dirty="0" err="1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3400" b="1" dirty="0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4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34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4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34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400" b="1" dirty="0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</a:t>
            </a:r>
            <a:r>
              <a:rPr lang="en-US" sz="34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34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sz="3400" b="1" dirty="0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288700" y="1372613"/>
            <a:ext cx="8534400" cy="90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19: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 VẼ TRANH TRÊN PHẦN MỀM PAINT.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457200" y="1316106"/>
            <a:ext cx="8229600" cy="456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lvl="0" algn="just"/>
            <a:r>
              <a:rPr lang="en-US" sz="2800" b="1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t-BR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một bức tranh để tặng người thân nhân một dịp đặc biệt (sinh nhật, ngày lễ 20/11...)</a:t>
            </a:r>
            <a:endParaRPr lang="en-US" sz="28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một bức tranh về một địa điểm mà em thích.</a:t>
            </a:r>
            <a:endParaRPr lang="en-US" sz="28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một bức tranh về những người bạn của em.</a:t>
            </a:r>
            <a:endParaRPr lang="en-US" sz="28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một bức tranh về các bộ phận của máy tính.</a:t>
            </a:r>
            <a:endParaRPr lang="en-US" sz="28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sz="2800" dirty="0">
              <a:solidFill>
                <a:srgbClr val="0000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1971264" y="0"/>
            <a:ext cx="70920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sz="2800" b="1" dirty="0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04800" y="523180"/>
            <a:ext cx="8534400" cy="90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19: BÀI 2 : THỰC HÀNH VẼ TRANH TRÊN PHẦN MỀM PAINT.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457200" y="1534767"/>
            <a:ext cx="8229600" cy="327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lvl="0" algn="just"/>
            <a:r>
              <a:rPr lang="en-US" sz="2800" b="1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Gợi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</a:p>
          <a:p>
            <a:r>
              <a:rPr lang="pt-BR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Trao đổi để lựa chọn chủ đề.</a:t>
            </a:r>
            <a:endParaRPr lang="en-US" sz="28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Trao đổi về việc sử dụng công cụ vẽ trên paint phù hợp với chủ đề.</a:t>
            </a:r>
            <a:endParaRPr lang="en-US" sz="28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Trao đổi sử dụng màu phù hợp với tranh vẽ.</a:t>
            </a:r>
            <a:endParaRPr sz="2800" dirty="0">
              <a:solidFill>
                <a:srgbClr val="2027AE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1971264" y="0"/>
            <a:ext cx="70920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sz="2800" b="1" dirty="0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04800" y="523180"/>
            <a:ext cx="8534400" cy="90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19: BÀI 2 : THỰC HÀNH Ẽ TRANH TRÊN PHẦN MỀM PAINT.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133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720</Words>
  <Application>Microsoft Office PowerPoint</Application>
  <PresentationFormat>On-screen Show (16:9)</PresentationFormat>
  <Paragraphs>86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39</cp:revision>
  <dcterms:created xsi:type="dcterms:W3CDTF">1601-01-01T00:00:00Z</dcterms:created>
  <dcterms:modified xsi:type="dcterms:W3CDTF">2024-07-11T08:27:06Z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