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319" r:id="rId5"/>
    <p:sldId id="297" r:id="rId6"/>
    <p:sldId id="269" r:id="rId7"/>
    <p:sldId id="285" r:id="rId8"/>
    <p:sldId id="286" r:id="rId9"/>
    <p:sldId id="287" r:id="rId10"/>
    <p:sldId id="310" r:id="rId11"/>
    <p:sldId id="289" r:id="rId12"/>
    <p:sldId id="270" r:id="rId13"/>
    <p:sldId id="278" r:id="rId14"/>
    <p:sldId id="280" r:id="rId15"/>
    <p:sldId id="316" r:id="rId16"/>
    <p:sldId id="293" r:id="rId17"/>
    <p:sldId id="299" r:id="rId18"/>
    <p:sldId id="301" r:id="rId19"/>
    <p:sldId id="303" r:id="rId20"/>
    <p:sldId id="305" r:id="rId21"/>
    <p:sldId id="306" r:id="rId22"/>
    <p:sldId id="307" r:id="rId23"/>
    <p:sldId id="321" r:id="rId24"/>
  </p:sldIdLst>
  <p:sldSz cx="18288000" cy="10287000"/>
  <p:notesSz cx="6858000" cy="9144000"/>
  <p:embeddedFontLst>
    <p:embeddedFont>
      <p:font typeface="#9Slide03 Bebas Neue Bold" panose="020B0604020202020204" charset="0"/>
      <p:bold r:id="rId26"/>
    </p:embeddedFont>
    <p:embeddedFont>
      <p:font typeface="TH Gyoza Black" panose="020B0604020202020204" charset="0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Showcard Gothic" panose="04020904020102020604" pitchFamily="8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EE8"/>
    <a:srgbClr val="FFFFFF"/>
    <a:srgbClr val="E7E9EC"/>
    <a:srgbClr val="EFEEB6"/>
    <a:srgbClr val="ABABAB"/>
    <a:srgbClr val="C84D00"/>
    <a:srgbClr val="2C0084"/>
    <a:srgbClr val="00844D"/>
    <a:srgbClr val="B60070"/>
    <a:srgbClr val="E6E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7" autoAdjust="0"/>
    <p:restoredTop sz="94622" autoAdjust="0"/>
  </p:normalViewPr>
  <p:slideViewPr>
    <p:cSldViewPr>
      <p:cViewPr varScale="1">
        <p:scale>
          <a:sx n="51" d="100"/>
          <a:sy n="51" d="100"/>
        </p:scale>
        <p:origin x="1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B0C89-190C-45B8-9D4A-FFBD6153922E}" type="datetimeFigureOut">
              <a:rPr lang="en-US" smtClean="0"/>
              <a:t>24-Sep-24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860B8-A54B-499C-A3C7-E63478A82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2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…. Qua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:-- </a:t>
            </a:r>
            <a:r>
              <a:rPr lang="en-US" baseline="0" dirty="0" err="1" smtClean="0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860B8-A54B-499C-A3C7-E63478A822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7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860B8-A54B-499C-A3C7-E63478A822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0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860B8-A54B-499C-A3C7-E63478A822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7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,--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N4.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860B8-A54B-499C-A3C7-E63478A822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67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4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6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20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02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20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4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884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42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67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37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2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03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0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63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0C1-C3CD-C068-FDFE-98DF63209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93555-A899-20FB-38A1-448E04522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7A19A-389D-DD76-7238-C8A24811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90F1-4C89-A6BA-9842-99593757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4A6D6-838A-296B-325E-C2DE3E638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11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1A0B-692C-54A6-1A8C-B9921840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F953-58C7-C753-A231-88C55AE98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99EC5-AC36-9CD3-3687-0FDAACE7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961AC-90AA-E457-863C-C9352CBD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735C-97A4-DF82-36CF-C9EDCDE7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43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A3BE-5201-1DE5-DB17-92FFEA3E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0672A-1CCC-7E94-2467-23DD319F2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FD9B-4357-7A15-CB9B-0A47F4CC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4596-DF8A-1A21-8970-DB539A5D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3B2F6-AD7C-2D30-F4A8-75697469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04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04668-9B66-B8E7-172B-E7B80FA1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6320C-0FDA-C187-E0B1-C3D0D3EFA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02CF1-8CC2-F280-BE8C-551F3E39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9F70E-5707-C3C0-1814-B3FA43D3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56674-72EE-F0F2-6FE6-223736DA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B2F26-C286-D0AE-4BD6-C9F8A7CAD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07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8DAD-EAA6-D295-50D2-F68DE182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1DAC9-0EE7-75BC-7DE6-36B2FF7ED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644A9-E719-02AB-1272-C456670C5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4E6EB5-A302-309F-5AA4-614BF4817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AADC4-C3C3-A8CC-52BC-16FFF02D3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126B9A-FCB3-7C20-A8A0-BE51BE78B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30CE6F-BBBA-04A4-C1F0-B8631C2B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250FC-564A-0258-8D6A-EC1BC789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18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2E73-3EDE-6C7B-C2B9-92A66328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E357-5ADC-770C-DDF6-B17769DB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D3C2D-54FC-834C-1281-FF2C9ABF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9A5D4-3668-3E9C-34AF-B439BF1A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53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A54FE-995C-1458-AFE8-79AB277C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05CF8-54BA-EB36-06B2-483D12BD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D6A91-9685-1AB7-4BAD-44A7E14C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8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888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FFE7-70AC-251E-6629-62090713C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DE508-9B83-303E-3DDD-3EF835B5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F50A5-608B-D910-2AA5-B997FD7C3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E9B48-AE77-0C23-A5C6-FE922E13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7D0D3-C541-FD9D-F133-C9FE1B797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B8466-A854-3EBD-6F03-507B1442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91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F442-2831-F391-CB47-AD04A87C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8F8E1-5C24-AC26-FFC2-A3332D284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9B6C3-B354-2DD5-D6D7-99F78B650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590E9-8D88-C778-ECC6-88EE7DFE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2A3C4-9888-18CA-1692-EAD20B8A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E85A5-AA8E-BE87-45E0-1060C184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82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9CB7-F27E-8B77-BC98-5E45316F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3D7A7-EEA1-1057-7333-E40214FFA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8917-02BF-CB6A-F934-D635CECD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16446-FFB5-79A8-FF42-7FFA1A71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74546-F7C6-4346-A026-747DF3BA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43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A0EAC3-FAA1-3F76-7245-42BF9854D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2A73C-07B8-0A3C-C4BD-F4F5C7172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261D8-90D5-6C7A-C852-1E7AF11F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772A5-1CC2-4790-A97E-4E3AF233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D2D6-47D7-D103-8A97-3BEA1F3A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0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AA69-1A99-B2D4-999E-BEFF86EE3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2750"/>
            <a:ext cx="13716000" cy="35814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E56C6-4674-8385-4D85-927EC84C6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1"/>
            <a:ext cx="13716000" cy="2482850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16028-B988-93BA-D692-81EB9DCE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B8EA1-DD33-140F-7379-EBF75A98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D12A5-7B1C-9E36-56BF-3DB3B12ED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06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BCC95-4DE2-376D-1F83-F1ADEC50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54E1C-02A1-C676-2BFF-CDD258400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AFA08-7260-0C2C-0E85-C142933B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AF34E-FD71-82DA-D7C3-63F30048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D7087-A846-D9A5-E91F-B2EDFF58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04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67C8-99CF-D7A6-F0D8-28A7FC24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5400"/>
            <a:ext cx="15773400" cy="4279900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3046B-BFDB-4F3E-F095-CA5A9787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3400"/>
            <a:ext cx="15773400" cy="2251076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82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82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AD0ED-B603-90EF-98C7-D7007DD8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E5E2F-FAA4-245E-2E67-C7DDF306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0A4BB-EDB9-4B48-7A50-95723E81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51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EA23-33DC-B27E-C7FD-28942270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AC423-9EF4-BB42-9132-50BAC5C2F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40026"/>
            <a:ext cx="7734300" cy="6524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113C6-CEF6-3457-344E-76CAFBBF1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96400" y="2740026"/>
            <a:ext cx="7734300" cy="6524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91EC1-77DD-CCD3-2F22-103FFC16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FD816-F29B-DB22-2E1D-CFDCE764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3369B-1D20-EFF5-239B-41833F52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1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2EB-E26C-CDB7-C16A-78682131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549277"/>
            <a:ext cx="15773400" cy="1987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01AEE-30C8-264E-CC47-A64FE7B20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7" y="2520951"/>
            <a:ext cx="7737474" cy="123825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92F4B-F7C7-F2F3-D146-5132C4826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7" y="3759200"/>
            <a:ext cx="7737474" cy="552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3EFFA-B618-24A8-BCF7-C0D737286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0951"/>
            <a:ext cx="7775576" cy="123825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8A16D-1A52-BB34-19F1-887E7A1B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9200"/>
            <a:ext cx="7775576" cy="552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4DB620-8799-AB67-346F-04EF2038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08272-8613-CD98-FD7E-B74251B3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6842EA-0457-300D-7004-58D7F882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83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8666-56B0-D317-EF45-3603F37D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0153E3-EED0-F5E9-4437-AB6902A2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5A526-8264-C379-853C-71F6991C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93F00-0FAF-2EDD-8F49-A2A186F3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9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78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D5A4EF-AE5D-872F-53E4-BD729B48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989F7-80C4-730B-597A-C44E38B8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874EF-4569-A3F0-6F02-D9AADF3A7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44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02AB-C0C7-B2B7-E977-39B473B2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828E7-8D64-4EF6-BCCC-E675CE2E4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6" y="1482727"/>
            <a:ext cx="9258300" cy="73088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944BD-1E4D-9D55-9C95-4184280D4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8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4981E-F85D-A317-CE6B-F9A880CD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88EE4-48DD-7E70-3741-4EACC21E1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67B80-B0E0-9F5E-4DF2-B7FC7B43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02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4711-C86D-7F59-6F49-41ED95B0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B021-6DAC-7B54-89A2-12DB3B118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6" y="1482727"/>
            <a:ext cx="9258300" cy="73088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3C150-9BBA-E899-7B7A-82A36A13D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8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6C818-9362-45FC-0890-9C3A17D4A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9FC55-663D-07C4-E659-E99D388A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04E44-3D24-2874-D44F-B82FC323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41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E4B6-D216-3C4B-3672-52229DBC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12EA3-F2D8-A1C9-4DEA-3D7CB1B2A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0BADE-6482-7EEF-2B37-29F1F0F8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264B-FAE0-B299-1461-198DFE78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CA13-B091-DCFB-E330-37F27EA8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06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F59664-DC79-CFF8-630D-B178F31F5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9277"/>
            <a:ext cx="3943350" cy="87153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9387E-B011-B5C2-16A6-83A6BC637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9277"/>
            <a:ext cx="11525250" cy="87153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58B9D-AE34-0FEB-BB98-C356E012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83081-F259-7D85-0594-7CE5BDE6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89C2-4531-485F-2F85-8DDE7B8C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8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1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84103" y="-1253784"/>
            <a:ext cx="19971850" cy="23648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95" y="9031932"/>
            <a:ext cx="3600506" cy="14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95" y="9031932"/>
            <a:ext cx="3600506" cy="1439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84103" y="-1253784"/>
            <a:ext cx="19971850" cy="23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1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181"/>
            <a:ext cx="18288000" cy="5238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8576" y="7501930"/>
            <a:ext cx="4284928" cy="4284928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2852224" y="-111583"/>
            <a:ext cx="22948840" cy="311665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1982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309"/>
            <a:ext cx="18288000" cy="523875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2852224" y="-111583"/>
            <a:ext cx="22948840" cy="3116654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094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3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A08D2071-BFE4-8E63-A196-6C76E7FFBFC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20CFEAB-4BC9-470B-B0D3-44552568EE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1D02F95-8A3F-44B5-8767-27CEDB568C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0E20B17-004A-7136-A01D-4CAC7CE41637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F09DF-82F2-7D65-99AB-7B78220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F0D9-A56B-11CA-B342-B2244BCBB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F5EF7-13C5-B7C6-35AE-7D2918132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/>
            <a:fld id="{3AB3C629-7BCF-4BDE-B8DC-C77BEDA79AB9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00B41-EEAF-F860-FB73-AF54C927F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BB4A0-E01B-78AE-EB4B-03AE42036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/>
            <a:fld id="{2DD1E3E7-2171-4900-AF2F-6BE993B7F005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B0E1D25-2571-7EBF-0CF2-940878B54813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DF1F6-E598-2A22-09AF-3E01D3C7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9277"/>
            <a:ext cx="1577340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BAF7E-0E7F-9EB4-1F88-3F4B2FE78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40026"/>
            <a:ext cx="15773400" cy="6524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BD4AF-7BA6-D247-E552-9266BE7E4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828800"/>
            <a:fld id="{2AC7D890-660C-4BBE-807F-2308DCE903E3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24-Sep-24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A64C1-AEEC-7A4A-E3A5-6496043D1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828800"/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7F92A-CBB0-90CB-DAE8-F7B1992C3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9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828800"/>
            <a:fld id="{0AE43593-75C6-4981-921E-A32AA82D2243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828800"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svg"/><Relationship Id="rId3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0.svg"/><Relationship Id="rId5" Type="http://schemas.openxmlformats.org/officeDocument/2006/relationships/image" Target="../media/image67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svg"/><Relationship Id="rId7" Type="http://schemas.openxmlformats.org/officeDocument/2006/relationships/image" Target="../media/image5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svg"/><Relationship Id="rId4" Type="http://schemas.openxmlformats.org/officeDocument/2006/relationships/image" Target="../media/image12.png"/><Relationship Id="rId9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6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svg"/><Relationship Id="rId4" Type="http://schemas.openxmlformats.org/officeDocument/2006/relationships/image" Target="../media/image12.png"/><Relationship Id="rId14" Type="http://schemas.openxmlformats.org/officeDocument/2006/relationships/image" Target="../media/image17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png"/><Relationship Id="rId3" Type="http://schemas.openxmlformats.org/officeDocument/2006/relationships/image" Target="../media/image19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56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4.sv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.sv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27.svg"/><Relationship Id="rId24" Type="http://schemas.openxmlformats.org/officeDocument/2006/relationships/image" Target="../media/image18.jpe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23" Type="http://schemas.openxmlformats.org/officeDocument/2006/relationships/image" Target="../media/image25.svg"/><Relationship Id="rId10" Type="http://schemas.openxmlformats.org/officeDocument/2006/relationships/image" Target="../media/image11.png"/><Relationship Id="rId19" Type="http://schemas.openxmlformats.org/officeDocument/2006/relationships/image" Target="../media/image39.svg"/><Relationship Id="rId4" Type="http://schemas.openxmlformats.org/officeDocument/2006/relationships/image" Target="../media/image8.png"/><Relationship Id="rId9" Type="http://schemas.openxmlformats.org/officeDocument/2006/relationships/image" Target="../media/image37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2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2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54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.svg"/><Relationship Id="rId7" Type="http://schemas.openxmlformats.org/officeDocument/2006/relationships/image" Target="../media/image19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" Type="http://schemas.openxmlformats.org/officeDocument/2006/relationships/video" Target="../media/media2.mp4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27.svg"/><Relationship Id="rId24" Type="http://schemas.openxmlformats.org/officeDocument/2006/relationships/image" Target="../media/image18.jpe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23" Type="http://schemas.openxmlformats.org/officeDocument/2006/relationships/image" Target="../media/image25.svg"/><Relationship Id="rId10" Type="http://schemas.openxmlformats.org/officeDocument/2006/relationships/image" Target="../media/image11.png"/><Relationship Id="rId19" Type="http://schemas.openxmlformats.org/officeDocument/2006/relationships/image" Target="../media/image39.svg"/><Relationship Id="rId4" Type="http://schemas.openxmlformats.org/officeDocument/2006/relationships/image" Target="../media/image8.png"/><Relationship Id="rId9" Type="http://schemas.openxmlformats.org/officeDocument/2006/relationships/image" Target="../media/image37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/>
          </p:cNvSpPr>
          <p:nvPr/>
        </p:nvSpPr>
        <p:spPr>
          <a:xfrm>
            <a:off x="-32658" y="6896100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359502" y="-114300"/>
            <a:ext cx="2307885" cy="2209800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1912097" y="528935"/>
            <a:ext cx="1600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ea typeface="Calibri" panose="020F0502020204030204" pitchFamily="34" charset="0"/>
                <a:cs typeface="Arial" panose="020B0604020202020204" pitchFamily="34" charset="0"/>
              </a:rPr>
              <a:t>1. Nhận biết về sự thay đổi thể chất của bản thân.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F72B77-2CC1-D12B-9B39-57AE08F53902}"/>
              </a:ext>
            </a:extLst>
          </p:cNvPr>
          <p:cNvSpPr txBox="1"/>
          <p:nvPr/>
        </p:nvSpPr>
        <p:spPr>
          <a:xfrm>
            <a:off x="794440" y="2130201"/>
            <a:ext cx="880676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5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Nhớ lại cân nặng chiều cao của em khi học lớp 4 (có thể xem trong sổ sức khỏe);</a:t>
            </a:r>
          </a:p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5400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So sánh và chia sẻ sự thay đổi về cân nặng, chiều cao của em trong 1 năm qua.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94C501D-EC5E-9659-1267-064BF23E5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2130200"/>
            <a:ext cx="8039846" cy="66708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51324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/>
          <p:nvPr/>
        </p:nvSpPr>
        <p:spPr>
          <a:xfrm>
            <a:off x="2675973" y="2324100"/>
            <a:ext cx="12936050" cy="6337968"/>
          </a:xfrm>
          <a:custGeom>
            <a:avLst/>
            <a:gdLst/>
            <a:ahLst/>
            <a:cxnLst/>
            <a:rect l="l" t="t" r="r" b="b"/>
            <a:pathLst>
              <a:path w="11394099" h="6337968">
                <a:moveTo>
                  <a:pt x="0" y="0"/>
                </a:moveTo>
                <a:lnTo>
                  <a:pt x="11394100" y="0"/>
                </a:lnTo>
                <a:lnTo>
                  <a:pt x="11394100" y="6337968"/>
                </a:lnTo>
                <a:lnTo>
                  <a:pt x="0" y="633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EDCBB2CB-831A-9588-F5F6-4BB9002223DD}"/>
              </a:ext>
            </a:extLst>
          </p:cNvPr>
          <p:cNvSpPr/>
          <p:nvPr/>
        </p:nvSpPr>
        <p:spPr>
          <a:xfrm>
            <a:off x="1696862" y="1490189"/>
            <a:ext cx="4541678" cy="563879"/>
          </a:xfrm>
          <a:custGeom>
            <a:avLst/>
            <a:gdLst/>
            <a:ahLst/>
            <a:cxnLst/>
            <a:rect l="l" t="t" r="r" b="b"/>
            <a:pathLst>
              <a:path w="7315200" h="612648">
                <a:moveTo>
                  <a:pt x="0" y="0"/>
                </a:moveTo>
                <a:lnTo>
                  <a:pt x="7315200" y="0"/>
                </a:lnTo>
                <a:lnTo>
                  <a:pt x="7315200" y="612648"/>
                </a:lnTo>
                <a:lnTo>
                  <a:pt x="0" y="612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4000358" y="3241667"/>
            <a:ext cx="1078244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sz="5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Cân nặng và chiều cao của em ở lớp </a:t>
            </a:r>
            <a:r>
              <a:rPr lang="vi-VN" sz="54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5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5?</a:t>
            </a:r>
            <a:endParaRPr lang="vi-VN" sz="5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sz="54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Nhận </a:t>
            </a:r>
            <a:r>
              <a:rPr lang="vi-VN" sz="5400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xét về chiều cao cân, nặng của em sau 1 </a:t>
            </a:r>
            <a:r>
              <a:rPr lang="vi-VN" sz="54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5400" b="1" dirty="0" smtClean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5400" b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F6EA519-32D0-28D6-A861-FFB6301ECD6C}"/>
              </a:ext>
            </a:extLst>
          </p:cNvPr>
          <p:cNvSpPr/>
          <p:nvPr/>
        </p:nvSpPr>
        <p:spPr>
          <a:xfrm>
            <a:off x="423942" y="326835"/>
            <a:ext cx="1666150" cy="1708871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F37A059-F463-0675-5435-7E1FC48C8CA2}"/>
              </a:ext>
            </a:extLst>
          </p:cNvPr>
          <p:cNvSpPr txBox="1">
            <a:spLocks noChangeAspect="1"/>
          </p:cNvSpPr>
          <p:nvPr/>
        </p:nvSpPr>
        <p:spPr>
          <a:xfrm rot="21388187">
            <a:off x="2043386" y="580524"/>
            <a:ext cx="3848631" cy="838047"/>
          </a:xfrm>
          <a:custGeom>
            <a:avLst/>
            <a:gdLst/>
            <a:ahLst/>
            <a:cxnLst/>
            <a:rect l="l" t="t" r="r" b="b"/>
            <a:pathLst>
              <a:path w="3848631" h="838047">
                <a:moveTo>
                  <a:pt x="3077286" y="727324"/>
                </a:moveTo>
                <a:lnTo>
                  <a:pt x="3118285" y="730823"/>
                </a:lnTo>
                <a:cubicBezTo>
                  <a:pt x="3129927" y="731816"/>
                  <a:pt x="3139567" y="736845"/>
                  <a:pt x="3147206" y="745910"/>
                </a:cubicBezTo>
                <a:cubicBezTo>
                  <a:pt x="3154845" y="754974"/>
                  <a:pt x="3158146" y="765580"/>
                  <a:pt x="3157110" y="777728"/>
                </a:cubicBezTo>
                <a:lnTo>
                  <a:pt x="3155360" y="798228"/>
                </a:lnTo>
                <a:cubicBezTo>
                  <a:pt x="3154323" y="810375"/>
                  <a:pt x="3149273" y="820269"/>
                  <a:pt x="3140208" y="827908"/>
                </a:cubicBezTo>
                <a:cubicBezTo>
                  <a:pt x="3131144" y="835547"/>
                  <a:pt x="3120791" y="838869"/>
                  <a:pt x="3109149" y="837876"/>
                </a:cubicBezTo>
                <a:lnTo>
                  <a:pt x="3068150" y="834377"/>
                </a:lnTo>
                <a:cubicBezTo>
                  <a:pt x="3056509" y="833383"/>
                  <a:pt x="3046868" y="828355"/>
                  <a:pt x="3039230" y="819290"/>
                </a:cubicBezTo>
                <a:cubicBezTo>
                  <a:pt x="3031591" y="810226"/>
                  <a:pt x="3028290" y="799620"/>
                  <a:pt x="3029326" y="787472"/>
                </a:cubicBezTo>
                <a:lnTo>
                  <a:pt x="3031075" y="766972"/>
                </a:lnTo>
                <a:cubicBezTo>
                  <a:pt x="3032112" y="754825"/>
                  <a:pt x="3037163" y="744931"/>
                  <a:pt x="3046227" y="737292"/>
                </a:cubicBezTo>
                <a:cubicBezTo>
                  <a:pt x="3055291" y="729653"/>
                  <a:pt x="3065644" y="726331"/>
                  <a:pt x="3077286" y="727324"/>
                </a:cubicBezTo>
                <a:close/>
                <a:moveTo>
                  <a:pt x="3125793" y="329194"/>
                </a:moveTo>
                <a:cubicBezTo>
                  <a:pt x="3120652" y="347620"/>
                  <a:pt x="3115381" y="367564"/>
                  <a:pt x="3109980" y="389026"/>
                </a:cubicBezTo>
                <a:cubicBezTo>
                  <a:pt x="3105345" y="407495"/>
                  <a:pt x="3100187" y="429106"/>
                  <a:pt x="3094505" y="453858"/>
                </a:cubicBezTo>
                <a:cubicBezTo>
                  <a:pt x="3088824" y="478611"/>
                  <a:pt x="3083487" y="505305"/>
                  <a:pt x="3078494" y="533940"/>
                </a:cubicBezTo>
                <a:lnTo>
                  <a:pt x="3152141" y="540225"/>
                </a:lnTo>
                <a:cubicBezTo>
                  <a:pt x="3152072" y="511158"/>
                  <a:pt x="3151335" y="483946"/>
                  <a:pt x="3149930" y="458588"/>
                </a:cubicBezTo>
                <a:cubicBezTo>
                  <a:pt x="3148525" y="433231"/>
                  <a:pt x="3147103" y="411059"/>
                  <a:pt x="3145664" y="392072"/>
                </a:cubicBezTo>
                <a:cubicBezTo>
                  <a:pt x="3143979" y="370004"/>
                  <a:pt x="3142163" y="349456"/>
                  <a:pt x="3140219" y="330425"/>
                </a:cubicBezTo>
                <a:close/>
                <a:moveTo>
                  <a:pt x="1143823" y="310403"/>
                </a:moveTo>
                <a:lnTo>
                  <a:pt x="1129375" y="311335"/>
                </a:lnTo>
                <a:cubicBezTo>
                  <a:pt x="1127036" y="330321"/>
                  <a:pt x="1124795" y="350828"/>
                  <a:pt x="1122652" y="372855"/>
                </a:cubicBezTo>
                <a:cubicBezTo>
                  <a:pt x="1120820" y="391808"/>
                  <a:pt x="1118939" y="413946"/>
                  <a:pt x="1117009" y="439269"/>
                </a:cubicBezTo>
                <a:cubicBezTo>
                  <a:pt x="1115079" y="464592"/>
                  <a:pt x="1113778" y="491783"/>
                  <a:pt x="1113107" y="520842"/>
                </a:cubicBezTo>
                <a:lnTo>
                  <a:pt x="1186868" y="516085"/>
                </a:lnTo>
                <a:cubicBezTo>
                  <a:pt x="1182469" y="487353"/>
                  <a:pt x="1177686" y="460554"/>
                  <a:pt x="1172520" y="435689"/>
                </a:cubicBezTo>
                <a:cubicBezTo>
                  <a:pt x="1167352" y="410824"/>
                  <a:pt x="1162643" y="389111"/>
                  <a:pt x="1158392" y="370550"/>
                </a:cubicBezTo>
                <a:cubicBezTo>
                  <a:pt x="1153438" y="348980"/>
                  <a:pt x="1148581" y="328931"/>
                  <a:pt x="1143823" y="310403"/>
                </a:cubicBezTo>
                <a:close/>
                <a:moveTo>
                  <a:pt x="1615105" y="287836"/>
                </a:moveTo>
                <a:cubicBezTo>
                  <a:pt x="1594793" y="288412"/>
                  <a:pt x="1580048" y="297088"/>
                  <a:pt x="1570867" y="313865"/>
                </a:cubicBezTo>
                <a:cubicBezTo>
                  <a:pt x="1561687" y="330642"/>
                  <a:pt x="1557688" y="359850"/>
                  <a:pt x="1558868" y="401489"/>
                </a:cubicBezTo>
                <a:cubicBezTo>
                  <a:pt x="1559459" y="422309"/>
                  <a:pt x="1561101" y="439922"/>
                  <a:pt x="1563797" y="454330"/>
                </a:cubicBezTo>
                <a:cubicBezTo>
                  <a:pt x="1566492" y="468737"/>
                  <a:pt x="1570505" y="480312"/>
                  <a:pt x="1575835" y="489055"/>
                </a:cubicBezTo>
                <a:cubicBezTo>
                  <a:pt x="1581165" y="497797"/>
                  <a:pt x="1587565" y="503968"/>
                  <a:pt x="1595037" y="507568"/>
                </a:cubicBezTo>
                <a:cubicBezTo>
                  <a:pt x="1602508" y="511167"/>
                  <a:pt x="1611321" y="512823"/>
                  <a:pt x="1621477" y="512535"/>
                </a:cubicBezTo>
                <a:cubicBezTo>
                  <a:pt x="1631633" y="512247"/>
                  <a:pt x="1640338" y="510095"/>
                  <a:pt x="1647593" y="506077"/>
                </a:cubicBezTo>
                <a:cubicBezTo>
                  <a:pt x="1654848" y="502060"/>
                  <a:pt x="1660889" y="495536"/>
                  <a:pt x="1665715" y="486506"/>
                </a:cubicBezTo>
                <a:cubicBezTo>
                  <a:pt x="1670541" y="477476"/>
                  <a:pt x="1673891" y="465692"/>
                  <a:pt x="1675766" y="451155"/>
                </a:cubicBezTo>
                <a:cubicBezTo>
                  <a:pt x="1677641" y="436618"/>
                  <a:pt x="1678283" y="418940"/>
                  <a:pt x="1677693" y="398120"/>
                </a:cubicBezTo>
                <a:cubicBezTo>
                  <a:pt x="1676512" y="356481"/>
                  <a:pt x="1670863" y="327546"/>
                  <a:pt x="1660747" y="311316"/>
                </a:cubicBezTo>
                <a:cubicBezTo>
                  <a:pt x="1650631" y="295087"/>
                  <a:pt x="1635417" y="287260"/>
                  <a:pt x="1615105" y="287836"/>
                </a:cubicBezTo>
                <a:close/>
                <a:moveTo>
                  <a:pt x="362498" y="228952"/>
                </a:moveTo>
                <a:cubicBezTo>
                  <a:pt x="377076" y="226831"/>
                  <a:pt x="387946" y="228330"/>
                  <a:pt x="395108" y="233448"/>
                </a:cubicBezTo>
                <a:cubicBezTo>
                  <a:pt x="402269" y="238566"/>
                  <a:pt x="407806" y="247514"/>
                  <a:pt x="411718" y="260292"/>
                </a:cubicBezTo>
                <a:lnTo>
                  <a:pt x="440965" y="360760"/>
                </a:lnTo>
                <a:cubicBezTo>
                  <a:pt x="443140" y="368657"/>
                  <a:pt x="444020" y="375588"/>
                  <a:pt x="443604" y="381552"/>
                </a:cubicBezTo>
                <a:cubicBezTo>
                  <a:pt x="443188" y="387516"/>
                  <a:pt x="441747" y="392603"/>
                  <a:pt x="439279" y="396812"/>
                </a:cubicBezTo>
                <a:cubicBezTo>
                  <a:pt x="436811" y="401021"/>
                  <a:pt x="433694" y="404298"/>
                  <a:pt x="429929" y="406642"/>
                </a:cubicBezTo>
                <a:cubicBezTo>
                  <a:pt x="426163" y="408987"/>
                  <a:pt x="422269" y="410451"/>
                  <a:pt x="418248" y="411036"/>
                </a:cubicBezTo>
                <a:cubicBezTo>
                  <a:pt x="410707" y="412133"/>
                  <a:pt x="402982" y="411076"/>
                  <a:pt x="395071" y="407863"/>
                </a:cubicBezTo>
                <a:cubicBezTo>
                  <a:pt x="387160" y="404650"/>
                  <a:pt x="379194" y="401061"/>
                  <a:pt x="371173" y="397094"/>
                </a:cubicBezTo>
                <a:cubicBezTo>
                  <a:pt x="363153" y="393128"/>
                  <a:pt x="355187" y="389538"/>
                  <a:pt x="347276" y="386325"/>
                </a:cubicBezTo>
                <a:cubicBezTo>
                  <a:pt x="339365" y="383113"/>
                  <a:pt x="331388" y="382091"/>
                  <a:pt x="323345" y="383262"/>
                </a:cubicBezTo>
                <a:lnTo>
                  <a:pt x="286395" y="388637"/>
                </a:lnTo>
                <a:cubicBezTo>
                  <a:pt x="292365" y="419083"/>
                  <a:pt x="298985" y="451359"/>
                  <a:pt x="306257" y="485465"/>
                </a:cubicBezTo>
                <a:cubicBezTo>
                  <a:pt x="313529" y="519572"/>
                  <a:pt x="320529" y="552691"/>
                  <a:pt x="327256" y="584824"/>
                </a:cubicBezTo>
                <a:cubicBezTo>
                  <a:pt x="333984" y="616956"/>
                  <a:pt x="340114" y="646737"/>
                  <a:pt x="345644" y="674166"/>
                </a:cubicBezTo>
                <a:cubicBezTo>
                  <a:pt x="351174" y="701596"/>
                  <a:pt x="355434" y="723820"/>
                  <a:pt x="358423" y="740839"/>
                </a:cubicBezTo>
                <a:cubicBezTo>
                  <a:pt x="359520" y="748379"/>
                  <a:pt x="357688" y="755191"/>
                  <a:pt x="352926" y="761274"/>
                </a:cubicBezTo>
                <a:cubicBezTo>
                  <a:pt x="348164" y="767357"/>
                  <a:pt x="342264" y="770910"/>
                  <a:pt x="335227" y="771934"/>
                </a:cubicBezTo>
                <a:lnTo>
                  <a:pt x="219855" y="788718"/>
                </a:lnTo>
                <a:cubicBezTo>
                  <a:pt x="212314" y="789815"/>
                  <a:pt x="205395" y="788127"/>
                  <a:pt x="199097" y="783653"/>
                </a:cubicBezTo>
                <a:cubicBezTo>
                  <a:pt x="192800" y="779179"/>
                  <a:pt x="189354" y="773135"/>
                  <a:pt x="188759" y="765521"/>
                </a:cubicBezTo>
                <a:cubicBezTo>
                  <a:pt x="186273" y="748429"/>
                  <a:pt x="183773" y="725949"/>
                  <a:pt x="181258" y="698081"/>
                </a:cubicBezTo>
                <a:cubicBezTo>
                  <a:pt x="178744" y="670212"/>
                  <a:pt x="176134" y="639919"/>
                  <a:pt x="173428" y="607202"/>
                </a:cubicBezTo>
                <a:cubicBezTo>
                  <a:pt x="170722" y="574485"/>
                  <a:pt x="167995" y="540744"/>
                  <a:pt x="165248" y="505979"/>
                </a:cubicBezTo>
                <a:cubicBezTo>
                  <a:pt x="162500" y="471214"/>
                  <a:pt x="159650" y="438390"/>
                  <a:pt x="156697" y="407505"/>
                </a:cubicBezTo>
                <a:lnTo>
                  <a:pt x="120502" y="412771"/>
                </a:lnTo>
                <a:cubicBezTo>
                  <a:pt x="112459" y="413941"/>
                  <a:pt x="104977" y="417211"/>
                  <a:pt x="98058" y="422581"/>
                </a:cubicBezTo>
                <a:cubicBezTo>
                  <a:pt x="91139" y="427951"/>
                  <a:pt x="84401" y="433680"/>
                  <a:pt x="77843" y="439767"/>
                </a:cubicBezTo>
                <a:cubicBezTo>
                  <a:pt x="71285" y="445855"/>
                  <a:pt x="64672" y="451565"/>
                  <a:pt x="58005" y="456899"/>
                </a:cubicBezTo>
                <a:cubicBezTo>
                  <a:pt x="51337" y="462232"/>
                  <a:pt x="44233" y="465447"/>
                  <a:pt x="36692" y="466544"/>
                </a:cubicBezTo>
                <a:cubicBezTo>
                  <a:pt x="32671" y="467129"/>
                  <a:pt x="28521" y="466835"/>
                  <a:pt x="24243" y="465660"/>
                </a:cubicBezTo>
                <a:cubicBezTo>
                  <a:pt x="19966" y="464486"/>
                  <a:pt x="16045" y="462233"/>
                  <a:pt x="12480" y="458901"/>
                </a:cubicBezTo>
                <a:cubicBezTo>
                  <a:pt x="8915" y="455570"/>
                  <a:pt x="6084" y="451105"/>
                  <a:pt x="3986" y="445507"/>
                </a:cubicBezTo>
                <a:cubicBezTo>
                  <a:pt x="1888" y="439908"/>
                  <a:pt x="757" y="433014"/>
                  <a:pt x="592" y="424825"/>
                </a:cubicBezTo>
                <a:lnTo>
                  <a:pt x="0" y="320188"/>
                </a:lnTo>
                <a:cubicBezTo>
                  <a:pt x="612" y="306752"/>
                  <a:pt x="3496" y="296579"/>
                  <a:pt x="8651" y="289669"/>
                </a:cubicBezTo>
                <a:cubicBezTo>
                  <a:pt x="13806" y="282759"/>
                  <a:pt x="23672" y="278243"/>
                  <a:pt x="38251" y="276122"/>
                </a:cubicBezTo>
                <a:close/>
                <a:moveTo>
                  <a:pt x="3457952" y="205088"/>
                </a:moveTo>
                <a:lnTo>
                  <a:pt x="3566801" y="218947"/>
                </a:lnTo>
                <a:cubicBezTo>
                  <a:pt x="3575368" y="220037"/>
                  <a:pt x="3582623" y="223393"/>
                  <a:pt x="3588564" y="229015"/>
                </a:cubicBezTo>
                <a:cubicBezTo>
                  <a:pt x="3594506" y="234636"/>
                  <a:pt x="3597435" y="241795"/>
                  <a:pt x="3597352" y="250490"/>
                </a:cubicBezTo>
                <a:lnTo>
                  <a:pt x="3630489" y="515112"/>
                </a:lnTo>
                <a:lnTo>
                  <a:pt x="3647119" y="517230"/>
                </a:lnTo>
                <a:cubicBezTo>
                  <a:pt x="3649666" y="505264"/>
                  <a:pt x="3652647" y="489896"/>
                  <a:pt x="3656061" y="471127"/>
                </a:cubicBezTo>
                <a:cubicBezTo>
                  <a:pt x="3659475" y="452358"/>
                  <a:pt x="3662642" y="431509"/>
                  <a:pt x="3665561" y="408580"/>
                </a:cubicBezTo>
                <a:cubicBezTo>
                  <a:pt x="3668480" y="385651"/>
                  <a:pt x="3671040" y="361524"/>
                  <a:pt x="3673240" y="336199"/>
                </a:cubicBezTo>
                <a:cubicBezTo>
                  <a:pt x="3675441" y="310874"/>
                  <a:pt x="3677105" y="285737"/>
                  <a:pt x="3678233" y="260788"/>
                </a:cubicBezTo>
                <a:cubicBezTo>
                  <a:pt x="3678252" y="252597"/>
                  <a:pt x="3681605" y="246366"/>
                  <a:pt x="3688295" y="242097"/>
                </a:cubicBezTo>
                <a:cubicBezTo>
                  <a:pt x="3694983" y="237828"/>
                  <a:pt x="3702611" y="236238"/>
                  <a:pt x="3711178" y="237329"/>
                </a:cubicBezTo>
                <a:lnTo>
                  <a:pt x="3826830" y="252054"/>
                </a:lnTo>
                <a:cubicBezTo>
                  <a:pt x="3835397" y="253145"/>
                  <a:pt x="3841359" y="256593"/>
                  <a:pt x="3844717" y="262397"/>
                </a:cubicBezTo>
                <a:cubicBezTo>
                  <a:pt x="3848075" y="268202"/>
                  <a:pt x="3849273" y="274884"/>
                  <a:pt x="3848310" y="282443"/>
                </a:cubicBezTo>
                <a:cubicBezTo>
                  <a:pt x="3844973" y="308647"/>
                  <a:pt x="3841106" y="340033"/>
                  <a:pt x="3836706" y="376600"/>
                </a:cubicBezTo>
                <a:cubicBezTo>
                  <a:pt x="3832306" y="413167"/>
                  <a:pt x="3827065" y="452316"/>
                  <a:pt x="3820984" y="494046"/>
                </a:cubicBezTo>
                <a:cubicBezTo>
                  <a:pt x="3814903" y="535776"/>
                  <a:pt x="3807983" y="579064"/>
                  <a:pt x="3800224" y="623909"/>
                </a:cubicBezTo>
                <a:cubicBezTo>
                  <a:pt x="3792466" y="668754"/>
                  <a:pt x="3783561" y="712557"/>
                  <a:pt x="3773507" y="755318"/>
                </a:cubicBezTo>
                <a:cubicBezTo>
                  <a:pt x="3771537" y="762749"/>
                  <a:pt x="3766436" y="768629"/>
                  <a:pt x="3758203" y="772957"/>
                </a:cubicBezTo>
                <a:cubicBezTo>
                  <a:pt x="3749970" y="777286"/>
                  <a:pt x="3741570" y="778905"/>
                  <a:pt x="3733004" y="777815"/>
                </a:cubicBezTo>
                <a:lnTo>
                  <a:pt x="3624154" y="763956"/>
                </a:lnTo>
                <a:cubicBezTo>
                  <a:pt x="3615587" y="762865"/>
                  <a:pt x="3608333" y="759509"/>
                  <a:pt x="3602392" y="753887"/>
                </a:cubicBezTo>
                <a:cubicBezTo>
                  <a:pt x="3596450" y="748266"/>
                  <a:pt x="3593521" y="741107"/>
                  <a:pt x="3593604" y="732412"/>
                </a:cubicBezTo>
                <a:lnTo>
                  <a:pt x="3560467" y="467789"/>
                </a:lnTo>
                <a:lnTo>
                  <a:pt x="3544593" y="465768"/>
                </a:lnTo>
                <a:cubicBezTo>
                  <a:pt x="3541541" y="477670"/>
                  <a:pt x="3538435" y="493022"/>
                  <a:pt x="3535273" y="511823"/>
                </a:cubicBezTo>
                <a:cubicBezTo>
                  <a:pt x="3532111" y="530624"/>
                  <a:pt x="3528944" y="551473"/>
                  <a:pt x="3525773" y="574370"/>
                </a:cubicBezTo>
                <a:cubicBezTo>
                  <a:pt x="3522601" y="597267"/>
                  <a:pt x="3519790" y="621362"/>
                  <a:pt x="3517338" y="646655"/>
                </a:cubicBezTo>
                <a:cubicBezTo>
                  <a:pt x="3514885" y="671948"/>
                  <a:pt x="3513347" y="697101"/>
                  <a:pt x="3512723" y="722114"/>
                </a:cubicBezTo>
                <a:cubicBezTo>
                  <a:pt x="3512640" y="730809"/>
                  <a:pt x="3509270" y="737166"/>
                  <a:pt x="3502614" y="741183"/>
                </a:cubicBezTo>
                <a:cubicBezTo>
                  <a:pt x="3495956" y="745200"/>
                  <a:pt x="3488345" y="746664"/>
                  <a:pt x="3479778" y="745573"/>
                </a:cubicBezTo>
                <a:lnTo>
                  <a:pt x="3364125" y="730848"/>
                </a:lnTo>
                <a:cubicBezTo>
                  <a:pt x="3355559" y="729757"/>
                  <a:pt x="3349597" y="726309"/>
                  <a:pt x="3346239" y="720505"/>
                </a:cubicBezTo>
                <a:cubicBezTo>
                  <a:pt x="3342881" y="714700"/>
                  <a:pt x="3341683" y="708018"/>
                  <a:pt x="3342646" y="700460"/>
                </a:cubicBezTo>
                <a:cubicBezTo>
                  <a:pt x="3345982" y="674255"/>
                  <a:pt x="3349976" y="642885"/>
                  <a:pt x="3354628" y="606350"/>
                </a:cubicBezTo>
                <a:cubicBezTo>
                  <a:pt x="3359280" y="569815"/>
                  <a:pt x="3364646" y="530682"/>
                  <a:pt x="3370727" y="488952"/>
                </a:cubicBezTo>
                <a:cubicBezTo>
                  <a:pt x="3376809" y="447222"/>
                  <a:pt x="3383729" y="403934"/>
                  <a:pt x="3391487" y="359089"/>
                </a:cubicBezTo>
                <a:cubicBezTo>
                  <a:pt x="3399245" y="314244"/>
                  <a:pt x="3407899" y="270409"/>
                  <a:pt x="3417448" y="227584"/>
                </a:cubicBezTo>
                <a:cubicBezTo>
                  <a:pt x="3419419" y="220153"/>
                  <a:pt x="3424520" y="214274"/>
                  <a:pt x="3432753" y="209945"/>
                </a:cubicBezTo>
                <a:cubicBezTo>
                  <a:pt x="3440985" y="205616"/>
                  <a:pt x="3449385" y="203997"/>
                  <a:pt x="3457952" y="205088"/>
                </a:cubicBezTo>
                <a:close/>
                <a:moveTo>
                  <a:pt x="817158" y="179454"/>
                </a:moveTo>
                <a:cubicBezTo>
                  <a:pt x="824738" y="178676"/>
                  <a:pt x="831201" y="180694"/>
                  <a:pt x="836546" y="185508"/>
                </a:cubicBezTo>
                <a:cubicBezTo>
                  <a:pt x="841891" y="190322"/>
                  <a:pt x="845458" y="196467"/>
                  <a:pt x="847246" y="203944"/>
                </a:cubicBezTo>
                <a:cubicBezTo>
                  <a:pt x="860528" y="258754"/>
                  <a:pt x="871409" y="308833"/>
                  <a:pt x="879890" y="354178"/>
                </a:cubicBezTo>
                <a:cubicBezTo>
                  <a:pt x="888370" y="399523"/>
                  <a:pt x="895591" y="441295"/>
                  <a:pt x="901552" y="479495"/>
                </a:cubicBezTo>
                <a:cubicBezTo>
                  <a:pt x="907512" y="517694"/>
                  <a:pt x="912278" y="552952"/>
                  <a:pt x="915847" y="585269"/>
                </a:cubicBezTo>
                <a:cubicBezTo>
                  <a:pt x="919417" y="617585"/>
                  <a:pt x="922680" y="648146"/>
                  <a:pt x="925634" y="676950"/>
                </a:cubicBezTo>
                <a:cubicBezTo>
                  <a:pt x="926411" y="684531"/>
                  <a:pt x="924419" y="691246"/>
                  <a:pt x="919657" y="697096"/>
                </a:cubicBezTo>
                <a:cubicBezTo>
                  <a:pt x="914895" y="702947"/>
                  <a:pt x="908724" y="706261"/>
                  <a:pt x="901144" y="707038"/>
                </a:cubicBezTo>
                <a:lnTo>
                  <a:pt x="785166" y="718934"/>
                </a:lnTo>
                <a:cubicBezTo>
                  <a:pt x="778092" y="719659"/>
                  <a:pt x="771389" y="717793"/>
                  <a:pt x="765060" y="713336"/>
                </a:cubicBezTo>
                <a:cubicBezTo>
                  <a:pt x="758730" y="708878"/>
                  <a:pt x="755403" y="702581"/>
                  <a:pt x="755079" y="694444"/>
                </a:cubicBezTo>
                <a:cubicBezTo>
                  <a:pt x="753329" y="662451"/>
                  <a:pt x="751331" y="631761"/>
                  <a:pt x="749082" y="602373"/>
                </a:cubicBezTo>
                <a:cubicBezTo>
                  <a:pt x="746834" y="572985"/>
                  <a:pt x="744058" y="544672"/>
                  <a:pt x="740754" y="517435"/>
                </a:cubicBezTo>
                <a:lnTo>
                  <a:pt x="652823" y="526454"/>
                </a:lnTo>
                <a:cubicBezTo>
                  <a:pt x="655622" y="553743"/>
                  <a:pt x="658777" y="582017"/>
                  <a:pt x="662289" y="611275"/>
                </a:cubicBezTo>
                <a:cubicBezTo>
                  <a:pt x="665800" y="640533"/>
                  <a:pt x="669947" y="671003"/>
                  <a:pt x="674728" y="702685"/>
                </a:cubicBezTo>
                <a:cubicBezTo>
                  <a:pt x="676063" y="710719"/>
                  <a:pt x="674210" y="717547"/>
                  <a:pt x="669169" y="723171"/>
                </a:cubicBezTo>
                <a:cubicBezTo>
                  <a:pt x="664129" y="728795"/>
                  <a:pt x="657819" y="731995"/>
                  <a:pt x="650239" y="732773"/>
                </a:cubicBezTo>
                <a:lnTo>
                  <a:pt x="534261" y="744668"/>
                </a:lnTo>
                <a:cubicBezTo>
                  <a:pt x="526680" y="745445"/>
                  <a:pt x="519965" y="743453"/>
                  <a:pt x="514115" y="738691"/>
                </a:cubicBezTo>
                <a:cubicBezTo>
                  <a:pt x="508264" y="733929"/>
                  <a:pt x="504951" y="727758"/>
                  <a:pt x="504173" y="720178"/>
                </a:cubicBezTo>
                <a:cubicBezTo>
                  <a:pt x="501219" y="691373"/>
                  <a:pt x="498209" y="660787"/>
                  <a:pt x="495145" y="628418"/>
                </a:cubicBezTo>
                <a:cubicBezTo>
                  <a:pt x="492080" y="596050"/>
                  <a:pt x="489589" y="560559"/>
                  <a:pt x="487671" y="521945"/>
                </a:cubicBezTo>
                <a:cubicBezTo>
                  <a:pt x="485753" y="483331"/>
                  <a:pt x="484344" y="440963"/>
                  <a:pt x="483443" y="394840"/>
                </a:cubicBezTo>
                <a:cubicBezTo>
                  <a:pt x="482543" y="348717"/>
                  <a:pt x="483032" y="297473"/>
                  <a:pt x="484911" y="241107"/>
                </a:cubicBezTo>
                <a:cubicBezTo>
                  <a:pt x="485144" y="233423"/>
                  <a:pt x="487389" y="226682"/>
                  <a:pt x="491645" y="220883"/>
                </a:cubicBezTo>
                <a:cubicBezTo>
                  <a:pt x="495902" y="215084"/>
                  <a:pt x="501820" y="211797"/>
                  <a:pt x="509401" y="211019"/>
                </a:cubicBezTo>
                <a:lnTo>
                  <a:pt x="607185" y="200990"/>
                </a:lnTo>
                <a:cubicBezTo>
                  <a:pt x="614260" y="200264"/>
                  <a:pt x="620976" y="202256"/>
                  <a:pt x="627332" y="206966"/>
                </a:cubicBezTo>
                <a:cubicBezTo>
                  <a:pt x="633687" y="211676"/>
                  <a:pt x="637001" y="217847"/>
                  <a:pt x="637273" y="225480"/>
                </a:cubicBezTo>
                <a:cubicBezTo>
                  <a:pt x="638206" y="254492"/>
                  <a:pt x="639233" y="290644"/>
                  <a:pt x="640354" y="333935"/>
                </a:cubicBezTo>
                <a:cubicBezTo>
                  <a:pt x="641475" y="377227"/>
                  <a:pt x="644459" y="427477"/>
                  <a:pt x="649305" y="484685"/>
                </a:cubicBezTo>
                <a:lnTo>
                  <a:pt x="735719" y="475821"/>
                </a:lnTo>
                <a:cubicBezTo>
                  <a:pt x="728852" y="418821"/>
                  <a:pt x="721699" y="368998"/>
                  <a:pt x="714261" y="326355"/>
                </a:cubicBezTo>
                <a:cubicBezTo>
                  <a:pt x="706824" y="283711"/>
                  <a:pt x="700617" y="248091"/>
                  <a:pt x="695641" y="219493"/>
                </a:cubicBezTo>
                <a:cubicBezTo>
                  <a:pt x="693853" y="212016"/>
                  <a:pt x="695593" y="205327"/>
                  <a:pt x="700860" y="199425"/>
                </a:cubicBezTo>
                <a:cubicBezTo>
                  <a:pt x="706127" y="193523"/>
                  <a:pt x="712551" y="190183"/>
                  <a:pt x="720131" y="189405"/>
                </a:cubicBezTo>
                <a:close/>
                <a:moveTo>
                  <a:pt x="3062263" y="168524"/>
                </a:moveTo>
                <a:lnTo>
                  <a:pt x="3230055" y="182844"/>
                </a:lnTo>
                <a:cubicBezTo>
                  <a:pt x="3243721" y="184010"/>
                  <a:pt x="3253965" y="187943"/>
                  <a:pt x="3260786" y="194644"/>
                </a:cubicBezTo>
                <a:cubicBezTo>
                  <a:pt x="3267607" y="201344"/>
                  <a:pt x="3272104" y="209885"/>
                  <a:pt x="3274277" y="220268"/>
                </a:cubicBezTo>
                <a:cubicBezTo>
                  <a:pt x="3286692" y="277920"/>
                  <a:pt x="3295901" y="329818"/>
                  <a:pt x="3301905" y="375962"/>
                </a:cubicBezTo>
                <a:cubicBezTo>
                  <a:pt x="3307909" y="422105"/>
                  <a:pt x="3312213" y="464280"/>
                  <a:pt x="3314816" y="502486"/>
                </a:cubicBezTo>
                <a:cubicBezTo>
                  <a:pt x="3317418" y="540691"/>
                  <a:pt x="3318635" y="575720"/>
                  <a:pt x="3318467" y="607571"/>
                </a:cubicBezTo>
                <a:cubicBezTo>
                  <a:pt x="3318297" y="639422"/>
                  <a:pt x="3318016" y="669606"/>
                  <a:pt x="3317621" y="698124"/>
                </a:cubicBezTo>
                <a:cubicBezTo>
                  <a:pt x="3317479" y="705760"/>
                  <a:pt x="3315031" y="712051"/>
                  <a:pt x="3310275" y="716999"/>
                </a:cubicBezTo>
                <a:cubicBezTo>
                  <a:pt x="3305519" y="721946"/>
                  <a:pt x="3299092" y="724075"/>
                  <a:pt x="3290993" y="723383"/>
                </a:cubicBezTo>
                <a:lnTo>
                  <a:pt x="3179385" y="713859"/>
                </a:lnTo>
                <a:cubicBezTo>
                  <a:pt x="3168755" y="712952"/>
                  <a:pt x="3160526" y="709318"/>
                  <a:pt x="3154695" y="702957"/>
                </a:cubicBezTo>
                <a:cubicBezTo>
                  <a:pt x="3148865" y="696596"/>
                  <a:pt x="3146447" y="687595"/>
                  <a:pt x="3147440" y="675953"/>
                </a:cubicBezTo>
                <a:cubicBezTo>
                  <a:pt x="3148779" y="660262"/>
                  <a:pt x="3149855" y="644676"/>
                  <a:pt x="3150666" y="629195"/>
                </a:cubicBezTo>
                <a:cubicBezTo>
                  <a:pt x="3151477" y="613714"/>
                  <a:pt x="3152024" y="598338"/>
                  <a:pt x="3152308" y="583067"/>
                </a:cubicBezTo>
                <a:lnTo>
                  <a:pt x="3071070" y="576134"/>
                </a:lnTo>
                <a:cubicBezTo>
                  <a:pt x="3068762" y="591232"/>
                  <a:pt x="3066695" y="606479"/>
                  <a:pt x="3064872" y="621874"/>
                </a:cubicBezTo>
                <a:cubicBezTo>
                  <a:pt x="3063048" y="637268"/>
                  <a:pt x="3061467" y="652811"/>
                  <a:pt x="3060128" y="668502"/>
                </a:cubicBezTo>
                <a:cubicBezTo>
                  <a:pt x="3059134" y="680144"/>
                  <a:pt x="3055226" y="688605"/>
                  <a:pt x="3048402" y="693886"/>
                </a:cubicBezTo>
                <a:cubicBezTo>
                  <a:pt x="3041578" y="699167"/>
                  <a:pt x="3032851" y="701354"/>
                  <a:pt x="3022222" y="700447"/>
                </a:cubicBezTo>
                <a:lnTo>
                  <a:pt x="2910614" y="690922"/>
                </a:lnTo>
                <a:cubicBezTo>
                  <a:pt x="2902515" y="690231"/>
                  <a:pt x="2896541" y="687044"/>
                  <a:pt x="2892693" y="681362"/>
                </a:cubicBezTo>
                <a:cubicBezTo>
                  <a:pt x="2888844" y="675681"/>
                  <a:pt x="2887497" y="669065"/>
                  <a:pt x="2888651" y="661516"/>
                </a:cubicBezTo>
                <a:cubicBezTo>
                  <a:pt x="2893094" y="633344"/>
                  <a:pt x="2897932" y="603548"/>
                  <a:pt x="2903162" y="572129"/>
                </a:cubicBezTo>
                <a:cubicBezTo>
                  <a:pt x="2908393" y="540710"/>
                  <a:pt x="2915527" y="506394"/>
                  <a:pt x="2924566" y="469182"/>
                </a:cubicBezTo>
                <a:cubicBezTo>
                  <a:pt x="2933605" y="431970"/>
                  <a:pt x="2944993" y="391134"/>
                  <a:pt x="2958729" y="346675"/>
                </a:cubicBezTo>
                <a:cubicBezTo>
                  <a:pt x="2972465" y="302216"/>
                  <a:pt x="2990335" y="252629"/>
                  <a:pt x="3012339" y="197914"/>
                </a:cubicBezTo>
                <a:cubicBezTo>
                  <a:pt x="3016240" y="188050"/>
                  <a:pt x="3022119" y="180394"/>
                  <a:pt x="3029977" y="174946"/>
                </a:cubicBezTo>
                <a:cubicBezTo>
                  <a:pt x="3037834" y="169499"/>
                  <a:pt x="3048596" y="167358"/>
                  <a:pt x="3062263" y="168524"/>
                </a:cubicBezTo>
                <a:close/>
                <a:moveTo>
                  <a:pt x="1210670" y="151085"/>
                </a:moveTo>
                <a:cubicBezTo>
                  <a:pt x="1224357" y="150202"/>
                  <a:pt x="1235073" y="152565"/>
                  <a:pt x="1242816" y="158175"/>
                </a:cubicBezTo>
                <a:cubicBezTo>
                  <a:pt x="1250559" y="163784"/>
                  <a:pt x="1256278" y="171560"/>
                  <a:pt x="1259974" y="181503"/>
                </a:cubicBezTo>
                <a:cubicBezTo>
                  <a:pt x="1280839" y="236662"/>
                  <a:pt x="1297677" y="286609"/>
                  <a:pt x="1310489" y="331343"/>
                </a:cubicBezTo>
                <a:cubicBezTo>
                  <a:pt x="1323300" y="376078"/>
                  <a:pt x="1333839" y="417140"/>
                  <a:pt x="1342105" y="454532"/>
                </a:cubicBezTo>
                <a:cubicBezTo>
                  <a:pt x="1350370" y="491924"/>
                  <a:pt x="1356792" y="526380"/>
                  <a:pt x="1361370" y="557901"/>
                </a:cubicBezTo>
                <a:cubicBezTo>
                  <a:pt x="1365948" y="589422"/>
                  <a:pt x="1370167" y="619311"/>
                  <a:pt x="1374026" y="647569"/>
                </a:cubicBezTo>
                <a:cubicBezTo>
                  <a:pt x="1375023" y="655141"/>
                  <a:pt x="1373539" y="661727"/>
                  <a:pt x="1369573" y="667328"/>
                </a:cubicBezTo>
                <a:cubicBezTo>
                  <a:pt x="1365607" y="672929"/>
                  <a:pt x="1359569" y="675991"/>
                  <a:pt x="1351457" y="676514"/>
                </a:cubicBezTo>
                <a:lnTo>
                  <a:pt x="1239676" y="683723"/>
                </a:lnTo>
                <a:cubicBezTo>
                  <a:pt x="1229030" y="684409"/>
                  <a:pt x="1220351" y="682042"/>
                  <a:pt x="1213638" y="676621"/>
                </a:cubicBezTo>
                <a:cubicBezTo>
                  <a:pt x="1206925" y="671200"/>
                  <a:pt x="1203192" y="662659"/>
                  <a:pt x="1202440" y="650999"/>
                </a:cubicBezTo>
                <a:cubicBezTo>
                  <a:pt x="1201427" y="635284"/>
                  <a:pt x="1200168" y="619712"/>
                  <a:pt x="1198664" y="604283"/>
                </a:cubicBezTo>
                <a:cubicBezTo>
                  <a:pt x="1197160" y="588853"/>
                  <a:pt x="1195411" y="573567"/>
                  <a:pt x="1193416" y="558424"/>
                </a:cubicBezTo>
                <a:lnTo>
                  <a:pt x="1112051" y="563672"/>
                </a:lnTo>
                <a:cubicBezTo>
                  <a:pt x="1112018" y="578945"/>
                  <a:pt x="1112246" y="594330"/>
                  <a:pt x="1112737" y="609824"/>
                </a:cubicBezTo>
                <a:cubicBezTo>
                  <a:pt x="1113227" y="625319"/>
                  <a:pt x="1113979" y="640924"/>
                  <a:pt x="1114992" y="656639"/>
                </a:cubicBezTo>
                <a:cubicBezTo>
                  <a:pt x="1115744" y="668299"/>
                  <a:pt x="1113140" y="677248"/>
                  <a:pt x="1107179" y="683487"/>
                </a:cubicBezTo>
                <a:cubicBezTo>
                  <a:pt x="1101218" y="689725"/>
                  <a:pt x="1092915" y="693188"/>
                  <a:pt x="1082269" y="693874"/>
                </a:cubicBezTo>
                <a:lnTo>
                  <a:pt x="970487" y="701083"/>
                </a:lnTo>
                <a:cubicBezTo>
                  <a:pt x="962376" y="701606"/>
                  <a:pt x="955994" y="699345"/>
                  <a:pt x="951342" y="694300"/>
                </a:cubicBezTo>
                <a:cubicBezTo>
                  <a:pt x="946689" y="689255"/>
                  <a:pt x="944372" y="682914"/>
                  <a:pt x="944388" y="675278"/>
                </a:cubicBezTo>
                <a:cubicBezTo>
                  <a:pt x="944585" y="646758"/>
                  <a:pt x="944929" y="616574"/>
                  <a:pt x="945420" y="584726"/>
                </a:cubicBezTo>
                <a:cubicBezTo>
                  <a:pt x="945912" y="552879"/>
                  <a:pt x="947854" y="517883"/>
                  <a:pt x="951249" y="479739"/>
                </a:cubicBezTo>
                <a:cubicBezTo>
                  <a:pt x="954643" y="441596"/>
                  <a:pt x="959820" y="399519"/>
                  <a:pt x="966779" y="353510"/>
                </a:cubicBezTo>
                <a:cubicBezTo>
                  <a:pt x="973738" y="307501"/>
                  <a:pt x="984022" y="255805"/>
                  <a:pt x="997629" y="198422"/>
                </a:cubicBezTo>
                <a:cubicBezTo>
                  <a:pt x="1000017" y="188087"/>
                  <a:pt x="1004690" y="179641"/>
                  <a:pt x="1011648" y="173083"/>
                </a:cubicBezTo>
                <a:cubicBezTo>
                  <a:pt x="1018607" y="166526"/>
                  <a:pt x="1028929" y="162806"/>
                  <a:pt x="1042617" y="161923"/>
                </a:cubicBezTo>
                <a:close/>
                <a:moveTo>
                  <a:pt x="2512746" y="136286"/>
                </a:moveTo>
                <a:lnTo>
                  <a:pt x="2629191" y="142025"/>
                </a:lnTo>
                <a:cubicBezTo>
                  <a:pt x="2639846" y="142550"/>
                  <a:pt x="2646679" y="145811"/>
                  <a:pt x="2649689" y="151809"/>
                </a:cubicBezTo>
                <a:cubicBezTo>
                  <a:pt x="2652700" y="157806"/>
                  <a:pt x="2653460" y="165600"/>
                  <a:pt x="2651970" y="175190"/>
                </a:cubicBezTo>
                <a:cubicBezTo>
                  <a:pt x="2644896" y="215531"/>
                  <a:pt x="2638865" y="260501"/>
                  <a:pt x="2633878" y="310099"/>
                </a:cubicBezTo>
                <a:cubicBezTo>
                  <a:pt x="2628890" y="359698"/>
                  <a:pt x="2625146" y="409866"/>
                  <a:pt x="2622646" y="460605"/>
                </a:cubicBezTo>
                <a:cubicBezTo>
                  <a:pt x="2621571" y="482422"/>
                  <a:pt x="2625248" y="498116"/>
                  <a:pt x="2633677" y="507687"/>
                </a:cubicBezTo>
                <a:cubicBezTo>
                  <a:pt x="2642106" y="517257"/>
                  <a:pt x="2652409" y="522343"/>
                  <a:pt x="2664586" y="522943"/>
                </a:cubicBezTo>
                <a:cubicBezTo>
                  <a:pt x="2676256" y="523518"/>
                  <a:pt x="2686756" y="519458"/>
                  <a:pt x="2696085" y="510762"/>
                </a:cubicBezTo>
                <a:cubicBezTo>
                  <a:pt x="2705414" y="502067"/>
                  <a:pt x="2710617" y="486811"/>
                  <a:pt x="2711692" y="464993"/>
                </a:cubicBezTo>
                <a:cubicBezTo>
                  <a:pt x="2714192" y="414255"/>
                  <a:pt x="2715399" y="363961"/>
                  <a:pt x="2715313" y="314113"/>
                </a:cubicBezTo>
                <a:cubicBezTo>
                  <a:pt x="2715226" y="264264"/>
                  <a:pt x="2713647" y="218919"/>
                  <a:pt x="2710573" y="178078"/>
                </a:cubicBezTo>
                <a:cubicBezTo>
                  <a:pt x="2710033" y="168388"/>
                  <a:pt x="2711683" y="160713"/>
                  <a:pt x="2715522" y="155053"/>
                </a:cubicBezTo>
                <a:cubicBezTo>
                  <a:pt x="2719362" y="149393"/>
                  <a:pt x="2726355" y="146813"/>
                  <a:pt x="2736503" y="147313"/>
                </a:cubicBezTo>
                <a:lnTo>
                  <a:pt x="2852947" y="153052"/>
                </a:lnTo>
                <a:cubicBezTo>
                  <a:pt x="2863095" y="153552"/>
                  <a:pt x="2870284" y="157340"/>
                  <a:pt x="2874512" y="164414"/>
                </a:cubicBezTo>
                <a:cubicBezTo>
                  <a:pt x="2878741" y="171489"/>
                  <a:pt x="2881176" y="178857"/>
                  <a:pt x="2881815" y="186517"/>
                </a:cubicBezTo>
                <a:cubicBezTo>
                  <a:pt x="2884771" y="240068"/>
                  <a:pt x="2885300" y="288667"/>
                  <a:pt x="2883404" y="332314"/>
                </a:cubicBezTo>
                <a:cubicBezTo>
                  <a:pt x="2881507" y="375962"/>
                  <a:pt x="2879874" y="416825"/>
                  <a:pt x="2878507" y="454904"/>
                </a:cubicBezTo>
                <a:cubicBezTo>
                  <a:pt x="2877539" y="484865"/>
                  <a:pt x="2874585" y="513837"/>
                  <a:pt x="2869645" y="541822"/>
                </a:cubicBezTo>
                <a:cubicBezTo>
                  <a:pt x="2864706" y="569807"/>
                  <a:pt x="2854602" y="594232"/>
                  <a:pt x="2839332" y="615095"/>
                </a:cubicBezTo>
                <a:cubicBezTo>
                  <a:pt x="2824063" y="635959"/>
                  <a:pt x="2802029" y="652166"/>
                  <a:pt x="2773232" y="663717"/>
                </a:cubicBezTo>
                <a:cubicBezTo>
                  <a:pt x="2744434" y="675267"/>
                  <a:pt x="2705681" y="679842"/>
                  <a:pt x="2656972" y="677442"/>
                </a:cubicBezTo>
                <a:cubicBezTo>
                  <a:pt x="2608263" y="675041"/>
                  <a:pt x="2570148" y="666678"/>
                  <a:pt x="2542626" y="652352"/>
                </a:cubicBezTo>
                <a:cubicBezTo>
                  <a:pt x="2515103" y="638026"/>
                  <a:pt x="2494770" y="619731"/>
                  <a:pt x="2481626" y="597467"/>
                </a:cubicBezTo>
                <a:cubicBezTo>
                  <a:pt x="2468482" y="575203"/>
                  <a:pt x="2460702" y="549897"/>
                  <a:pt x="2458284" y="521550"/>
                </a:cubicBezTo>
                <a:cubicBezTo>
                  <a:pt x="2455866" y="493202"/>
                  <a:pt x="2455649" y="464073"/>
                  <a:pt x="2457631" y="434162"/>
                </a:cubicBezTo>
                <a:cubicBezTo>
                  <a:pt x="2460014" y="396134"/>
                  <a:pt x="2462408" y="355308"/>
                  <a:pt x="2464812" y="311685"/>
                </a:cubicBezTo>
                <a:cubicBezTo>
                  <a:pt x="2467216" y="268063"/>
                  <a:pt x="2472521" y="219751"/>
                  <a:pt x="2480728" y="166751"/>
                </a:cubicBezTo>
                <a:cubicBezTo>
                  <a:pt x="2482118" y="159190"/>
                  <a:pt x="2485265" y="152098"/>
                  <a:pt x="2490169" y="145473"/>
                </a:cubicBezTo>
                <a:cubicBezTo>
                  <a:pt x="2495073" y="138848"/>
                  <a:pt x="2502599" y="135786"/>
                  <a:pt x="2512746" y="136286"/>
                </a:cubicBezTo>
                <a:close/>
                <a:moveTo>
                  <a:pt x="2099805" y="127875"/>
                </a:moveTo>
                <a:lnTo>
                  <a:pt x="2217137" y="129842"/>
                </a:lnTo>
                <a:cubicBezTo>
                  <a:pt x="2224248" y="129961"/>
                  <a:pt x="2230806" y="132739"/>
                  <a:pt x="2236812" y="138174"/>
                </a:cubicBezTo>
                <a:cubicBezTo>
                  <a:pt x="2242817" y="143610"/>
                  <a:pt x="2245249" y="150128"/>
                  <a:pt x="2244105" y="157730"/>
                </a:cubicBezTo>
                <a:cubicBezTo>
                  <a:pt x="2241242" y="176989"/>
                  <a:pt x="2238355" y="197644"/>
                  <a:pt x="2235445" y="219697"/>
                </a:cubicBezTo>
                <a:cubicBezTo>
                  <a:pt x="2232535" y="241749"/>
                  <a:pt x="2229750" y="263930"/>
                  <a:pt x="2227089" y="286241"/>
                </a:cubicBezTo>
                <a:cubicBezTo>
                  <a:pt x="2224429" y="308552"/>
                  <a:pt x="2222277" y="330871"/>
                  <a:pt x="2220632" y="353198"/>
                </a:cubicBezTo>
                <a:cubicBezTo>
                  <a:pt x="2218988" y="375526"/>
                  <a:pt x="2217995" y="396848"/>
                  <a:pt x="2217655" y="417165"/>
                </a:cubicBezTo>
                <a:cubicBezTo>
                  <a:pt x="2217203" y="444085"/>
                  <a:pt x="2222308" y="465383"/>
                  <a:pt x="2232969" y="481058"/>
                </a:cubicBezTo>
                <a:cubicBezTo>
                  <a:pt x="2243630" y="496733"/>
                  <a:pt x="2261405" y="504779"/>
                  <a:pt x="2286293" y="505196"/>
                </a:cubicBezTo>
                <a:cubicBezTo>
                  <a:pt x="2293404" y="505315"/>
                  <a:pt x="2300919" y="504044"/>
                  <a:pt x="2308839" y="501382"/>
                </a:cubicBezTo>
                <a:cubicBezTo>
                  <a:pt x="2316759" y="498721"/>
                  <a:pt x="2324562" y="495422"/>
                  <a:pt x="2332249" y="491486"/>
                </a:cubicBezTo>
                <a:cubicBezTo>
                  <a:pt x="2339937" y="487551"/>
                  <a:pt x="2346859" y="483729"/>
                  <a:pt x="2353019" y="480022"/>
                </a:cubicBezTo>
                <a:cubicBezTo>
                  <a:pt x="2359177" y="476315"/>
                  <a:pt x="2364310" y="473225"/>
                  <a:pt x="2368416" y="470754"/>
                </a:cubicBezTo>
                <a:cubicBezTo>
                  <a:pt x="2375096" y="466293"/>
                  <a:pt x="2382245" y="464127"/>
                  <a:pt x="2389864" y="464254"/>
                </a:cubicBezTo>
                <a:cubicBezTo>
                  <a:pt x="2396975" y="464373"/>
                  <a:pt x="2403030" y="466888"/>
                  <a:pt x="2408028" y="471799"/>
                </a:cubicBezTo>
                <a:cubicBezTo>
                  <a:pt x="2413026" y="476709"/>
                  <a:pt x="2415944" y="484506"/>
                  <a:pt x="2416781" y="495190"/>
                </a:cubicBezTo>
                <a:lnTo>
                  <a:pt x="2432972" y="620447"/>
                </a:lnTo>
                <a:cubicBezTo>
                  <a:pt x="2433741" y="635194"/>
                  <a:pt x="2430375" y="646569"/>
                  <a:pt x="2422874" y="654573"/>
                </a:cubicBezTo>
                <a:cubicBezTo>
                  <a:pt x="2415372" y="662576"/>
                  <a:pt x="2402987" y="666433"/>
                  <a:pt x="2385717" y="666144"/>
                </a:cubicBezTo>
                <a:lnTo>
                  <a:pt x="2085532" y="661112"/>
                </a:lnTo>
                <a:cubicBezTo>
                  <a:pt x="2073849" y="660916"/>
                  <a:pt x="2064510" y="657330"/>
                  <a:pt x="2057514" y="650353"/>
                </a:cubicBezTo>
                <a:cubicBezTo>
                  <a:pt x="2050518" y="643377"/>
                  <a:pt x="2047118" y="634048"/>
                  <a:pt x="2047314" y="622366"/>
                </a:cubicBezTo>
                <a:cubicBezTo>
                  <a:pt x="2048633" y="543636"/>
                  <a:pt x="2050829" y="465684"/>
                  <a:pt x="2053901" y="388509"/>
                </a:cubicBezTo>
                <a:cubicBezTo>
                  <a:pt x="2056973" y="311333"/>
                  <a:pt x="2062978" y="233445"/>
                  <a:pt x="2071917" y="154844"/>
                </a:cubicBezTo>
                <a:cubicBezTo>
                  <a:pt x="2073061" y="147242"/>
                  <a:pt x="2076217" y="140817"/>
                  <a:pt x="2081386" y="135569"/>
                </a:cubicBezTo>
                <a:cubicBezTo>
                  <a:pt x="2086554" y="130321"/>
                  <a:pt x="2092694" y="127756"/>
                  <a:pt x="2099805" y="127875"/>
                </a:cubicBezTo>
                <a:close/>
                <a:moveTo>
                  <a:pt x="1610462" y="124071"/>
                </a:moveTo>
                <a:cubicBezTo>
                  <a:pt x="1648039" y="123006"/>
                  <a:pt x="1681658" y="125737"/>
                  <a:pt x="1711319" y="132265"/>
                </a:cubicBezTo>
                <a:cubicBezTo>
                  <a:pt x="1740980" y="138793"/>
                  <a:pt x="1766250" y="151798"/>
                  <a:pt x="1787131" y="171280"/>
                </a:cubicBezTo>
                <a:cubicBezTo>
                  <a:pt x="1808012" y="190762"/>
                  <a:pt x="1824295" y="218378"/>
                  <a:pt x="1835981" y="254130"/>
                </a:cubicBezTo>
                <a:cubicBezTo>
                  <a:pt x="1847667" y="289881"/>
                  <a:pt x="1854316" y="336193"/>
                  <a:pt x="1855929" y="393066"/>
                </a:cubicBezTo>
                <a:cubicBezTo>
                  <a:pt x="1857556" y="450447"/>
                  <a:pt x="1853549" y="497315"/>
                  <a:pt x="1843907" y="533671"/>
                </a:cubicBezTo>
                <a:cubicBezTo>
                  <a:pt x="1834266" y="570028"/>
                  <a:pt x="1819574" y="598522"/>
                  <a:pt x="1799831" y="619156"/>
                </a:cubicBezTo>
                <a:cubicBezTo>
                  <a:pt x="1780087" y="639790"/>
                  <a:pt x="1755594" y="654206"/>
                  <a:pt x="1726351" y="662404"/>
                </a:cubicBezTo>
                <a:cubicBezTo>
                  <a:pt x="1697108" y="670603"/>
                  <a:pt x="1663697" y="675234"/>
                  <a:pt x="1626120" y="676300"/>
                </a:cubicBezTo>
                <a:cubicBezTo>
                  <a:pt x="1588544" y="677365"/>
                  <a:pt x="1554925" y="674634"/>
                  <a:pt x="1525264" y="668106"/>
                </a:cubicBezTo>
                <a:cubicBezTo>
                  <a:pt x="1495603" y="661578"/>
                  <a:pt x="1470332" y="648573"/>
                  <a:pt x="1449451" y="629092"/>
                </a:cubicBezTo>
                <a:cubicBezTo>
                  <a:pt x="1428571" y="609610"/>
                  <a:pt x="1412287" y="581993"/>
                  <a:pt x="1400602" y="546241"/>
                </a:cubicBezTo>
                <a:cubicBezTo>
                  <a:pt x="1388915" y="510490"/>
                  <a:pt x="1382259" y="463924"/>
                  <a:pt x="1380632" y="406543"/>
                </a:cubicBezTo>
                <a:cubicBezTo>
                  <a:pt x="1379019" y="349670"/>
                  <a:pt x="1383033" y="303056"/>
                  <a:pt x="1392675" y="266700"/>
                </a:cubicBezTo>
                <a:cubicBezTo>
                  <a:pt x="1402316" y="230344"/>
                  <a:pt x="1417009" y="201849"/>
                  <a:pt x="1436752" y="181215"/>
                </a:cubicBezTo>
                <a:cubicBezTo>
                  <a:pt x="1456495" y="160581"/>
                  <a:pt x="1480988" y="146165"/>
                  <a:pt x="1510232" y="137967"/>
                </a:cubicBezTo>
                <a:cubicBezTo>
                  <a:pt x="1539475" y="129769"/>
                  <a:pt x="1572885" y="125137"/>
                  <a:pt x="1610462" y="124071"/>
                </a:cubicBezTo>
                <a:close/>
                <a:moveTo>
                  <a:pt x="3156257" y="46153"/>
                </a:moveTo>
                <a:cubicBezTo>
                  <a:pt x="3161445" y="46595"/>
                  <a:pt x="3166578" y="48435"/>
                  <a:pt x="3171655" y="51673"/>
                </a:cubicBezTo>
                <a:cubicBezTo>
                  <a:pt x="3184630" y="60938"/>
                  <a:pt x="3197869" y="70098"/>
                  <a:pt x="3211373" y="79153"/>
                </a:cubicBezTo>
                <a:cubicBezTo>
                  <a:pt x="3224875" y="88208"/>
                  <a:pt x="3238092" y="97621"/>
                  <a:pt x="3251025" y="107392"/>
                </a:cubicBezTo>
                <a:cubicBezTo>
                  <a:pt x="3260167" y="113780"/>
                  <a:pt x="3264425" y="120644"/>
                  <a:pt x="3263798" y="127983"/>
                </a:cubicBezTo>
                <a:cubicBezTo>
                  <a:pt x="3263172" y="135323"/>
                  <a:pt x="3260488" y="142869"/>
                  <a:pt x="3255748" y="150622"/>
                </a:cubicBezTo>
                <a:cubicBezTo>
                  <a:pt x="3250964" y="158881"/>
                  <a:pt x="3245684" y="162509"/>
                  <a:pt x="3239906" y="161506"/>
                </a:cubicBezTo>
                <a:cubicBezTo>
                  <a:pt x="3234128" y="160503"/>
                  <a:pt x="3227805" y="158434"/>
                  <a:pt x="3220934" y="155298"/>
                </a:cubicBezTo>
                <a:lnTo>
                  <a:pt x="3150315" y="122505"/>
                </a:lnTo>
                <a:lnTo>
                  <a:pt x="3074401" y="142793"/>
                </a:lnTo>
                <a:cubicBezTo>
                  <a:pt x="3067099" y="144719"/>
                  <a:pt x="3060515" y="145687"/>
                  <a:pt x="3054651" y="145697"/>
                </a:cubicBezTo>
                <a:cubicBezTo>
                  <a:pt x="3048787" y="145706"/>
                  <a:pt x="3044198" y="141235"/>
                  <a:pt x="3040883" y="132285"/>
                </a:cubicBezTo>
                <a:cubicBezTo>
                  <a:pt x="3037525" y="123841"/>
                  <a:pt x="3036159" y="115949"/>
                  <a:pt x="3036785" y="108610"/>
                </a:cubicBezTo>
                <a:cubicBezTo>
                  <a:pt x="3037412" y="101271"/>
                  <a:pt x="3042771" y="95227"/>
                  <a:pt x="3052863" y="90480"/>
                </a:cubicBezTo>
                <a:cubicBezTo>
                  <a:pt x="3067264" y="83042"/>
                  <a:pt x="3081885" y="76005"/>
                  <a:pt x="3096727" y="69369"/>
                </a:cubicBezTo>
                <a:cubicBezTo>
                  <a:pt x="3111569" y="62733"/>
                  <a:pt x="3126168" y="55949"/>
                  <a:pt x="3140526" y="49016"/>
                </a:cubicBezTo>
                <a:cubicBezTo>
                  <a:pt x="3145825" y="46664"/>
                  <a:pt x="3151069" y="45710"/>
                  <a:pt x="3156257" y="46153"/>
                </a:cubicBezTo>
                <a:close/>
                <a:moveTo>
                  <a:pt x="1134509" y="226"/>
                </a:moveTo>
                <a:cubicBezTo>
                  <a:pt x="1143127" y="-330"/>
                  <a:pt x="1151684" y="136"/>
                  <a:pt x="1160179" y="1625"/>
                </a:cubicBezTo>
                <a:cubicBezTo>
                  <a:pt x="1168675" y="3113"/>
                  <a:pt x="1176483" y="5791"/>
                  <a:pt x="1183605" y="9659"/>
                </a:cubicBezTo>
                <a:cubicBezTo>
                  <a:pt x="1190727" y="13526"/>
                  <a:pt x="1196544" y="18878"/>
                  <a:pt x="1201057" y="25714"/>
                </a:cubicBezTo>
                <a:cubicBezTo>
                  <a:pt x="1205571" y="32549"/>
                  <a:pt x="1208171" y="41290"/>
                  <a:pt x="1208857" y="51936"/>
                </a:cubicBezTo>
                <a:cubicBezTo>
                  <a:pt x="1209544" y="62582"/>
                  <a:pt x="1208714" y="71417"/>
                  <a:pt x="1206367" y="78440"/>
                </a:cubicBezTo>
                <a:cubicBezTo>
                  <a:pt x="1204020" y="85464"/>
                  <a:pt x="1200720" y="91531"/>
                  <a:pt x="1196469" y="96641"/>
                </a:cubicBezTo>
                <a:cubicBezTo>
                  <a:pt x="1192217" y="101751"/>
                  <a:pt x="1187527" y="105999"/>
                  <a:pt x="1182401" y="109384"/>
                </a:cubicBezTo>
                <a:cubicBezTo>
                  <a:pt x="1177274" y="112769"/>
                  <a:pt x="1172241" y="115639"/>
                  <a:pt x="1167302" y="117993"/>
                </a:cubicBezTo>
                <a:cubicBezTo>
                  <a:pt x="1162870" y="120315"/>
                  <a:pt x="1159461" y="122699"/>
                  <a:pt x="1157073" y="125143"/>
                </a:cubicBezTo>
                <a:cubicBezTo>
                  <a:pt x="1154686" y="127588"/>
                  <a:pt x="1152290" y="129906"/>
                  <a:pt x="1149886" y="132097"/>
                </a:cubicBezTo>
                <a:cubicBezTo>
                  <a:pt x="1147482" y="134289"/>
                  <a:pt x="1144673" y="136124"/>
                  <a:pt x="1141460" y="137604"/>
                </a:cubicBezTo>
                <a:cubicBezTo>
                  <a:pt x="1138246" y="139084"/>
                  <a:pt x="1133852" y="140004"/>
                  <a:pt x="1128275" y="140363"/>
                </a:cubicBezTo>
                <a:cubicBezTo>
                  <a:pt x="1118643" y="140985"/>
                  <a:pt x="1112613" y="140228"/>
                  <a:pt x="1110185" y="138094"/>
                </a:cubicBezTo>
                <a:cubicBezTo>
                  <a:pt x="1107756" y="135960"/>
                  <a:pt x="1105904" y="132898"/>
                  <a:pt x="1104629" y="128907"/>
                </a:cubicBezTo>
                <a:cubicBezTo>
                  <a:pt x="1103223" y="122890"/>
                  <a:pt x="1104756" y="117064"/>
                  <a:pt x="1109229" y="111430"/>
                </a:cubicBezTo>
                <a:cubicBezTo>
                  <a:pt x="1113701" y="105797"/>
                  <a:pt x="1118309" y="100282"/>
                  <a:pt x="1123051" y="94885"/>
                </a:cubicBezTo>
                <a:cubicBezTo>
                  <a:pt x="1127794" y="89489"/>
                  <a:pt x="1131269" y="84174"/>
                  <a:pt x="1133477" y="78941"/>
                </a:cubicBezTo>
                <a:cubicBezTo>
                  <a:pt x="1135685" y="73708"/>
                  <a:pt x="1133567" y="68500"/>
                  <a:pt x="1127124" y="63316"/>
                </a:cubicBezTo>
                <a:cubicBezTo>
                  <a:pt x="1120714" y="58639"/>
                  <a:pt x="1114242" y="58929"/>
                  <a:pt x="1107709" y="64186"/>
                </a:cubicBezTo>
                <a:cubicBezTo>
                  <a:pt x="1101176" y="69443"/>
                  <a:pt x="1092545" y="75727"/>
                  <a:pt x="1081817" y="83037"/>
                </a:cubicBezTo>
                <a:cubicBezTo>
                  <a:pt x="1079381" y="84721"/>
                  <a:pt x="1077402" y="85612"/>
                  <a:pt x="1075881" y="85710"/>
                </a:cubicBezTo>
                <a:cubicBezTo>
                  <a:pt x="1067770" y="86233"/>
                  <a:pt x="1063436" y="82186"/>
                  <a:pt x="1062881" y="73568"/>
                </a:cubicBezTo>
                <a:lnTo>
                  <a:pt x="1061066" y="45432"/>
                </a:lnTo>
                <a:cubicBezTo>
                  <a:pt x="1060674" y="39349"/>
                  <a:pt x="1061156" y="34991"/>
                  <a:pt x="1062514" y="32358"/>
                </a:cubicBezTo>
                <a:cubicBezTo>
                  <a:pt x="1063871" y="29725"/>
                  <a:pt x="1066480" y="26757"/>
                  <a:pt x="1070339" y="23454"/>
                </a:cubicBezTo>
                <a:cubicBezTo>
                  <a:pt x="1074198" y="20151"/>
                  <a:pt x="1081423" y="15739"/>
                  <a:pt x="1092011" y="10221"/>
                </a:cubicBezTo>
                <a:cubicBezTo>
                  <a:pt x="1102600" y="4702"/>
                  <a:pt x="1116766" y="1370"/>
                  <a:pt x="1134509" y="226"/>
                </a:cubicBezTo>
                <a:close/>
              </a:path>
            </a:pathLst>
          </a:custGeom>
          <a:solidFill>
            <a:srgbClr val="C84D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880"/>
              </a:lnSpc>
            </a:pPr>
            <a:endParaRPr lang="en-US" sz="6000">
              <a:solidFill>
                <a:srgbClr val="35A29E"/>
              </a:solidFill>
              <a:latin typeface="TH Gyoza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191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359502" y="-114300"/>
            <a:ext cx="2307885" cy="2209800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1828800" y="113437"/>
            <a:ext cx="1600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ea typeface="Calibri" panose="020F0502020204030204" pitchFamily="34" charset="0"/>
                <a:cs typeface="Arial" panose="020B0604020202020204" pitchFamily="34" charset="0"/>
              </a:rPr>
              <a:t>2. Chia sẻ sự thay đổi về khả năng của em ở thời điểm hiện tại so với trước kia.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2914A43-B525-5405-B8CE-5C01DB7B2DC8}"/>
              </a:ext>
            </a:extLst>
          </p:cNvPr>
          <p:cNvGrpSpPr/>
          <p:nvPr/>
        </p:nvGrpSpPr>
        <p:grpSpPr>
          <a:xfrm>
            <a:off x="1444911" y="1782580"/>
            <a:ext cx="6546915" cy="3643688"/>
            <a:chOff x="1676400" y="1948541"/>
            <a:chExt cx="6546915" cy="5015547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5FF807F4-3804-6392-D62E-82F4270F5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369" y="2176278"/>
              <a:ext cx="6381946" cy="4787810"/>
            </a:xfrm>
            <a:prstGeom prst="roundRect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9E54F889-EE60-C219-2353-4D07CDDBBFE2}"/>
                </a:ext>
              </a:extLst>
            </p:cNvPr>
            <p:cNvSpPr/>
            <p:nvPr/>
          </p:nvSpPr>
          <p:spPr>
            <a:xfrm>
              <a:off x="1676400" y="1948541"/>
              <a:ext cx="951555" cy="9515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/>
                <a:t>1</a:t>
              </a:r>
              <a:endParaRPr lang="en-US" sz="4800" b="1"/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AAB60B3-BA6E-0D7B-E282-B41E46C11E4C}"/>
              </a:ext>
            </a:extLst>
          </p:cNvPr>
          <p:cNvGrpSpPr/>
          <p:nvPr/>
        </p:nvGrpSpPr>
        <p:grpSpPr>
          <a:xfrm>
            <a:off x="10914132" y="1918637"/>
            <a:ext cx="6427056" cy="3415105"/>
            <a:chOff x="10019574" y="1948541"/>
            <a:chExt cx="6427056" cy="5015547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07315E4-8490-B8B1-F0FF-A19221E9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4684" y="2176278"/>
              <a:ext cx="6381946" cy="4787810"/>
            </a:xfrm>
            <a:prstGeom prst="roundRect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03FC9906-2D75-E149-06D4-5ED9ED036A81}"/>
                </a:ext>
              </a:extLst>
            </p:cNvPr>
            <p:cNvSpPr/>
            <p:nvPr/>
          </p:nvSpPr>
          <p:spPr>
            <a:xfrm>
              <a:off x="10019574" y="1948541"/>
              <a:ext cx="951555" cy="95155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/>
                <a:t>2</a:t>
              </a:r>
              <a:endParaRPr lang="en-US" sz="4800" b="1"/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A62F21F-315F-448C-998F-345F607133B1}"/>
              </a:ext>
            </a:extLst>
          </p:cNvPr>
          <p:cNvGrpSpPr/>
          <p:nvPr/>
        </p:nvGrpSpPr>
        <p:grpSpPr>
          <a:xfrm>
            <a:off x="1634422" y="5090564"/>
            <a:ext cx="6381946" cy="2913393"/>
            <a:chOff x="1494591" y="7085019"/>
            <a:chExt cx="6381946" cy="3352800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8A84C8AA-851F-CA57-7D6C-4F4BEB802093}"/>
                </a:ext>
              </a:extLst>
            </p:cNvPr>
            <p:cNvSpPr/>
            <p:nvPr/>
          </p:nvSpPr>
          <p:spPr>
            <a:xfrm>
              <a:off x="1494591" y="7085019"/>
              <a:ext cx="6381946" cy="3352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A0F1F80-30C6-AEB1-2A10-59E26E6C9145}"/>
                </a:ext>
              </a:extLst>
            </p:cNvPr>
            <p:cNvSpPr txBox="1"/>
            <p:nvPr/>
          </p:nvSpPr>
          <p:spPr>
            <a:xfrm>
              <a:off x="1731340" y="7167007"/>
              <a:ext cx="590844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ngoái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ngại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bây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2DC7D00-1EDF-875E-876A-4C0EAF7D2329}"/>
              </a:ext>
            </a:extLst>
          </p:cNvPr>
          <p:cNvGrpSpPr/>
          <p:nvPr/>
        </p:nvGrpSpPr>
        <p:grpSpPr>
          <a:xfrm>
            <a:off x="11146909" y="5161807"/>
            <a:ext cx="6381946" cy="2770909"/>
            <a:chOff x="1711633" y="6167813"/>
            <a:chExt cx="6381946" cy="3352800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BB757906-C6AA-7D19-685B-C351AE364727}"/>
                </a:ext>
              </a:extLst>
            </p:cNvPr>
            <p:cNvSpPr/>
            <p:nvPr/>
          </p:nvSpPr>
          <p:spPr>
            <a:xfrm>
              <a:off x="1711633" y="6167813"/>
              <a:ext cx="6381946" cy="3352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ABE01B7-2F20-631C-3B82-EC7F723B1A94}"/>
                </a:ext>
              </a:extLst>
            </p:cNvPr>
            <p:cNvSpPr txBox="1"/>
            <p:nvPr/>
          </p:nvSpPr>
          <p:spPr>
            <a:xfrm>
              <a:off x="1948382" y="6352217"/>
              <a:ext cx="5908447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 kia tớ chỉ bơi được một vòng nhưng năm nay tớ đã bơi được 3 vòng quanh bể bơi.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Hình chữ nhật: Góc Tròn 22">
            <a:extLst>
              <a:ext uri="{FF2B5EF4-FFF2-40B4-BE49-F238E27FC236}">
                <a16:creationId xmlns:a16="http://schemas.microsoft.com/office/drawing/2014/main" id="{BB757906-C6AA-7D19-685B-C351AE364727}"/>
              </a:ext>
            </a:extLst>
          </p:cNvPr>
          <p:cNvSpPr/>
          <p:nvPr/>
        </p:nvSpPr>
        <p:spPr>
          <a:xfrm>
            <a:off x="1062434" y="8056016"/>
            <a:ext cx="16278754" cy="1752600"/>
          </a:xfrm>
          <a:prstGeom prst="roundRect">
            <a:avLst>
              <a:gd name="adj" fmla="val 21162"/>
            </a:avLst>
          </a:prstGeom>
          <a:solidFill>
            <a:srgbClr val="FBE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37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0">
            <a:extLst>
              <a:ext uri="{FF2B5EF4-FFF2-40B4-BE49-F238E27FC236}">
                <a16:creationId xmlns:a16="http://schemas.microsoft.com/office/drawing/2014/main" id="{BA62F21F-315F-448C-998F-345F607133B1}"/>
              </a:ext>
            </a:extLst>
          </p:cNvPr>
          <p:cNvGrpSpPr/>
          <p:nvPr/>
        </p:nvGrpSpPr>
        <p:grpSpPr>
          <a:xfrm>
            <a:off x="2590800" y="279629"/>
            <a:ext cx="14173200" cy="4663786"/>
            <a:chOff x="1697216" y="5999741"/>
            <a:chExt cx="6381946" cy="3352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Hình chữ nhật: Góc Tròn 17">
              <a:extLst>
                <a:ext uri="{FF2B5EF4-FFF2-40B4-BE49-F238E27FC236}">
                  <a16:creationId xmlns:a16="http://schemas.microsoft.com/office/drawing/2014/main" id="{8A84C8AA-851F-CA57-7D6C-4F4BEB802093}"/>
                </a:ext>
              </a:extLst>
            </p:cNvPr>
            <p:cNvSpPr/>
            <p:nvPr/>
          </p:nvSpPr>
          <p:spPr>
            <a:xfrm>
              <a:off x="1697216" y="5999741"/>
              <a:ext cx="6381946" cy="3352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9">
              <a:extLst>
                <a:ext uri="{FF2B5EF4-FFF2-40B4-BE49-F238E27FC236}">
                  <a16:creationId xmlns:a16="http://schemas.microsoft.com/office/drawing/2014/main" id="{3A0F1F80-30C6-AEB1-2A10-59E26E6C9145}"/>
                </a:ext>
              </a:extLst>
            </p:cNvPr>
            <p:cNvSpPr txBox="1"/>
            <p:nvPr/>
          </p:nvSpPr>
          <p:spPr>
            <a:xfrm>
              <a:off x="1933965" y="6207923"/>
              <a:ext cx="5908447" cy="85654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895126" y="-495300"/>
            <a:ext cx="2936185" cy="2811397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2950928" y="419100"/>
            <a:ext cx="141178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7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695448-51CE-0A30-5D43-DB7A6C5D4466}"/>
              </a:ext>
            </a:extLst>
          </p:cNvPr>
          <p:cNvSpPr/>
          <p:nvPr/>
        </p:nvSpPr>
        <p:spPr>
          <a:xfrm>
            <a:off x="3116579" y="5231331"/>
            <a:ext cx="6629400" cy="4841647"/>
          </a:xfrm>
          <a:custGeom>
            <a:avLst/>
            <a:gdLst/>
            <a:ahLst/>
            <a:cxnLst/>
            <a:rect l="l" t="t" r="r" b="b"/>
            <a:pathLst>
              <a:path w="4805606" h="4114800">
                <a:moveTo>
                  <a:pt x="0" y="0"/>
                </a:moveTo>
                <a:lnTo>
                  <a:pt x="4805606" y="0"/>
                </a:lnTo>
                <a:lnTo>
                  <a:pt x="48056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/>
          <p:cNvSpPr/>
          <p:nvPr/>
        </p:nvSpPr>
        <p:spPr>
          <a:xfrm>
            <a:off x="10744200" y="5149289"/>
            <a:ext cx="6019800" cy="4704003"/>
          </a:xfrm>
          <a:custGeom>
            <a:avLst/>
            <a:gdLst/>
            <a:ahLst/>
            <a:cxnLst/>
            <a:rect l="l" t="t" r="r" b="b"/>
            <a:pathLst>
              <a:path w="9253813" h="9034035">
                <a:moveTo>
                  <a:pt x="0" y="0"/>
                </a:moveTo>
                <a:lnTo>
                  <a:pt x="9253812" y="0"/>
                </a:lnTo>
                <a:lnTo>
                  <a:pt x="9253812" y="9034034"/>
                </a:lnTo>
                <a:lnTo>
                  <a:pt x="0" y="9034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98805F32-0010-FC25-38D6-6798DB2AE925}"/>
              </a:ext>
            </a:extLst>
          </p:cNvPr>
          <p:cNvSpPr txBox="1">
            <a:spLocks noChangeAspect="1"/>
          </p:cNvSpPr>
          <p:nvPr/>
        </p:nvSpPr>
        <p:spPr>
          <a:xfrm>
            <a:off x="12981571" y="7106734"/>
            <a:ext cx="1545058" cy="1090843"/>
          </a:xfrm>
          <a:custGeom>
            <a:avLst/>
            <a:gdLst/>
            <a:ahLst/>
            <a:cxnLst/>
            <a:rect l="l" t="t" r="r" b="b"/>
            <a:pathLst>
              <a:path w="2271902" h="1604010">
                <a:moveTo>
                  <a:pt x="1034796" y="1158240"/>
                </a:moveTo>
                <a:lnTo>
                  <a:pt x="994410" y="1427988"/>
                </a:lnTo>
                <a:lnTo>
                  <a:pt x="1075182" y="1427988"/>
                </a:lnTo>
                <a:close/>
                <a:moveTo>
                  <a:pt x="1608962" y="1063752"/>
                </a:moveTo>
                <a:lnTo>
                  <a:pt x="1725548" y="1063752"/>
                </a:lnTo>
                <a:lnTo>
                  <a:pt x="1787270" y="1442466"/>
                </a:lnTo>
                <a:lnTo>
                  <a:pt x="1844420" y="1063752"/>
                </a:lnTo>
                <a:lnTo>
                  <a:pt x="1961006" y="1063752"/>
                </a:lnTo>
                <a:lnTo>
                  <a:pt x="1961006" y="1597152"/>
                </a:lnTo>
                <a:lnTo>
                  <a:pt x="1881758" y="1597152"/>
                </a:lnTo>
                <a:lnTo>
                  <a:pt x="1881758" y="1214628"/>
                </a:lnTo>
                <a:lnTo>
                  <a:pt x="1823846" y="1597152"/>
                </a:lnTo>
                <a:lnTo>
                  <a:pt x="1744598" y="1597152"/>
                </a:lnTo>
                <a:lnTo>
                  <a:pt x="1682114" y="1219962"/>
                </a:lnTo>
                <a:lnTo>
                  <a:pt x="1682114" y="1597152"/>
                </a:lnTo>
                <a:lnTo>
                  <a:pt x="1608962" y="1597152"/>
                </a:lnTo>
                <a:close/>
                <a:moveTo>
                  <a:pt x="1333500" y="1063752"/>
                </a:moveTo>
                <a:lnTo>
                  <a:pt x="1562100" y="1063752"/>
                </a:lnTo>
                <a:lnTo>
                  <a:pt x="1562100" y="1139952"/>
                </a:lnTo>
                <a:lnTo>
                  <a:pt x="1417320" y="1139952"/>
                </a:lnTo>
                <a:lnTo>
                  <a:pt x="1417320" y="1288542"/>
                </a:lnTo>
                <a:lnTo>
                  <a:pt x="1532382" y="1288542"/>
                </a:lnTo>
                <a:lnTo>
                  <a:pt x="1532382" y="1364742"/>
                </a:lnTo>
                <a:lnTo>
                  <a:pt x="1417320" y="1364742"/>
                </a:lnTo>
                <a:lnTo>
                  <a:pt x="1417320" y="1520952"/>
                </a:lnTo>
                <a:lnTo>
                  <a:pt x="1562100" y="1520952"/>
                </a:lnTo>
                <a:lnTo>
                  <a:pt x="1562100" y="1597152"/>
                </a:lnTo>
                <a:lnTo>
                  <a:pt x="1333500" y="1597152"/>
                </a:lnTo>
                <a:close/>
                <a:moveTo>
                  <a:pt x="977646" y="1063752"/>
                </a:moveTo>
                <a:lnTo>
                  <a:pt x="1100328" y="1063752"/>
                </a:lnTo>
                <a:lnTo>
                  <a:pt x="1185672" y="1597152"/>
                </a:lnTo>
                <a:lnTo>
                  <a:pt x="1101090" y="1597152"/>
                </a:lnTo>
                <a:lnTo>
                  <a:pt x="1086612" y="1500378"/>
                </a:lnTo>
                <a:lnTo>
                  <a:pt x="983742" y="1500378"/>
                </a:lnTo>
                <a:lnTo>
                  <a:pt x="969264" y="1597152"/>
                </a:lnTo>
                <a:lnTo>
                  <a:pt x="892302" y="1597152"/>
                </a:lnTo>
                <a:close/>
                <a:moveTo>
                  <a:pt x="605790" y="1063752"/>
                </a:moveTo>
                <a:lnTo>
                  <a:pt x="689610" y="1063752"/>
                </a:lnTo>
                <a:lnTo>
                  <a:pt x="689610" y="1475911"/>
                </a:lnTo>
                <a:cubicBezTo>
                  <a:pt x="689610" y="1495247"/>
                  <a:pt x="693547" y="1508730"/>
                  <a:pt x="701420" y="1516362"/>
                </a:cubicBezTo>
                <a:cubicBezTo>
                  <a:pt x="709294" y="1523994"/>
                  <a:pt x="719836" y="1527810"/>
                  <a:pt x="733044" y="1527810"/>
                </a:cubicBezTo>
                <a:cubicBezTo>
                  <a:pt x="746252" y="1527810"/>
                  <a:pt x="756793" y="1523994"/>
                  <a:pt x="764667" y="1516362"/>
                </a:cubicBezTo>
                <a:cubicBezTo>
                  <a:pt x="772540" y="1508730"/>
                  <a:pt x="776478" y="1495247"/>
                  <a:pt x="776478" y="1475911"/>
                </a:cubicBezTo>
                <a:lnTo>
                  <a:pt x="776478" y="1063752"/>
                </a:lnTo>
                <a:lnTo>
                  <a:pt x="855726" y="1063752"/>
                </a:lnTo>
                <a:lnTo>
                  <a:pt x="855726" y="1469898"/>
                </a:lnTo>
                <a:cubicBezTo>
                  <a:pt x="855726" y="1513078"/>
                  <a:pt x="845185" y="1546225"/>
                  <a:pt x="824103" y="1569339"/>
                </a:cubicBezTo>
                <a:cubicBezTo>
                  <a:pt x="803021" y="1592453"/>
                  <a:pt x="771906" y="1604010"/>
                  <a:pt x="730758" y="1604010"/>
                </a:cubicBezTo>
                <a:cubicBezTo>
                  <a:pt x="689610" y="1604010"/>
                  <a:pt x="658495" y="1592453"/>
                  <a:pt x="637413" y="1569339"/>
                </a:cubicBezTo>
                <a:cubicBezTo>
                  <a:pt x="616330" y="1546225"/>
                  <a:pt x="605790" y="1513078"/>
                  <a:pt x="605790" y="1469898"/>
                </a:cubicBezTo>
                <a:close/>
                <a:moveTo>
                  <a:pt x="432434" y="1057656"/>
                </a:moveTo>
                <a:cubicBezTo>
                  <a:pt x="473582" y="1057656"/>
                  <a:pt x="504698" y="1069213"/>
                  <a:pt x="525780" y="1092327"/>
                </a:cubicBezTo>
                <a:cubicBezTo>
                  <a:pt x="546862" y="1115441"/>
                  <a:pt x="557403" y="1148588"/>
                  <a:pt x="557403" y="1191768"/>
                </a:cubicBezTo>
                <a:lnTo>
                  <a:pt x="557403" y="1243584"/>
                </a:lnTo>
                <a:lnTo>
                  <a:pt x="478155" y="1243584"/>
                </a:lnTo>
                <a:lnTo>
                  <a:pt x="478155" y="1186434"/>
                </a:lnTo>
                <a:cubicBezTo>
                  <a:pt x="478155" y="1167130"/>
                  <a:pt x="474218" y="1153541"/>
                  <a:pt x="466344" y="1145667"/>
                </a:cubicBezTo>
                <a:cubicBezTo>
                  <a:pt x="458470" y="1137793"/>
                  <a:pt x="447928" y="1133856"/>
                  <a:pt x="434720" y="1133856"/>
                </a:cubicBezTo>
                <a:cubicBezTo>
                  <a:pt x="421513" y="1133856"/>
                  <a:pt x="410972" y="1137801"/>
                  <a:pt x="403098" y="1145691"/>
                </a:cubicBezTo>
                <a:cubicBezTo>
                  <a:pt x="395224" y="1153581"/>
                  <a:pt x="391286" y="1167198"/>
                  <a:pt x="391286" y="1186541"/>
                </a:cubicBezTo>
                <a:lnTo>
                  <a:pt x="391286" y="1475137"/>
                </a:lnTo>
                <a:cubicBezTo>
                  <a:pt x="391286" y="1494473"/>
                  <a:pt x="395224" y="1507959"/>
                  <a:pt x="403098" y="1515594"/>
                </a:cubicBezTo>
                <a:cubicBezTo>
                  <a:pt x="410972" y="1523230"/>
                  <a:pt x="421513" y="1527048"/>
                  <a:pt x="434720" y="1527048"/>
                </a:cubicBezTo>
                <a:cubicBezTo>
                  <a:pt x="447928" y="1527048"/>
                  <a:pt x="458470" y="1523238"/>
                  <a:pt x="466344" y="1515618"/>
                </a:cubicBezTo>
                <a:cubicBezTo>
                  <a:pt x="474218" y="1507998"/>
                  <a:pt x="478155" y="1494536"/>
                  <a:pt x="478155" y="1475232"/>
                </a:cubicBezTo>
                <a:lnTo>
                  <a:pt x="478155" y="1399032"/>
                </a:lnTo>
                <a:lnTo>
                  <a:pt x="557403" y="1399032"/>
                </a:lnTo>
                <a:lnTo>
                  <a:pt x="557403" y="1469898"/>
                </a:lnTo>
                <a:cubicBezTo>
                  <a:pt x="557403" y="1513031"/>
                  <a:pt x="546862" y="1546039"/>
                  <a:pt x="525780" y="1568923"/>
                </a:cubicBezTo>
                <a:cubicBezTo>
                  <a:pt x="504698" y="1591806"/>
                  <a:pt x="473582" y="1603248"/>
                  <a:pt x="432434" y="1603248"/>
                </a:cubicBezTo>
                <a:cubicBezTo>
                  <a:pt x="391286" y="1603248"/>
                  <a:pt x="360172" y="1591691"/>
                  <a:pt x="339090" y="1568577"/>
                </a:cubicBezTo>
                <a:cubicBezTo>
                  <a:pt x="318008" y="1545463"/>
                  <a:pt x="307467" y="1512316"/>
                  <a:pt x="307467" y="1469136"/>
                </a:cubicBezTo>
                <a:lnTo>
                  <a:pt x="307467" y="1191768"/>
                </a:lnTo>
                <a:cubicBezTo>
                  <a:pt x="307467" y="1148588"/>
                  <a:pt x="318008" y="1115441"/>
                  <a:pt x="339090" y="1092327"/>
                </a:cubicBezTo>
                <a:cubicBezTo>
                  <a:pt x="360172" y="1069213"/>
                  <a:pt x="391286" y="1057656"/>
                  <a:pt x="432434" y="1057656"/>
                </a:cubicBezTo>
                <a:close/>
                <a:moveTo>
                  <a:pt x="729234" y="914400"/>
                </a:moveTo>
                <a:cubicBezTo>
                  <a:pt x="741426" y="914400"/>
                  <a:pt x="751459" y="916432"/>
                  <a:pt x="759332" y="920496"/>
                </a:cubicBezTo>
                <a:cubicBezTo>
                  <a:pt x="767206" y="924560"/>
                  <a:pt x="773430" y="929513"/>
                  <a:pt x="778002" y="935355"/>
                </a:cubicBezTo>
                <a:cubicBezTo>
                  <a:pt x="782574" y="941197"/>
                  <a:pt x="785876" y="947547"/>
                  <a:pt x="787908" y="954405"/>
                </a:cubicBezTo>
                <a:cubicBezTo>
                  <a:pt x="789940" y="961263"/>
                  <a:pt x="790956" y="967740"/>
                  <a:pt x="790956" y="973836"/>
                </a:cubicBezTo>
                <a:cubicBezTo>
                  <a:pt x="790956" y="986028"/>
                  <a:pt x="787781" y="996569"/>
                  <a:pt x="781431" y="1005459"/>
                </a:cubicBezTo>
                <a:cubicBezTo>
                  <a:pt x="775080" y="1014349"/>
                  <a:pt x="766572" y="1022350"/>
                  <a:pt x="755904" y="1029462"/>
                </a:cubicBezTo>
                <a:cubicBezTo>
                  <a:pt x="754888" y="1030478"/>
                  <a:pt x="754126" y="1031240"/>
                  <a:pt x="753618" y="1031748"/>
                </a:cubicBezTo>
                <a:cubicBezTo>
                  <a:pt x="753110" y="1032256"/>
                  <a:pt x="752602" y="1033526"/>
                  <a:pt x="752094" y="1035558"/>
                </a:cubicBezTo>
                <a:lnTo>
                  <a:pt x="701802" y="1035558"/>
                </a:lnTo>
                <a:cubicBezTo>
                  <a:pt x="704850" y="1019302"/>
                  <a:pt x="708660" y="1008380"/>
                  <a:pt x="713232" y="1002792"/>
                </a:cubicBezTo>
                <a:cubicBezTo>
                  <a:pt x="717804" y="997204"/>
                  <a:pt x="722122" y="993140"/>
                  <a:pt x="726186" y="990600"/>
                </a:cubicBezTo>
                <a:cubicBezTo>
                  <a:pt x="736345" y="986028"/>
                  <a:pt x="741426" y="980440"/>
                  <a:pt x="741426" y="973836"/>
                </a:cubicBezTo>
                <a:cubicBezTo>
                  <a:pt x="741426" y="971804"/>
                  <a:pt x="740791" y="969645"/>
                  <a:pt x="739521" y="967359"/>
                </a:cubicBezTo>
                <a:cubicBezTo>
                  <a:pt x="738250" y="965073"/>
                  <a:pt x="734822" y="963930"/>
                  <a:pt x="729234" y="963930"/>
                </a:cubicBezTo>
                <a:cubicBezTo>
                  <a:pt x="726694" y="963930"/>
                  <a:pt x="724026" y="965200"/>
                  <a:pt x="721232" y="967740"/>
                </a:cubicBezTo>
                <a:cubicBezTo>
                  <a:pt x="718438" y="970280"/>
                  <a:pt x="715772" y="973074"/>
                  <a:pt x="713232" y="976122"/>
                </a:cubicBezTo>
                <a:lnTo>
                  <a:pt x="712470" y="976122"/>
                </a:lnTo>
                <a:lnTo>
                  <a:pt x="675132" y="947928"/>
                </a:lnTo>
                <a:cubicBezTo>
                  <a:pt x="680720" y="938784"/>
                  <a:pt x="687832" y="930910"/>
                  <a:pt x="696468" y="924306"/>
                </a:cubicBezTo>
                <a:cubicBezTo>
                  <a:pt x="705104" y="917702"/>
                  <a:pt x="716026" y="914400"/>
                  <a:pt x="729234" y="914400"/>
                </a:cubicBezTo>
                <a:close/>
                <a:moveTo>
                  <a:pt x="1511046" y="243840"/>
                </a:moveTo>
                <a:lnTo>
                  <a:pt x="1470660" y="513588"/>
                </a:lnTo>
                <a:lnTo>
                  <a:pt x="1551432" y="513588"/>
                </a:lnTo>
                <a:close/>
                <a:moveTo>
                  <a:pt x="758570" y="243840"/>
                </a:moveTo>
                <a:lnTo>
                  <a:pt x="718184" y="513588"/>
                </a:lnTo>
                <a:lnTo>
                  <a:pt x="798957" y="513588"/>
                </a:lnTo>
                <a:close/>
                <a:moveTo>
                  <a:pt x="1704212" y="149352"/>
                </a:moveTo>
                <a:lnTo>
                  <a:pt x="1809368" y="149352"/>
                </a:lnTo>
                <a:lnTo>
                  <a:pt x="1895474" y="468630"/>
                </a:lnTo>
                <a:lnTo>
                  <a:pt x="1895474" y="149352"/>
                </a:lnTo>
                <a:lnTo>
                  <a:pt x="1970150" y="149352"/>
                </a:lnTo>
                <a:lnTo>
                  <a:pt x="1970150" y="682752"/>
                </a:lnTo>
                <a:lnTo>
                  <a:pt x="1884044" y="682752"/>
                </a:lnTo>
                <a:lnTo>
                  <a:pt x="1779650" y="296418"/>
                </a:lnTo>
                <a:lnTo>
                  <a:pt x="1779650" y="682752"/>
                </a:lnTo>
                <a:lnTo>
                  <a:pt x="1704212" y="682752"/>
                </a:lnTo>
                <a:close/>
                <a:moveTo>
                  <a:pt x="1453896" y="149352"/>
                </a:moveTo>
                <a:lnTo>
                  <a:pt x="1576578" y="149352"/>
                </a:lnTo>
                <a:lnTo>
                  <a:pt x="1661922" y="682752"/>
                </a:lnTo>
                <a:lnTo>
                  <a:pt x="1577340" y="682752"/>
                </a:lnTo>
                <a:lnTo>
                  <a:pt x="1562862" y="585978"/>
                </a:lnTo>
                <a:lnTo>
                  <a:pt x="1459992" y="585978"/>
                </a:lnTo>
                <a:lnTo>
                  <a:pt x="1445514" y="682752"/>
                </a:lnTo>
                <a:lnTo>
                  <a:pt x="1368552" y="682752"/>
                </a:lnTo>
                <a:close/>
                <a:moveTo>
                  <a:pt x="1066038" y="149352"/>
                </a:moveTo>
                <a:lnTo>
                  <a:pt x="1171194" y="149352"/>
                </a:lnTo>
                <a:lnTo>
                  <a:pt x="1257300" y="468630"/>
                </a:lnTo>
                <a:lnTo>
                  <a:pt x="1257300" y="149352"/>
                </a:lnTo>
                <a:lnTo>
                  <a:pt x="1331976" y="149352"/>
                </a:lnTo>
                <a:lnTo>
                  <a:pt x="1331976" y="682752"/>
                </a:lnTo>
                <a:lnTo>
                  <a:pt x="1245870" y="682752"/>
                </a:lnTo>
                <a:lnTo>
                  <a:pt x="1141476" y="296418"/>
                </a:lnTo>
                <a:lnTo>
                  <a:pt x="1141476" y="682752"/>
                </a:lnTo>
                <a:lnTo>
                  <a:pt x="1066038" y="682752"/>
                </a:lnTo>
                <a:close/>
                <a:moveTo>
                  <a:pt x="701420" y="149352"/>
                </a:moveTo>
                <a:lnTo>
                  <a:pt x="824103" y="149352"/>
                </a:lnTo>
                <a:lnTo>
                  <a:pt x="909446" y="682752"/>
                </a:lnTo>
                <a:lnTo>
                  <a:pt x="824865" y="682752"/>
                </a:lnTo>
                <a:lnTo>
                  <a:pt x="810387" y="585978"/>
                </a:lnTo>
                <a:lnTo>
                  <a:pt x="707517" y="585978"/>
                </a:lnTo>
                <a:lnTo>
                  <a:pt x="693039" y="682752"/>
                </a:lnTo>
                <a:lnTo>
                  <a:pt x="616076" y="682752"/>
                </a:lnTo>
                <a:close/>
                <a:moveTo>
                  <a:pt x="314325" y="149352"/>
                </a:moveTo>
                <a:lnTo>
                  <a:pt x="398144" y="149352"/>
                </a:lnTo>
                <a:lnTo>
                  <a:pt x="398144" y="377952"/>
                </a:lnTo>
                <a:lnTo>
                  <a:pt x="493394" y="377952"/>
                </a:lnTo>
                <a:lnTo>
                  <a:pt x="493394" y="149352"/>
                </a:lnTo>
                <a:lnTo>
                  <a:pt x="578738" y="149352"/>
                </a:lnTo>
                <a:lnTo>
                  <a:pt x="578738" y="682752"/>
                </a:lnTo>
                <a:lnTo>
                  <a:pt x="493394" y="682752"/>
                </a:lnTo>
                <a:lnTo>
                  <a:pt x="493394" y="454152"/>
                </a:lnTo>
                <a:lnTo>
                  <a:pt x="398144" y="454152"/>
                </a:lnTo>
                <a:lnTo>
                  <a:pt x="398144" y="682752"/>
                </a:lnTo>
                <a:lnTo>
                  <a:pt x="314325" y="682752"/>
                </a:lnTo>
                <a:close/>
                <a:moveTo>
                  <a:pt x="0" y="149352"/>
                </a:moveTo>
                <a:lnTo>
                  <a:pt x="83820" y="149352"/>
                </a:lnTo>
                <a:lnTo>
                  <a:pt x="83820" y="381762"/>
                </a:lnTo>
                <a:lnTo>
                  <a:pt x="193548" y="149352"/>
                </a:lnTo>
                <a:lnTo>
                  <a:pt x="277368" y="149352"/>
                </a:lnTo>
                <a:lnTo>
                  <a:pt x="160782" y="387096"/>
                </a:lnTo>
                <a:lnTo>
                  <a:pt x="277368" y="682752"/>
                </a:lnTo>
                <a:lnTo>
                  <a:pt x="191262" y="682752"/>
                </a:lnTo>
                <a:lnTo>
                  <a:pt x="109728" y="470154"/>
                </a:lnTo>
                <a:lnTo>
                  <a:pt x="83820" y="518922"/>
                </a:lnTo>
                <a:lnTo>
                  <a:pt x="83820" y="682752"/>
                </a:lnTo>
                <a:lnTo>
                  <a:pt x="0" y="682752"/>
                </a:lnTo>
                <a:close/>
                <a:moveTo>
                  <a:pt x="2146934" y="143256"/>
                </a:moveTo>
                <a:cubicBezTo>
                  <a:pt x="2188082" y="143256"/>
                  <a:pt x="2219198" y="154813"/>
                  <a:pt x="2240280" y="177927"/>
                </a:cubicBezTo>
                <a:cubicBezTo>
                  <a:pt x="2261362" y="201041"/>
                  <a:pt x="2271902" y="234188"/>
                  <a:pt x="2271902" y="277368"/>
                </a:cubicBezTo>
                <a:lnTo>
                  <a:pt x="2271902" y="329184"/>
                </a:lnTo>
                <a:lnTo>
                  <a:pt x="2192654" y="329184"/>
                </a:lnTo>
                <a:lnTo>
                  <a:pt x="2192654" y="272034"/>
                </a:lnTo>
                <a:cubicBezTo>
                  <a:pt x="2192654" y="252730"/>
                  <a:pt x="2188718" y="239141"/>
                  <a:pt x="2180844" y="231267"/>
                </a:cubicBezTo>
                <a:cubicBezTo>
                  <a:pt x="2172970" y="223393"/>
                  <a:pt x="2162428" y="219456"/>
                  <a:pt x="2149220" y="219456"/>
                </a:cubicBezTo>
                <a:cubicBezTo>
                  <a:pt x="2136012" y="219456"/>
                  <a:pt x="2125472" y="223401"/>
                  <a:pt x="2117598" y="231291"/>
                </a:cubicBezTo>
                <a:cubicBezTo>
                  <a:pt x="2109724" y="239181"/>
                  <a:pt x="2105786" y="252798"/>
                  <a:pt x="2105786" y="272141"/>
                </a:cubicBezTo>
                <a:lnTo>
                  <a:pt x="2105786" y="560737"/>
                </a:lnTo>
                <a:cubicBezTo>
                  <a:pt x="2105786" y="580073"/>
                  <a:pt x="2109724" y="593558"/>
                  <a:pt x="2117598" y="601194"/>
                </a:cubicBezTo>
                <a:cubicBezTo>
                  <a:pt x="2125472" y="608830"/>
                  <a:pt x="2136012" y="612648"/>
                  <a:pt x="2149220" y="612648"/>
                </a:cubicBezTo>
                <a:cubicBezTo>
                  <a:pt x="2162428" y="612648"/>
                  <a:pt x="2172970" y="608818"/>
                  <a:pt x="2180844" y="601159"/>
                </a:cubicBezTo>
                <a:cubicBezTo>
                  <a:pt x="2188718" y="593499"/>
                  <a:pt x="2192654" y="579969"/>
                  <a:pt x="2192654" y="560570"/>
                </a:cubicBezTo>
                <a:lnTo>
                  <a:pt x="2192654" y="461772"/>
                </a:lnTo>
                <a:lnTo>
                  <a:pt x="2154554" y="461772"/>
                </a:lnTo>
                <a:lnTo>
                  <a:pt x="2154554" y="385572"/>
                </a:lnTo>
                <a:lnTo>
                  <a:pt x="2271902" y="385572"/>
                </a:lnTo>
                <a:lnTo>
                  <a:pt x="2271902" y="554736"/>
                </a:lnTo>
                <a:cubicBezTo>
                  <a:pt x="2271902" y="597916"/>
                  <a:pt x="2261362" y="631063"/>
                  <a:pt x="2240280" y="654177"/>
                </a:cubicBezTo>
                <a:cubicBezTo>
                  <a:pt x="2219198" y="677291"/>
                  <a:pt x="2188082" y="688848"/>
                  <a:pt x="2146934" y="688848"/>
                </a:cubicBezTo>
                <a:cubicBezTo>
                  <a:pt x="2105786" y="688848"/>
                  <a:pt x="2074672" y="677291"/>
                  <a:pt x="2053590" y="654177"/>
                </a:cubicBezTo>
                <a:cubicBezTo>
                  <a:pt x="2032508" y="631063"/>
                  <a:pt x="2021966" y="597916"/>
                  <a:pt x="2021966" y="554736"/>
                </a:cubicBezTo>
                <a:lnTo>
                  <a:pt x="2021966" y="277368"/>
                </a:lnTo>
                <a:cubicBezTo>
                  <a:pt x="2021966" y="234188"/>
                  <a:pt x="2032508" y="201041"/>
                  <a:pt x="2053590" y="177927"/>
                </a:cubicBezTo>
                <a:cubicBezTo>
                  <a:pt x="2074672" y="154813"/>
                  <a:pt x="2105786" y="143256"/>
                  <a:pt x="2146934" y="143256"/>
                </a:cubicBezTo>
                <a:close/>
                <a:moveTo>
                  <a:pt x="1429512" y="36576"/>
                </a:moveTo>
                <a:lnTo>
                  <a:pt x="1479042" y="36576"/>
                </a:lnTo>
                <a:cubicBezTo>
                  <a:pt x="1480058" y="51308"/>
                  <a:pt x="1483487" y="60960"/>
                  <a:pt x="1489328" y="65532"/>
                </a:cubicBezTo>
                <a:cubicBezTo>
                  <a:pt x="1495170" y="70104"/>
                  <a:pt x="1503426" y="72390"/>
                  <a:pt x="1514094" y="72390"/>
                </a:cubicBezTo>
                <a:cubicBezTo>
                  <a:pt x="1525270" y="72390"/>
                  <a:pt x="1533906" y="70104"/>
                  <a:pt x="1540002" y="65532"/>
                </a:cubicBezTo>
                <a:cubicBezTo>
                  <a:pt x="1546098" y="60960"/>
                  <a:pt x="1549654" y="51308"/>
                  <a:pt x="1550670" y="36576"/>
                </a:cubicBezTo>
                <a:lnTo>
                  <a:pt x="1600200" y="36576"/>
                </a:lnTo>
                <a:cubicBezTo>
                  <a:pt x="1600200" y="63500"/>
                  <a:pt x="1593088" y="84836"/>
                  <a:pt x="1578864" y="100584"/>
                </a:cubicBezTo>
                <a:cubicBezTo>
                  <a:pt x="1564640" y="116332"/>
                  <a:pt x="1543050" y="124206"/>
                  <a:pt x="1514094" y="124206"/>
                </a:cubicBezTo>
                <a:cubicBezTo>
                  <a:pt x="1485138" y="124206"/>
                  <a:pt x="1463928" y="116332"/>
                  <a:pt x="1450466" y="100584"/>
                </a:cubicBezTo>
                <a:cubicBezTo>
                  <a:pt x="1437004" y="84836"/>
                  <a:pt x="1430020" y="63500"/>
                  <a:pt x="1429512" y="36576"/>
                </a:cubicBezTo>
                <a:close/>
                <a:moveTo>
                  <a:pt x="755523" y="0"/>
                </a:moveTo>
                <a:cubicBezTo>
                  <a:pt x="767715" y="0"/>
                  <a:pt x="777748" y="2032"/>
                  <a:pt x="785622" y="6096"/>
                </a:cubicBezTo>
                <a:cubicBezTo>
                  <a:pt x="793496" y="10160"/>
                  <a:pt x="799719" y="15113"/>
                  <a:pt x="804290" y="20955"/>
                </a:cubicBezTo>
                <a:cubicBezTo>
                  <a:pt x="808863" y="26797"/>
                  <a:pt x="812165" y="33147"/>
                  <a:pt x="814196" y="40005"/>
                </a:cubicBezTo>
                <a:cubicBezTo>
                  <a:pt x="816229" y="46863"/>
                  <a:pt x="817245" y="53340"/>
                  <a:pt x="817245" y="59436"/>
                </a:cubicBezTo>
                <a:cubicBezTo>
                  <a:pt x="817245" y="71628"/>
                  <a:pt x="814070" y="82169"/>
                  <a:pt x="807720" y="91059"/>
                </a:cubicBezTo>
                <a:cubicBezTo>
                  <a:pt x="801370" y="99949"/>
                  <a:pt x="792861" y="107950"/>
                  <a:pt x="782192" y="115062"/>
                </a:cubicBezTo>
                <a:cubicBezTo>
                  <a:pt x="781176" y="116078"/>
                  <a:pt x="780414" y="116840"/>
                  <a:pt x="779907" y="117348"/>
                </a:cubicBezTo>
                <a:cubicBezTo>
                  <a:pt x="779399" y="117856"/>
                  <a:pt x="778890" y="119126"/>
                  <a:pt x="778383" y="121158"/>
                </a:cubicBezTo>
                <a:lnTo>
                  <a:pt x="728090" y="121158"/>
                </a:lnTo>
                <a:cubicBezTo>
                  <a:pt x="731139" y="104902"/>
                  <a:pt x="734949" y="93980"/>
                  <a:pt x="739521" y="88392"/>
                </a:cubicBezTo>
                <a:cubicBezTo>
                  <a:pt x="744092" y="82804"/>
                  <a:pt x="748411" y="78740"/>
                  <a:pt x="752474" y="76200"/>
                </a:cubicBezTo>
                <a:cubicBezTo>
                  <a:pt x="762635" y="71628"/>
                  <a:pt x="767715" y="66040"/>
                  <a:pt x="767715" y="59436"/>
                </a:cubicBezTo>
                <a:cubicBezTo>
                  <a:pt x="767715" y="57404"/>
                  <a:pt x="767080" y="55245"/>
                  <a:pt x="765810" y="52959"/>
                </a:cubicBezTo>
                <a:cubicBezTo>
                  <a:pt x="764540" y="50673"/>
                  <a:pt x="761110" y="49530"/>
                  <a:pt x="755523" y="49530"/>
                </a:cubicBezTo>
                <a:cubicBezTo>
                  <a:pt x="752982" y="49530"/>
                  <a:pt x="750316" y="50800"/>
                  <a:pt x="747522" y="53340"/>
                </a:cubicBezTo>
                <a:cubicBezTo>
                  <a:pt x="744728" y="55880"/>
                  <a:pt x="742061" y="58674"/>
                  <a:pt x="739521" y="61722"/>
                </a:cubicBezTo>
                <a:lnTo>
                  <a:pt x="738759" y="61722"/>
                </a:lnTo>
                <a:lnTo>
                  <a:pt x="701420" y="33528"/>
                </a:lnTo>
                <a:cubicBezTo>
                  <a:pt x="707008" y="24384"/>
                  <a:pt x="714121" y="16510"/>
                  <a:pt x="722757" y="9906"/>
                </a:cubicBezTo>
                <a:cubicBezTo>
                  <a:pt x="731392" y="3302"/>
                  <a:pt x="742315" y="0"/>
                  <a:pt x="75552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000">
              <a:solidFill>
                <a:srgbClr val="FF0000"/>
              </a:solidFill>
              <a:latin typeface="#9Slide03 Bebas Neue Bold" panose="020B06060202020502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751875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11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457200" y="-419100"/>
            <a:ext cx="2936185" cy="2811397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11E17F9-F58A-257B-CC30-9F9EA52BBE50}"/>
              </a:ext>
            </a:extLst>
          </p:cNvPr>
          <p:cNvSpPr/>
          <p:nvPr/>
        </p:nvSpPr>
        <p:spPr>
          <a:xfrm flipH="1">
            <a:off x="-32658" y="2936651"/>
            <a:ext cx="4448747" cy="7043067"/>
          </a:xfrm>
          <a:custGeom>
            <a:avLst/>
            <a:gdLst/>
            <a:ahLst/>
            <a:cxnLst/>
            <a:rect l="l" t="t" r="r" b="b"/>
            <a:pathLst>
              <a:path w="2772347" h="4114800">
                <a:moveTo>
                  <a:pt x="0" y="0"/>
                </a:moveTo>
                <a:lnTo>
                  <a:pt x="2772346" y="0"/>
                </a:lnTo>
                <a:lnTo>
                  <a:pt x="2772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9FF3CA4D-4898-707B-A9BB-333C70E9E5B0}"/>
              </a:ext>
            </a:extLst>
          </p:cNvPr>
          <p:cNvSpPr/>
          <p:nvPr/>
        </p:nvSpPr>
        <p:spPr>
          <a:xfrm>
            <a:off x="5485793" y="3408113"/>
            <a:ext cx="8458808" cy="3376979"/>
          </a:xfrm>
          <a:prstGeom prst="wedgeRoundRectCallout">
            <a:avLst>
              <a:gd name="adj1" fmla="val -62897"/>
              <a:gd name="adj2" fmla="val 2440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8800" y="3665441"/>
            <a:ext cx="8533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20">
            <a:extLst>
              <a:ext uri="{FF2B5EF4-FFF2-40B4-BE49-F238E27FC236}">
                <a16:creationId xmlns:a16="http://schemas.microsoft.com/office/drawing/2014/main" id="{BA62F21F-315F-448C-998F-345F607133B1}"/>
              </a:ext>
            </a:extLst>
          </p:cNvPr>
          <p:cNvGrpSpPr/>
          <p:nvPr/>
        </p:nvGrpSpPr>
        <p:grpSpPr>
          <a:xfrm>
            <a:off x="2667000" y="633724"/>
            <a:ext cx="14173200" cy="1995175"/>
            <a:chOff x="1697216" y="5999741"/>
            <a:chExt cx="6381946" cy="3352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Hình chữ nhật: Góc Tròn 17">
              <a:extLst>
                <a:ext uri="{FF2B5EF4-FFF2-40B4-BE49-F238E27FC236}">
                  <a16:creationId xmlns:a16="http://schemas.microsoft.com/office/drawing/2014/main" id="{8A84C8AA-851F-CA57-7D6C-4F4BEB802093}"/>
                </a:ext>
              </a:extLst>
            </p:cNvPr>
            <p:cNvSpPr/>
            <p:nvPr/>
          </p:nvSpPr>
          <p:spPr>
            <a:xfrm>
              <a:off x="1697216" y="5999741"/>
              <a:ext cx="6381946" cy="3352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3A0F1F80-30C6-AEB1-2A10-59E26E6C9145}"/>
                </a:ext>
              </a:extLst>
            </p:cNvPr>
            <p:cNvSpPr txBox="1"/>
            <p:nvPr/>
          </p:nvSpPr>
          <p:spPr>
            <a:xfrm>
              <a:off x="1933965" y="6207923"/>
              <a:ext cx="5908447" cy="85654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914921" y="695808"/>
            <a:ext cx="130957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12"/>
          <p:cNvSpPr/>
          <p:nvPr/>
        </p:nvSpPr>
        <p:spPr>
          <a:xfrm>
            <a:off x="15392400" y="2549295"/>
            <a:ext cx="2286504" cy="1163259"/>
          </a:xfrm>
          <a:custGeom>
            <a:avLst/>
            <a:gdLst/>
            <a:ahLst/>
            <a:cxnLst/>
            <a:rect l="l" t="t" r="r" b="b"/>
            <a:pathLst>
              <a:path w="2286504" h="1163259">
                <a:moveTo>
                  <a:pt x="0" y="0"/>
                </a:moveTo>
                <a:lnTo>
                  <a:pt x="2286504" y="0"/>
                </a:lnTo>
                <a:lnTo>
                  <a:pt x="2286504" y="1163259"/>
                </a:lnTo>
                <a:lnTo>
                  <a:pt x="0" y="1163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3451936" y="5769547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513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20">
            <a:extLst>
              <a:ext uri="{FF2B5EF4-FFF2-40B4-BE49-F238E27FC236}">
                <a16:creationId xmlns:a16="http://schemas.microsoft.com/office/drawing/2014/main" id="{BA62F21F-315F-448C-998F-345F607133B1}"/>
              </a:ext>
            </a:extLst>
          </p:cNvPr>
          <p:cNvGrpSpPr/>
          <p:nvPr/>
        </p:nvGrpSpPr>
        <p:grpSpPr>
          <a:xfrm>
            <a:off x="1371600" y="389490"/>
            <a:ext cx="16558159" cy="2303864"/>
            <a:chOff x="1697216" y="5999741"/>
            <a:chExt cx="6381946" cy="33528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Hình chữ nhật: Góc Tròn 17">
              <a:extLst>
                <a:ext uri="{FF2B5EF4-FFF2-40B4-BE49-F238E27FC236}">
                  <a16:creationId xmlns:a16="http://schemas.microsoft.com/office/drawing/2014/main" id="{8A84C8AA-851F-CA57-7D6C-4F4BEB802093}"/>
                </a:ext>
              </a:extLst>
            </p:cNvPr>
            <p:cNvSpPr/>
            <p:nvPr/>
          </p:nvSpPr>
          <p:spPr>
            <a:xfrm>
              <a:off x="1697216" y="5999741"/>
              <a:ext cx="6381946" cy="3352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A0F1F80-30C6-AEB1-2A10-59E26E6C9145}"/>
                </a:ext>
              </a:extLst>
            </p:cNvPr>
            <p:cNvSpPr txBox="1"/>
            <p:nvPr/>
          </p:nvSpPr>
          <p:spPr>
            <a:xfrm>
              <a:off x="1933965" y="6207923"/>
              <a:ext cx="5908447" cy="85654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13020" y="372275"/>
            <a:ext cx="15410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10000"/>
              </a:lnSpc>
            </a:pP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Nhóm 2">
            <a:extLst>
              <a:ext uri="{FF2B5EF4-FFF2-40B4-BE49-F238E27FC236}">
                <a16:creationId xmlns:a16="http://schemas.microsoft.com/office/drawing/2014/main" id="{624A7A30-FFB7-B991-7CE0-D01684CE0839}"/>
              </a:ext>
            </a:extLst>
          </p:cNvPr>
          <p:cNvGrpSpPr/>
          <p:nvPr/>
        </p:nvGrpSpPr>
        <p:grpSpPr>
          <a:xfrm>
            <a:off x="2133600" y="2780210"/>
            <a:ext cx="12649200" cy="6782891"/>
            <a:chOff x="9365645" y="3466267"/>
            <a:chExt cx="8918053" cy="708439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E358FA2-5F0E-BDF8-4CF1-61A53D193299}"/>
                </a:ext>
              </a:extLst>
            </p:cNvPr>
            <p:cNvSpPr/>
            <p:nvPr/>
          </p:nvSpPr>
          <p:spPr>
            <a:xfrm>
              <a:off x="9365645" y="4108747"/>
              <a:ext cx="8918053" cy="6441918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A4B7BE7-7317-9496-71EE-346902A57E2D}"/>
                </a:ext>
              </a:extLst>
            </p:cNvPr>
            <p:cNvSpPr/>
            <p:nvPr/>
          </p:nvSpPr>
          <p:spPr>
            <a:xfrm>
              <a:off x="9696845" y="3466267"/>
              <a:ext cx="2694568" cy="1465182"/>
            </a:xfrm>
            <a:custGeom>
              <a:avLst/>
              <a:gdLst/>
              <a:ahLst/>
              <a:cxnLst/>
              <a:rect l="l" t="t" r="r" b="b"/>
              <a:pathLst>
                <a:path w="3464198" h="1083349">
                  <a:moveTo>
                    <a:pt x="0" y="0"/>
                  </a:moveTo>
                  <a:lnTo>
                    <a:pt x="3464198" y="0"/>
                  </a:lnTo>
                  <a:lnTo>
                    <a:pt x="3464198" y="1083349"/>
                  </a:lnTo>
                  <a:lnTo>
                    <a:pt x="0" y="108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Hình chữ nhật 6">
              <a:extLst>
                <a:ext uri="{FF2B5EF4-FFF2-40B4-BE49-F238E27FC236}">
                  <a16:creationId xmlns:a16="http://schemas.microsoft.com/office/drawing/2014/main" id="{B674D85F-7582-AC7C-D061-AAE65D5E14E8}"/>
                </a:ext>
              </a:extLst>
            </p:cNvPr>
            <p:cNvSpPr/>
            <p:nvPr/>
          </p:nvSpPr>
          <p:spPr>
            <a:xfrm>
              <a:off x="10104251" y="3672464"/>
              <a:ext cx="1667082" cy="18323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 smtClean="0">
                  <a:ln w="0"/>
                </a:rPr>
                <a:t>Yêu</a:t>
              </a:r>
              <a:r>
                <a:rPr lang="en-US" sz="5400" b="1" dirty="0" smtClean="0">
                  <a:ln w="0"/>
                </a:rPr>
                <a:t> </a:t>
              </a:r>
              <a:r>
                <a:rPr lang="en-US" sz="5400" b="1" dirty="0" err="1" smtClean="0">
                  <a:ln w="0"/>
                </a:rPr>
                <a:t>cầu</a:t>
              </a:r>
              <a:endParaRPr lang="en-US" sz="5400" b="1" dirty="0" smtClean="0">
                <a:ln w="0"/>
              </a:endParaRPr>
            </a:p>
            <a:p>
              <a:pPr algn="ctr"/>
              <a:endParaRPr lang="vi-VN" sz="5400" b="1" cap="none" spc="0" dirty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29" name="Hộp Văn bản 7">
              <a:extLst>
                <a:ext uri="{FF2B5EF4-FFF2-40B4-BE49-F238E27FC236}">
                  <a16:creationId xmlns:a16="http://schemas.microsoft.com/office/drawing/2014/main" id="{11D0BBA2-389D-57B9-94AE-D3621D1DA480}"/>
                </a:ext>
              </a:extLst>
            </p:cNvPr>
            <p:cNvSpPr txBox="1"/>
            <p:nvPr/>
          </p:nvSpPr>
          <p:spPr>
            <a:xfrm>
              <a:off x="9871700" y="4891795"/>
              <a:ext cx="7955805" cy="51352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0" indent="-857250" algn="just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sz="6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6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6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6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6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6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13.</a:t>
              </a:r>
            </a:p>
            <a:p>
              <a:pPr marL="857250" indent="-857250" algn="just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6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hỉ</a:t>
              </a:r>
              <a:r>
                <a:rPr lang="en-US" sz="66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6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endParaRPr lang="en-US" sz="6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Freeform 9">
            <a:extLst>
              <a:ext uri="{FF2B5EF4-FFF2-40B4-BE49-F238E27FC236}">
                <a16:creationId xmlns:a16="http://schemas.microsoft.com/office/drawing/2014/main" id="{0DBA0CDE-8237-9878-AAA4-BF9A0AC9BEE3}"/>
              </a:ext>
            </a:extLst>
          </p:cNvPr>
          <p:cNvSpPr/>
          <p:nvPr/>
        </p:nvSpPr>
        <p:spPr>
          <a:xfrm>
            <a:off x="16611600" y="8416701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4"/>
          <p:cNvSpPr/>
          <p:nvPr/>
        </p:nvSpPr>
        <p:spPr>
          <a:xfrm>
            <a:off x="-365223" y="-130316"/>
            <a:ext cx="2351076" cy="2502854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49221" y="3173727"/>
            <a:ext cx="973046" cy="10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0500"/>
            <a:ext cx="18288000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8800" y="-1257300"/>
            <a:ext cx="22047200" cy="124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73ACDE6B-80F2-D8A7-0C37-73FAE45B2E36}"/>
              </a:ext>
            </a:extLst>
          </p:cNvPr>
          <p:cNvGrpSpPr/>
          <p:nvPr/>
        </p:nvGrpSpPr>
        <p:grpSpPr>
          <a:xfrm>
            <a:off x="4391470" y="-617139"/>
            <a:ext cx="12372529" cy="9758082"/>
            <a:chOff x="539552" y="1373094"/>
            <a:chExt cx="3152611" cy="315261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03EA5098-D97C-63A7-C6F1-E9B2F3998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373094"/>
              <a:ext cx="3152611" cy="3152611"/>
            </a:xfrm>
            <a:prstGeom prst="rect">
              <a:avLst/>
            </a:prstGeom>
          </p:spPr>
        </p:pic>
        <p:sp>
          <p:nvSpPr>
            <p:cNvPr id="4" name="矩形 7">
              <a:extLst>
                <a:ext uri="{FF2B5EF4-FFF2-40B4-BE49-F238E27FC236}">
                  <a16:creationId xmlns:a16="http://schemas.microsoft.com/office/drawing/2014/main" id="{1105B674-2EB2-4AF5-23B4-F028CD4903A6}"/>
                </a:ext>
              </a:extLst>
            </p:cNvPr>
            <p:cNvSpPr/>
            <p:nvPr/>
          </p:nvSpPr>
          <p:spPr>
            <a:xfrm rot="358727">
              <a:off x="950183" y="2537422"/>
              <a:ext cx="2066966" cy="1409224"/>
            </a:xfrm>
            <a:prstGeom prst="rect">
              <a:avLst/>
            </a:prstGeom>
          </p:spPr>
          <p:txBody>
            <a:bodyPr wrap="square" lIns="182864" tIns="91432" rIns="182864" bIns="91432">
              <a:spAutoFit/>
            </a:bodyPr>
            <a:lstStyle/>
            <a:p>
              <a:pPr algn="ctr" defTabSz="1828800">
                <a:lnSpc>
                  <a:spcPct val="150000"/>
                </a:lnSpc>
              </a:pPr>
              <a:r>
                <a:rPr lang="en-US" altLang="zh-CN" sz="9600" b="1" dirty="0" err="1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Tạm</a:t>
              </a:r>
              <a:r>
                <a:rPr lang="en-US" altLang="zh-CN" sz="9600" b="1" dirty="0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9600" b="1" dirty="0" err="1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biệt</a:t>
              </a:r>
              <a:r>
                <a:rPr lang="en-US" altLang="zh-CN" sz="9600" b="1" dirty="0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  </a:t>
              </a:r>
              <a:r>
                <a:rPr lang="en-US" altLang="zh-CN" sz="9600" b="1" dirty="0" err="1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Hẹn</a:t>
              </a:r>
              <a:r>
                <a:rPr lang="en-US" altLang="zh-CN" sz="9600" b="1" dirty="0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9600" b="1" dirty="0" err="1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gặp</a:t>
              </a:r>
              <a:r>
                <a:rPr lang="en-US" altLang="zh-CN" sz="9600" b="1" dirty="0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9600" b="1" dirty="0" err="1">
                  <a:solidFill>
                    <a:srgbClr val="E97132"/>
                  </a:solidFill>
                  <a:latin typeface="LNTH-Dinomiko" panose="02000500000000000000" pitchFamily="2" charset="0"/>
                  <a:ea typeface="微软雅黑" panose="020B0503020204020204" pitchFamily="34" charset="-122"/>
                </a:rPr>
                <a:t>lại</a:t>
              </a:r>
              <a:endParaRPr lang="zh-CN" altLang="en-US" sz="9600" b="1" dirty="0">
                <a:solidFill>
                  <a:srgbClr val="E97132"/>
                </a:solidFill>
                <a:latin typeface="LNTH-Dinomiko" panose="0200050000000000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6" y="4886672"/>
            <a:ext cx="4523556" cy="540032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032" y="1"/>
            <a:ext cx="6236196" cy="152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2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3161" y="8201472"/>
            <a:ext cx="14761678" cy="3173761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0"/>
                </a:lnTo>
                <a:lnTo>
                  <a:pt x="0" y="317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63161" y="8370986"/>
            <a:ext cx="14761678" cy="3173761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414105" y="1824582"/>
            <a:ext cx="11459789" cy="6546405"/>
          </a:xfrm>
          <a:custGeom>
            <a:avLst/>
            <a:gdLst/>
            <a:ahLst/>
            <a:cxnLst/>
            <a:rect l="l" t="t" r="r" b="b"/>
            <a:pathLst>
              <a:path w="11459789" h="6546405">
                <a:moveTo>
                  <a:pt x="0" y="0"/>
                </a:moveTo>
                <a:lnTo>
                  <a:pt x="11459790" y="0"/>
                </a:lnTo>
                <a:lnTo>
                  <a:pt x="11459790" y="6546404"/>
                </a:lnTo>
                <a:lnTo>
                  <a:pt x="0" y="6546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35990" y="1870298"/>
            <a:ext cx="2859960" cy="3273202"/>
          </a:xfrm>
          <a:custGeom>
            <a:avLst/>
            <a:gdLst/>
            <a:ahLst/>
            <a:cxnLst/>
            <a:rect l="l" t="t" r="r" b="b"/>
            <a:pathLst>
              <a:path w="2859960" h="3273202">
                <a:moveTo>
                  <a:pt x="0" y="0"/>
                </a:moveTo>
                <a:lnTo>
                  <a:pt x="2859960" y="0"/>
                </a:lnTo>
                <a:lnTo>
                  <a:pt x="2859960" y="3273202"/>
                </a:lnTo>
                <a:lnTo>
                  <a:pt x="0" y="3273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00326" y="-1080742"/>
            <a:ext cx="3716547" cy="3558594"/>
          </a:xfrm>
          <a:custGeom>
            <a:avLst/>
            <a:gdLst/>
            <a:ahLst/>
            <a:cxnLst/>
            <a:rect l="l" t="t" r="r" b="b"/>
            <a:pathLst>
              <a:path w="3716547" h="3558594">
                <a:moveTo>
                  <a:pt x="0" y="0"/>
                </a:moveTo>
                <a:lnTo>
                  <a:pt x="3716547" y="0"/>
                </a:lnTo>
                <a:lnTo>
                  <a:pt x="3716547" y="3558594"/>
                </a:lnTo>
                <a:lnTo>
                  <a:pt x="0" y="35585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23854" y="7404833"/>
            <a:ext cx="4840393" cy="3706934"/>
          </a:xfrm>
          <a:custGeom>
            <a:avLst/>
            <a:gdLst/>
            <a:ahLst/>
            <a:cxnLst/>
            <a:rect l="l" t="t" r="r" b="b"/>
            <a:pathLst>
              <a:path w="4840393" h="3706934">
                <a:moveTo>
                  <a:pt x="0" y="0"/>
                </a:moveTo>
                <a:lnTo>
                  <a:pt x="4840393" y="0"/>
                </a:lnTo>
                <a:lnTo>
                  <a:pt x="4840393" y="3706934"/>
                </a:lnTo>
                <a:lnTo>
                  <a:pt x="0" y="3706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1576247" y="7404833"/>
            <a:ext cx="4840393" cy="3706934"/>
          </a:xfrm>
          <a:custGeom>
            <a:avLst/>
            <a:gdLst/>
            <a:ahLst/>
            <a:cxnLst/>
            <a:rect l="l" t="t" r="r" b="b"/>
            <a:pathLst>
              <a:path w="4840393" h="3706934">
                <a:moveTo>
                  <a:pt x="4840393" y="0"/>
                </a:moveTo>
                <a:lnTo>
                  <a:pt x="0" y="0"/>
                </a:lnTo>
                <a:lnTo>
                  <a:pt x="0" y="3706934"/>
                </a:lnTo>
                <a:lnTo>
                  <a:pt x="4840393" y="3706934"/>
                </a:lnTo>
                <a:lnTo>
                  <a:pt x="484039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5661" y="8396523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700326" y="7554926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3"/>
                </a:lnTo>
                <a:lnTo>
                  <a:pt x="0" y="172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75661" y="657540"/>
            <a:ext cx="2628340" cy="916634"/>
          </a:xfrm>
          <a:custGeom>
            <a:avLst/>
            <a:gdLst/>
            <a:ahLst/>
            <a:cxnLst/>
            <a:rect l="l" t="t" r="r" b="b"/>
            <a:pathLst>
              <a:path w="2628340" h="916634">
                <a:moveTo>
                  <a:pt x="0" y="0"/>
                </a:moveTo>
                <a:lnTo>
                  <a:pt x="2628340" y="0"/>
                </a:lnTo>
                <a:lnTo>
                  <a:pt x="2628340" y="916634"/>
                </a:lnTo>
                <a:lnTo>
                  <a:pt x="0" y="9166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12924165" y="-464704"/>
            <a:ext cx="2286504" cy="1163259"/>
          </a:xfrm>
          <a:custGeom>
            <a:avLst/>
            <a:gdLst/>
            <a:ahLst/>
            <a:cxnLst/>
            <a:rect l="l" t="t" r="r" b="b"/>
            <a:pathLst>
              <a:path w="2286504" h="1163259">
                <a:moveTo>
                  <a:pt x="0" y="0"/>
                </a:moveTo>
                <a:lnTo>
                  <a:pt x="2286504" y="0"/>
                </a:lnTo>
                <a:lnTo>
                  <a:pt x="2286504" y="1163259"/>
                </a:lnTo>
                <a:lnTo>
                  <a:pt x="0" y="11632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735990" y="6188382"/>
            <a:ext cx="2286504" cy="1163259"/>
          </a:xfrm>
          <a:custGeom>
            <a:avLst/>
            <a:gdLst/>
            <a:ahLst/>
            <a:cxnLst/>
            <a:rect l="l" t="t" r="r" b="b"/>
            <a:pathLst>
              <a:path w="2286504" h="1163259">
                <a:moveTo>
                  <a:pt x="0" y="0"/>
                </a:moveTo>
                <a:lnTo>
                  <a:pt x="2286504" y="0"/>
                </a:lnTo>
                <a:lnTo>
                  <a:pt x="2286504" y="1163259"/>
                </a:lnTo>
                <a:lnTo>
                  <a:pt x="0" y="11632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158670" y="8643411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161698" y="355977"/>
            <a:ext cx="1964604" cy="685156"/>
          </a:xfrm>
          <a:custGeom>
            <a:avLst/>
            <a:gdLst/>
            <a:ahLst/>
            <a:cxnLst/>
            <a:rect l="l" t="t" r="r" b="b"/>
            <a:pathLst>
              <a:path w="1964604" h="685156">
                <a:moveTo>
                  <a:pt x="0" y="0"/>
                </a:moveTo>
                <a:lnTo>
                  <a:pt x="1964604" y="0"/>
                </a:lnTo>
                <a:lnTo>
                  <a:pt x="1964604" y="685156"/>
                </a:lnTo>
                <a:lnTo>
                  <a:pt x="0" y="6851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123257" y="9278479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43542" y="8995314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51D83EA-90E5-A6A6-D8DD-A753CF252AC9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23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 b="61062"/>
          <a:stretch>
            <a:fillRect/>
          </a:stretch>
        </p:blipFill>
        <p:spPr>
          <a:xfrm>
            <a:off x="5029200" y="2781300"/>
            <a:ext cx="8079387" cy="165048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47FD187-8A4B-EE9D-F957-9C68C9CDAA3F}"/>
              </a:ext>
            </a:extLst>
          </p:cNvPr>
          <p:cNvSpPr txBox="1"/>
          <p:nvPr/>
        </p:nvSpPr>
        <p:spPr>
          <a:xfrm>
            <a:off x="4839793" y="2562204"/>
            <a:ext cx="8458200" cy="2095458"/>
          </a:xfrm>
          <a:custGeom>
            <a:avLst/>
            <a:gdLst/>
            <a:ahLst/>
            <a:cxnLst/>
            <a:rect l="l" t="t" r="r" b="b"/>
            <a:pathLst>
              <a:path w="9829800" h="2133600">
                <a:moveTo>
                  <a:pt x="5357499" y="1626232"/>
                </a:moveTo>
                <a:cubicBezTo>
                  <a:pt x="5336030" y="1626232"/>
                  <a:pt x="5317594" y="1633933"/>
                  <a:pt x="5302192" y="1649335"/>
                </a:cubicBezTo>
                <a:cubicBezTo>
                  <a:pt x="5286790" y="1664737"/>
                  <a:pt x="5279090" y="1683639"/>
                  <a:pt x="5279090" y="1706042"/>
                </a:cubicBezTo>
                <a:lnTo>
                  <a:pt x="5279090" y="1743847"/>
                </a:lnTo>
                <a:cubicBezTo>
                  <a:pt x="5279090" y="1766249"/>
                  <a:pt x="5286790" y="1785152"/>
                  <a:pt x="5302192" y="1800554"/>
                </a:cubicBezTo>
                <a:cubicBezTo>
                  <a:pt x="5317594" y="1815956"/>
                  <a:pt x="5336030" y="1823657"/>
                  <a:pt x="5357499" y="1823657"/>
                </a:cubicBezTo>
                <a:lnTo>
                  <a:pt x="5433109" y="1823657"/>
                </a:lnTo>
                <a:cubicBezTo>
                  <a:pt x="5454578" y="1823657"/>
                  <a:pt x="5473014" y="1815956"/>
                  <a:pt x="5488416" y="1800554"/>
                </a:cubicBezTo>
                <a:cubicBezTo>
                  <a:pt x="5503818" y="1785152"/>
                  <a:pt x="5511519" y="1766249"/>
                  <a:pt x="5511519" y="1743847"/>
                </a:cubicBezTo>
                <a:lnTo>
                  <a:pt x="5511519" y="1706042"/>
                </a:lnTo>
                <a:cubicBezTo>
                  <a:pt x="5511519" y="1683639"/>
                  <a:pt x="5503818" y="1664737"/>
                  <a:pt x="5488416" y="1649335"/>
                </a:cubicBezTo>
                <a:cubicBezTo>
                  <a:pt x="5473014" y="1633933"/>
                  <a:pt x="5454578" y="1626232"/>
                  <a:pt x="5433109" y="1626232"/>
                </a:cubicBezTo>
                <a:close/>
                <a:moveTo>
                  <a:pt x="2512344" y="1612230"/>
                </a:moveTo>
                <a:cubicBezTo>
                  <a:pt x="2490874" y="1612230"/>
                  <a:pt x="2472439" y="1619931"/>
                  <a:pt x="2457037" y="1635333"/>
                </a:cubicBezTo>
                <a:cubicBezTo>
                  <a:pt x="2441635" y="1650735"/>
                  <a:pt x="2433934" y="1669637"/>
                  <a:pt x="2433934" y="1692040"/>
                </a:cubicBezTo>
                <a:lnTo>
                  <a:pt x="2433934" y="1729845"/>
                </a:lnTo>
                <a:cubicBezTo>
                  <a:pt x="2433934" y="1752248"/>
                  <a:pt x="2441635" y="1771150"/>
                  <a:pt x="2457037" y="1786552"/>
                </a:cubicBezTo>
                <a:cubicBezTo>
                  <a:pt x="2472439" y="1801954"/>
                  <a:pt x="2490874" y="1809655"/>
                  <a:pt x="2512344" y="1809655"/>
                </a:cubicBezTo>
                <a:lnTo>
                  <a:pt x="2587953" y="1809655"/>
                </a:lnTo>
                <a:cubicBezTo>
                  <a:pt x="2609422" y="1809655"/>
                  <a:pt x="2627858" y="1801954"/>
                  <a:pt x="2643260" y="1786552"/>
                </a:cubicBezTo>
                <a:cubicBezTo>
                  <a:pt x="2658662" y="1771150"/>
                  <a:pt x="2666363" y="1752248"/>
                  <a:pt x="2666363" y="1729845"/>
                </a:cubicBezTo>
                <a:lnTo>
                  <a:pt x="2666363" y="1692040"/>
                </a:lnTo>
                <a:cubicBezTo>
                  <a:pt x="2666363" y="1669637"/>
                  <a:pt x="2658662" y="1650735"/>
                  <a:pt x="2643260" y="1635333"/>
                </a:cubicBezTo>
                <a:cubicBezTo>
                  <a:pt x="2627858" y="1619931"/>
                  <a:pt x="2609422" y="1612230"/>
                  <a:pt x="2587953" y="1612230"/>
                </a:cubicBezTo>
                <a:close/>
                <a:moveTo>
                  <a:pt x="2538947" y="875738"/>
                </a:moveTo>
                <a:lnTo>
                  <a:pt x="2565550" y="875738"/>
                </a:lnTo>
                <a:cubicBezTo>
                  <a:pt x="2572085" y="910276"/>
                  <a:pt x="2578619" y="947614"/>
                  <a:pt x="2585153" y="987752"/>
                </a:cubicBezTo>
                <a:cubicBezTo>
                  <a:pt x="2590754" y="1022290"/>
                  <a:pt x="2596821" y="1062662"/>
                  <a:pt x="2603355" y="1108867"/>
                </a:cubicBezTo>
                <a:cubicBezTo>
                  <a:pt x="2609889" y="1155073"/>
                  <a:pt x="2615490" y="1204779"/>
                  <a:pt x="2620157" y="1257986"/>
                </a:cubicBezTo>
                <a:lnTo>
                  <a:pt x="2484340" y="1257986"/>
                </a:lnTo>
                <a:cubicBezTo>
                  <a:pt x="2489007" y="1204779"/>
                  <a:pt x="2494608" y="1155073"/>
                  <a:pt x="2501142" y="1108867"/>
                </a:cubicBezTo>
                <a:cubicBezTo>
                  <a:pt x="2507676" y="1062662"/>
                  <a:pt x="2513744" y="1022290"/>
                  <a:pt x="2519345" y="987752"/>
                </a:cubicBezTo>
                <a:cubicBezTo>
                  <a:pt x="2525879" y="947614"/>
                  <a:pt x="2532413" y="910276"/>
                  <a:pt x="2538947" y="875738"/>
                </a:cubicBezTo>
                <a:close/>
                <a:moveTo>
                  <a:pt x="5393904" y="874338"/>
                </a:moveTo>
                <a:cubicBezTo>
                  <a:pt x="5431242" y="874338"/>
                  <a:pt x="5458778" y="889507"/>
                  <a:pt x="5476514" y="919844"/>
                </a:cubicBezTo>
                <a:cubicBezTo>
                  <a:pt x="5494250" y="950181"/>
                  <a:pt x="5503118" y="1003621"/>
                  <a:pt x="5503118" y="1080164"/>
                </a:cubicBezTo>
                <a:cubicBezTo>
                  <a:pt x="5503118" y="1118435"/>
                  <a:pt x="5501017" y="1150873"/>
                  <a:pt x="5496817" y="1177476"/>
                </a:cubicBezTo>
                <a:cubicBezTo>
                  <a:pt x="5492616" y="1204079"/>
                  <a:pt x="5485849" y="1225549"/>
                  <a:pt x="5476514" y="1241884"/>
                </a:cubicBezTo>
                <a:cubicBezTo>
                  <a:pt x="5467180" y="1258219"/>
                  <a:pt x="5455745" y="1269888"/>
                  <a:pt x="5442210" y="1276888"/>
                </a:cubicBezTo>
                <a:cubicBezTo>
                  <a:pt x="5428675" y="1283889"/>
                  <a:pt x="5412572" y="1287390"/>
                  <a:pt x="5393904" y="1287390"/>
                </a:cubicBezTo>
                <a:cubicBezTo>
                  <a:pt x="5375234" y="1287390"/>
                  <a:pt x="5359133" y="1283889"/>
                  <a:pt x="5345598" y="1276888"/>
                </a:cubicBezTo>
                <a:cubicBezTo>
                  <a:pt x="5332063" y="1269888"/>
                  <a:pt x="5320628" y="1258219"/>
                  <a:pt x="5311294" y="1241884"/>
                </a:cubicBezTo>
                <a:cubicBezTo>
                  <a:pt x="5301959" y="1225549"/>
                  <a:pt x="5295192" y="1204079"/>
                  <a:pt x="5290991" y="1177476"/>
                </a:cubicBezTo>
                <a:cubicBezTo>
                  <a:pt x="5286790" y="1150873"/>
                  <a:pt x="5284690" y="1118435"/>
                  <a:pt x="5284690" y="1080164"/>
                </a:cubicBezTo>
                <a:cubicBezTo>
                  <a:pt x="5284690" y="1003621"/>
                  <a:pt x="5293558" y="950181"/>
                  <a:pt x="5311294" y="919844"/>
                </a:cubicBezTo>
                <a:cubicBezTo>
                  <a:pt x="5329029" y="889507"/>
                  <a:pt x="5356566" y="874338"/>
                  <a:pt x="5393904" y="874338"/>
                </a:cubicBezTo>
                <a:close/>
                <a:moveTo>
                  <a:pt x="1679154" y="874338"/>
                </a:moveTo>
                <a:cubicBezTo>
                  <a:pt x="1716492" y="874338"/>
                  <a:pt x="1744029" y="889507"/>
                  <a:pt x="1761764" y="919844"/>
                </a:cubicBezTo>
                <a:cubicBezTo>
                  <a:pt x="1779500" y="950181"/>
                  <a:pt x="1788367" y="1003621"/>
                  <a:pt x="1788367" y="1080164"/>
                </a:cubicBezTo>
                <a:cubicBezTo>
                  <a:pt x="1788367" y="1118435"/>
                  <a:pt x="1786267" y="1150873"/>
                  <a:pt x="1782067" y="1177476"/>
                </a:cubicBezTo>
                <a:cubicBezTo>
                  <a:pt x="1777866" y="1204079"/>
                  <a:pt x="1771099" y="1225549"/>
                  <a:pt x="1761764" y="1241884"/>
                </a:cubicBezTo>
                <a:cubicBezTo>
                  <a:pt x="1752430" y="1258219"/>
                  <a:pt x="1740995" y="1269888"/>
                  <a:pt x="1727460" y="1276888"/>
                </a:cubicBezTo>
                <a:cubicBezTo>
                  <a:pt x="1713925" y="1283889"/>
                  <a:pt x="1697823" y="1287390"/>
                  <a:pt x="1679154" y="1287390"/>
                </a:cubicBezTo>
                <a:cubicBezTo>
                  <a:pt x="1660485" y="1287390"/>
                  <a:pt x="1644383" y="1283889"/>
                  <a:pt x="1630848" y="1276888"/>
                </a:cubicBezTo>
                <a:cubicBezTo>
                  <a:pt x="1617313" y="1269888"/>
                  <a:pt x="1605878" y="1258219"/>
                  <a:pt x="1596543" y="1241884"/>
                </a:cubicBezTo>
                <a:cubicBezTo>
                  <a:pt x="1587209" y="1225549"/>
                  <a:pt x="1580441" y="1204079"/>
                  <a:pt x="1576241" y="1177476"/>
                </a:cubicBezTo>
                <a:cubicBezTo>
                  <a:pt x="1572040" y="1150873"/>
                  <a:pt x="1569940" y="1118435"/>
                  <a:pt x="1569940" y="1080164"/>
                </a:cubicBezTo>
                <a:cubicBezTo>
                  <a:pt x="1569940" y="1003621"/>
                  <a:pt x="1578808" y="950181"/>
                  <a:pt x="1596543" y="919844"/>
                </a:cubicBezTo>
                <a:cubicBezTo>
                  <a:pt x="1614279" y="889507"/>
                  <a:pt x="1641816" y="874338"/>
                  <a:pt x="1679154" y="874338"/>
                </a:cubicBezTo>
                <a:close/>
                <a:moveTo>
                  <a:pt x="4475618" y="830933"/>
                </a:moveTo>
                <a:cubicBezTo>
                  <a:pt x="4495220" y="831866"/>
                  <a:pt x="4513189" y="839567"/>
                  <a:pt x="4529524" y="854035"/>
                </a:cubicBezTo>
                <a:cubicBezTo>
                  <a:pt x="4545860" y="868504"/>
                  <a:pt x="4559862" y="887406"/>
                  <a:pt x="4571530" y="910743"/>
                </a:cubicBezTo>
                <a:cubicBezTo>
                  <a:pt x="4583198" y="934079"/>
                  <a:pt x="4592066" y="960449"/>
                  <a:pt x="4598133" y="989853"/>
                </a:cubicBezTo>
                <a:cubicBezTo>
                  <a:pt x="4604200" y="1019256"/>
                  <a:pt x="4607234" y="1049827"/>
                  <a:pt x="4607234" y="1081564"/>
                </a:cubicBezTo>
                <a:cubicBezTo>
                  <a:pt x="4607234" y="1110501"/>
                  <a:pt x="4603500" y="1139204"/>
                  <a:pt x="4596033" y="1167675"/>
                </a:cubicBezTo>
                <a:cubicBezTo>
                  <a:pt x="4588565" y="1196145"/>
                  <a:pt x="4578064" y="1221581"/>
                  <a:pt x="4564529" y="1243984"/>
                </a:cubicBezTo>
                <a:cubicBezTo>
                  <a:pt x="4550994" y="1266387"/>
                  <a:pt x="4534892" y="1284589"/>
                  <a:pt x="4516223" y="1298591"/>
                </a:cubicBezTo>
                <a:cubicBezTo>
                  <a:pt x="4497554" y="1312593"/>
                  <a:pt x="4477018" y="1319594"/>
                  <a:pt x="4454616" y="1319594"/>
                </a:cubicBezTo>
                <a:cubicBezTo>
                  <a:pt x="4452748" y="1269187"/>
                  <a:pt x="4452748" y="1218781"/>
                  <a:pt x="4454616" y="1168375"/>
                </a:cubicBezTo>
                <a:lnTo>
                  <a:pt x="4509222" y="1168375"/>
                </a:lnTo>
                <a:cubicBezTo>
                  <a:pt x="4520424" y="1168375"/>
                  <a:pt x="4529524" y="1165108"/>
                  <a:pt x="4536526" y="1158573"/>
                </a:cubicBezTo>
                <a:cubicBezTo>
                  <a:pt x="4543526" y="1152039"/>
                  <a:pt x="4547027" y="1143172"/>
                  <a:pt x="4547027" y="1131970"/>
                </a:cubicBezTo>
                <a:lnTo>
                  <a:pt x="4547027" y="1047960"/>
                </a:lnTo>
                <a:cubicBezTo>
                  <a:pt x="4547027" y="1037692"/>
                  <a:pt x="4543526" y="1029291"/>
                  <a:pt x="4536526" y="1022757"/>
                </a:cubicBezTo>
                <a:cubicBezTo>
                  <a:pt x="4529524" y="1016222"/>
                  <a:pt x="4520424" y="1012955"/>
                  <a:pt x="4509222" y="1012955"/>
                </a:cubicBezTo>
                <a:lnTo>
                  <a:pt x="4461616" y="1012955"/>
                </a:lnTo>
                <a:cubicBezTo>
                  <a:pt x="4463483" y="982152"/>
                  <a:pt x="4465583" y="951581"/>
                  <a:pt x="4467917" y="921244"/>
                </a:cubicBezTo>
                <a:cubicBezTo>
                  <a:pt x="4470250" y="890907"/>
                  <a:pt x="4472818" y="860803"/>
                  <a:pt x="4475618" y="830933"/>
                </a:cubicBezTo>
                <a:close/>
                <a:moveTo>
                  <a:pt x="8632933" y="605373"/>
                </a:moveTo>
                <a:cubicBezTo>
                  <a:pt x="8614702" y="609019"/>
                  <a:pt x="8600800" y="611298"/>
                  <a:pt x="8591229" y="612210"/>
                </a:cubicBezTo>
                <a:cubicBezTo>
                  <a:pt x="8591229" y="612210"/>
                  <a:pt x="8574820" y="612210"/>
                  <a:pt x="8542004" y="612210"/>
                </a:cubicBezTo>
                <a:lnTo>
                  <a:pt x="8159827" y="612210"/>
                </a:lnTo>
                <a:cubicBezTo>
                  <a:pt x="8142052" y="736184"/>
                  <a:pt x="8126327" y="839875"/>
                  <a:pt x="8112653" y="923284"/>
                </a:cubicBezTo>
                <a:cubicBezTo>
                  <a:pt x="8080293" y="1086000"/>
                  <a:pt x="8055452" y="1203592"/>
                  <a:pt x="8038132" y="1276062"/>
                </a:cubicBezTo>
                <a:lnTo>
                  <a:pt x="8112653" y="1349900"/>
                </a:lnTo>
                <a:cubicBezTo>
                  <a:pt x="8161878" y="1327110"/>
                  <a:pt x="8213838" y="1315716"/>
                  <a:pt x="8268532" y="1315716"/>
                </a:cubicBezTo>
                <a:cubicBezTo>
                  <a:pt x="8357410" y="1315716"/>
                  <a:pt x="8401850" y="1347621"/>
                  <a:pt x="8401850" y="1411431"/>
                </a:cubicBezTo>
                <a:cubicBezTo>
                  <a:pt x="8401850" y="1482534"/>
                  <a:pt x="8345560" y="1518085"/>
                  <a:pt x="8232981" y="1518085"/>
                </a:cubicBezTo>
                <a:cubicBezTo>
                  <a:pt x="8184212" y="1518085"/>
                  <a:pt x="8134759" y="1504183"/>
                  <a:pt x="8084623" y="1476380"/>
                </a:cubicBezTo>
                <a:cubicBezTo>
                  <a:pt x="8091004" y="1515122"/>
                  <a:pt x="8096017" y="1546344"/>
                  <a:pt x="8099664" y="1570044"/>
                </a:cubicBezTo>
                <a:cubicBezTo>
                  <a:pt x="8105589" y="1612888"/>
                  <a:pt x="8109919" y="1643654"/>
                  <a:pt x="8112653" y="1662341"/>
                </a:cubicBezTo>
                <a:cubicBezTo>
                  <a:pt x="8163246" y="1674647"/>
                  <a:pt x="8219991" y="1680801"/>
                  <a:pt x="8282890" y="1680801"/>
                </a:cubicBezTo>
                <a:cubicBezTo>
                  <a:pt x="8395469" y="1680801"/>
                  <a:pt x="8486854" y="1652542"/>
                  <a:pt x="8557045" y="1596024"/>
                </a:cubicBezTo>
                <a:cubicBezTo>
                  <a:pt x="8635896" y="1532214"/>
                  <a:pt x="8675321" y="1440829"/>
                  <a:pt x="8675321" y="1321869"/>
                </a:cubicBezTo>
                <a:cubicBezTo>
                  <a:pt x="8675321" y="1239372"/>
                  <a:pt x="8648886" y="1170320"/>
                  <a:pt x="8596015" y="1114714"/>
                </a:cubicBezTo>
                <a:cubicBezTo>
                  <a:pt x="8544055" y="1060476"/>
                  <a:pt x="8480929" y="1033356"/>
                  <a:pt x="8406636" y="1033356"/>
                </a:cubicBezTo>
                <a:cubicBezTo>
                  <a:pt x="8354220" y="1033356"/>
                  <a:pt x="8302260" y="1039965"/>
                  <a:pt x="8250757" y="1053183"/>
                </a:cubicBezTo>
                <a:lnTo>
                  <a:pt x="8280155" y="942427"/>
                </a:lnTo>
                <a:lnTo>
                  <a:pt x="8571402" y="942427"/>
                </a:lnTo>
                <a:close/>
                <a:moveTo>
                  <a:pt x="7281512" y="591503"/>
                </a:moveTo>
                <a:cubicBezTo>
                  <a:pt x="7212436" y="591503"/>
                  <a:pt x="7147794" y="603171"/>
                  <a:pt x="7087587" y="626507"/>
                </a:cubicBezTo>
                <a:cubicBezTo>
                  <a:pt x="7027380" y="649843"/>
                  <a:pt x="6974873" y="683681"/>
                  <a:pt x="6930068" y="728020"/>
                </a:cubicBezTo>
                <a:cubicBezTo>
                  <a:pt x="6885262" y="772359"/>
                  <a:pt x="6850024" y="826265"/>
                  <a:pt x="6824354" y="889740"/>
                </a:cubicBezTo>
                <a:cubicBezTo>
                  <a:pt x="6798684" y="953215"/>
                  <a:pt x="6785850" y="1025090"/>
                  <a:pt x="6785850" y="1105367"/>
                </a:cubicBezTo>
                <a:cubicBezTo>
                  <a:pt x="6785850" y="1254719"/>
                  <a:pt x="6811753" y="1369767"/>
                  <a:pt x="6863559" y="1450510"/>
                </a:cubicBezTo>
                <a:cubicBezTo>
                  <a:pt x="6915366" y="1531254"/>
                  <a:pt x="6993542" y="1571625"/>
                  <a:pt x="7098088" y="1571625"/>
                </a:cubicBezTo>
                <a:cubicBezTo>
                  <a:pt x="7131692" y="1571625"/>
                  <a:pt x="7162263" y="1562991"/>
                  <a:pt x="7189800" y="1545722"/>
                </a:cubicBezTo>
                <a:cubicBezTo>
                  <a:pt x="7217337" y="1528453"/>
                  <a:pt x="7241140" y="1506984"/>
                  <a:pt x="7261209" y="1481314"/>
                </a:cubicBezTo>
                <a:cubicBezTo>
                  <a:pt x="7281278" y="1455644"/>
                  <a:pt x="7297380" y="1427641"/>
                  <a:pt x="7309515" y="1397303"/>
                </a:cubicBezTo>
                <a:cubicBezTo>
                  <a:pt x="7321650" y="1366966"/>
                  <a:pt x="7329117" y="1338263"/>
                  <a:pt x="7331918" y="1311193"/>
                </a:cubicBezTo>
                <a:lnTo>
                  <a:pt x="7359921" y="1311193"/>
                </a:lnTo>
                <a:cubicBezTo>
                  <a:pt x="7356187" y="1346664"/>
                  <a:pt x="7349186" y="1380735"/>
                  <a:pt x="7338918" y="1413405"/>
                </a:cubicBezTo>
                <a:cubicBezTo>
                  <a:pt x="7328650" y="1446076"/>
                  <a:pt x="7319782" y="1475947"/>
                  <a:pt x="7312316" y="1503017"/>
                </a:cubicBezTo>
                <a:cubicBezTo>
                  <a:pt x="7306714" y="1524486"/>
                  <a:pt x="7308348" y="1541288"/>
                  <a:pt x="7317216" y="1553423"/>
                </a:cubicBezTo>
                <a:cubicBezTo>
                  <a:pt x="7326083" y="1565558"/>
                  <a:pt x="7339852" y="1571625"/>
                  <a:pt x="7358521" y="1571625"/>
                </a:cubicBezTo>
                <a:lnTo>
                  <a:pt x="7588150" y="1571625"/>
                </a:lnTo>
                <a:cubicBezTo>
                  <a:pt x="7601218" y="1571625"/>
                  <a:pt x="7612653" y="1566725"/>
                  <a:pt x="7622454" y="1556923"/>
                </a:cubicBezTo>
                <a:cubicBezTo>
                  <a:pt x="7632255" y="1547122"/>
                  <a:pt x="7637622" y="1535221"/>
                  <a:pt x="7638556" y="1521219"/>
                </a:cubicBezTo>
                <a:cubicBezTo>
                  <a:pt x="7640422" y="1475480"/>
                  <a:pt x="7641122" y="1430441"/>
                  <a:pt x="7640656" y="1386102"/>
                </a:cubicBezTo>
                <a:cubicBezTo>
                  <a:pt x="7640190" y="1341763"/>
                  <a:pt x="7639256" y="1300458"/>
                  <a:pt x="7637856" y="1262187"/>
                </a:cubicBezTo>
                <a:cubicBezTo>
                  <a:pt x="7636456" y="1223915"/>
                  <a:pt x="7634588" y="1189377"/>
                  <a:pt x="7632255" y="1158573"/>
                </a:cubicBezTo>
                <a:cubicBezTo>
                  <a:pt x="7629921" y="1127770"/>
                  <a:pt x="7627355" y="1103500"/>
                  <a:pt x="7624554" y="1085764"/>
                </a:cubicBezTo>
                <a:cubicBezTo>
                  <a:pt x="7622687" y="1072696"/>
                  <a:pt x="7617320" y="1061028"/>
                  <a:pt x="7608452" y="1050760"/>
                </a:cubicBezTo>
                <a:cubicBezTo>
                  <a:pt x="7599584" y="1040492"/>
                  <a:pt x="7588150" y="1035358"/>
                  <a:pt x="7574148" y="1035358"/>
                </a:cubicBezTo>
                <a:lnTo>
                  <a:pt x="7362722" y="1035358"/>
                </a:lnTo>
                <a:cubicBezTo>
                  <a:pt x="7322582" y="1035358"/>
                  <a:pt x="7305314" y="1058228"/>
                  <a:pt x="7310916" y="1103967"/>
                </a:cubicBezTo>
                <a:cubicBezTo>
                  <a:pt x="7312782" y="1123569"/>
                  <a:pt x="7312316" y="1145272"/>
                  <a:pt x="7309515" y="1169075"/>
                </a:cubicBezTo>
                <a:cubicBezTo>
                  <a:pt x="7306714" y="1192878"/>
                  <a:pt x="7302280" y="1215281"/>
                  <a:pt x="7296214" y="1236283"/>
                </a:cubicBezTo>
                <a:cubicBezTo>
                  <a:pt x="7290146" y="1257286"/>
                  <a:pt x="7282212" y="1275022"/>
                  <a:pt x="7272410" y="1289490"/>
                </a:cubicBezTo>
                <a:cubicBezTo>
                  <a:pt x="7262609" y="1303958"/>
                  <a:pt x="7251641" y="1311193"/>
                  <a:pt x="7239506" y="1311193"/>
                </a:cubicBezTo>
                <a:cubicBezTo>
                  <a:pt x="7226438" y="1311193"/>
                  <a:pt x="7215236" y="1305125"/>
                  <a:pt x="7205902" y="1292990"/>
                </a:cubicBezTo>
                <a:cubicBezTo>
                  <a:pt x="7196567" y="1280856"/>
                  <a:pt x="7189100" y="1265454"/>
                  <a:pt x="7183500" y="1246785"/>
                </a:cubicBezTo>
                <a:cubicBezTo>
                  <a:pt x="7177898" y="1228116"/>
                  <a:pt x="7173698" y="1207113"/>
                  <a:pt x="7170898" y="1183777"/>
                </a:cubicBezTo>
                <a:cubicBezTo>
                  <a:pt x="7168098" y="1160440"/>
                  <a:pt x="7166697" y="1138038"/>
                  <a:pt x="7166697" y="1116568"/>
                </a:cubicBezTo>
                <a:cubicBezTo>
                  <a:pt x="7166697" y="1077363"/>
                  <a:pt x="7171131" y="1043993"/>
                  <a:pt x="7179999" y="1016456"/>
                </a:cubicBezTo>
                <a:cubicBezTo>
                  <a:pt x="7188866" y="988919"/>
                  <a:pt x="7201001" y="966283"/>
                  <a:pt x="7216403" y="948547"/>
                </a:cubicBezTo>
                <a:cubicBezTo>
                  <a:pt x="7231805" y="930812"/>
                  <a:pt x="7249774" y="917977"/>
                  <a:pt x="7270310" y="910043"/>
                </a:cubicBezTo>
                <a:cubicBezTo>
                  <a:pt x="7290846" y="902108"/>
                  <a:pt x="7312782" y="898141"/>
                  <a:pt x="7336118" y="898141"/>
                </a:cubicBezTo>
                <a:cubicBezTo>
                  <a:pt x="7364122" y="898141"/>
                  <a:pt x="7390492" y="902575"/>
                  <a:pt x="7415228" y="911443"/>
                </a:cubicBezTo>
                <a:cubicBezTo>
                  <a:pt x="7439964" y="920310"/>
                  <a:pt x="7461667" y="928478"/>
                  <a:pt x="7480336" y="935946"/>
                </a:cubicBezTo>
                <a:cubicBezTo>
                  <a:pt x="7486870" y="938746"/>
                  <a:pt x="7494338" y="940146"/>
                  <a:pt x="7502739" y="940146"/>
                </a:cubicBezTo>
                <a:cubicBezTo>
                  <a:pt x="7517674" y="940146"/>
                  <a:pt x="7531209" y="934312"/>
                  <a:pt x="7543344" y="922644"/>
                </a:cubicBezTo>
                <a:cubicBezTo>
                  <a:pt x="7555479" y="910976"/>
                  <a:pt x="7561546" y="894407"/>
                  <a:pt x="7561546" y="872938"/>
                </a:cubicBezTo>
                <a:lnTo>
                  <a:pt x="7561546" y="730120"/>
                </a:lnTo>
                <a:cubicBezTo>
                  <a:pt x="7561546" y="716118"/>
                  <a:pt x="7560846" y="704217"/>
                  <a:pt x="7559446" y="694416"/>
                </a:cubicBezTo>
                <a:cubicBezTo>
                  <a:pt x="7558046" y="684614"/>
                  <a:pt x="7555479" y="675980"/>
                  <a:pt x="7551746" y="668512"/>
                </a:cubicBezTo>
                <a:cubicBezTo>
                  <a:pt x="7548011" y="661045"/>
                  <a:pt x="7542644" y="654277"/>
                  <a:pt x="7535643" y="648210"/>
                </a:cubicBezTo>
                <a:cubicBezTo>
                  <a:pt x="7528642" y="642142"/>
                  <a:pt x="7519541" y="636308"/>
                  <a:pt x="7508340" y="630708"/>
                </a:cubicBezTo>
                <a:cubicBezTo>
                  <a:pt x="7497138" y="625107"/>
                  <a:pt x="7482436" y="619973"/>
                  <a:pt x="7464234" y="615306"/>
                </a:cubicBezTo>
                <a:cubicBezTo>
                  <a:pt x="7446032" y="610638"/>
                  <a:pt x="7426430" y="606438"/>
                  <a:pt x="7405427" y="602704"/>
                </a:cubicBezTo>
                <a:cubicBezTo>
                  <a:pt x="7384424" y="598970"/>
                  <a:pt x="7363188" y="596170"/>
                  <a:pt x="7341718" y="594303"/>
                </a:cubicBezTo>
                <a:cubicBezTo>
                  <a:pt x="7320249" y="592436"/>
                  <a:pt x="7300180" y="591503"/>
                  <a:pt x="7281512" y="591503"/>
                </a:cubicBezTo>
                <a:close/>
                <a:moveTo>
                  <a:pt x="5986264" y="591503"/>
                </a:moveTo>
                <a:cubicBezTo>
                  <a:pt x="5970395" y="591503"/>
                  <a:pt x="5955460" y="596403"/>
                  <a:pt x="5941458" y="606204"/>
                </a:cubicBezTo>
                <a:cubicBezTo>
                  <a:pt x="5927456" y="616006"/>
                  <a:pt x="5919522" y="627907"/>
                  <a:pt x="5917655" y="641909"/>
                </a:cubicBezTo>
                <a:cubicBezTo>
                  <a:pt x="5910188" y="722186"/>
                  <a:pt x="5904586" y="804096"/>
                  <a:pt x="5900853" y="887640"/>
                </a:cubicBezTo>
                <a:cubicBezTo>
                  <a:pt x="5897119" y="971183"/>
                  <a:pt x="5894552" y="1051694"/>
                  <a:pt x="5893152" y="1129170"/>
                </a:cubicBezTo>
                <a:cubicBezTo>
                  <a:pt x="5891752" y="1206646"/>
                  <a:pt x="5891052" y="1279222"/>
                  <a:pt x="5891052" y="1346897"/>
                </a:cubicBezTo>
                <a:cubicBezTo>
                  <a:pt x="5891052" y="1414572"/>
                  <a:pt x="5891052" y="1472679"/>
                  <a:pt x="5891052" y="1521219"/>
                </a:cubicBezTo>
                <a:cubicBezTo>
                  <a:pt x="5891052" y="1535221"/>
                  <a:pt x="5894786" y="1547122"/>
                  <a:pt x="5902253" y="1556923"/>
                </a:cubicBezTo>
                <a:cubicBezTo>
                  <a:pt x="5909720" y="1566725"/>
                  <a:pt x="5921388" y="1571625"/>
                  <a:pt x="5937258" y="1571625"/>
                </a:cubicBezTo>
                <a:lnTo>
                  <a:pt x="6151484" y="1571625"/>
                </a:lnTo>
                <a:cubicBezTo>
                  <a:pt x="6167353" y="1571625"/>
                  <a:pt x="6180888" y="1567191"/>
                  <a:pt x="6192089" y="1558324"/>
                </a:cubicBezTo>
                <a:cubicBezTo>
                  <a:pt x="6203290" y="1549456"/>
                  <a:pt x="6207958" y="1537088"/>
                  <a:pt x="6206091" y="1521219"/>
                </a:cubicBezTo>
                <a:cubicBezTo>
                  <a:pt x="6201424" y="1475480"/>
                  <a:pt x="6198390" y="1429274"/>
                  <a:pt x="6196990" y="1382602"/>
                </a:cubicBezTo>
                <a:cubicBezTo>
                  <a:pt x="6195590" y="1335929"/>
                  <a:pt x="6195123" y="1291357"/>
                  <a:pt x="6195590" y="1248885"/>
                </a:cubicBezTo>
                <a:cubicBezTo>
                  <a:pt x="6196056" y="1206413"/>
                  <a:pt x="6196990" y="1167675"/>
                  <a:pt x="6198390" y="1132670"/>
                </a:cubicBezTo>
                <a:cubicBezTo>
                  <a:pt x="6199790" y="1097666"/>
                  <a:pt x="6201890" y="1068962"/>
                  <a:pt x="6204690" y="1046560"/>
                </a:cubicBezTo>
                <a:lnTo>
                  <a:pt x="6234094" y="1046560"/>
                </a:lnTo>
                <a:lnTo>
                  <a:pt x="6355910" y="1521219"/>
                </a:lnTo>
                <a:cubicBezTo>
                  <a:pt x="6357776" y="1537088"/>
                  <a:pt x="6364778" y="1549456"/>
                  <a:pt x="6376912" y="1558324"/>
                </a:cubicBezTo>
                <a:cubicBezTo>
                  <a:pt x="6389048" y="1567191"/>
                  <a:pt x="6403050" y="1571625"/>
                  <a:pt x="6418918" y="1571625"/>
                </a:cubicBezTo>
                <a:lnTo>
                  <a:pt x="6620542" y="1571625"/>
                </a:lnTo>
                <a:cubicBezTo>
                  <a:pt x="6636412" y="1571625"/>
                  <a:pt x="6651346" y="1566725"/>
                  <a:pt x="6665348" y="1556923"/>
                </a:cubicBezTo>
                <a:cubicBezTo>
                  <a:pt x="6679350" y="1547122"/>
                  <a:pt x="6687285" y="1535221"/>
                  <a:pt x="6689151" y="1521219"/>
                </a:cubicBezTo>
                <a:cubicBezTo>
                  <a:pt x="6697552" y="1440942"/>
                  <a:pt x="6703620" y="1359032"/>
                  <a:pt x="6707354" y="1275488"/>
                </a:cubicBezTo>
                <a:cubicBezTo>
                  <a:pt x="6711088" y="1191944"/>
                  <a:pt x="6713654" y="1111434"/>
                  <a:pt x="6715054" y="1033958"/>
                </a:cubicBezTo>
                <a:cubicBezTo>
                  <a:pt x="6716454" y="956482"/>
                  <a:pt x="6716922" y="883906"/>
                  <a:pt x="6716454" y="816231"/>
                </a:cubicBezTo>
                <a:cubicBezTo>
                  <a:pt x="6715988" y="748556"/>
                  <a:pt x="6715754" y="690448"/>
                  <a:pt x="6715754" y="641909"/>
                </a:cubicBezTo>
                <a:cubicBezTo>
                  <a:pt x="6715754" y="627907"/>
                  <a:pt x="6712021" y="616006"/>
                  <a:pt x="6704553" y="606204"/>
                </a:cubicBezTo>
                <a:cubicBezTo>
                  <a:pt x="6697086" y="596403"/>
                  <a:pt x="6685418" y="591503"/>
                  <a:pt x="6669548" y="591503"/>
                </a:cubicBezTo>
                <a:lnTo>
                  <a:pt x="6455322" y="591503"/>
                </a:lnTo>
                <a:cubicBezTo>
                  <a:pt x="6439454" y="591503"/>
                  <a:pt x="6425918" y="596170"/>
                  <a:pt x="6414717" y="605504"/>
                </a:cubicBezTo>
                <a:cubicBezTo>
                  <a:pt x="6403516" y="614839"/>
                  <a:pt x="6398849" y="626974"/>
                  <a:pt x="6400715" y="641909"/>
                </a:cubicBezTo>
                <a:cubicBezTo>
                  <a:pt x="6404449" y="687648"/>
                  <a:pt x="6407250" y="733854"/>
                  <a:pt x="6409116" y="780526"/>
                </a:cubicBezTo>
                <a:cubicBezTo>
                  <a:pt x="6410984" y="827199"/>
                  <a:pt x="6411917" y="871771"/>
                  <a:pt x="6411917" y="914243"/>
                </a:cubicBezTo>
                <a:cubicBezTo>
                  <a:pt x="6411917" y="956715"/>
                  <a:pt x="6410984" y="995453"/>
                  <a:pt x="6409116" y="1030458"/>
                </a:cubicBezTo>
                <a:cubicBezTo>
                  <a:pt x="6407250" y="1065462"/>
                  <a:pt x="6405383" y="1094165"/>
                  <a:pt x="6403516" y="1116568"/>
                </a:cubicBezTo>
                <a:lnTo>
                  <a:pt x="6372712" y="1116568"/>
                </a:lnTo>
                <a:lnTo>
                  <a:pt x="6250896" y="641909"/>
                </a:lnTo>
                <a:cubicBezTo>
                  <a:pt x="6249030" y="626040"/>
                  <a:pt x="6242030" y="613672"/>
                  <a:pt x="6229894" y="604804"/>
                </a:cubicBezTo>
                <a:cubicBezTo>
                  <a:pt x="6217760" y="595937"/>
                  <a:pt x="6203758" y="591503"/>
                  <a:pt x="6187888" y="591503"/>
                </a:cubicBezTo>
                <a:close/>
                <a:moveTo>
                  <a:pt x="4230587" y="591503"/>
                </a:moveTo>
                <a:cubicBezTo>
                  <a:pt x="4217519" y="591503"/>
                  <a:pt x="4206318" y="596403"/>
                  <a:pt x="4196983" y="606204"/>
                </a:cubicBezTo>
                <a:cubicBezTo>
                  <a:pt x="4187648" y="616006"/>
                  <a:pt x="4182048" y="627907"/>
                  <a:pt x="4180181" y="641909"/>
                </a:cubicBezTo>
                <a:cubicBezTo>
                  <a:pt x="4172713" y="711918"/>
                  <a:pt x="4167112" y="777259"/>
                  <a:pt x="4163379" y="837933"/>
                </a:cubicBezTo>
                <a:cubicBezTo>
                  <a:pt x="4159645" y="898608"/>
                  <a:pt x="4156844" y="956948"/>
                  <a:pt x="4154978" y="1012955"/>
                </a:cubicBezTo>
                <a:lnTo>
                  <a:pt x="4128374" y="1012955"/>
                </a:lnTo>
                <a:cubicBezTo>
                  <a:pt x="4104104" y="1012955"/>
                  <a:pt x="4091970" y="1024624"/>
                  <a:pt x="4091970" y="1047960"/>
                </a:cubicBezTo>
                <a:lnTo>
                  <a:pt x="4091970" y="1131970"/>
                </a:lnTo>
                <a:cubicBezTo>
                  <a:pt x="4091970" y="1156240"/>
                  <a:pt x="4104104" y="1168375"/>
                  <a:pt x="4128374" y="1168375"/>
                </a:cubicBezTo>
                <a:lnTo>
                  <a:pt x="4150777" y="1168375"/>
                </a:lnTo>
                <a:cubicBezTo>
                  <a:pt x="4148910" y="1242117"/>
                  <a:pt x="4148444" y="1308159"/>
                  <a:pt x="4149377" y="1366500"/>
                </a:cubicBezTo>
                <a:cubicBezTo>
                  <a:pt x="4150310" y="1424840"/>
                  <a:pt x="4150310" y="1476413"/>
                  <a:pt x="4149377" y="1521219"/>
                </a:cubicBezTo>
                <a:cubicBezTo>
                  <a:pt x="4149377" y="1535221"/>
                  <a:pt x="4154278" y="1547122"/>
                  <a:pt x="4164079" y="1556923"/>
                </a:cubicBezTo>
                <a:cubicBezTo>
                  <a:pt x="4173880" y="1566725"/>
                  <a:pt x="4185782" y="1571625"/>
                  <a:pt x="4199784" y="1571625"/>
                </a:cubicBezTo>
                <a:lnTo>
                  <a:pt x="4533025" y="1571625"/>
                </a:lnTo>
                <a:cubicBezTo>
                  <a:pt x="4587165" y="1571625"/>
                  <a:pt x="4637572" y="1562291"/>
                  <a:pt x="4684244" y="1543622"/>
                </a:cubicBezTo>
                <a:cubicBezTo>
                  <a:pt x="4730916" y="1524953"/>
                  <a:pt x="4771288" y="1496249"/>
                  <a:pt x="4805359" y="1457511"/>
                </a:cubicBezTo>
                <a:cubicBezTo>
                  <a:pt x="4839430" y="1418773"/>
                  <a:pt x="4866033" y="1370000"/>
                  <a:pt x="4885169" y="1311193"/>
                </a:cubicBezTo>
                <a:cubicBezTo>
                  <a:pt x="4904304" y="1252385"/>
                  <a:pt x="4913872" y="1182843"/>
                  <a:pt x="4913872" y="1102567"/>
                </a:cubicBezTo>
                <a:cubicBezTo>
                  <a:pt x="4913872" y="1020423"/>
                  <a:pt x="4903604" y="947380"/>
                  <a:pt x="4883069" y="883439"/>
                </a:cubicBezTo>
                <a:cubicBezTo>
                  <a:pt x="4862533" y="819498"/>
                  <a:pt x="4833362" y="766058"/>
                  <a:pt x="4795558" y="723119"/>
                </a:cubicBezTo>
                <a:cubicBezTo>
                  <a:pt x="4757753" y="680180"/>
                  <a:pt x="4712014" y="647510"/>
                  <a:pt x="4658340" y="625107"/>
                </a:cubicBezTo>
                <a:cubicBezTo>
                  <a:pt x="4604667" y="602704"/>
                  <a:pt x="4545160" y="591503"/>
                  <a:pt x="4479818" y="591503"/>
                </a:cubicBezTo>
                <a:close/>
                <a:moveTo>
                  <a:pt x="3083110" y="591503"/>
                </a:moveTo>
                <a:cubicBezTo>
                  <a:pt x="3056040" y="591503"/>
                  <a:pt x="3036904" y="597103"/>
                  <a:pt x="3025703" y="608305"/>
                </a:cubicBezTo>
                <a:cubicBezTo>
                  <a:pt x="3014502" y="619506"/>
                  <a:pt x="3006567" y="637242"/>
                  <a:pt x="3001900" y="661511"/>
                </a:cubicBezTo>
                <a:lnTo>
                  <a:pt x="2975297" y="851935"/>
                </a:lnTo>
                <a:cubicBezTo>
                  <a:pt x="2973430" y="866870"/>
                  <a:pt x="2973663" y="879705"/>
                  <a:pt x="2975997" y="890440"/>
                </a:cubicBezTo>
                <a:cubicBezTo>
                  <a:pt x="2978330" y="901175"/>
                  <a:pt x="2982297" y="910043"/>
                  <a:pt x="2987898" y="917043"/>
                </a:cubicBezTo>
                <a:cubicBezTo>
                  <a:pt x="2993499" y="924044"/>
                  <a:pt x="3000033" y="929178"/>
                  <a:pt x="3007501" y="932445"/>
                </a:cubicBezTo>
                <a:cubicBezTo>
                  <a:pt x="3014968" y="935712"/>
                  <a:pt x="3022436" y="937346"/>
                  <a:pt x="3029904" y="937346"/>
                </a:cubicBezTo>
                <a:cubicBezTo>
                  <a:pt x="3043905" y="937346"/>
                  <a:pt x="3057674" y="933379"/>
                  <a:pt x="3071209" y="925444"/>
                </a:cubicBezTo>
                <a:cubicBezTo>
                  <a:pt x="3084744" y="917510"/>
                  <a:pt x="3098279" y="908876"/>
                  <a:pt x="3111814" y="899541"/>
                </a:cubicBezTo>
                <a:cubicBezTo>
                  <a:pt x="3125349" y="890207"/>
                  <a:pt x="3139117" y="881572"/>
                  <a:pt x="3153119" y="873638"/>
                </a:cubicBezTo>
                <a:cubicBezTo>
                  <a:pt x="3167121" y="865704"/>
                  <a:pt x="3181589" y="861736"/>
                  <a:pt x="3196524" y="861736"/>
                </a:cubicBezTo>
                <a:lnTo>
                  <a:pt x="3263733" y="861736"/>
                </a:lnTo>
                <a:cubicBezTo>
                  <a:pt x="3260933" y="918677"/>
                  <a:pt x="3257432" y="979118"/>
                  <a:pt x="3253232" y="1043059"/>
                </a:cubicBezTo>
                <a:cubicBezTo>
                  <a:pt x="3249031" y="1107000"/>
                  <a:pt x="3245064" y="1169075"/>
                  <a:pt x="3241330" y="1229282"/>
                </a:cubicBezTo>
                <a:cubicBezTo>
                  <a:pt x="3237596" y="1289490"/>
                  <a:pt x="3234329" y="1345264"/>
                  <a:pt x="3231529" y="1396603"/>
                </a:cubicBezTo>
                <a:cubicBezTo>
                  <a:pt x="3228728" y="1447943"/>
                  <a:pt x="3227328" y="1489482"/>
                  <a:pt x="3227328" y="1521219"/>
                </a:cubicBezTo>
                <a:cubicBezTo>
                  <a:pt x="3226395" y="1535221"/>
                  <a:pt x="3231062" y="1547122"/>
                  <a:pt x="3241330" y="1556923"/>
                </a:cubicBezTo>
                <a:cubicBezTo>
                  <a:pt x="3251598" y="1566725"/>
                  <a:pt x="3263733" y="1571625"/>
                  <a:pt x="3277734" y="1571625"/>
                </a:cubicBezTo>
                <a:lnTo>
                  <a:pt x="3491961" y="1571625"/>
                </a:lnTo>
                <a:cubicBezTo>
                  <a:pt x="3505030" y="1571625"/>
                  <a:pt x="3516698" y="1566725"/>
                  <a:pt x="3526966" y="1556923"/>
                </a:cubicBezTo>
                <a:cubicBezTo>
                  <a:pt x="3537233" y="1547122"/>
                  <a:pt x="3542368" y="1535221"/>
                  <a:pt x="3542368" y="1521219"/>
                </a:cubicBezTo>
                <a:cubicBezTo>
                  <a:pt x="3541434" y="1489482"/>
                  <a:pt x="3539567" y="1447943"/>
                  <a:pt x="3536767" y="1396603"/>
                </a:cubicBezTo>
                <a:cubicBezTo>
                  <a:pt x="3533966" y="1345264"/>
                  <a:pt x="3530699" y="1289490"/>
                  <a:pt x="3526966" y="1229282"/>
                </a:cubicBezTo>
                <a:cubicBezTo>
                  <a:pt x="3523232" y="1169075"/>
                  <a:pt x="3519265" y="1107000"/>
                  <a:pt x="3515064" y="1043059"/>
                </a:cubicBezTo>
                <a:cubicBezTo>
                  <a:pt x="3510864" y="979118"/>
                  <a:pt x="3507363" y="918677"/>
                  <a:pt x="3504563" y="861736"/>
                </a:cubicBezTo>
                <a:lnTo>
                  <a:pt x="3573171" y="861736"/>
                </a:lnTo>
                <a:cubicBezTo>
                  <a:pt x="3588107" y="861736"/>
                  <a:pt x="3602342" y="865704"/>
                  <a:pt x="3615877" y="873638"/>
                </a:cubicBezTo>
                <a:cubicBezTo>
                  <a:pt x="3629412" y="881572"/>
                  <a:pt x="3642947" y="890207"/>
                  <a:pt x="3656482" y="899541"/>
                </a:cubicBezTo>
                <a:cubicBezTo>
                  <a:pt x="3670017" y="908876"/>
                  <a:pt x="3683552" y="917510"/>
                  <a:pt x="3697087" y="925444"/>
                </a:cubicBezTo>
                <a:cubicBezTo>
                  <a:pt x="3710622" y="933379"/>
                  <a:pt x="3724390" y="937346"/>
                  <a:pt x="3738392" y="937346"/>
                </a:cubicBezTo>
                <a:cubicBezTo>
                  <a:pt x="3745860" y="937346"/>
                  <a:pt x="3753327" y="935712"/>
                  <a:pt x="3760795" y="932445"/>
                </a:cubicBezTo>
                <a:cubicBezTo>
                  <a:pt x="3768262" y="929178"/>
                  <a:pt x="3774797" y="924044"/>
                  <a:pt x="3780397" y="917043"/>
                </a:cubicBezTo>
                <a:cubicBezTo>
                  <a:pt x="3785998" y="910043"/>
                  <a:pt x="3789965" y="901175"/>
                  <a:pt x="3792299" y="890440"/>
                </a:cubicBezTo>
                <a:cubicBezTo>
                  <a:pt x="3794633" y="879705"/>
                  <a:pt x="3794866" y="866870"/>
                  <a:pt x="3792999" y="851935"/>
                </a:cubicBezTo>
                <a:lnTo>
                  <a:pt x="3766396" y="661511"/>
                </a:lnTo>
                <a:cubicBezTo>
                  <a:pt x="3762662" y="637242"/>
                  <a:pt x="3754961" y="619506"/>
                  <a:pt x="3743293" y="608305"/>
                </a:cubicBezTo>
                <a:cubicBezTo>
                  <a:pt x="3731625" y="597103"/>
                  <a:pt x="3712256" y="591503"/>
                  <a:pt x="3685185" y="591503"/>
                </a:cubicBezTo>
                <a:close/>
                <a:moveTo>
                  <a:pt x="2397529" y="591503"/>
                </a:moveTo>
                <a:cubicBezTo>
                  <a:pt x="2372326" y="591503"/>
                  <a:pt x="2352957" y="597103"/>
                  <a:pt x="2339422" y="608305"/>
                </a:cubicBezTo>
                <a:cubicBezTo>
                  <a:pt x="2325887" y="619506"/>
                  <a:pt x="2316319" y="634441"/>
                  <a:pt x="2310719" y="653110"/>
                </a:cubicBezTo>
                <a:cubicBezTo>
                  <a:pt x="2278981" y="756723"/>
                  <a:pt x="2254012" y="850302"/>
                  <a:pt x="2235809" y="933845"/>
                </a:cubicBezTo>
                <a:cubicBezTo>
                  <a:pt x="2217607" y="1017389"/>
                  <a:pt x="2203138" y="1093932"/>
                  <a:pt x="2192404" y="1163474"/>
                </a:cubicBezTo>
                <a:cubicBezTo>
                  <a:pt x="2181669" y="1233016"/>
                  <a:pt x="2173968" y="1296958"/>
                  <a:pt x="2169301" y="1355298"/>
                </a:cubicBezTo>
                <a:cubicBezTo>
                  <a:pt x="2164634" y="1413639"/>
                  <a:pt x="2160433" y="1468946"/>
                  <a:pt x="2156699" y="1521219"/>
                </a:cubicBezTo>
                <a:cubicBezTo>
                  <a:pt x="2155766" y="1535221"/>
                  <a:pt x="2159266" y="1547122"/>
                  <a:pt x="2167201" y="1556923"/>
                </a:cubicBezTo>
                <a:cubicBezTo>
                  <a:pt x="2175135" y="1566725"/>
                  <a:pt x="2186569" y="1571625"/>
                  <a:pt x="2201505" y="1571625"/>
                </a:cubicBezTo>
                <a:lnTo>
                  <a:pt x="2407331" y="1571625"/>
                </a:lnTo>
                <a:cubicBezTo>
                  <a:pt x="2426933" y="1571625"/>
                  <a:pt x="2442568" y="1566258"/>
                  <a:pt x="2454237" y="1555523"/>
                </a:cubicBezTo>
                <a:cubicBezTo>
                  <a:pt x="2465905" y="1544788"/>
                  <a:pt x="2471739" y="1528687"/>
                  <a:pt x="2471739" y="1507217"/>
                </a:cubicBezTo>
                <a:cubicBezTo>
                  <a:pt x="2471739" y="1478280"/>
                  <a:pt x="2472205" y="1449577"/>
                  <a:pt x="2473139" y="1421106"/>
                </a:cubicBezTo>
                <a:cubicBezTo>
                  <a:pt x="2474072" y="1392636"/>
                  <a:pt x="2475472" y="1364399"/>
                  <a:pt x="2477339" y="1336396"/>
                </a:cubicBezTo>
                <a:lnTo>
                  <a:pt x="2627158" y="1336396"/>
                </a:lnTo>
                <a:cubicBezTo>
                  <a:pt x="2629025" y="1364399"/>
                  <a:pt x="2630425" y="1392636"/>
                  <a:pt x="2631359" y="1421106"/>
                </a:cubicBezTo>
                <a:cubicBezTo>
                  <a:pt x="2632292" y="1449577"/>
                  <a:pt x="2632759" y="1478280"/>
                  <a:pt x="2632759" y="1507217"/>
                </a:cubicBezTo>
                <a:cubicBezTo>
                  <a:pt x="2632759" y="1528687"/>
                  <a:pt x="2638593" y="1544788"/>
                  <a:pt x="2650261" y="1555523"/>
                </a:cubicBezTo>
                <a:cubicBezTo>
                  <a:pt x="2661929" y="1566258"/>
                  <a:pt x="2677564" y="1571625"/>
                  <a:pt x="2697167" y="1571625"/>
                </a:cubicBezTo>
                <a:lnTo>
                  <a:pt x="2902992" y="1571625"/>
                </a:lnTo>
                <a:cubicBezTo>
                  <a:pt x="2917928" y="1571625"/>
                  <a:pt x="2929362" y="1566725"/>
                  <a:pt x="2937297" y="1556923"/>
                </a:cubicBezTo>
                <a:cubicBezTo>
                  <a:pt x="2945231" y="1547122"/>
                  <a:pt x="2948732" y="1535221"/>
                  <a:pt x="2947798" y="1521219"/>
                </a:cubicBezTo>
                <a:cubicBezTo>
                  <a:pt x="2944064" y="1468946"/>
                  <a:pt x="2939864" y="1413639"/>
                  <a:pt x="2935197" y="1355298"/>
                </a:cubicBezTo>
                <a:cubicBezTo>
                  <a:pt x="2930529" y="1296958"/>
                  <a:pt x="2922828" y="1233016"/>
                  <a:pt x="2912094" y="1163474"/>
                </a:cubicBezTo>
                <a:cubicBezTo>
                  <a:pt x="2901359" y="1093932"/>
                  <a:pt x="2886891" y="1017389"/>
                  <a:pt x="2868688" y="933845"/>
                </a:cubicBezTo>
                <a:cubicBezTo>
                  <a:pt x="2850486" y="850302"/>
                  <a:pt x="2825516" y="756723"/>
                  <a:pt x="2793779" y="653110"/>
                </a:cubicBezTo>
                <a:cubicBezTo>
                  <a:pt x="2788178" y="634441"/>
                  <a:pt x="2778611" y="619506"/>
                  <a:pt x="2765075" y="608305"/>
                </a:cubicBezTo>
                <a:cubicBezTo>
                  <a:pt x="2751540" y="597103"/>
                  <a:pt x="2732171" y="591503"/>
                  <a:pt x="2706968" y="591503"/>
                </a:cubicBezTo>
                <a:close/>
                <a:moveTo>
                  <a:pt x="500140" y="591503"/>
                </a:moveTo>
                <a:cubicBezTo>
                  <a:pt x="486138" y="591503"/>
                  <a:pt x="474703" y="596403"/>
                  <a:pt x="465835" y="606204"/>
                </a:cubicBezTo>
                <a:cubicBezTo>
                  <a:pt x="456968" y="616006"/>
                  <a:pt x="451600" y="627907"/>
                  <a:pt x="449733" y="641909"/>
                </a:cubicBezTo>
                <a:cubicBezTo>
                  <a:pt x="435732" y="744588"/>
                  <a:pt x="425230" y="838167"/>
                  <a:pt x="418230" y="922644"/>
                </a:cubicBezTo>
                <a:cubicBezTo>
                  <a:pt x="411229" y="1007121"/>
                  <a:pt x="405861" y="1084831"/>
                  <a:pt x="402127" y="1155773"/>
                </a:cubicBezTo>
                <a:cubicBezTo>
                  <a:pt x="398394" y="1226715"/>
                  <a:pt x="396293" y="1292057"/>
                  <a:pt x="395827" y="1351798"/>
                </a:cubicBezTo>
                <a:cubicBezTo>
                  <a:pt x="395360" y="1411539"/>
                  <a:pt x="395127" y="1468012"/>
                  <a:pt x="395127" y="1521219"/>
                </a:cubicBezTo>
                <a:cubicBezTo>
                  <a:pt x="395127" y="1535221"/>
                  <a:pt x="400027" y="1547122"/>
                  <a:pt x="409828" y="1556923"/>
                </a:cubicBezTo>
                <a:cubicBezTo>
                  <a:pt x="419630" y="1566725"/>
                  <a:pt x="431531" y="1571625"/>
                  <a:pt x="445533" y="1571625"/>
                </a:cubicBezTo>
                <a:lnTo>
                  <a:pt x="659760" y="1571625"/>
                </a:lnTo>
                <a:cubicBezTo>
                  <a:pt x="673761" y="1571625"/>
                  <a:pt x="685896" y="1566958"/>
                  <a:pt x="696164" y="1557623"/>
                </a:cubicBezTo>
                <a:cubicBezTo>
                  <a:pt x="706432" y="1548289"/>
                  <a:pt x="711099" y="1536154"/>
                  <a:pt x="710166" y="1521219"/>
                </a:cubicBezTo>
                <a:cubicBezTo>
                  <a:pt x="707366" y="1462412"/>
                  <a:pt x="705499" y="1405938"/>
                  <a:pt x="704565" y="1351798"/>
                </a:cubicBezTo>
                <a:cubicBezTo>
                  <a:pt x="703632" y="1297658"/>
                  <a:pt x="703165" y="1245384"/>
                  <a:pt x="703165" y="1194978"/>
                </a:cubicBezTo>
                <a:lnTo>
                  <a:pt x="865585" y="1194978"/>
                </a:lnTo>
                <a:cubicBezTo>
                  <a:pt x="866519" y="1245384"/>
                  <a:pt x="866285" y="1297658"/>
                  <a:pt x="864885" y="1351798"/>
                </a:cubicBezTo>
                <a:cubicBezTo>
                  <a:pt x="863485" y="1405938"/>
                  <a:pt x="861385" y="1462412"/>
                  <a:pt x="858585" y="1521219"/>
                </a:cubicBezTo>
                <a:cubicBezTo>
                  <a:pt x="857651" y="1536154"/>
                  <a:pt x="862552" y="1548289"/>
                  <a:pt x="873286" y="1557623"/>
                </a:cubicBezTo>
                <a:cubicBezTo>
                  <a:pt x="884021" y="1566958"/>
                  <a:pt x="895923" y="1571625"/>
                  <a:pt x="908991" y="1571625"/>
                </a:cubicBezTo>
                <a:lnTo>
                  <a:pt x="1123218" y="1571625"/>
                </a:lnTo>
                <a:cubicBezTo>
                  <a:pt x="1137219" y="1571625"/>
                  <a:pt x="1149121" y="1566725"/>
                  <a:pt x="1158922" y="1556923"/>
                </a:cubicBezTo>
                <a:cubicBezTo>
                  <a:pt x="1168723" y="1547122"/>
                  <a:pt x="1173624" y="1535221"/>
                  <a:pt x="1173624" y="1521219"/>
                </a:cubicBezTo>
                <a:cubicBezTo>
                  <a:pt x="1173624" y="1468012"/>
                  <a:pt x="1173391" y="1411539"/>
                  <a:pt x="1172924" y="1351798"/>
                </a:cubicBezTo>
                <a:cubicBezTo>
                  <a:pt x="1172457" y="1292057"/>
                  <a:pt x="1170357" y="1226715"/>
                  <a:pt x="1166623" y="1155773"/>
                </a:cubicBezTo>
                <a:cubicBezTo>
                  <a:pt x="1162889" y="1084831"/>
                  <a:pt x="1157522" y="1007121"/>
                  <a:pt x="1150521" y="922644"/>
                </a:cubicBezTo>
                <a:cubicBezTo>
                  <a:pt x="1143520" y="838167"/>
                  <a:pt x="1133019" y="744588"/>
                  <a:pt x="1119017" y="641909"/>
                </a:cubicBezTo>
                <a:cubicBezTo>
                  <a:pt x="1117150" y="627907"/>
                  <a:pt x="1111783" y="616006"/>
                  <a:pt x="1102915" y="606204"/>
                </a:cubicBezTo>
                <a:cubicBezTo>
                  <a:pt x="1094047" y="596403"/>
                  <a:pt x="1082612" y="591503"/>
                  <a:pt x="1068611" y="591503"/>
                </a:cubicBezTo>
                <a:lnTo>
                  <a:pt x="889388" y="591503"/>
                </a:lnTo>
                <a:cubicBezTo>
                  <a:pt x="875387" y="591503"/>
                  <a:pt x="863018" y="596403"/>
                  <a:pt x="852284" y="606204"/>
                </a:cubicBezTo>
                <a:cubicBezTo>
                  <a:pt x="841549" y="616006"/>
                  <a:pt x="837115" y="627907"/>
                  <a:pt x="838982" y="641909"/>
                </a:cubicBezTo>
                <a:cubicBezTo>
                  <a:pt x="842716" y="695116"/>
                  <a:pt x="847383" y="761391"/>
                  <a:pt x="852984" y="840734"/>
                </a:cubicBezTo>
                <a:cubicBezTo>
                  <a:pt x="858585" y="920077"/>
                  <a:pt x="862318" y="1012489"/>
                  <a:pt x="864185" y="1117968"/>
                </a:cubicBezTo>
                <a:lnTo>
                  <a:pt x="704565" y="1117968"/>
                </a:lnTo>
                <a:cubicBezTo>
                  <a:pt x="706432" y="1012489"/>
                  <a:pt x="710399" y="920077"/>
                  <a:pt x="716467" y="840734"/>
                </a:cubicBezTo>
                <a:cubicBezTo>
                  <a:pt x="722534" y="761391"/>
                  <a:pt x="727435" y="695116"/>
                  <a:pt x="731169" y="641909"/>
                </a:cubicBezTo>
                <a:cubicBezTo>
                  <a:pt x="732102" y="627907"/>
                  <a:pt x="727201" y="616006"/>
                  <a:pt x="716467" y="606204"/>
                </a:cubicBezTo>
                <a:cubicBezTo>
                  <a:pt x="705732" y="596403"/>
                  <a:pt x="693831" y="591503"/>
                  <a:pt x="680762" y="591503"/>
                </a:cubicBezTo>
                <a:close/>
                <a:moveTo>
                  <a:pt x="5393904" y="573300"/>
                </a:moveTo>
                <a:cubicBezTo>
                  <a:pt x="5324828" y="573300"/>
                  <a:pt x="5263221" y="580068"/>
                  <a:pt x="5209081" y="593603"/>
                </a:cubicBezTo>
                <a:cubicBezTo>
                  <a:pt x="5154940" y="607138"/>
                  <a:pt x="5109202" y="632341"/>
                  <a:pt x="5071864" y="669212"/>
                </a:cubicBezTo>
                <a:cubicBezTo>
                  <a:pt x="5034526" y="706084"/>
                  <a:pt x="5006056" y="757657"/>
                  <a:pt x="4986453" y="823932"/>
                </a:cubicBezTo>
                <a:cubicBezTo>
                  <a:pt x="4966850" y="890207"/>
                  <a:pt x="4957050" y="975617"/>
                  <a:pt x="4957050" y="1080164"/>
                </a:cubicBezTo>
                <a:cubicBezTo>
                  <a:pt x="4957050" y="1185644"/>
                  <a:pt x="4966850" y="1271521"/>
                  <a:pt x="4986453" y="1337796"/>
                </a:cubicBezTo>
                <a:cubicBezTo>
                  <a:pt x="5006056" y="1404071"/>
                  <a:pt x="5034526" y="1455644"/>
                  <a:pt x="5071864" y="1492515"/>
                </a:cubicBezTo>
                <a:cubicBezTo>
                  <a:pt x="5109202" y="1529387"/>
                  <a:pt x="5154940" y="1554590"/>
                  <a:pt x="5209081" y="1568125"/>
                </a:cubicBezTo>
                <a:cubicBezTo>
                  <a:pt x="5263220" y="1581660"/>
                  <a:pt x="5324828" y="1588427"/>
                  <a:pt x="5393904" y="1588427"/>
                </a:cubicBezTo>
                <a:cubicBezTo>
                  <a:pt x="5462980" y="1588427"/>
                  <a:pt x="5524586" y="1581660"/>
                  <a:pt x="5578727" y="1568125"/>
                </a:cubicBezTo>
                <a:cubicBezTo>
                  <a:pt x="5632866" y="1554590"/>
                  <a:pt x="5678606" y="1529387"/>
                  <a:pt x="5715944" y="1492515"/>
                </a:cubicBezTo>
                <a:cubicBezTo>
                  <a:pt x="5753282" y="1455644"/>
                  <a:pt x="5781752" y="1404071"/>
                  <a:pt x="5801354" y="1337796"/>
                </a:cubicBezTo>
                <a:cubicBezTo>
                  <a:pt x="5820958" y="1271521"/>
                  <a:pt x="5830758" y="1185644"/>
                  <a:pt x="5830758" y="1080164"/>
                </a:cubicBezTo>
                <a:cubicBezTo>
                  <a:pt x="5830758" y="975617"/>
                  <a:pt x="5820958" y="890207"/>
                  <a:pt x="5801354" y="823932"/>
                </a:cubicBezTo>
                <a:cubicBezTo>
                  <a:pt x="5781752" y="757657"/>
                  <a:pt x="5753282" y="706084"/>
                  <a:pt x="5715944" y="669212"/>
                </a:cubicBezTo>
                <a:cubicBezTo>
                  <a:pt x="5678606" y="632341"/>
                  <a:pt x="5632867" y="607138"/>
                  <a:pt x="5578727" y="593603"/>
                </a:cubicBezTo>
                <a:cubicBezTo>
                  <a:pt x="5524586" y="580068"/>
                  <a:pt x="5462980" y="573300"/>
                  <a:pt x="5393904" y="573300"/>
                </a:cubicBezTo>
                <a:close/>
                <a:moveTo>
                  <a:pt x="1679154" y="573300"/>
                </a:moveTo>
                <a:cubicBezTo>
                  <a:pt x="1610079" y="573300"/>
                  <a:pt x="1548471" y="580068"/>
                  <a:pt x="1494331" y="593603"/>
                </a:cubicBezTo>
                <a:cubicBezTo>
                  <a:pt x="1440191" y="607138"/>
                  <a:pt x="1394452" y="632341"/>
                  <a:pt x="1357113" y="669212"/>
                </a:cubicBezTo>
                <a:cubicBezTo>
                  <a:pt x="1319776" y="706084"/>
                  <a:pt x="1291305" y="757657"/>
                  <a:pt x="1271703" y="823932"/>
                </a:cubicBezTo>
                <a:cubicBezTo>
                  <a:pt x="1252100" y="890207"/>
                  <a:pt x="1242299" y="975617"/>
                  <a:pt x="1242299" y="1080164"/>
                </a:cubicBezTo>
                <a:cubicBezTo>
                  <a:pt x="1242299" y="1185644"/>
                  <a:pt x="1252100" y="1271521"/>
                  <a:pt x="1271703" y="1337796"/>
                </a:cubicBezTo>
                <a:cubicBezTo>
                  <a:pt x="1291305" y="1404071"/>
                  <a:pt x="1319776" y="1455644"/>
                  <a:pt x="1357113" y="1492515"/>
                </a:cubicBezTo>
                <a:cubicBezTo>
                  <a:pt x="1394452" y="1529387"/>
                  <a:pt x="1440191" y="1554590"/>
                  <a:pt x="1494331" y="1568125"/>
                </a:cubicBezTo>
                <a:cubicBezTo>
                  <a:pt x="1548471" y="1581660"/>
                  <a:pt x="1610079" y="1588427"/>
                  <a:pt x="1679154" y="1588427"/>
                </a:cubicBezTo>
                <a:cubicBezTo>
                  <a:pt x="1748229" y="1588427"/>
                  <a:pt x="1809837" y="1581660"/>
                  <a:pt x="1863977" y="1568125"/>
                </a:cubicBezTo>
                <a:cubicBezTo>
                  <a:pt x="1918117" y="1554590"/>
                  <a:pt x="1963856" y="1529387"/>
                  <a:pt x="2001194" y="1492515"/>
                </a:cubicBezTo>
                <a:cubicBezTo>
                  <a:pt x="2038532" y="1455644"/>
                  <a:pt x="2067002" y="1404071"/>
                  <a:pt x="2086605" y="1337796"/>
                </a:cubicBezTo>
                <a:cubicBezTo>
                  <a:pt x="2106207" y="1271521"/>
                  <a:pt x="2116008" y="1185644"/>
                  <a:pt x="2116008" y="1080164"/>
                </a:cubicBezTo>
                <a:cubicBezTo>
                  <a:pt x="2116008" y="975617"/>
                  <a:pt x="2106207" y="890207"/>
                  <a:pt x="2086605" y="823932"/>
                </a:cubicBezTo>
                <a:cubicBezTo>
                  <a:pt x="2067002" y="757657"/>
                  <a:pt x="2038532" y="706084"/>
                  <a:pt x="2001194" y="669212"/>
                </a:cubicBezTo>
                <a:cubicBezTo>
                  <a:pt x="1963856" y="632341"/>
                  <a:pt x="1918117" y="607138"/>
                  <a:pt x="1863977" y="593603"/>
                </a:cubicBezTo>
                <a:cubicBezTo>
                  <a:pt x="1809837" y="580068"/>
                  <a:pt x="1748229" y="573300"/>
                  <a:pt x="1679154" y="573300"/>
                </a:cubicBezTo>
                <a:close/>
                <a:moveTo>
                  <a:pt x="5392854" y="352773"/>
                </a:moveTo>
                <a:cubicBezTo>
                  <a:pt x="5383286" y="352773"/>
                  <a:pt x="5373835" y="355340"/>
                  <a:pt x="5364500" y="360474"/>
                </a:cubicBezTo>
                <a:cubicBezTo>
                  <a:pt x="5339298" y="375409"/>
                  <a:pt x="5313628" y="390111"/>
                  <a:pt x="5287490" y="404579"/>
                </a:cubicBezTo>
                <a:cubicBezTo>
                  <a:pt x="5261354" y="419048"/>
                  <a:pt x="5235684" y="434216"/>
                  <a:pt x="5210482" y="450085"/>
                </a:cubicBezTo>
                <a:cubicBezTo>
                  <a:pt x="5192745" y="460353"/>
                  <a:pt x="5183878" y="472254"/>
                  <a:pt x="5183878" y="485789"/>
                </a:cubicBezTo>
                <a:cubicBezTo>
                  <a:pt x="5183878" y="499324"/>
                  <a:pt x="5187612" y="513560"/>
                  <a:pt x="5195080" y="528495"/>
                </a:cubicBezTo>
                <a:cubicBezTo>
                  <a:pt x="5202547" y="544363"/>
                  <a:pt x="5211648" y="551831"/>
                  <a:pt x="5222382" y="550898"/>
                </a:cubicBezTo>
                <a:cubicBezTo>
                  <a:pt x="5233117" y="549964"/>
                  <a:pt x="5245019" y="547164"/>
                  <a:pt x="5258087" y="542497"/>
                </a:cubicBezTo>
                <a:lnTo>
                  <a:pt x="5393904" y="493490"/>
                </a:lnTo>
                <a:lnTo>
                  <a:pt x="5528320" y="542497"/>
                </a:lnTo>
                <a:cubicBezTo>
                  <a:pt x="5541389" y="547164"/>
                  <a:pt x="5553290" y="549964"/>
                  <a:pt x="5564025" y="550898"/>
                </a:cubicBezTo>
                <a:cubicBezTo>
                  <a:pt x="5574760" y="551831"/>
                  <a:pt x="5583861" y="544363"/>
                  <a:pt x="5591328" y="528495"/>
                </a:cubicBezTo>
                <a:cubicBezTo>
                  <a:pt x="5598796" y="513560"/>
                  <a:pt x="5602530" y="499324"/>
                  <a:pt x="5602530" y="485789"/>
                </a:cubicBezTo>
                <a:cubicBezTo>
                  <a:pt x="5602530" y="472254"/>
                  <a:pt x="5593662" y="460353"/>
                  <a:pt x="5575926" y="450085"/>
                </a:cubicBezTo>
                <a:cubicBezTo>
                  <a:pt x="5550724" y="434216"/>
                  <a:pt x="5525054" y="419048"/>
                  <a:pt x="5498918" y="404579"/>
                </a:cubicBezTo>
                <a:cubicBezTo>
                  <a:pt x="5472780" y="390111"/>
                  <a:pt x="5447110" y="375409"/>
                  <a:pt x="5421908" y="360474"/>
                </a:cubicBezTo>
                <a:cubicBezTo>
                  <a:pt x="5412106" y="355340"/>
                  <a:pt x="5402422" y="352773"/>
                  <a:pt x="5392854" y="352773"/>
                </a:cubicBezTo>
                <a:close/>
                <a:moveTo>
                  <a:pt x="0" y="0"/>
                </a:moveTo>
                <a:lnTo>
                  <a:pt x="9829800" y="0"/>
                </a:lnTo>
                <a:lnTo>
                  <a:pt x="9829800" y="2133600"/>
                </a:lnTo>
                <a:lnTo>
                  <a:pt x="0" y="2133600"/>
                </a:lnTo>
                <a:close/>
              </a:path>
            </a:pathLst>
          </a:custGeom>
          <a:solidFill>
            <a:srgbClr val="EFEEB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1000">
              <a:solidFill>
                <a:srgbClr val="35A29E"/>
              </a:solidFill>
              <a:latin typeface="Showcard Gothic" panose="04020904020102020604" pitchFamily="8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0CA00DB-D70F-818E-0AA3-99FD57484952}"/>
              </a:ext>
            </a:extLst>
          </p:cNvPr>
          <p:cNvSpPr txBox="1"/>
          <p:nvPr/>
        </p:nvSpPr>
        <p:spPr>
          <a:xfrm>
            <a:off x="3987561" y="4531250"/>
            <a:ext cx="107260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diện về sự thay đổi của bản thân thông qua các tư liệu, sản phẩm thu thập được</a:t>
            </a:r>
            <a:endParaRPr lang="en-US" sz="6000" i="1"/>
          </a:p>
        </p:txBody>
      </p:sp>
    </p:spTree>
    <p:extLst>
      <p:ext uri="{BB962C8B-B14F-4D97-AF65-F5344CB8AC3E}">
        <p14:creationId xmlns:p14="http://schemas.microsoft.com/office/powerpoint/2010/main" val="20443699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14400" y="-647700"/>
            <a:ext cx="2936185" cy="2811397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2039928" y="-1814"/>
            <a:ext cx="152901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>
                <a:ea typeface="Calibri" panose="020F0502020204030204" pitchFamily="34" charset="0"/>
                <a:cs typeface="Arial" panose="020B0604020202020204" pitchFamily="34" charset="0"/>
              </a:rPr>
              <a:t>1. Sắp xếp tư liệu, sản phẩm thu thập được theo độ tuổi hoặc theo loại tư liệu. </a:t>
            </a:r>
            <a:endParaRPr lang="en-US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526E133C-7240-F10E-0E74-EB830CABCEAA}"/>
              </a:ext>
            </a:extLst>
          </p:cNvPr>
          <p:cNvSpPr/>
          <p:nvPr/>
        </p:nvSpPr>
        <p:spPr>
          <a:xfrm>
            <a:off x="87349" y="8643410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1126EA3-87D0-58B8-EA25-91C02D354A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509" y="2237529"/>
            <a:ext cx="11368983" cy="8129434"/>
          </a:xfrm>
          <a:prstGeom prst="roundRect">
            <a:avLst>
              <a:gd name="adj" fmla="val 10138"/>
            </a:avLst>
          </a:prstGeom>
        </p:spPr>
      </p:pic>
    </p:spTree>
    <p:extLst>
      <p:ext uri="{BB962C8B-B14F-4D97-AF65-F5344CB8AC3E}">
        <p14:creationId xmlns:p14="http://schemas.microsoft.com/office/powerpoint/2010/main" val="1428321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1126EA3-87D0-58B8-EA25-91C02D354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28700"/>
            <a:ext cx="8244043" cy="7396130"/>
          </a:xfrm>
          <a:prstGeom prst="roundRect">
            <a:avLst>
              <a:gd name="adj" fmla="val 10138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C39352F-E757-877F-A1AB-528FDB985C43}"/>
              </a:ext>
            </a:extLst>
          </p:cNvPr>
          <p:cNvSpPr txBox="1"/>
          <p:nvPr/>
        </p:nvSpPr>
        <p:spPr>
          <a:xfrm>
            <a:off x="8553397" y="747827"/>
            <a:ext cx="8991600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just">
              <a:buFont typeface="+mj-lt"/>
              <a:buAutoNum type="arabicPeriod"/>
            </a:pP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5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5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914400" algn="just">
              <a:buFont typeface="Wingdings" panose="05000000000000000000" pitchFamily="2" charset="2"/>
              <a:buChar char="Ø"/>
            </a:pPr>
            <a:r>
              <a:rPr lang="vi-VN" sz="50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độ tuổi.</a:t>
            </a:r>
            <a:endParaRPr lang="vi-VN" sz="50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914400" algn="just">
              <a:buFont typeface="+mj-lt"/>
              <a:buAutoNum type="arabicPeriod" startAt="2"/>
            </a:pP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just">
              <a:buFont typeface="Wingdings" panose="05000000000000000000" pitchFamily="2" charset="2"/>
              <a:buChar char="Ø"/>
            </a:pPr>
            <a:r>
              <a:rPr lang="vi-VN" sz="5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tuổi, 6 tuổi, 8 tuổi, 10 tuổi</a:t>
            </a:r>
          </a:p>
          <a:p>
            <a:pPr algn="just"/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5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5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lớp, theo loại, theo chủ đề,...</a:t>
            </a:r>
            <a:endParaRPr lang="en-US" sz="5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456EE2ED-0CC7-D396-DB8C-7C661E317DE9}"/>
              </a:ext>
            </a:extLst>
          </p:cNvPr>
          <p:cNvGrpSpPr/>
          <p:nvPr/>
        </p:nvGrpSpPr>
        <p:grpSpPr>
          <a:xfrm rot="5400000" flipH="1">
            <a:off x="16367839" y="8521143"/>
            <a:ext cx="1862169" cy="1669544"/>
            <a:chOff x="7525316" y="-344051"/>
            <a:chExt cx="2307345" cy="2068670"/>
          </a:xfrm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848E6A40-88A8-3019-7FA6-00BD72D9B2DC}"/>
                </a:ext>
              </a:extLst>
            </p:cNvPr>
            <p:cNvSpPr/>
            <p:nvPr/>
          </p:nvSpPr>
          <p:spPr>
            <a:xfrm rot="5400000">
              <a:off x="7148499" y="567318"/>
              <a:ext cx="1534118" cy="780483"/>
            </a:xfrm>
            <a:custGeom>
              <a:avLst/>
              <a:gdLst/>
              <a:ahLst/>
              <a:cxnLst/>
              <a:rect l="l" t="t" r="r" b="b"/>
              <a:pathLst>
                <a:path w="2286504" h="1163259">
                  <a:moveTo>
                    <a:pt x="0" y="0"/>
                  </a:moveTo>
                  <a:lnTo>
                    <a:pt x="2286504" y="0"/>
                  </a:lnTo>
                  <a:lnTo>
                    <a:pt x="2286504" y="1163259"/>
                  </a:lnTo>
                  <a:lnTo>
                    <a:pt x="0" y="1163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BA62C244-F1EC-30D5-8C5B-DB9244257050}"/>
                </a:ext>
              </a:extLst>
            </p:cNvPr>
            <p:cNvSpPr/>
            <p:nvPr/>
          </p:nvSpPr>
          <p:spPr>
            <a:xfrm>
              <a:off x="8298543" y="-344051"/>
              <a:ext cx="1534118" cy="780483"/>
            </a:xfrm>
            <a:custGeom>
              <a:avLst/>
              <a:gdLst/>
              <a:ahLst/>
              <a:cxnLst/>
              <a:rect l="l" t="t" r="r" b="b"/>
              <a:pathLst>
                <a:path w="2286504" h="1163259">
                  <a:moveTo>
                    <a:pt x="0" y="0"/>
                  </a:moveTo>
                  <a:lnTo>
                    <a:pt x="2286504" y="0"/>
                  </a:lnTo>
                  <a:lnTo>
                    <a:pt x="2286504" y="1163259"/>
                  </a:lnTo>
                  <a:lnTo>
                    <a:pt x="0" y="1163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98B54766-DEC1-4383-5AC7-CBB128CCFC80}"/>
              </a:ext>
            </a:extLst>
          </p:cNvPr>
          <p:cNvGrpSpPr/>
          <p:nvPr/>
        </p:nvGrpSpPr>
        <p:grpSpPr>
          <a:xfrm>
            <a:off x="7772400" y="152400"/>
            <a:ext cx="1862169" cy="1669544"/>
            <a:chOff x="7525316" y="-344051"/>
            <a:chExt cx="2307345" cy="2068670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7C6EBACA-FB64-7412-B81B-423F70AE8F51}"/>
                </a:ext>
              </a:extLst>
            </p:cNvPr>
            <p:cNvSpPr/>
            <p:nvPr/>
          </p:nvSpPr>
          <p:spPr>
            <a:xfrm rot="5400000">
              <a:off x="7148499" y="567318"/>
              <a:ext cx="1534118" cy="780483"/>
            </a:xfrm>
            <a:custGeom>
              <a:avLst/>
              <a:gdLst/>
              <a:ahLst/>
              <a:cxnLst/>
              <a:rect l="l" t="t" r="r" b="b"/>
              <a:pathLst>
                <a:path w="2286504" h="1163259">
                  <a:moveTo>
                    <a:pt x="0" y="0"/>
                  </a:moveTo>
                  <a:lnTo>
                    <a:pt x="2286504" y="0"/>
                  </a:lnTo>
                  <a:lnTo>
                    <a:pt x="2286504" y="1163259"/>
                  </a:lnTo>
                  <a:lnTo>
                    <a:pt x="0" y="1163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E73CFE1-1A09-86B4-B61F-B5107A089460}"/>
                </a:ext>
              </a:extLst>
            </p:cNvPr>
            <p:cNvSpPr/>
            <p:nvPr/>
          </p:nvSpPr>
          <p:spPr>
            <a:xfrm>
              <a:off x="8298543" y="-344051"/>
              <a:ext cx="1534118" cy="780483"/>
            </a:xfrm>
            <a:custGeom>
              <a:avLst/>
              <a:gdLst/>
              <a:ahLst/>
              <a:cxnLst/>
              <a:rect l="l" t="t" r="r" b="b"/>
              <a:pathLst>
                <a:path w="2286504" h="1163259">
                  <a:moveTo>
                    <a:pt x="0" y="0"/>
                  </a:moveTo>
                  <a:lnTo>
                    <a:pt x="2286504" y="0"/>
                  </a:lnTo>
                  <a:lnTo>
                    <a:pt x="2286504" y="1163259"/>
                  </a:lnTo>
                  <a:lnTo>
                    <a:pt x="0" y="1163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AD31A3E7-D34F-54D6-51F1-1CB8A6CF4E89}"/>
              </a:ext>
            </a:extLst>
          </p:cNvPr>
          <p:cNvSpPr/>
          <p:nvPr/>
        </p:nvSpPr>
        <p:spPr>
          <a:xfrm>
            <a:off x="7437287" y="-63610"/>
            <a:ext cx="1352326" cy="1294852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0DBA0CDE-8237-9878-AAA4-BF9A0AC9BEE3}"/>
              </a:ext>
            </a:extLst>
          </p:cNvPr>
          <p:cNvSpPr/>
          <p:nvPr/>
        </p:nvSpPr>
        <p:spPr>
          <a:xfrm>
            <a:off x="17007416" y="8822108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14400" y="-647700"/>
            <a:ext cx="2936185" cy="2811397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2039928" y="-1814"/>
            <a:ext cx="152901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600">
                <a:ea typeface="Calibri" panose="020F0502020204030204" pitchFamily="34" charset="0"/>
                <a:cs typeface="Arial" panose="020B0604020202020204" pitchFamily="34" charset="0"/>
              </a:rPr>
              <a:t>Tự lựa chọn cách sắp xếp tư liệu, sản phẩm theo ý tưởng của bản thân. </a:t>
            </a:r>
            <a:endParaRPr lang="en-US" sz="6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526E133C-7240-F10E-0E74-EB830CABCEAA}"/>
              </a:ext>
            </a:extLst>
          </p:cNvPr>
          <p:cNvSpPr/>
          <p:nvPr/>
        </p:nvSpPr>
        <p:spPr>
          <a:xfrm>
            <a:off x="87349" y="8643410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A009113-5806-17F2-1911-E01ECAD02621}"/>
              </a:ext>
            </a:extLst>
          </p:cNvPr>
          <p:cNvSpPr/>
          <p:nvPr/>
        </p:nvSpPr>
        <p:spPr>
          <a:xfrm>
            <a:off x="4267201" y="3314701"/>
            <a:ext cx="8311824" cy="7084104"/>
          </a:xfrm>
          <a:custGeom>
            <a:avLst/>
            <a:gdLst/>
            <a:ahLst/>
            <a:cxnLst/>
            <a:rect l="l" t="t" r="r" b="b"/>
            <a:pathLst>
              <a:path w="9018740" h="8229600">
                <a:moveTo>
                  <a:pt x="0" y="0"/>
                </a:moveTo>
                <a:lnTo>
                  <a:pt x="9018740" y="0"/>
                </a:lnTo>
                <a:lnTo>
                  <a:pt x="90187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355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20">
            <a:extLst>
              <a:ext uri="{FF2B5EF4-FFF2-40B4-BE49-F238E27FC236}">
                <a16:creationId xmlns:a16="http://schemas.microsoft.com/office/drawing/2014/main" id="{BA62F21F-315F-448C-998F-345F607133B1}"/>
              </a:ext>
            </a:extLst>
          </p:cNvPr>
          <p:cNvGrpSpPr/>
          <p:nvPr/>
        </p:nvGrpSpPr>
        <p:grpSpPr>
          <a:xfrm>
            <a:off x="1905000" y="257195"/>
            <a:ext cx="16154400" cy="1995175"/>
            <a:chOff x="1697216" y="5999741"/>
            <a:chExt cx="6381946" cy="3352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5" name="Hình chữ nhật: Góc Tròn 17">
              <a:extLst>
                <a:ext uri="{FF2B5EF4-FFF2-40B4-BE49-F238E27FC236}">
                  <a16:creationId xmlns:a16="http://schemas.microsoft.com/office/drawing/2014/main" id="{8A84C8AA-851F-CA57-7D6C-4F4BEB802093}"/>
                </a:ext>
              </a:extLst>
            </p:cNvPr>
            <p:cNvSpPr/>
            <p:nvPr/>
          </p:nvSpPr>
          <p:spPr>
            <a:xfrm>
              <a:off x="1697216" y="5999741"/>
              <a:ext cx="6381946" cy="3352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19">
              <a:extLst>
                <a:ext uri="{FF2B5EF4-FFF2-40B4-BE49-F238E27FC236}">
                  <a16:creationId xmlns:a16="http://schemas.microsoft.com/office/drawing/2014/main" id="{3A0F1F80-30C6-AEB1-2A10-59E26E6C9145}"/>
                </a:ext>
              </a:extLst>
            </p:cNvPr>
            <p:cNvSpPr txBox="1"/>
            <p:nvPr/>
          </p:nvSpPr>
          <p:spPr>
            <a:xfrm>
              <a:off x="1933965" y="6207923"/>
              <a:ext cx="5908447" cy="85654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/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14400" y="-647700"/>
            <a:ext cx="2936185" cy="2811397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FC95C79-FF2E-020D-A978-8840A9770898}"/>
              </a:ext>
            </a:extLst>
          </p:cNvPr>
          <p:cNvSpPr txBox="1"/>
          <p:nvPr/>
        </p:nvSpPr>
        <p:spPr>
          <a:xfrm>
            <a:off x="2160289" y="281456"/>
            <a:ext cx="156438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54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6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Giới thiệu về những thay đổi của bản thân thông qua tư liệu, sản phẩm em thu thập được.</a:t>
            </a:r>
            <a:endParaRPr lang="en-US" sz="6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526E133C-7240-F10E-0E74-EB830CABCEAA}"/>
              </a:ext>
            </a:extLst>
          </p:cNvPr>
          <p:cNvSpPr/>
          <p:nvPr/>
        </p:nvSpPr>
        <p:spPr>
          <a:xfrm>
            <a:off x="87349" y="8643410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Hình ảnh 4">
            <a:extLst>
              <a:ext uri="{FF2B5EF4-FFF2-40B4-BE49-F238E27FC236}">
                <a16:creationId xmlns:a16="http://schemas.microsoft.com/office/drawing/2014/main" id="{CB35B897-2A92-9A47-DC68-09897121DE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367439"/>
            <a:ext cx="13868400" cy="70035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143644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658" y="6458185"/>
            <a:ext cx="18320657" cy="3917033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14400" y="-647700"/>
            <a:ext cx="2936185" cy="2811397"/>
          </a:xfrm>
          <a:custGeom>
            <a:avLst/>
            <a:gdLst/>
            <a:ahLst/>
            <a:cxnLst/>
            <a:rect l="l" t="t" r="r" b="b"/>
            <a:pathLst>
              <a:path w="2936185" h="2811397">
                <a:moveTo>
                  <a:pt x="0" y="0"/>
                </a:moveTo>
                <a:lnTo>
                  <a:pt x="2936185" y="0"/>
                </a:lnTo>
                <a:lnTo>
                  <a:pt x="2936185" y="2811398"/>
                </a:lnTo>
                <a:lnTo>
                  <a:pt x="0" y="2811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526E133C-7240-F10E-0E74-EB830CABCEAA}"/>
              </a:ext>
            </a:extLst>
          </p:cNvPr>
          <p:cNvSpPr/>
          <p:nvPr/>
        </p:nvSpPr>
        <p:spPr>
          <a:xfrm>
            <a:off x="87349" y="8643410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624A7A30-FFB7-B991-7CE0-D01684CE0839}"/>
              </a:ext>
            </a:extLst>
          </p:cNvPr>
          <p:cNvGrpSpPr/>
          <p:nvPr/>
        </p:nvGrpSpPr>
        <p:grpSpPr>
          <a:xfrm>
            <a:off x="2141791" y="190500"/>
            <a:ext cx="14935200" cy="9057379"/>
            <a:chOff x="9365645" y="3043781"/>
            <a:chExt cx="8918053" cy="674296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E358FA2-5F0E-BDF8-4CF1-61A53D193299}"/>
                </a:ext>
              </a:extLst>
            </p:cNvPr>
            <p:cNvSpPr/>
            <p:nvPr/>
          </p:nvSpPr>
          <p:spPr>
            <a:xfrm>
              <a:off x="9365645" y="4108746"/>
              <a:ext cx="8918053" cy="5677997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A4B7BE7-7317-9496-71EE-346902A57E2D}"/>
                </a:ext>
              </a:extLst>
            </p:cNvPr>
            <p:cNvSpPr/>
            <p:nvPr/>
          </p:nvSpPr>
          <p:spPr>
            <a:xfrm>
              <a:off x="9696845" y="3043781"/>
              <a:ext cx="2694568" cy="1887668"/>
            </a:xfrm>
            <a:custGeom>
              <a:avLst/>
              <a:gdLst/>
              <a:ahLst/>
              <a:cxnLst/>
              <a:rect l="l" t="t" r="r" b="b"/>
              <a:pathLst>
                <a:path w="3464198" h="1083349">
                  <a:moveTo>
                    <a:pt x="0" y="0"/>
                  </a:moveTo>
                  <a:lnTo>
                    <a:pt x="3464198" y="0"/>
                  </a:lnTo>
                  <a:lnTo>
                    <a:pt x="3464198" y="1083349"/>
                  </a:lnTo>
                  <a:lnTo>
                    <a:pt x="0" y="108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B674D85F-7582-AC7C-D061-AAE65D5E14E8}"/>
                </a:ext>
              </a:extLst>
            </p:cNvPr>
            <p:cNvSpPr/>
            <p:nvPr/>
          </p:nvSpPr>
          <p:spPr>
            <a:xfrm>
              <a:off x="10035644" y="3403331"/>
              <a:ext cx="2016968" cy="13060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5400" b="1" dirty="0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5400" b="1" dirty="0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5400" b="1" dirty="0" smtClean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vi-VN" sz="54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1D0BBA2-389D-57B9-94AE-D3621D1DA480}"/>
                </a:ext>
              </a:extLst>
            </p:cNvPr>
            <p:cNvSpPr txBox="1"/>
            <p:nvPr/>
          </p:nvSpPr>
          <p:spPr>
            <a:xfrm>
              <a:off x="9871700" y="4891796"/>
              <a:ext cx="7955805" cy="3551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95000"/>
                </a:lnSpc>
                <a:buFont typeface="Wingdings" panose="05000000000000000000" pitchFamily="2" charset="2"/>
                <a:buChar char="Ø"/>
              </a:pPr>
              <a:r>
                <a:rPr lang="vi-VN" sz="8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tư liệu, sản phẩm em thu thập </a:t>
              </a:r>
              <a:r>
                <a:rPr lang="vi-VN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8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algn="just">
                <a:lnSpc>
                  <a:spcPct val="95000"/>
                </a:lnSpc>
                <a:buFont typeface="Wingdings" panose="05000000000000000000" pitchFamily="2" charset="2"/>
                <a:buChar char="Ø"/>
              </a:pPr>
              <a:r>
                <a:rPr lang="en-US" sz="8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hể hiện</a:t>
              </a:r>
              <a:r>
                <a:rPr lang="en-US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</a:t>
              </a:r>
              <a:r>
                <a:rPr lang="vi-VN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uá </a:t>
              </a:r>
              <a:r>
                <a:rPr lang="vi-VN" sz="8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lớn lên của em qua tư </a:t>
              </a:r>
              <a:r>
                <a:rPr lang="vi-VN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8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8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0143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3161" y="8201472"/>
            <a:ext cx="14761678" cy="3173761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0"/>
                </a:lnTo>
                <a:lnTo>
                  <a:pt x="0" y="317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913121" y="8370987"/>
            <a:ext cx="14761678" cy="3173761"/>
          </a:xfrm>
          <a:custGeom>
            <a:avLst/>
            <a:gdLst/>
            <a:ahLst/>
            <a:cxnLst/>
            <a:rect l="l" t="t" r="r" b="b"/>
            <a:pathLst>
              <a:path w="14761678" h="3173761">
                <a:moveTo>
                  <a:pt x="0" y="0"/>
                </a:moveTo>
                <a:lnTo>
                  <a:pt x="14761678" y="0"/>
                </a:lnTo>
                <a:lnTo>
                  <a:pt x="14761678" y="3173761"/>
                </a:lnTo>
                <a:lnTo>
                  <a:pt x="0" y="3173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414105" y="1824582"/>
            <a:ext cx="11459789" cy="6546405"/>
          </a:xfrm>
          <a:custGeom>
            <a:avLst/>
            <a:gdLst/>
            <a:ahLst/>
            <a:cxnLst/>
            <a:rect l="l" t="t" r="r" b="b"/>
            <a:pathLst>
              <a:path w="11459789" h="6546405">
                <a:moveTo>
                  <a:pt x="0" y="0"/>
                </a:moveTo>
                <a:lnTo>
                  <a:pt x="11459790" y="0"/>
                </a:lnTo>
                <a:lnTo>
                  <a:pt x="11459790" y="6546404"/>
                </a:lnTo>
                <a:lnTo>
                  <a:pt x="0" y="6546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735990" y="1870298"/>
            <a:ext cx="2859960" cy="3273202"/>
          </a:xfrm>
          <a:custGeom>
            <a:avLst/>
            <a:gdLst/>
            <a:ahLst/>
            <a:cxnLst/>
            <a:rect l="l" t="t" r="r" b="b"/>
            <a:pathLst>
              <a:path w="2859960" h="3273202">
                <a:moveTo>
                  <a:pt x="0" y="0"/>
                </a:moveTo>
                <a:lnTo>
                  <a:pt x="2859960" y="0"/>
                </a:lnTo>
                <a:lnTo>
                  <a:pt x="2859960" y="3273202"/>
                </a:lnTo>
                <a:lnTo>
                  <a:pt x="0" y="3273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700326" y="-1080742"/>
            <a:ext cx="3716547" cy="3558594"/>
          </a:xfrm>
          <a:custGeom>
            <a:avLst/>
            <a:gdLst/>
            <a:ahLst/>
            <a:cxnLst/>
            <a:rect l="l" t="t" r="r" b="b"/>
            <a:pathLst>
              <a:path w="3716547" h="3558594">
                <a:moveTo>
                  <a:pt x="0" y="0"/>
                </a:moveTo>
                <a:lnTo>
                  <a:pt x="3716547" y="0"/>
                </a:lnTo>
                <a:lnTo>
                  <a:pt x="3716547" y="3558594"/>
                </a:lnTo>
                <a:lnTo>
                  <a:pt x="0" y="35585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23854" y="7404833"/>
            <a:ext cx="4840393" cy="3706934"/>
          </a:xfrm>
          <a:custGeom>
            <a:avLst/>
            <a:gdLst/>
            <a:ahLst/>
            <a:cxnLst/>
            <a:rect l="l" t="t" r="r" b="b"/>
            <a:pathLst>
              <a:path w="4840393" h="3706934">
                <a:moveTo>
                  <a:pt x="0" y="0"/>
                </a:moveTo>
                <a:lnTo>
                  <a:pt x="4840393" y="0"/>
                </a:lnTo>
                <a:lnTo>
                  <a:pt x="4840393" y="3706934"/>
                </a:lnTo>
                <a:lnTo>
                  <a:pt x="0" y="3706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1576247" y="7404833"/>
            <a:ext cx="4840393" cy="3706934"/>
          </a:xfrm>
          <a:custGeom>
            <a:avLst/>
            <a:gdLst/>
            <a:ahLst/>
            <a:cxnLst/>
            <a:rect l="l" t="t" r="r" b="b"/>
            <a:pathLst>
              <a:path w="4840393" h="3706934">
                <a:moveTo>
                  <a:pt x="4840393" y="0"/>
                </a:moveTo>
                <a:lnTo>
                  <a:pt x="0" y="0"/>
                </a:lnTo>
                <a:lnTo>
                  <a:pt x="0" y="3706934"/>
                </a:lnTo>
                <a:lnTo>
                  <a:pt x="4840393" y="3706934"/>
                </a:lnTo>
                <a:lnTo>
                  <a:pt x="484039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5661" y="8396523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4"/>
                </a:lnTo>
                <a:lnTo>
                  <a:pt x="0" y="1723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700326" y="7554926"/>
            <a:ext cx="1496619" cy="1723553"/>
          </a:xfrm>
          <a:custGeom>
            <a:avLst/>
            <a:gdLst/>
            <a:ahLst/>
            <a:cxnLst/>
            <a:rect l="l" t="t" r="r" b="b"/>
            <a:pathLst>
              <a:path w="1496619" h="1723553">
                <a:moveTo>
                  <a:pt x="0" y="0"/>
                </a:moveTo>
                <a:lnTo>
                  <a:pt x="1496619" y="0"/>
                </a:lnTo>
                <a:lnTo>
                  <a:pt x="1496619" y="1723553"/>
                </a:lnTo>
                <a:lnTo>
                  <a:pt x="0" y="172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75661" y="657540"/>
            <a:ext cx="2628340" cy="916634"/>
          </a:xfrm>
          <a:custGeom>
            <a:avLst/>
            <a:gdLst/>
            <a:ahLst/>
            <a:cxnLst/>
            <a:rect l="l" t="t" r="r" b="b"/>
            <a:pathLst>
              <a:path w="2628340" h="916634">
                <a:moveTo>
                  <a:pt x="0" y="0"/>
                </a:moveTo>
                <a:lnTo>
                  <a:pt x="2628340" y="0"/>
                </a:lnTo>
                <a:lnTo>
                  <a:pt x="2628340" y="916634"/>
                </a:lnTo>
                <a:lnTo>
                  <a:pt x="0" y="91663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12924165" y="-464704"/>
            <a:ext cx="2286504" cy="1163259"/>
          </a:xfrm>
          <a:custGeom>
            <a:avLst/>
            <a:gdLst/>
            <a:ahLst/>
            <a:cxnLst/>
            <a:rect l="l" t="t" r="r" b="b"/>
            <a:pathLst>
              <a:path w="2286504" h="1163259">
                <a:moveTo>
                  <a:pt x="0" y="0"/>
                </a:moveTo>
                <a:lnTo>
                  <a:pt x="2286504" y="0"/>
                </a:lnTo>
                <a:lnTo>
                  <a:pt x="2286504" y="1163259"/>
                </a:lnTo>
                <a:lnTo>
                  <a:pt x="0" y="11632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735990" y="6188382"/>
            <a:ext cx="2286504" cy="1163259"/>
          </a:xfrm>
          <a:custGeom>
            <a:avLst/>
            <a:gdLst/>
            <a:ahLst/>
            <a:cxnLst/>
            <a:rect l="l" t="t" r="r" b="b"/>
            <a:pathLst>
              <a:path w="2286504" h="1163259">
                <a:moveTo>
                  <a:pt x="0" y="0"/>
                </a:moveTo>
                <a:lnTo>
                  <a:pt x="2286504" y="0"/>
                </a:lnTo>
                <a:lnTo>
                  <a:pt x="2286504" y="1163259"/>
                </a:lnTo>
                <a:lnTo>
                  <a:pt x="0" y="11632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158670" y="8643411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161698" y="355977"/>
            <a:ext cx="1964604" cy="685156"/>
          </a:xfrm>
          <a:custGeom>
            <a:avLst/>
            <a:gdLst/>
            <a:ahLst/>
            <a:cxnLst/>
            <a:rect l="l" t="t" r="r" b="b"/>
            <a:pathLst>
              <a:path w="1964604" h="685156">
                <a:moveTo>
                  <a:pt x="0" y="0"/>
                </a:moveTo>
                <a:lnTo>
                  <a:pt x="1964604" y="0"/>
                </a:lnTo>
                <a:lnTo>
                  <a:pt x="1964604" y="685156"/>
                </a:lnTo>
                <a:lnTo>
                  <a:pt x="0" y="6851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2123257" y="9278479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43542" y="8995314"/>
            <a:ext cx="985330" cy="1019746"/>
          </a:xfrm>
          <a:custGeom>
            <a:avLst/>
            <a:gdLst/>
            <a:ahLst/>
            <a:cxnLst/>
            <a:rect l="l" t="t" r="r" b="b"/>
            <a:pathLst>
              <a:path w="985330" h="1019746">
                <a:moveTo>
                  <a:pt x="0" y="0"/>
                </a:moveTo>
                <a:lnTo>
                  <a:pt x="985330" y="0"/>
                </a:lnTo>
                <a:lnTo>
                  <a:pt x="985330" y="1019746"/>
                </a:lnTo>
                <a:lnTo>
                  <a:pt x="0" y="1019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51D83EA-90E5-A6A6-D8DD-A753CF252AC9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23" name="Picture 2">
            <a:hlinkClick r:id="" action="ppaction://media"/>
            <a:extLst>
              <a:ext uri="{FF2B5EF4-FFF2-40B4-BE49-F238E27FC236}">
                <a16:creationId xmlns:a16="http://schemas.microsoft.com/office/drawing/2014/main" id="{C825D43E-1F25-2CCE-80A9-48D54FD64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rcRect b="61062"/>
          <a:stretch>
            <a:fillRect/>
          </a:stretch>
        </p:blipFill>
        <p:spPr>
          <a:xfrm>
            <a:off x="5103048" y="2972680"/>
            <a:ext cx="8830713" cy="1633873"/>
          </a:xfrm>
          <a:prstGeom prst="rect">
            <a:avLst/>
          </a:prstGeom>
        </p:spPr>
      </p:pic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B345A3D1-9D02-A79E-42AE-08C4F3AA8EEC}"/>
              </a:ext>
            </a:extLst>
          </p:cNvPr>
          <p:cNvSpPr/>
          <p:nvPr/>
        </p:nvSpPr>
        <p:spPr>
          <a:xfrm>
            <a:off x="4943773" y="2820280"/>
            <a:ext cx="9201199" cy="1934298"/>
          </a:xfrm>
          <a:custGeom>
            <a:avLst/>
            <a:gdLst/>
            <a:ahLst/>
            <a:cxnLst/>
            <a:rect l="l" t="t" r="r" b="b"/>
            <a:pathLst>
              <a:path w="9829800" h="2362200">
                <a:moveTo>
                  <a:pt x="5357499" y="1702432"/>
                </a:moveTo>
                <a:cubicBezTo>
                  <a:pt x="5336030" y="1702432"/>
                  <a:pt x="5317594" y="1710133"/>
                  <a:pt x="5302192" y="1725535"/>
                </a:cubicBezTo>
                <a:cubicBezTo>
                  <a:pt x="5286790" y="1740937"/>
                  <a:pt x="5279090" y="1759839"/>
                  <a:pt x="5279090" y="1782242"/>
                </a:cubicBezTo>
                <a:lnTo>
                  <a:pt x="5279090" y="1820047"/>
                </a:lnTo>
                <a:cubicBezTo>
                  <a:pt x="5279090" y="1842449"/>
                  <a:pt x="5286790" y="1861352"/>
                  <a:pt x="5302192" y="1876754"/>
                </a:cubicBezTo>
                <a:cubicBezTo>
                  <a:pt x="5317594" y="1892156"/>
                  <a:pt x="5336030" y="1899857"/>
                  <a:pt x="5357499" y="1899857"/>
                </a:cubicBezTo>
                <a:lnTo>
                  <a:pt x="5433109" y="1899857"/>
                </a:lnTo>
                <a:cubicBezTo>
                  <a:pt x="5454578" y="1899857"/>
                  <a:pt x="5473014" y="1892156"/>
                  <a:pt x="5488416" y="1876754"/>
                </a:cubicBezTo>
                <a:cubicBezTo>
                  <a:pt x="5503818" y="1861352"/>
                  <a:pt x="5511519" y="1842449"/>
                  <a:pt x="5511519" y="1820047"/>
                </a:cubicBezTo>
                <a:lnTo>
                  <a:pt x="5511519" y="1782242"/>
                </a:lnTo>
                <a:cubicBezTo>
                  <a:pt x="5511519" y="1759839"/>
                  <a:pt x="5503818" y="1740937"/>
                  <a:pt x="5488416" y="1725535"/>
                </a:cubicBezTo>
                <a:cubicBezTo>
                  <a:pt x="5473014" y="1710133"/>
                  <a:pt x="5454578" y="1702432"/>
                  <a:pt x="5433109" y="1702432"/>
                </a:cubicBezTo>
                <a:close/>
                <a:moveTo>
                  <a:pt x="2512344" y="1688430"/>
                </a:moveTo>
                <a:cubicBezTo>
                  <a:pt x="2490875" y="1688430"/>
                  <a:pt x="2472439" y="1696131"/>
                  <a:pt x="2457037" y="1711533"/>
                </a:cubicBezTo>
                <a:cubicBezTo>
                  <a:pt x="2441635" y="1726935"/>
                  <a:pt x="2433934" y="1745837"/>
                  <a:pt x="2433934" y="1768240"/>
                </a:cubicBezTo>
                <a:lnTo>
                  <a:pt x="2433934" y="1806045"/>
                </a:lnTo>
                <a:cubicBezTo>
                  <a:pt x="2433934" y="1828448"/>
                  <a:pt x="2441635" y="1847350"/>
                  <a:pt x="2457037" y="1862752"/>
                </a:cubicBezTo>
                <a:cubicBezTo>
                  <a:pt x="2472439" y="1878154"/>
                  <a:pt x="2490875" y="1885855"/>
                  <a:pt x="2512344" y="1885855"/>
                </a:cubicBezTo>
                <a:lnTo>
                  <a:pt x="2587953" y="1885855"/>
                </a:lnTo>
                <a:cubicBezTo>
                  <a:pt x="2609423" y="1885855"/>
                  <a:pt x="2627858" y="1878154"/>
                  <a:pt x="2643260" y="1862752"/>
                </a:cubicBezTo>
                <a:cubicBezTo>
                  <a:pt x="2658662" y="1847350"/>
                  <a:pt x="2666363" y="1828448"/>
                  <a:pt x="2666363" y="1806045"/>
                </a:cubicBezTo>
                <a:lnTo>
                  <a:pt x="2666363" y="1768240"/>
                </a:lnTo>
                <a:cubicBezTo>
                  <a:pt x="2666363" y="1745837"/>
                  <a:pt x="2658662" y="1726935"/>
                  <a:pt x="2643260" y="1711533"/>
                </a:cubicBezTo>
                <a:cubicBezTo>
                  <a:pt x="2627858" y="1696131"/>
                  <a:pt x="2609423" y="1688430"/>
                  <a:pt x="2587953" y="1688430"/>
                </a:cubicBezTo>
                <a:close/>
                <a:moveTo>
                  <a:pt x="8381433" y="1300303"/>
                </a:moveTo>
                <a:cubicBezTo>
                  <a:pt x="8406957" y="1300303"/>
                  <a:pt x="8428607" y="1311470"/>
                  <a:pt x="8446382" y="1333803"/>
                </a:cubicBezTo>
                <a:cubicBezTo>
                  <a:pt x="8464158" y="1356137"/>
                  <a:pt x="8473046" y="1385535"/>
                  <a:pt x="8473046" y="1421998"/>
                </a:cubicBezTo>
                <a:cubicBezTo>
                  <a:pt x="8473046" y="1456182"/>
                  <a:pt x="8464044" y="1487403"/>
                  <a:pt x="8446040" y="1515662"/>
                </a:cubicBezTo>
                <a:cubicBezTo>
                  <a:pt x="8428037" y="1543921"/>
                  <a:pt x="8407413" y="1558050"/>
                  <a:pt x="8384168" y="1558050"/>
                </a:cubicBezTo>
                <a:cubicBezTo>
                  <a:pt x="8355453" y="1558050"/>
                  <a:pt x="8332664" y="1541642"/>
                  <a:pt x="8315800" y="1508825"/>
                </a:cubicBezTo>
                <a:cubicBezTo>
                  <a:pt x="8300759" y="1480110"/>
                  <a:pt x="8293238" y="1445699"/>
                  <a:pt x="8293238" y="1405589"/>
                </a:cubicBezTo>
                <a:cubicBezTo>
                  <a:pt x="8293238" y="1379154"/>
                  <a:pt x="8298024" y="1354314"/>
                  <a:pt x="8307596" y="1331068"/>
                </a:cubicBezTo>
                <a:cubicBezTo>
                  <a:pt x="8328106" y="1310558"/>
                  <a:pt x="8352718" y="1300303"/>
                  <a:pt x="8381433" y="1300303"/>
                </a:cubicBezTo>
                <a:close/>
                <a:moveTo>
                  <a:pt x="2538947" y="951938"/>
                </a:moveTo>
                <a:lnTo>
                  <a:pt x="2565551" y="951938"/>
                </a:lnTo>
                <a:cubicBezTo>
                  <a:pt x="2572085" y="986476"/>
                  <a:pt x="2578619" y="1023814"/>
                  <a:pt x="2585153" y="1063952"/>
                </a:cubicBezTo>
                <a:cubicBezTo>
                  <a:pt x="2590754" y="1098490"/>
                  <a:pt x="2596821" y="1138862"/>
                  <a:pt x="2603355" y="1185067"/>
                </a:cubicBezTo>
                <a:cubicBezTo>
                  <a:pt x="2609889" y="1231273"/>
                  <a:pt x="2615490" y="1280979"/>
                  <a:pt x="2620157" y="1334186"/>
                </a:cubicBezTo>
                <a:lnTo>
                  <a:pt x="2484340" y="1334186"/>
                </a:lnTo>
                <a:cubicBezTo>
                  <a:pt x="2489008" y="1280979"/>
                  <a:pt x="2494608" y="1231273"/>
                  <a:pt x="2501143" y="1185067"/>
                </a:cubicBezTo>
                <a:cubicBezTo>
                  <a:pt x="2507677" y="1138862"/>
                  <a:pt x="2513744" y="1098490"/>
                  <a:pt x="2519345" y="1063952"/>
                </a:cubicBezTo>
                <a:cubicBezTo>
                  <a:pt x="2525879" y="1023814"/>
                  <a:pt x="2532413" y="986476"/>
                  <a:pt x="2538947" y="951938"/>
                </a:cubicBezTo>
                <a:close/>
                <a:moveTo>
                  <a:pt x="5393904" y="950538"/>
                </a:moveTo>
                <a:cubicBezTo>
                  <a:pt x="5431242" y="950538"/>
                  <a:pt x="5458778" y="965707"/>
                  <a:pt x="5476514" y="996044"/>
                </a:cubicBezTo>
                <a:cubicBezTo>
                  <a:pt x="5494250" y="1026381"/>
                  <a:pt x="5503118" y="1079821"/>
                  <a:pt x="5503118" y="1156364"/>
                </a:cubicBezTo>
                <a:cubicBezTo>
                  <a:pt x="5503118" y="1194635"/>
                  <a:pt x="5501017" y="1227073"/>
                  <a:pt x="5496817" y="1253676"/>
                </a:cubicBezTo>
                <a:cubicBezTo>
                  <a:pt x="5492616" y="1280279"/>
                  <a:pt x="5485849" y="1301749"/>
                  <a:pt x="5476514" y="1318084"/>
                </a:cubicBezTo>
                <a:cubicBezTo>
                  <a:pt x="5467180" y="1334419"/>
                  <a:pt x="5455745" y="1346088"/>
                  <a:pt x="5442210" y="1353088"/>
                </a:cubicBezTo>
                <a:cubicBezTo>
                  <a:pt x="5428675" y="1360089"/>
                  <a:pt x="5412572" y="1363590"/>
                  <a:pt x="5393904" y="1363590"/>
                </a:cubicBezTo>
                <a:cubicBezTo>
                  <a:pt x="5375234" y="1363590"/>
                  <a:pt x="5359133" y="1360089"/>
                  <a:pt x="5345598" y="1353088"/>
                </a:cubicBezTo>
                <a:cubicBezTo>
                  <a:pt x="5332063" y="1346088"/>
                  <a:pt x="5320628" y="1334419"/>
                  <a:pt x="5311294" y="1318084"/>
                </a:cubicBezTo>
                <a:cubicBezTo>
                  <a:pt x="5301959" y="1301749"/>
                  <a:pt x="5295192" y="1280279"/>
                  <a:pt x="5290991" y="1253676"/>
                </a:cubicBezTo>
                <a:cubicBezTo>
                  <a:pt x="5286790" y="1227073"/>
                  <a:pt x="5284690" y="1194635"/>
                  <a:pt x="5284690" y="1156364"/>
                </a:cubicBezTo>
                <a:cubicBezTo>
                  <a:pt x="5284690" y="1079821"/>
                  <a:pt x="5293558" y="1026381"/>
                  <a:pt x="5311294" y="996044"/>
                </a:cubicBezTo>
                <a:cubicBezTo>
                  <a:pt x="5329029" y="965707"/>
                  <a:pt x="5356566" y="950538"/>
                  <a:pt x="5393904" y="950538"/>
                </a:cubicBezTo>
                <a:close/>
                <a:moveTo>
                  <a:pt x="1679154" y="950538"/>
                </a:moveTo>
                <a:cubicBezTo>
                  <a:pt x="1716492" y="950538"/>
                  <a:pt x="1744029" y="965707"/>
                  <a:pt x="1761764" y="996044"/>
                </a:cubicBezTo>
                <a:cubicBezTo>
                  <a:pt x="1779500" y="1026381"/>
                  <a:pt x="1788368" y="1079821"/>
                  <a:pt x="1788368" y="1156364"/>
                </a:cubicBezTo>
                <a:cubicBezTo>
                  <a:pt x="1788368" y="1194635"/>
                  <a:pt x="1786267" y="1227073"/>
                  <a:pt x="1782067" y="1253676"/>
                </a:cubicBezTo>
                <a:cubicBezTo>
                  <a:pt x="1777867" y="1280279"/>
                  <a:pt x="1771099" y="1301749"/>
                  <a:pt x="1761764" y="1318084"/>
                </a:cubicBezTo>
                <a:cubicBezTo>
                  <a:pt x="1752430" y="1334419"/>
                  <a:pt x="1740995" y="1346088"/>
                  <a:pt x="1727460" y="1353088"/>
                </a:cubicBezTo>
                <a:cubicBezTo>
                  <a:pt x="1713925" y="1360089"/>
                  <a:pt x="1697823" y="1363590"/>
                  <a:pt x="1679154" y="1363590"/>
                </a:cubicBezTo>
                <a:cubicBezTo>
                  <a:pt x="1660485" y="1363590"/>
                  <a:pt x="1644383" y="1360089"/>
                  <a:pt x="1630848" y="1353088"/>
                </a:cubicBezTo>
                <a:cubicBezTo>
                  <a:pt x="1617313" y="1346088"/>
                  <a:pt x="1605878" y="1334419"/>
                  <a:pt x="1596544" y="1318084"/>
                </a:cubicBezTo>
                <a:cubicBezTo>
                  <a:pt x="1587209" y="1301749"/>
                  <a:pt x="1580442" y="1280279"/>
                  <a:pt x="1576241" y="1253676"/>
                </a:cubicBezTo>
                <a:cubicBezTo>
                  <a:pt x="1572041" y="1227073"/>
                  <a:pt x="1569941" y="1194635"/>
                  <a:pt x="1569941" y="1156364"/>
                </a:cubicBezTo>
                <a:cubicBezTo>
                  <a:pt x="1569941" y="1079821"/>
                  <a:pt x="1578808" y="1026381"/>
                  <a:pt x="1596544" y="996044"/>
                </a:cubicBezTo>
                <a:cubicBezTo>
                  <a:pt x="1614279" y="965707"/>
                  <a:pt x="1641816" y="950538"/>
                  <a:pt x="1679154" y="950538"/>
                </a:cubicBezTo>
                <a:close/>
                <a:moveTo>
                  <a:pt x="4475618" y="907133"/>
                </a:moveTo>
                <a:cubicBezTo>
                  <a:pt x="4495220" y="908066"/>
                  <a:pt x="4513189" y="915767"/>
                  <a:pt x="4529524" y="930235"/>
                </a:cubicBezTo>
                <a:cubicBezTo>
                  <a:pt x="4545860" y="944704"/>
                  <a:pt x="4559862" y="963606"/>
                  <a:pt x="4571530" y="986943"/>
                </a:cubicBezTo>
                <a:cubicBezTo>
                  <a:pt x="4583198" y="1010279"/>
                  <a:pt x="4592066" y="1036649"/>
                  <a:pt x="4598133" y="1066053"/>
                </a:cubicBezTo>
                <a:cubicBezTo>
                  <a:pt x="4604200" y="1095456"/>
                  <a:pt x="4607234" y="1126027"/>
                  <a:pt x="4607234" y="1157764"/>
                </a:cubicBezTo>
                <a:cubicBezTo>
                  <a:pt x="4607234" y="1186701"/>
                  <a:pt x="4603500" y="1215404"/>
                  <a:pt x="4596033" y="1243875"/>
                </a:cubicBezTo>
                <a:cubicBezTo>
                  <a:pt x="4588565" y="1272345"/>
                  <a:pt x="4578064" y="1297781"/>
                  <a:pt x="4564529" y="1320184"/>
                </a:cubicBezTo>
                <a:cubicBezTo>
                  <a:pt x="4550994" y="1342587"/>
                  <a:pt x="4534892" y="1360789"/>
                  <a:pt x="4516223" y="1374791"/>
                </a:cubicBezTo>
                <a:cubicBezTo>
                  <a:pt x="4497554" y="1388793"/>
                  <a:pt x="4477018" y="1395794"/>
                  <a:pt x="4454616" y="1395794"/>
                </a:cubicBezTo>
                <a:cubicBezTo>
                  <a:pt x="4452748" y="1345387"/>
                  <a:pt x="4452748" y="1294981"/>
                  <a:pt x="4454616" y="1244575"/>
                </a:cubicBezTo>
                <a:lnTo>
                  <a:pt x="4509222" y="1244575"/>
                </a:lnTo>
                <a:cubicBezTo>
                  <a:pt x="4520424" y="1244575"/>
                  <a:pt x="4529524" y="1241308"/>
                  <a:pt x="4536526" y="1234773"/>
                </a:cubicBezTo>
                <a:cubicBezTo>
                  <a:pt x="4543526" y="1228239"/>
                  <a:pt x="4547027" y="1219372"/>
                  <a:pt x="4547027" y="1208170"/>
                </a:cubicBezTo>
                <a:lnTo>
                  <a:pt x="4547027" y="1124160"/>
                </a:lnTo>
                <a:cubicBezTo>
                  <a:pt x="4547027" y="1113892"/>
                  <a:pt x="4543526" y="1105491"/>
                  <a:pt x="4536526" y="1098957"/>
                </a:cubicBezTo>
                <a:cubicBezTo>
                  <a:pt x="4529524" y="1092422"/>
                  <a:pt x="4520424" y="1089155"/>
                  <a:pt x="4509222" y="1089155"/>
                </a:cubicBezTo>
                <a:lnTo>
                  <a:pt x="4461616" y="1089155"/>
                </a:lnTo>
                <a:cubicBezTo>
                  <a:pt x="4463483" y="1058352"/>
                  <a:pt x="4465583" y="1027781"/>
                  <a:pt x="4467917" y="997444"/>
                </a:cubicBezTo>
                <a:cubicBezTo>
                  <a:pt x="4470250" y="967107"/>
                  <a:pt x="4472818" y="937003"/>
                  <a:pt x="4475618" y="907133"/>
                </a:cubicBezTo>
                <a:close/>
                <a:moveTo>
                  <a:pt x="7281512" y="667703"/>
                </a:moveTo>
                <a:cubicBezTo>
                  <a:pt x="7212436" y="667703"/>
                  <a:pt x="7147794" y="679371"/>
                  <a:pt x="7087587" y="702707"/>
                </a:cubicBezTo>
                <a:cubicBezTo>
                  <a:pt x="7027380" y="726043"/>
                  <a:pt x="6974873" y="759881"/>
                  <a:pt x="6930068" y="804220"/>
                </a:cubicBezTo>
                <a:cubicBezTo>
                  <a:pt x="6885262" y="848559"/>
                  <a:pt x="6850024" y="902465"/>
                  <a:pt x="6824354" y="965940"/>
                </a:cubicBezTo>
                <a:cubicBezTo>
                  <a:pt x="6798684" y="1029415"/>
                  <a:pt x="6785850" y="1101290"/>
                  <a:pt x="6785850" y="1181567"/>
                </a:cubicBezTo>
                <a:cubicBezTo>
                  <a:pt x="6785850" y="1330919"/>
                  <a:pt x="6811753" y="1445967"/>
                  <a:pt x="6863559" y="1526710"/>
                </a:cubicBezTo>
                <a:cubicBezTo>
                  <a:pt x="6915366" y="1607454"/>
                  <a:pt x="6993542" y="1647825"/>
                  <a:pt x="7098088" y="1647825"/>
                </a:cubicBezTo>
                <a:cubicBezTo>
                  <a:pt x="7131692" y="1647825"/>
                  <a:pt x="7162263" y="1639191"/>
                  <a:pt x="7189800" y="1621922"/>
                </a:cubicBezTo>
                <a:cubicBezTo>
                  <a:pt x="7217337" y="1604653"/>
                  <a:pt x="7241140" y="1583184"/>
                  <a:pt x="7261209" y="1557514"/>
                </a:cubicBezTo>
                <a:cubicBezTo>
                  <a:pt x="7281278" y="1531844"/>
                  <a:pt x="7297380" y="1503841"/>
                  <a:pt x="7309515" y="1473503"/>
                </a:cubicBezTo>
                <a:cubicBezTo>
                  <a:pt x="7321650" y="1443166"/>
                  <a:pt x="7329117" y="1414463"/>
                  <a:pt x="7331918" y="1387393"/>
                </a:cubicBezTo>
                <a:lnTo>
                  <a:pt x="7359921" y="1387393"/>
                </a:lnTo>
                <a:cubicBezTo>
                  <a:pt x="7356187" y="1422864"/>
                  <a:pt x="7349186" y="1456935"/>
                  <a:pt x="7338918" y="1489605"/>
                </a:cubicBezTo>
                <a:cubicBezTo>
                  <a:pt x="7328650" y="1522276"/>
                  <a:pt x="7319782" y="1552147"/>
                  <a:pt x="7312316" y="1579217"/>
                </a:cubicBezTo>
                <a:cubicBezTo>
                  <a:pt x="7306714" y="1600686"/>
                  <a:pt x="7308348" y="1617488"/>
                  <a:pt x="7317216" y="1629623"/>
                </a:cubicBezTo>
                <a:cubicBezTo>
                  <a:pt x="7326083" y="1641758"/>
                  <a:pt x="7339852" y="1647825"/>
                  <a:pt x="7358521" y="1647825"/>
                </a:cubicBezTo>
                <a:lnTo>
                  <a:pt x="7588150" y="1647825"/>
                </a:lnTo>
                <a:cubicBezTo>
                  <a:pt x="7601218" y="1647825"/>
                  <a:pt x="7612653" y="1642925"/>
                  <a:pt x="7622454" y="1633123"/>
                </a:cubicBezTo>
                <a:cubicBezTo>
                  <a:pt x="7632255" y="1623322"/>
                  <a:pt x="7637622" y="1611421"/>
                  <a:pt x="7638556" y="1597419"/>
                </a:cubicBezTo>
                <a:cubicBezTo>
                  <a:pt x="7640422" y="1551680"/>
                  <a:pt x="7641122" y="1506641"/>
                  <a:pt x="7640656" y="1462302"/>
                </a:cubicBezTo>
                <a:cubicBezTo>
                  <a:pt x="7640190" y="1417963"/>
                  <a:pt x="7639256" y="1376658"/>
                  <a:pt x="7637856" y="1338387"/>
                </a:cubicBezTo>
                <a:cubicBezTo>
                  <a:pt x="7636456" y="1300115"/>
                  <a:pt x="7634588" y="1265577"/>
                  <a:pt x="7632255" y="1234773"/>
                </a:cubicBezTo>
                <a:cubicBezTo>
                  <a:pt x="7629921" y="1203970"/>
                  <a:pt x="7627355" y="1179700"/>
                  <a:pt x="7624554" y="1161964"/>
                </a:cubicBezTo>
                <a:cubicBezTo>
                  <a:pt x="7622687" y="1148896"/>
                  <a:pt x="7617320" y="1137228"/>
                  <a:pt x="7608452" y="1126960"/>
                </a:cubicBezTo>
                <a:cubicBezTo>
                  <a:pt x="7599584" y="1116692"/>
                  <a:pt x="7588150" y="1111558"/>
                  <a:pt x="7574148" y="1111558"/>
                </a:cubicBezTo>
                <a:lnTo>
                  <a:pt x="7362722" y="1111558"/>
                </a:lnTo>
                <a:cubicBezTo>
                  <a:pt x="7322582" y="1111558"/>
                  <a:pt x="7305314" y="1134428"/>
                  <a:pt x="7310916" y="1180167"/>
                </a:cubicBezTo>
                <a:cubicBezTo>
                  <a:pt x="7312782" y="1199769"/>
                  <a:pt x="7312316" y="1221472"/>
                  <a:pt x="7309515" y="1245275"/>
                </a:cubicBezTo>
                <a:cubicBezTo>
                  <a:pt x="7306714" y="1269078"/>
                  <a:pt x="7302280" y="1291481"/>
                  <a:pt x="7296214" y="1312483"/>
                </a:cubicBezTo>
                <a:cubicBezTo>
                  <a:pt x="7290146" y="1333486"/>
                  <a:pt x="7282212" y="1351222"/>
                  <a:pt x="7272410" y="1365690"/>
                </a:cubicBezTo>
                <a:cubicBezTo>
                  <a:pt x="7262609" y="1380158"/>
                  <a:pt x="7251641" y="1387393"/>
                  <a:pt x="7239506" y="1387393"/>
                </a:cubicBezTo>
                <a:cubicBezTo>
                  <a:pt x="7226438" y="1387393"/>
                  <a:pt x="7215236" y="1381325"/>
                  <a:pt x="7205902" y="1369190"/>
                </a:cubicBezTo>
                <a:cubicBezTo>
                  <a:pt x="7196567" y="1357056"/>
                  <a:pt x="7189100" y="1341654"/>
                  <a:pt x="7183500" y="1322985"/>
                </a:cubicBezTo>
                <a:cubicBezTo>
                  <a:pt x="7177898" y="1304316"/>
                  <a:pt x="7173698" y="1283313"/>
                  <a:pt x="7170898" y="1259977"/>
                </a:cubicBezTo>
                <a:cubicBezTo>
                  <a:pt x="7168098" y="1236640"/>
                  <a:pt x="7166697" y="1214238"/>
                  <a:pt x="7166697" y="1192768"/>
                </a:cubicBezTo>
                <a:cubicBezTo>
                  <a:pt x="7166697" y="1153563"/>
                  <a:pt x="7171131" y="1120193"/>
                  <a:pt x="7179999" y="1092656"/>
                </a:cubicBezTo>
                <a:cubicBezTo>
                  <a:pt x="7188866" y="1065119"/>
                  <a:pt x="7201001" y="1042483"/>
                  <a:pt x="7216403" y="1024747"/>
                </a:cubicBezTo>
                <a:cubicBezTo>
                  <a:pt x="7231805" y="1007012"/>
                  <a:pt x="7249774" y="994177"/>
                  <a:pt x="7270310" y="986243"/>
                </a:cubicBezTo>
                <a:cubicBezTo>
                  <a:pt x="7290846" y="978308"/>
                  <a:pt x="7312782" y="974341"/>
                  <a:pt x="7336118" y="974341"/>
                </a:cubicBezTo>
                <a:cubicBezTo>
                  <a:pt x="7364122" y="974341"/>
                  <a:pt x="7390492" y="978775"/>
                  <a:pt x="7415228" y="987643"/>
                </a:cubicBezTo>
                <a:cubicBezTo>
                  <a:pt x="7439964" y="996510"/>
                  <a:pt x="7461667" y="1004678"/>
                  <a:pt x="7480336" y="1012146"/>
                </a:cubicBezTo>
                <a:cubicBezTo>
                  <a:pt x="7486870" y="1014946"/>
                  <a:pt x="7494338" y="1016346"/>
                  <a:pt x="7502739" y="1016346"/>
                </a:cubicBezTo>
                <a:cubicBezTo>
                  <a:pt x="7517674" y="1016346"/>
                  <a:pt x="7531209" y="1010512"/>
                  <a:pt x="7543344" y="998844"/>
                </a:cubicBezTo>
                <a:cubicBezTo>
                  <a:pt x="7555479" y="987176"/>
                  <a:pt x="7561546" y="970607"/>
                  <a:pt x="7561546" y="949138"/>
                </a:cubicBezTo>
                <a:lnTo>
                  <a:pt x="7561546" y="806320"/>
                </a:lnTo>
                <a:cubicBezTo>
                  <a:pt x="7561546" y="792318"/>
                  <a:pt x="7560846" y="780417"/>
                  <a:pt x="7559446" y="770616"/>
                </a:cubicBezTo>
                <a:cubicBezTo>
                  <a:pt x="7558046" y="760814"/>
                  <a:pt x="7555479" y="752180"/>
                  <a:pt x="7551746" y="744712"/>
                </a:cubicBezTo>
                <a:cubicBezTo>
                  <a:pt x="7548011" y="737245"/>
                  <a:pt x="7542644" y="730477"/>
                  <a:pt x="7535643" y="724410"/>
                </a:cubicBezTo>
                <a:cubicBezTo>
                  <a:pt x="7528642" y="718342"/>
                  <a:pt x="7519541" y="712508"/>
                  <a:pt x="7508340" y="706908"/>
                </a:cubicBezTo>
                <a:cubicBezTo>
                  <a:pt x="7497138" y="701307"/>
                  <a:pt x="7482436" y="696173"/>
                  <a:pt x="7464234" y="691506"/>
                </a:cubicBezTo>
                <a:cubicBezTo>
                  <a:pt x="7446032" y="686838"/>
                  <a:pt x="7426430" y="682638"/>
                  <a:pt x="7405427" y="678904"/>
                </a:cubicBezTo>
                <a:cubicBezTo>
                  <a:pt x="7384424" y="675170"/>
                  <a:pt x="7363188" y="672370"/>
                  <a:pt x="7341718" y="670503"/>
                </a:cubicBezTo>
                <a:cubicBezTo>
                  <a:pt x="7320249" y="668636"/>
                  <a:pt x="7300180" y="667703"/>
                  <a:pt x="7281512" y="667703"/>
                </a:cubicBezTo>
                <a:close/>
                <a:moveTo>
                  <a:pt x="5986264" y="667703"/>
                </a:moveTo>
                <a:cubicBezTo>
                  <a:pt x="5970395" y="667703"/>
                  <a:pt x="5955460" y="672603"/>
                  <a:pt x="5941458" y="682404"/>
                </a:cubicBezTo>
                <a:cubicBezTo>
                  <a:pt x="5927456" y="692206"/>
                  <a:pt x="5919522" y="704107"/>
                  <a:pt x="5917655" y="718109"/>
                </a:cubicBezTo>
                <a:cubicBezTo>
                  <a:pt x="5910188" y="798386"/>
                  <a:pt x="5904586" y="880296"/>
                  <a:pt x="5900853" y="963840"/>
                </a:cubicBezTo>
                <a:cubicBezTo>
                  <a:pt x="5897119" y="1047383"/>
                  <a:pt x="5894552" y="1127894"/>
                  <a:pt x="5893152" y="1205370"/>
                </a:cubicBezTo>
                <a:cubicBezTo>
                  <a:pt x="5891752" y="1282846"/>
                  <a:pt x="5891052" y="1355422"/>
                  <a:pt x="5891052" y="1423097"/>
                </a:cubicBezTo>
                <a:cubicBezTo>
                  <a:pt x="5891052" y="1490772"/>
                  <a:pt x="5891052" y="1548879"/>
                  <a:pt x="5891052" y="1597419"/>
                </a:cubicBezTo>
                <a:cubicBezTo>
                  <a:pt x="5891052" y="1611421"/>
                  <a:pt x="5894786" y="1623322"/>
                  <a:pt x="5902253" y="1633123"/>
                </a:cubicBezTo>
                <a:cubicBezTo>
                  <a:pt x="5909720" y="1642925"/>
                  <a:pt x="5921388" y="1647825"/>
                  <a:pt x="5937258" y="1647825"/>
                </a:cubicBezTo>
                <a:lnTo>
                  <a:pt x="6151484" y="1647825"/>
                </a:lnTo>
                <a:cubicBezTo>
                  <a:pt x="6167353" y="1647825"/>
                  <a:pt x="6180888" y="1643391"/>
                  <a:pt x="6192089" y="1634524"/>
                </a:cubicBezTo>
                <a:cubicBezTo>
                  <a:pt x="6203290" y="1625656"/>
                  <a:pt x="6207958" y="1613288"/>
                  <a:pt x="6206091" y="1597419"/>
                </a:cubicBezTo>
                <a:cubicBezTo>
                  <a:pt x="6201424" y="1551680"/>
                  <a:pt x="6198390" y="1505474"/>
                  <a:pt x="6196990" y="1458802"/>
                </a:cubicBezTo>
                <a:cubicBezTo>
                  <a:pt x="6195590" y="1412129"/>
                  <a:pt x="6195123" y="1367557"/>
                  <a:pt x="6195590" y="1325085"/>
                </a:cubicBezTo>
                <a:cubicBezTo>
                  <a:pt x="6196056" y="1282613"/>
                  <a:pt x="6196990" y="1243875"/>
                  <a:pt x="6198390" y="1208870"/>
                </a:cubicBezTo>
                <a:cubicBezTo>
                  <a:pt x="6199790" y="1173866"/>
                  <a:pt x="6201890" y="1145162"/>
                  <a:pt x="6204690" y="1122760"/>
                </a:cubicBezTo>
                <a:lnTo>
                  <a:pt x="6234094" y="1122760"/>
                </a:lnTo>
                <a:lnTo>
                  <a:pt x="6355910" y="1597419"/>
                </a:lnTo>
                <a:cubicBezTo>
                  <a:pt x="6357776" y="1613288"/>
                  <a:pt x="6364778" y="1625656"/>
                  <a:pt x="6376912" y="1634524"/>
                </a:cubicBezTo>
                <a:cubicBezTo>
                  <a:pt x="6389048" y="1643391"/>
                  <a:pt x="6403050" y="1647825"/>
                  <a:pt x="6418918" y="1647825"/>
                </a:cubicBezTo>
                <a:lnTo>
                  <a:pt x="6620542" y="1647825"/>
                </a:lnTo>
                <a:cubicBezTo>
                  <a:pt x="6636412" y="1647825"/>
                  <a:pt x="6651346" y="1642925"/>
                  <a:pt x="6665348" y="1633123"/>
                </a:cubicBezTo>
                <a:cubicBezTo>
                  <a:pt x="6679350" y="1623322"/>
                  <a:pt x="6687285" y="1611421"/>
                  <a:pt x="6689151" y="1597419"/>
                </a:cubicBezTo>
                <a:cubicBezTo>
                  <a:pt x="6697552" y="1517142"/>
                  <a:pt x="6703620" y="1435232"/>
                  <a:pt x="6707354" y="1351688"/>
                </a:cubicBezTo>
                <a:cubicBezTo>
                  <a:pt x="6711088" y="1268144"/>
                  <a:pt x="6713654" y="1187634"/>
                  <a:pt x="6715054" y="1110158"/>
                </a:cubicBezTo>
                <a:cubicBezTo>
                  <a:pt x="6716454" y="1032682"/>
                  <a:pt x="6716922" y="960106"/>
                  <a:pt x="6716454" y="892431"/>
                </a:cubicBezTo>
                <a:cubicBezTo>
                  <a:pt x="6715988" y="824756"/>
                  <a:pt x="6715754" y="766648"/>
                  <a:pt x="6715754" y="718109"/>
                </a:cubicBezTo>
                <a:cubicBezTo>
                  <a:pt x="6715754" y="704107"/>
                  <a:pt x="6712021" y="692206"/>
                  <a:pt x="6704553" y="682404"/>
                </a:cubicBezTo>
                <a:cubicBezTo>
                  <a:pt x="6697086" y="672603"/>
                  <a:pt x="6685418" y="667703"/>
                  <a:pt x="6669548" y="667703"/>
                </a:cubicBezTo>
                <a:lnTo>
                  <a:pt x="6455322" y="667703"/>
                </a:lnTo>
                <a:cubicBezTo>
                  <a:pt x="6439454" y="667703"/>
                  <a:pt x="6425918" y="672370"/>
                  <a:pt x="6414717" y="681704"/>
                </a:cubicBezTo>
                <a:cubicBezTo>
                  <a:pt x="6403516" y="691039"/>
                  <a:pt x="6398849" y="703174"/>
                  <a:pt x="6400715" y="718109"/>
                </a:cubicBezTo>
                <a:cubicBezTo>
                  <a:pt x="6404449" y="763848"/>
                  <a:pt x="6407250" y="810054"/>
                  <a:pt x="6409116" y="856726"/>
                </a:cubicBezTo>
                <a:cubicBezTo>
                  <a:pt x="6410984" y="903399"/>
                  <a:pt x="6411917" y="947971"/>
                  <a:pt x="6411917" y="990443"/>
                </a:cubicBezTo>
                <a:cubicBezTo>
                  <a:pt x="6411917" y="1032915"/>
                  <a:pt x="6410984" y="1071653"/>
                  <a:pt x="6409116" y="1106658"/>
                </a:cubicBezTo>
                <a:cubicBezTo>
                  <a:pt x="6407250" y="1141662"/>
                  <a:pt x="6405383" y="1170365"/>
                  <a:pt x="6403516" y="1192768"/>
                </a:cubicBezTo>
                <a:lnTo>
                  <a:pt x="6372712" y="1192768"/>
                </a:lnTo>
                <a:lnTo>
                  <a:pt x="6250896" y="718109"/>
                </a:lnTo>
                <a:cubicBezTo>
                  <a:pt x="6249030" y="702240"/>
                  <a:pt x="6242030" y="689872"/>
                  <a:pt x="6229894" y="681004"/>
                </a:cubicBezTo>
                <a:cubicBezTo>
                  <a:pt x="6217760" y="672137"/>
                  <a:pt x="6203758" y="667703"/>
                  <a:pt x="6187888" y="667703"/>
                </a:cubicBezTo>
                <a:close/>
                <a:moveTo>
                  <a:pt x="4230587" y="667703"/>
                </a:moveTo>
                <a:cubicBezTo>
                  <a:pt x="4217519" y="667703"/>
                  <a:pt x="4206318" y="672603"/>
                  <a:pt x="4196983" y="682404"/>
                </a:cubicBezTo>
                <a:cubicBezTo>
                  <a:pt x="4187648" y="692206"/>
                  <a:pt x="4182048" y="704107"/>
                  <a:pt x="4180181" y="718109"/>
                </a:cubicBezTo>
                <a:cubicBezTo>
                  <a:pt x="4172713" y="788118"/>
                  <a:pt x="4167112" y="853459"/>
                  <a:pt x="4163379" y="914133"/>
                </a:cubicBezTo>
                <a:cubicBezTo>
                  <a:pt x="4159645" y="974808"/>
                  <a:pt x="4156844" y="1033148"/>
                  <a:pt x="4154978" y="1089155"/>
                </a:cubicBezTo>
                <a:lnTo>
                  <a:pt x="4128374" y="1089155"/>
                </a:lnTo>
                <a:cubicBezTo>
                  <a:pt x="4104105" y="1089155"/>
                  <a:pt x="4091970" y="1100824"/>
                  <a:pt x="4091970" y="1124160"/>
                </a:cubicBezTo>
                <a:lnTo>
                  <a:pt x="4091970" y="1208170"/>
                </a:lnTo>
                <a:cubicBezTo>
                  <a:pt x="4091970" y="1232440"/>
                  <a:pt x="4104105" y="1244575"/>
                  <a:pt x="4128374" y="1244575"/>
                </a:cubicBezTo>
                <a:lnTo>
                  <a:pt x="4150777" y="1244575"/>
                </a:lnTo>
                <a:cubicBezTo>
                  <a:pt x="4148910" y="1318317"/>
                  <a:pt x="4148444" y="1384359"/>
                  <a:pt x="4149377" y="1442700"/>
                </a:cubicBezTo>
                <a:cubicBezTo>
                  <a:pt x="4150310" y="1501040"/>
                  <a:pt x="4150310" y="1552613"/>
                  <a:pt x="4149377" y="1597419"/>
                </a:cubicBezTo>
                <a:cubicBezTo>
                  <a:pt x="4149377" y="1611421"/>
                  <a:pt x="4154278" y="1623322"/>
                  <a:pt x="4164079" y="1633123"/>
                </a:cubicBezTo>
                <a:cubicBezTo>
                  <a:pt x="4173880" y="1642925"/>
                  <a:pt x="4185782" y="1647825"/>
                  <a:pt x="4199784" y="1647825"/>
                </a:cubicBezTo>
                <a:lnTo>
                  <a:pt x="4533025" y="1647825"/>
                </a:lnTo>
                <a:cubicBezTo>
                  <a:pt x="4587165" y="1647825"/>
                  <a:pt x="4637572" y="1638491"/>
                  <a:pt x="4684244" y="1619822"/>
                </a:cubicBezTo>
                <a:cubicBezTo>
                  <a:pt x="4730916" y="1601153"/>
                  <a:pt x="4771288" y="1572449"/>
                  <a:pt x="4805359" y="1533711"/>
                </a:cubicBezTo>
                <a:cubicBezTo>
                  <a:pt x="4839430" y="1494973"/>
                  <a:pt x="4866033" y="1446200"/>
                  <a:pt x="4885169" y="1387393"/>
                </a:cubicBezTo>
                <a:cubicBezTo>
                  <a:pt x="4904304" y="1328585"/>
                  <a:pt x="4913872" y="1259043"/>
                  <a:pt x="4913872" y="1178767"/>
                </a:cubicBezTo>
                <a:cubicBezTo>
                  <a:pt x="4913872" y="1096623"/>
                  <a:pt x="4903604" y="1023580"/>
                  <a:pt x="4883069" y="959639"/>
                </a:cubicBezTo>
                <a:cubicBezTo>
                  <a:pt x="4862533" y="895698"/>
                  <a:pt x="4833362" y="842258"/>
                  <a:pt x="4795558" y="799319"/>
                </a:cubicBezTo>
                <a:cubicBezTo>
                  <a:pt x="4757753" y="756380"/>
                  <a:pt x="4712014" y="723710"/>
                  <a:pt x="4658340" y="701307"/>
                </a:cubicBezTo>
                <a:cubicBezTo>
                  <a:pt x="4604667" y="678904"/>
                  <a:pt x="4545160" y="667703"/>
                  <a:pt x="4479818" y="667703"/>
                </a:cubicBezTo>
                <a:close/>
                <a:moveTo>
                  <a:pt x="3083110" y="667703"/>
                </a:moveTo>
                <a:cubicBezTo>
                  <a:pt x="3056040" y="667703"/>
                  <a:pt x="3036905" y="673303"/>
                  <a:pt x="3025703" y="684505"/>
                </a:cubicBezTo>
                <a:cubicBezTo>
                  <a:pt x="3014502" y="695706"/>
                  <a:pt x="3006567" y="713442"/>
                  <a:pt x="3001900" y="737711"/>
                </a:cubicBezTo>
                <a:lnTo>
                  <a:pt x="2975297" y="928135"/>
                </a:lnTo>
                <a:cubicBezTo>
                  <a:pt x="2973430" y="943070"/>
                  <a:pt x="2973663" y="955905"/>
                  <a:pt x="2975997" y="966640"/>
                </a:cubicBezTo>
                <a:cubicBezTo>
                  <a:pt x="2978331" y="977375"/>
                  <a:pt x="2982298" y="986243"/>
                  <a:pt x="2987899" y="993243"/>
                </a:cubicBezTo>
                <a:cubicBezTo>
                  <a:pt x="2993499" y="1000244"/>
                  <a:pt x="3000033" y="1005378"/>
                  <a:pt x="3007501" y="1008645"/>
                </a:cubicBezTo>
                <a:cubicBezTo>
                  <a:pt x="3014969" y="1011912"/>
                  <a:pt x="3022436" y="1013546"/>
                  <a:pt x="3029904" y="1013546"/>
                </a:cubicBezTo>
                <a:cubicBezTo>
                  <a:pt x="3043906" y="1013546"/>
                  <a:pt x="3057674" y="1009579"/>
                  <a:pt x="3071209" y="1001644"/>
                </a:cubicBezTo>
                <a:cubicBezTo>
                  <a:pt x="3084744" y="993710"/>
                  <a:pt x="3098279" y="985076"/>
                  <a:pt x="3111814" y="975741"/>
                </a:cubicBezTo>
                <a:cubicBezTo>
                  <a:pt x="3125349" y="966407"/>
                  <a:pt x="3139118" y="957772"/>
                  <a:pt x="3153119" y="949838"/>
                </a:cubicBezTo>
                <a:cubicBezTo>
                  <a:pt x="3167121" y="941904"/>
                  <a:pt x="3181589" y="937936"/>
                  <a:pt x="3196524" y="937936"/>
                </a:cubicBezTo>
                <a:lnTo>
                  <a:pt x="3263733" y="937936"/>
                </a:lnTo>
                <a:cubicBezTo>
                  <a:pt x="3260933" y="994877"/>
                  <a:pt x="3257432" y="1055318"/>
                  <a:pt x="3253232" y="1119259"/>
                </a:cubicBezTo>
                <a:cubicBezTo>
                  <a:pt x="3249031" y="1183200"/>
                  <a:pt x="3245064" y="1245275"/>
                  <a:pt x="3241330" y="1305482"/>
                </a:cubicBezTo>
                <a:cubicBezTo>
                  <a:pt x="3237596" y="1365690"/>
                  <a:pt x="3234329" y="1421464"/>
                  <a:pt x="3231529" y="1472803"/>
                </a:cubicBezTo>
                <a:cubicBezTo>
                  <a:pt x="3228729" y="1524143"/>
                  <a:pt x="3227328" y="1565682"/>
                  <a:pt x="3227328" y="1597419"/>
                </a:cubicBezTo>
                <a:cubicBezTo>
                  <a:pt x="3226395" y="1611421"/>
                  <a:pt x="3231062" y="1623322"/>
                  <a:pt x="3241330" y="1633123"/>
                </a:cubicBezTo>
                <a:cubicBezTo>
                  <a:pt x="3251598" y="1642925"/>
                  <a:pt x="3263733" y="1647825"/>
                  <a:pt x="3277735" y="1647825"/>
                </a:cubicBezTo>
                <a:lnTo>
                  <a:pt x="3491961" y="1647825"/>
                </a:lnTo>
                <a:cubicBezTo>
                  <a:pt x="3505030" y="1647825"/>
                  <a:pt x="3516698" y="1642925"/>
                  <a:pt x="3526966" y="1633123"/>
                </a:cubicBezTo>
                <a:cubicBezTo>
                  <a:pt x="3537234" y="1623322"/>
                  <a:pt x="3542368" y="1611421"/>
                  <a:pt x="3542368" y="1597419"/>
                </a:cubicBezTo>
                <a:cubicBezTo>
                  <a:pt x="3541434" y="1565682"/>
                  <a:pt x="3539568" y="1524143"/>
                  <a:pt x="3536767" y="1472803"/>
                </a:cubicBezTo>
                <a:cubicBezTo>
                  <a:pt x="3533967" y="1421464"/>
                  <a:pt x="3530700" y="1365690"/>
                  <a:pt x="3526966" y="1305482"/>
                </a:cubicBezTo>
                <a:cubicBezTo>
                  <a:pt x="3523232" y="1245275"/>
                  <a:pt x="3519265" y="1183200"/>
                  <a:pt x="3515064" y="1119259"/>
                </a:cubicBezTo>
                <a:cubicBezTo>
                  <a:pt x="3510864" y="1055318"/>
                  <a:pt x="3507363" y="994877"/>
                  <a:pt x="3504563" y="937936"/>
                </a:cubicBezTo>
                <a:lnTo>
                  <a:pt x="3573172" y="937936"/>
                </a:lnTo>
                <a:cubicBezTo>
                  <a:pt x="3588107" y="937936"/>
                  <a:pt x="3602342" y="941904"/>
                  <a:pt x="3615877" y="949838"/>
                </a:cubicBezTo>
                <a:cubicBezTo>
                  <a:pt x="3629412" y="957772"/>
                  <a:pt x="3642947" y="966407"/>
                  <a:pt x="3656482" y="975741"/>
                </a:cubicBezTo>
                <a:cubicBezTo>
                  <a:pt x="3670017" y="985076"/>
                  <a:pt x="3683552" y="993710"/>
                  <a:pt x="3697087" y="1001644"/>
                </a:cubicBezTo>
                <a:cubicBezTo>
                  <a:pt x="3710622" y="1009579"/>
                  <a:pt x="3724391" y="1013546"/>
                  <a:pt x="3738392" y="1013546"/>
                </a:cubicBezTo>
                <a:cubicBezTo>
                  <a:pt x="3745860" y="1013546"/>
                  <a:pt x="3753328" y="1011912"/>
                  <a:pt x="3760795" y="1008645"/>
                </a:cubicBezTo>
                <a:cubicBezTo>
                  <a:pt x="3768263" y="1005378"/>
                  <a:pt x="3774797" y="1000244"/>
                  <a:pt x="3780398" y="993243"/>
                </a:cubicBezTo>
                <a:cubicBezTo>
                  <a:pt x="3785998" y="986243"/>
                  <a:pt x="3789965" y="977375"/>
                  <a:pt x="3792299" y="966640"/>
                </a:cubicBezTo>
                <a:cubicBezTo>
                  <a:pt x="3794633" y="955905"/>
                  <a:pt x="3794866" y="943070"/>
                  <a:pt x="3792999" y="928135"/>
                </a:cubicBezTo>
                <a:lnTo>
                  <a:pt x="3766396" y="737711"/>
                </a:lnTo>
                <a:cubicBezTo>
                  <a:pt x="3762662" y="713442"/>
                  <a:pt x="3754961" y="695706"/>
                  <a:pt x="3743293" y="684505"/>
                </a:cubicBezTo>
                <a:cubicBezTo>
                  <a:pt x="3731625" y="673303"/>
                  <a:pt x="3712256" y="667703"/>
                  <a:pt x="3685186" y="667703"/>
                </a:cubicBezTo>
                <a:close/>
                <a:moveTo>
                  <a:pt x="2397530" y="667703"/>
                </a:moveTo>
                <a:cubicBezTo>
                  <a:pt x="2372326" y="667703"/>
                  <a:pt x="2352957" y="673303"/>
                  <a:pt x="2339422" y="684505"/>
                </a:cubicBezTo>
                <a:cubicBezTo>
                  <a:pt x="2325887" y="695706"/>
                  <a:pt x="2316320" y="710641"/>
                  <a:pt x="2310719" y="729310"/>
                </a:cubicBezTo>
                <a:cubicBezTo>
                  <a:pt x="2278981" y="832923"/>
                  <a:pt x="2254012" y="926502"/>
                  <a:pt x="2235810" y="1010045"/>
                </a:cubicBezTo>
                <a:cubicBezTo>
                  <a:pt x="2217607" y="1093589"/>
                  <a:pt x="2203139" y="1170132"/>
                  <a:pt x="2192404" y="1239674"/>
                </a:cubicBezTo>
                <a:cubicBezTo>
                  <a:pt x="2181669" y="1309216"/>
                  <a:pt x="2173968" y="1373158"/>
                  <a:pt x="2169301" y="1431498"/>
                </a:cubicBezTo>
                <a:cubicBezTo>
                  <a:pt x="2164634" y="1489839"/>
                  <a:pt x="2160433" y="1545146"/>
                  <a:pt x="2156700" y="1597419"/>
                </a:cubicBezTo>
                <a:cubicBezTo>
                  <a:pt x="2155766" y="1611421"/>
                  <a:pt x="2159266" y="1623322"/>
                  <a:pt x="2167201" y="1633123"/>
                </a:cubicBezTo>
                <a:cubicBezTo>
                  <a:pt x="2175135" y="1642925"/>
                  <a:pt x="2186570" y="1647825"/>
                  <a:pt x="2201505" y="1647825"/>
                </a:cubicBezTo>
                <a:lnTo>
                  <a:pt x="2407331" y="1647825"/>
                </a:lnTo>
                <a:cubicBezTo>
                  <a:pt x="2426933" y="1647825"/>
                  <a:pt x="2442568" y="1642458"/>
                  <a:pt x="2454237" y="1631723"/>
                </a:cubicBezTo>
                <a:cubicBezTo>
                  <a:pt x="2465905" y="1620988"/>
                  <a:pt x="2471739" y="1604887"/>
                  <a:pt x="2471739" y="1583417"/>
                </a:cubicBezTo>
                <a:cubicBezTo>
                  <a:pt x="2471739" y="1554480"/>
                  <a:pt x="2472206" y="1525777"/>
                  <a:pt x="2473139" y="1497306"/>
                </a:cubicBezTo>
                <a:cubicBezTo>
                  <a:pt x="2474073" y="1468836"/>
                  <a:pt x="2475473" y="1440599"/>
                  <a:pt x="2477340" y="1412596"/>
                </a:cubicBezTo>
                <a:lnTo>
                  <a:pt x="2627158" y="1412596"/>
                </a:lnTo>
                <a:cubicBezTo>
                  <a:pt x="2629025" y="1440599"/>
                  <a:pt x="2630425" y="1468836"/>
                  <a:pt x="2631359" y="1497306"/>
                </a:cubicBezTo>
                <a:cubicBezTo>
                  <a:pt x="2632292" y="1525777"/>
                  <a:pt x="2632759" y="1554480"/>
                  <a:pt x="2632759" y="1583417"/>
                </a:cubicBezTo>
                <a:cubicBezTo>
                  <a:pt x="2632759" y="1604887"/>
                  <a:pt x="2638593" y="1620988"/>
                  <a:pt x="2650261" y="1631723"/>
                </a:cubicBezTo>
                <a:cubicBezTo>
                  <a:pt x="2661929" y="1642458"/>
                  <a:pt x="2677565" y="1647825"/>
                  <a:pt x="2697167" y="1647825"/>
                </a:cubicBezTo>
                <a:lnTo>
                  <a:pt x="2902993" y="1647825"/>
                </a:lnTo>
                <a:cubicBezTo>
                  <a:pt x="2917928" y="1647825"/>
                  <a:pt x="2929363" y="1642925"/>
                  <a:pt x="2937297" y="1633123"/>
                </a:cubicBezTo>
                <a:cubicBezTo>
                  <a:pt x="2945231" y="1623322"/>
                  <a:pt x="2948732" y="1611421"/>
                  <a:pt x="2947798" y="1597419"/>
                </a:cubicBezTo>
                <a:cubicBezTo>
                  <a:pt x="2944064" y="1545146"/>
                  <a:pt x="2939864" y="1489839"/>
                  <a:pt x="2935197" y="1431498"/>
                </a:cubicBezTo>
                <a:cubicBezTo>
                  <a:pt x="2930529" y="1373158"/>
                  <a:pt x="2922828" y="1309216"/>
                  <a:pt x="2912094" y="1239674"/>
                </a:cubicBezTo>
                <a:cubicBezTo>
                  <a:pt x="2901359" y="1170132"/>
                  <a:pt x="2886891" y="1093589"/>
                  <a:pt x="2868688" y="1010045"/>
                </a:cubicBezTo>
                <a:cubicBezTo>
                  <a:pt x="2850486" y="926502"/>
                  <a:pt x="2825517" y="832923"/>
                  <a:pt x="2793779" y="729310"/>
                </a:cubicBezTo>
                <a:cubicBezTo>
                  <a:pt x="2788178" y="710641"/>
                  <a:pt x="2778611" y="695706"/>
                  <a:pt x="2765076" y="684505"/>
                </a:cubicBezTo>
                <a:cubicBezTo>
                  <a:pt x="2751541" y="673303"/>
                  <a:pt x="2732172" y="667703"/>
                  <a:pt x="2706968" y="667703"/>
                </a:cubicBezTo>
                <a:close/>
                <a:moveTo>
                  <a:pt x="500140" y="667703"/>
                </a:moveTo>
                <a:cubicBezTo>
                  <a:pt x="486138" y="667703"/>
                  <a:pt x="474704" y="672603"/>
                  <a:pt x="465836" y="682404"/>
                </a:cubicBezTo>
                <a:cubicBezTo>
                  <a:pt x="456968" y="692206"/>
                  <a:pt x="451601" y="704107"/>
                  <a:pt x="449734" y="718109"/>
                </a:cubicBezTo>
                <a:cubicBezTo>
                  <a:pt x="435732" y="820788"/>
                  <a:pt x="425231" y="914367"/>
                  <a:pt x="418230" y="998844"/>
                </a:cubicBezTo>
                <a:cubicBezTo>
                  <a:pt x="411229" y="1083321"/>
                  <a:pt x="405862" y="1161031"/>
                  <a:pt x="402128" y="1231973"/>
                </a:cubicBezTo>
                <a:cubicBezTo>
                  <a:pt x="398394" y="1302915"/>
                  <a:pt x="396294" y="1368257"/>
                  <a:pt x="395827" y="1427998"/>
                </a:cubicBezTo>
                <a:cubicBezTo>
                  <a:pt x="395360" y="1487739"/>
                  <a:pt x="395127" y="1544212"/>
                  <a:pt x="395127" y="1597419"/>
                </a:cubicBezTo>
                <a:cubicBezTo>
                  <a:pt x="395127" y="1611421"/>
                  <a:pt x="400028" y="1623322"/>
                  <a:pt x="409829" y="1633123"/>
                </a:cubicBezTo>
                <a:cubicBezTo>
                  <a:pt x="419630" y="1642925"/>
                  <a:pt x="431532" y="1647825"/>
                  <a:pt x="445533" y="1647825"/>
                </a:cubicBezTo>
                <a:lnTo>
                  <a:pt x="659760" y="1647825"/>
                </a:lnTo>
                <a:cubicBezTo>
                  <a:pt x="673762" y="1647825"/>
                  <a:pt x="685897" y="1643158"/>
                  <a:pt x="696165" y="1633823"/>
                </a:cubicBezTo>
                <a:cubicBezTo>
                  <a:pt x="706433" y="1624489"/>
                  <a:pt x="711100" y="1612354"/>
                  <a:pt x="710166" y="1597419"/>
                </a:cubicBezTo>
                <a:cubicBezTo>
                  <a:pt x="707366" y="1538612"/>
                  <a:pt x="705499" y="1482138"/>
                  <a:pt x="704566" y="1427998"/>
                </a:cubicBezTo>
                <a:cubicBezTo>
                  <a:pt x="703632" y="1373858"/>
                  <a:pt x="703166" y="1321584"/>
                  <a:pt x="703166" y="1271178"/>
                </a:cubicBezTo>
                <a:lnTo>
                  <a:pt x="865586" y="1271178"/>
                </a:lnTo>
                <a:cubicBezTo>
                  <a:pt x="866519" y="1321584"/>
                  <a:pt x="866286" y="1373858"/>
                  <a:pt x="864886" y="1427998"/>
                </a:cubicBezTo>
                <a:cubicBezTo>
                  <a:pt x="863486" y="1482138"/>
                  <a:pt x="861385" y="1538612"/>
                  <a:pt x="858585" y="1597419"/>
                </a:cubicBezTo>
                <a:cubicBezTo>
                  <a:pt x="857652" y="1612354"/>
                  <a:pt x="862552" y="1624489"/>
                  <a:pt x="873287" y="1633823"/>
                </a:cubicBezTo>
                <a:cubicBezTo>
                  <a:pt x="884021" y="1643158"/>
                  <a:pt x="895923" y="1647825"/>
                  <a:pt x="908991" y="1647825"/>
                </a:cubicBezTo>
                <a:lnTo>
                  <a:pt x="1123218" y="1647825"/>
                </a:lnTo>
                <a:cubicBezTo>
                  <a:pt x="1137220" y="1647825"/>
                  <a:pt x="1149121" y="1642925"/>
                  <a:pt x="1158923" y="1633123"/>
                </a:cubicBezTo>
                <a:cubicBezTo>
                  <a:pt x="1168724" y="1623322"/>
                  <a:pt x="1173624" y="1611421"/>
                  <a:pt x="1173624" y="1597419"/>
                </a:cubicBezTo>
                <a:cubicBezTo>
                  <a:pt x="1173624" y="1544212"/>
                  <a:pt x="1173391" y="1487739"/>
                  <a:pt x="1172924" y="1427998"/>
                </a:cubicBezTo>
                <a:cubicBezTo>
                  <a:pt x="1172458" y="1368257"/>
                  <a:pt x="1170357" y="1302915"/>
                  <a:pt x="1166623" y="1231973"/>
                </a:cubicBezTo>
                <a:cubicBezTo>
                  <a:pt x="1162890" y="1161031"/>
                  <a:pt x="1157522" y="1083321"/>
                  <a:pt x="1150521" y="998844"/>
                </a:cubicBezTo>
                <a:cubicBezTo>
                  <a:pt x="1143521" y="914367"/>
                  <a:pt x="1133019" y="820788"/>
                  <a:pt x="1119017" y="718109"/>
                </a:cubicBezTo>
                <a:cubicBezTo>
                  <a:pt x="1117151" y="704107"/>
                  <a:pt x="1111783" y="692206"/>
                  <a:pt x="1102916" y="682404"/>
                </a:cubicBezTo>
                <a:cubicBezTo>
                  <a:pt x="1094048" y="672603"/>
                  <a:pt x="1082613" y="667703"/>
                  <a:pt x="1068611" y="667703"/>
                </a:cubicBezTo>
                <a:lnTo>
                  <a:pt x="889389" y="667703"/>
                </a:lnTo>
                <a:cubicBezTo>
                  <a:pt x="875387" y="667703"/>
                  <a:pt x="863019" y="672603"/>
                  <a:pt x="852284" y="682404"/>
                </a:cubicBezTo>
                <a:cubicBezTo>
                  <a:pt x="841550" y="692206"/>
                  <a:pt x="837116" y="704107"/>
                  <a:pt x="838983" y="718109"/>
                </a:cubicBezTo>
                <a:cubicBezTo>
                  <a:pt x="842716" y="771316"/>
                  <a:pt x="847384" y="837591"/>
                  <a:pt x="852984" y="916934"/>
                </a:cubicBezTo>
                <a:cubicBezTo>
                  <a:pt x="858585" y="996277"/>
                  <a:pt x="862319" y="1088689"/>
                  <a:pt x="864186" y="1194168"/>
                </a:cubicBezTo>
                <a:lnTo>
                  <a:pt x="704566" y="1194168"/>
                </a:lnTo>
                <a:cubicBezTo>
                  <a:pt x="706433" y="1088689"/>
                  <a:pt x="710400" y="996277"/>
                  <a:pt x="716467" y="916934"/>
                </a:cubicBezTo>
                <a:cubicBezTo>
                  <a:pt x="722535" y="837591"/>
                  <a:pt x="727435" y="771316"/>
                  <a:pt x="731169" y="718109"/>
                </a:cubicBezTo>
                <a:cubicBezTo>
                  <a:pt x="732103" y="704107"/>
                  <a:pt x="727202" y="692206"/>
                  <a:pt x="716467" y="682404"/>
                </a:cubicBezTo>
                <a:cubicBezTo>
                  <a:pt x="705733" y="672603"/>
                  <a:pt x="693831" y="667703"/>
                  <a:pt x="680763" y="667703"/>
                </a:cubicBezTo>
                <a:close/>
                <a:moveTo>
                  <a:pt x="8290504" y="654910"/>
                </a:moveTo>
                <a:cubicBezTo>
                  <a:pt x="8200258" y="787999"/>
                  <a:pt x="8133941" y="905136"/>
                  <a:pt x="8091553" y="1006321"/>
                </a:cubicBezTo>
                <a:cubicBezTo>
                  <a:pt x="8043240" y="1121635"/>
                  <a:pt x="8019083" y="1231251"/>
                  <a:pt x="8019083" y="1335170"/>
                </a:cubicBezTo>
                <a:cubicBezTo>
                  <a:pt x="8019083" y="1474185"/>
                  <a:pt x="8052583" y="1581295"/>
                  <a:pt x="8119584" y="1656500"/>
                </a:cubicBezTo>
                <a:cubicBezTo>
                  <a:pt x="8183394" y="1728514"/>
                  <a:pt x="8271588" y="1765205"/>
                  <a:pt x="8384168" y="1766572"/>
                </a:cubicBezTo>
                <a:cubicBezTo>
                  <a:pt x="8486264" y="1767939"/>
                  <a:pt x="8567394" y="1731818"/>
                  <a:pt x="8627557" y="1658209"/>
                </a:cubicBezTo>
                <a:cubicBezTo>
                  <a:pt x="8687721" y="1584599"/>
                  <a:pt x="8717803" y="1483985"/>
                  <a:pt x="8717803" y="1356365"/>
                </a:cubicBezTo>
                <a:cubicBezTo>
                  <a:pt x="8717803" y="1265207"/>
                  <a:pt x="8693418" y="1191142"/>
                  <a:pt x="8644649" y="1134169"/>
                </a:cubicBezTo>
                <a:cubicBezTo>
                  <a:pt x="8597248" y="1078563"/>
                  <a:pt x="8537084" y="1050760"/>
                  <a:pt x="8464158" y="1050760"/>
                </a:cubicBezTo>
                <a:cubicBezTo>
                  <a:pt x="8420858" y="1050760"/>
                  <a:pt x="8377103" y="1060103"/>
                  <a:pt x="8332892" y="1078791"/>
                </a:cubicBezTo>
                <a:cubicBezTo>
                  <a:pt x="8349300" y="1041872"/>
                  <a:pt x="8393055" y="976695"/>
                  <a:pt x="8464158" y="883258"/>
                </a:cubicBezTo>
                <a:cubicBezTo>
                  <a:pt x="8532526" y="806231"/>
                  <a:pt x="8582434" y="752904"/>
                  <a:pt x="8613884" y="723278"/>
                </a:cubicBezTo>
                <a:close/>
                <a:moveTo>
                  <a:pt x="5393904" y="649500"/>
                </a:moveTo>
                <a:cubicBezTo>
                  <a:pt x="5324828" y="649500"/>
                  <a:pt x="5263221" y="656268"/>
                  <a:pt x="5209081" y="669803"/>
                </a:cubicBezTo>
                <a:cubicBezTo>
                  <a:pt x="5154940" y="683338"/>
                  <a:pt x="5109202" y="708541"/>
                  <a:pt x="5071864" y="745412"/>
                </a:cubicBezTo>
                <a:cubicBezTo>
                  <a:pt x="5034526" y="782284"/>
                  <a:pt x="5006056" y="833857"/>
                  <a:pt x="4986453" y="900132"/>
                </a:cubicBezTo>
                <a:cubicBezTo>
                  <a:pt x="4966850" y="966407"/>
                  <a:pt x="4957050" y="1051817"/>
                  <a:pt x="4957050" y="1156364"/>
                </a:cubicBezTo>
                <a:cubicBezTo>
                  <a:pt x="4957050" y="1261844"/>
                  <a:pt x="4966850" y="1347721"/>
                  <a:pt x="4986453" y="1413996"/>
                </a:cubicBezTo>
                <a:cubicBezTo>
                  <a:pt x="5006056" y="1480271"/>
                  <a:pt x="5034526" y="1531844"/>
                  <a:pt x="5071864" y="1568715"/>
                </a:cubicBezTo>
                <a:cubicBezTo>
                  <a:pt x="5109202" y="1605587"/>
                  <a:pt x="5154940" y="1630790"/>
                  <a:pt x="5209081" y="1644325"/>
                </a:cubicBezTo>
                <a:cubicBezTo>
                  <a:pt x="5263220" y="1657860"/>
                  <a:pt x="5324828" y="1664627"/>
                  <a:pt x="5393904" y="1664627"/>
                </a:cubicBezTo>
                <a:cubicBezTo>
                  <a:pt x="5462980" y="1664627"/>
                  <a:pt x="5524586" y="1657860"/>
                  <a:pt x="5578727" y="1644325"/>
                </a:cubicBezTo>
                <a:cubicBezTo>
                  <a:pt x="5632866" y="1630790"/>
                  <a:pt x="5678606" y="1605587"/>
                  <a:pt x="5715944" y="1568715"/>
                </a:cubicBezTo>
                <a:cubicBezTo>
                  <a:pt x="5753282" y="1531844"/>
                  <a:pt x="5781752" y="1480271"/>
                  <a:pt x="5801354" y="1413996"/>
                </a:cubicBezTo>
                <a:cubicBezTo>
                  <a:pt x="5820958" y="1347721"/>
                  <a:pt x="5830758" y="1261844"/>
                  <a:pt x="5830758" y="1156364"/>
                </a:cubicBezTo>
                <a:cubicBezTo>
                  <a:pt x="5830758" y="1051817"/>
                  <a:pt x="5820958" y="966407"/>
                  <a:pt x="5801354" y="900132"/>
                </a:cubicBezTo>
                <a:cubicBezTo>
                  <a:pt x="5781752" y="833857"/>
                  <a:pt x="5753282" y="782284"/>
                  <a:pt x="5715944" y="745412"/>
                </a:cubicBezTo>
                <a:cubicBezTo>
                  <a:pt x="5678606" y="708541"/>
                  <a:pt x="5632867" y="683338"/>
                  <a:pt x="5578727" y="669803"/>
                </a:cubicBezTo>
                <a:cubicBezTo>
                  <a:pt x="5524586" y="656268"/>
                  <a:pt x="5462980" y="649500"/>
                  <a:pt x="5393904" y="649500"/>
                </a:cubicBezTo>
                <a:close/>
                <a:moveTo>
                  <a:pt x="1679154" y="649500"/>
                </a:moveTo>
                <a:cubicBezTo>
                  <a:pt x="1610079" y="649500"/>
                  <a:pt x="1548471" y="656268"/>
                  <a:pt x="1494331" y="669803"/>
                </a:cubicBezTo>
                <a:cubicBezTo>
                  <a:pt x="1440191" y="683338"/>
                  <a:pt x="1394452" y="708541"/>
                  <a:pt x="1357114" y="745412"/>
                </a:cubicBezTo>
                <a:cubicBezTo>
                  <a:pt x="1319776" y="782284"/>
                  <a:pt x="1291306" y="833857"/>
                  <a:pt x="1271703" y="900132"/>
                </a:cubicBezTo>
                <a:cubicBezTo>
                  <a:pt x="1252101" y="966407"/>
                  <a:pt x="1242300" y="1051817"/>
                  <a:pt x="1242300" y="1156364"/>
                </a:cubicBezTo>
                <a:cubicBezTo>
                  <a:pt x="1242300" y="1261844"/>
                  <a:pt x="1252101" y="1347721"/>
                  <a:pt x="1271703" y="1413996"/>
                </a:cubicBezTo>
                <a:cubicBezTo>
                  <a:pt x="1291306" y="1480271"/>
                  <a:pt x="1319776" y="1531844"/>
                  <a:pt x="1357114" y="1568715"/>
                </a:cubicBezTo>
                <a:cubicBezTo>
                  <a:pt x="1394452" y="1605587"/>
                  <a:pt x="1440191" y="1630790"/>
                  <a:pt x="1494331" y="1644325"/>
                </a:cubicBezTo>
                <a:cubicBezTo>
                  <a:pt x="1548471" y="1657860"/>
                  <a:pt x="1610079" y="1664627"/>
                  <a:pt x="1679154" y="1664627"/>
                </a:cubicBezTo>
                <a:cubicBezTo>
                  <a:pt x="1748229" y="1664627"/>
                  <a:pt x="1809837" y="1657860"/>
                  <a:pt x="1863977" y="1644325"/>
                </a:cubicBezTo>
                <a:cubicBezTo>
                  <a:pt x="1918117" y="1630790"/>
                  <a:pt x="1963856" y="1605587"/>
                  <a:pt x="2001194" y="1568715"/>
                </a:cubicBezTo>
                <a:cubicBezTo>
                  <a:pt x="2038532" y="1531844"/>
                  <a:pt x="2067003" y="1480271"/>
                  <a:pt x="2086605" y="1413996"/>
                </a:cubicBezTo>
                <a:cubicBezTo>
                  <a:pt x="2106208" y="1347721"/>
                  <a:pt x="2116009" y="1261844"/>
                  <a:pt x="2116009" y="1156364"/>
                </a:cubicBezTo>
                <a:cubicBezTo>
                  <a:pt x="2116009" y="1051817"/>
                  <a:pt x="2106208" y="966407"/>
                  <a:pt x="2086605" y="900132"/>
                </a:cubicBezTo>
                <a:cubicBezTo>
                  <a:pt x="2067003" y="833857"/>
                  <a:pt x="2038532" y="782284"/>
                  <a:pt x="2001194" y="745412"/>
                </a:cubicBezTo>
                <a:cubicBezTo>
                  <a:pt x="1963856" y="708541"/>
                  <a:pt x="1918117" y="683338"/>
                  <a:pt x="1863977" y="669803"/>
                </a:cubicBezTo>
                <a:cubicBezTo>
                  <a:pt x="1809837" y="656268"/>
                  <a:pt x="1748229" y="649500"/>
                  <a:pt x="1679154" y="649500"/>
                </a:cubicBezTo>
                <a:close/>
                <a:moveTo>
                  <a:pt x="5392854" y="428973"/>
                </a:moveTo>
                <a:cubicBezTo>
                  <a:pt x="5383286" y="428973"/>
                  <a:pt x="5373835" y="431540"/>
                  <a:pt x="5364500" y="436674"/>
                </a:cubicBezTo>
                <a:cubicBezTo>
                  <a:pt x="5339298" y="451609"/>
                  <a:pt x="5313628" y="466311"/>
                  <a:pt x="5287490" y="480779"/>
                </a:cubicBezTo>
                <a:cubicBezTo>
                  <a:pt x="5261354" y="495248"/>
                  <a:pt x="5235684" y="510416"/>
                  <a:pt x="5210482" y="526285"/>
                </a:cubicBezTo>
                <a:cubicBezTo>
                  <a:pt x="5192745" y="536553"/>
                  <a:pt x="5183878" y="548454"/>
                  <a:pt x="5183878" y="561989"/>
                </a:cubicBezTo>
                <a:cubicBezTo>
                  <a:pt x="5183878" y="575524"/>
                  <a:pt x="5187612" y="589760"/>
                  <a:pt x="5195080" y="604695"/>
                </a:cubicBezTo>
                <a:cubicBezTo>
                  <a:pt x="5202547" y="620563"/>
                  <a:pt x="5211648" y="628031"/>
                  <a:pt x="5222382" y="627098"/>
                </a:cubicBezTo>
                <a:cubicBezTo>
                  <a:pt x="5233117" y="626164"/>
                  <a:pt x="5245019" y="623364"/>
                  <a:pt x="5258087" y="618697"/>
                </a:cubicBezTo>
                <a:lnTo>
                  <a:pt x="5393904" y="569690"/>
                </a:lnTo>
                <a:lnTo>
                  <a:pt x="5528320" y="618697"/>
                </a:lnTo>
                <a:cubicBezTo>
                  <a:pt x="5541389" y="623364"/>
                  <a:pt x="5553290" y="626164"/>
                  <a:pt x="5564025" y="627098"/>
                </a:cubicBezTo>
                <a:cubicBezTo>
                  <a:pt x="5574760" y="628031"/>
                  <a:pt x="5583861" y="620563"/>
                  <a:pt x="5591328" y="604695"/>
                </a:cubicBezTo>
                <a:cubicBezTo>
                  <a:pt x="5598796" y="589760"/>
                  <a:pt x="5602530" y="575524"/>
                  <a:pt x="5602530" y="561989"/>
                </a:cubicBezTo>
                <a:cubicBezTo>
                  <a:pt x="5602530" y="548454"/>
                  <a:pt x="5593662" y="536553"/>
                  <a:pt x="5575926" y="526285"/>
                </a:cubicBezTo>
                <a:cubicBezTo>
                  <a:pt x="5550724" y="510416"/>
                  <a:pt x="5525054" y="495248"/>
                  <a:pt x="5498918" y="480779"/>
                </a:cubicBezTo>
                <a:cubicBezTo>
                  <a:pt x="5472780" y="466311"/>
                  <a:pt x="5447110" y="451609"/>
                  <a:pt x="5421908" y="436674"/>
                </a:cubicBezTo>
                <a:cubicBezTo>
                  <a:pt x="5412106" y="431540"/>
                  <a:pt x="5402422" y="428973"/>
                  <a:pt x="5392854" y="428973"/>
                </a:cubicBezTo>
                <a:close/>
                <a:moveTo>
                  <a:pt x="0" y="0"/>
                </a:moveTo>
                <a:lnTo>
                  <a:pt x="9829800" y="0"/>
                </a:lnTo>
                <a:lnTo>
                  <a:pt x="9829800" y="2362200"/>
                </a:lnTo>
                <a:lnTo>
                  <a:pt x="0" y="2362200"/>
                </a:lnTo>
                <a:close/>
              </a:path>
            </a:pathLst>
          </a:custGeom>
          <a:solidFill>
            <a:srgbClr val="EFEE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44ADDCD-37A2-1638-8C00-5B9E60CEC9A3}"/>
              </a:ext>
            </a:extLst>
          </p:cNvPr>
          <p:cNvSpPr txBox="1"/>
          <p:nvPr/>
        </p:nvSpPr>
        <p:spPr>
          <a:xfrm>
            <a:off x="4732562" y="4807677"/>
            <a:ext cx="92011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 về sự thay đổi của bản thân</a:t>
            </a:r>
            <a:endParaRPr lang="en-US" sz="6600" i="1"/>
          </a:p>
        </p:txBody>
      </p:sp>
    </p:spTree>
    <p:extLst>
      <p:ext uri="{BB962C8B-B14F-4D97-AF65-F5344CB8AC3E}">
        <p14:creationId xmlns:p14="http://schemas.microsoft.com/office/powerpoint/2010/main" val="2451925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1305</TotalTime>
  <Words>542</Words>
  <Application>Microsoft Office PowerPoint</Application>
  <PresentationFormat>Custom</PresentationFormat>
  <Paragraphs>43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Aptos</vt:lpstr>
      <vt:lpstr>#9Slide03 Bebas Neue Bold</vt:lpstr>
      <vt:lpstr>TH Gyoza Black</vt:lpstr>
      <vt:lpstr>Calibri Light</vt:lpstr>
      <vt:lpstr>Times New Roman</vt:lpstr>
      <vt:lpstr>Wingdings</vt:lpstr>
      <vt:lpstr>Calibri</vt:lpstr>
      <vt:lpstr>Aptos Display</vt:lpstr>
      <vt:lpstr>微软雅黑</vt:lpstr>
      <vt:lpstr>Arial</vt:lpstr>
      <vt:lpstr>Showcard Gothic</vt:lpstr>
      <vt:lpstr>LNTH-Dinomiko</vt:lpstr>
      <vt:lpstr>1_Office Theme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1 - TUAN 1 - SHDC</dc:title>
  <dc:subject>9Slide.vn</dc:subject>
  <dc:creator>Hi There</dc:creator>
  <dc:description>9Slide.vn</dc:description>
  <cp:lastModifiedBy>Windows User</cp:lastModifiedBy>
  <cp:revision>84</cp:revision>
  <dcterms:created xsi:type="dcterms:W3CDTF">2006-08-16T00:00:00Z</dcterms:created>
  <dcterms:modified xsi:type="dcterms:W3CDTF">2024-09-24T01:07:58Z</dcterms:modified>
  <cp:category>9Slide.vn</cp:category>
  <dc:identifier>DAF1Cg2W5Z4</dc:identifier>
</cp:coreProperties>
</file>