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85" r:id="rId2"/>
    <p:sldId id="261" r:id="rId3"/>
    <p:sldId id="262" r:id="rId4"/>
    <p:sldId id="256" r:id="rId5"/>
    <p:sldId id="257" r:id="rId6"/>
    <p:sldId id="258" r:id="rId7"/>
    <p:sldId id="259" r:id="rId8"/>
    <p:sldId id="260" r:id="rId9"/>
    <p:sldId id="263" r:id="rId10"/>
    <p:sldId id="264" r:id="rId11"/>
    <p:sldId id="287" r:id="rId12"/>
    <p:sldId id="267" r:id="rId13"/>
    <p:sldId id="266" r:id="rId14"/>
    <p:sldId id="290" r:id="rId15"/>
    <p:sldId id="291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8" r:id="rId24"/>
    <p:sldId id="276" r:id="rId25"/>
    <p:sldId id="277" r:id="rId26"/>
    <p:sldId id="278" r:id="rId27"/>
    <p:sldId id="279" r:id="rId28"/>
    <p:sldId id="280" r:id="rId29"/>
    <p:sldId id="289" r:id="rId30"/>
    <p:sldId id="282" r:id="rId31"/>
    <p:sldId id="283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VN Sang Song" panose="03030602030607090B05" pitchFamily="66" charset="0"/>
      <p:regular r:id="rId40"/>
      <p:bold r:id="rId41"/>
    </p:embeddedFont>
    <p:embeddedFont>
      <p:font typeface="UVN Van" panose="00000400000000000000" pitchFamily="2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FF"/>
    <a:srgbClr val="C99A2F"/>
    <a:srgbClr val="F2D64B"/>
    <a:srgbClr val="DB9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8" autoAdjust="0"/>
    <p:restoredTop sz="83908" autoAdjust="0"/>
  </p:normalViewPr>
  <p:slideViewPr>
    <p:cSldViewPr snapToGrid="0">
      <p:cViewPr varScale="1">
        <p:scale>
          <a:sx n="57" d="100"/>
          <a:sy n="57" d="100"/>
        </p:scale>
        <p:origin x="12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0D1F1-F935-461F-A83E-1AC0097C0374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F1BD-41AD-46C8-AC84-6E50B1A3F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8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dirty="0"/>
              <a:t> với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đến </a:t>
            </a:r>
            <a:r>
              <a:rPr lang="en-US" dirty="0" err="1"/>
              <a:t>trường</a:t>
            </a:r>
            <a:r>
              <a:rPr lang="en-US" dirty="0"/>
              <a:t>. Các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trên để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6F1BD-41AD-46C8-AC84-6E50B1A3F5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6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6F1BD-41AD-46C8-AC84-6E50B1A3F5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1D24-D9BF-407D-8836-7758C75DB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9AE97-62E1-45A1-B949-DD8650758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5862-9C4D-4034-8F68-44C60065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E3B54-D456-4F33-AC83-B7F791F4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0DDEC-5DD6-4F04-8B0B-61B4CC7D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F18A-4ECC-4FC8-B6D2-1EE10209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5F5F1-F890-4CF1-9A56-6D6556970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FD19D-E1D2-4B9E-BE72-B9717F3B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EC7EF-2466-4164-B5EE-5DCAAFB3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A23E4-2017-4509-A166-5BC10C9C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3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89943-5B82-4751-AFAB-A6A8588D1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2EE00-9193-428F-A2A8-1FF764BDC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68C9E-D4A7-4F18-8ECB-62A53E5A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D9E3C-D79C-4DB9-9098-5C76A5C4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FE780-2785-40BD-A014-F042F60E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8617-8C8F-4FB1-88D1-D5571E6A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4894D-4464-49E3-BA92-57308CE32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114BC-F115-47E8-BDEC-91D5E9E1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ACFF3-0DB4-4C0B-BEE2-DD58FA8D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D6D5D-F2AB-44CC-85B2-3619117B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4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9348-1F66-46C7-AC35-D3A79261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940B2-CE7C-4336-85C4-2224B3626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131C4-221B-4D36-A191-0B8373A9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E3BFC-11D5-4E77-ACD6-CB91C196D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996D1-F5C2-488F-80EF-615D8220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34C4-B3E2-4FD4-A906-967F7205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EB08C-9CDF-4D0D-8A09-C696F06A5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D68F9-0A64-4DBD-9F84-FC77A27DE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249F8-172B-4242-84CA-7ECEB0BF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4CF07-7452-4FB8-989C-BF99CFF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FD821-90A1-485F-B8E5-F1A045EB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9983-20B0-46DB-971B-9E2C698C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093CD-DE5C-4DD4-87FE-E5E8A877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FDC40-0F51-435A-B45F-637E03AE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86343-788E-473C-91CF-D923FCE4D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4F8AE-80A4-4BFE-AD62-E99A75D03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FEB7B-FF4C-4407-AEBD-B9C8927D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9143AC-94BA-4BE2-AF70-F4783D12F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40D3C-7AA0-4432-B652-D88BDDBA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5716-A22F-428B-90EE-B9796D78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D154B-B7B2-45E2-8D75-3683C1E9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164AB-09B5-4A43-ACF5-B6A5693E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CBB2D-97CA-4C6C-BEB0-3F45D287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7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DF898-7152-4720-8278-56A71AAA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EB7DE-0B5C-41F4-AB9F-69801844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400F2-9B0B-4E52-BCB2-EE52CE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20DF-F3D5-4A95-A3A1-EC975B6D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A0E8-52C3-41EA-B3D1-62F48F0B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3EF5D-60B9-44FB-B40C-545DD9E4E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FA8D9-A3B5-4109-B40C-4A20AF64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22EDC-073C-4C15-B6F5-94DCC366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D225D-C019-4EAD-9008-1AEB1D2C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123AD-E6A3-4738-A6FB-3650D22E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50B66-6C55-41C0-BC79-1BD0D1FF4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3DDD7-F835-48FF-B1C2-40880A09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A9328-5A91-4BF6-983B-64227FC3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B4CBD-E066-484C-9EB9-E1312ACB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5EAF2-9001-49AC-A037-28EFB768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7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FE6881-04D1-4991-89D2-318DB519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51301-B0E3-4FB0-8496-B6208B4E6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630A9-2C17-42D8-B34C-07FF620AC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872C-3781-4A06-8FEC-67E05828B8F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C1A67-7EAB-40D9-B61A-1F5A30D73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F3CFD-D72B-4E4D-9D72-E2C3A2F35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7776B-183C-4C7C-866A-45D7D7D3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6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C64548-DC45-4842-A70B-804339AA2259}"/>
              </a:ext>
            </a:extLst>
          </p:cNvPr>
          <p:cNvSpPr/>
          <p:nvPr/>
        </p:nvSpPr>
        <p:spPr>
          <a:xfrm flipH="1">
            <a:off x="3488464" y="1274389"/>
            <a:ext cx="4936873" cy="3082229"/>
          </a:xfrm>
          <a:custGeom>
            <a:avLst/>
            <a:gdLst>
              <a:gd name="connsiteX0" fmla="*/ 0 w 4936873"/>
              <a:gd name="connsiteY0" fmla="*/ 0 h 3082229"/>
              <a:gd name="connsiteX1" fmla="*/ 4936873 w 4936873"/>
              <a:gd name="connsiteY1" fmla="*/ 0 h 3082229"/>
              <a:gd name="connsiteX2" fmla="*/ 4936873 w 4936873"/>
              <a:gd name="connsiteY2" fmla="*/ 3082229 h 3082229"/>
              <a:gd name="connsiteX3" fmla="*/ 0 w 4936873"/>
              <a:gd name="connsiteY3" fmla="*/ 3082229 h 3082229"/>
              <a:gd name="connsiteX4" fmla="*/ 0 w 4936873"/>
              <a:gd name="connsiteY4" fmla="*/ 0 h 308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6873" h="3082229" fill="none" extrusionOk="0">
                <a:moveTo>
                  <a:pt x="0" y="0"/>
                </a:moveTo>
                <a:cubicBezTo>
                  <a:pt x="814015" y="31562"/>
                  <a:pt x="3639476" y="-42460"/>
                  <a:pt x="4936873" y="0"/>
                </a:cubicBezTo>
                <a:cubicBezTo>
                  <a:pt x="5026743" y="796300"/>
                  <a:pt x="4881843" y="2052138"/>
                  <a:pt x="4936873" y="3082229"/>
                </a:cubicBezTo>
                <a:cubicBezTo>
                  <a:pt x="2992952" y="3077853"/>
                  <a:pt x="1476861" y="3120158"/>
                  <a:pt x="0" y="3082229"/>
                </a:cubicBezTo>
                <a:cubicBezTo>
                  <a:pt x="34487" y="2772012"/>
                  <a:pt x="-141378" y="553681"/>
                  <a:pt x="0" y="0"/>
                </a:cubicBezTo>
                <a:close/>
              </a:path>
              <a:path w="4936873" h="3082229" stroke="0" extrusionOk="0">
                <a:moveTo>
                  <a:pt x="0" y="0"/>
                </a:moveTo>
                <a:cubicBezTo>
                  <a:pt x="778282" y="27616"/>
                  <a:pt x="4124842" y="80574"/>
                  <a:pt x="4936873" y="0"/>
                </a:cubicBezTo>
                <a:cubicBezTo>
                  <a:pt x="4961379" y="1425629"/>
                  <a:pt x="4920539" y="2541273"/>
                  <a:pt x="4936873" y="3082229"/>
                </a:cubicBezTo>
                <a:cubicBezTo>
                  <a:pt x="3348691" y="3123935"/>
                  <a:pt x="2090596" y="3123295"/>
                  <a:pt x="0" y="3082229"/>
                </a:cubicBezTo>
                <a:cubicBezTo>
                  <a:pt x="8965" y="1918812"/>
                  <a:pt x="-93795" y="1284908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8205249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9572C-9454-45C1-9C7D-2EE3F235A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41" y="1646810"/>
            <a:ext cx="541371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147147-5E76-49BC-A106-A9D729082783}"/>
              </a:ext>
            </a:extLst>
          </p:cNvPr>
          <p:cNvSpPr/>
          <p:nvPr/>
        </p:nvSpPr>
        <p:spPr>
          <a:xfrm>
            <a:off x="1861530" y="844723"/>
            <a:ext cx="8468940" cy="5124853"/>
          </a:xfrm>
          <a:prstGeom prst="round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A8A6A6-781D-428B-8381-F8E8A4FB0F03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0166A8-EE0D-499B-864F-E862D9E62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8D257B-AF87-423C-AF56-D948192E6C69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Luyện</a:t>
              </a:r>
              <a:r>
                <a:rPr lang="en-US" sz="3000" dirty="0"/>
                <a:t> </a:t>
              </a:r>
              <a:r>
                <a:rPr lang="en-US" sz="3000" dirty="0" err="1"/>
                <a:t>đọc</a:t>
              </a:r>
              <a:r>
                <a:rPr lang="en-US" sz="3000" dirty="0"/>
                <a:t> </a:t>
              </a:r>
              <a:r>
                <a:rPr lang="en-US" sz="3000" dirty="0" err="1"/>
                <a:t>trước</a:t>
              </a:r>
              <a:r>
                <a:rPr lang="en-US" sz="3000" dirty="0"/>
                <a:t> lớp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BE57A4-7FE5-406A-AD55-32156AD81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177" y="1744343"/>
            <a:ext cx="8089647" cy="3369313"/>
          </a:xfrm>
          <a:prstGeom prst="rect">
            <a:avLst/>
          </a:prstGeom>
        </p:spPr>
      </p:pic>
      <p:pic>
        <p:nvPicPr>
          <p:cNvPr id="13" name="Picture 12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32F0A832-DBAA-45DF-8AB4-FC174811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" y="1674141"/>
            <a:ext cx="12156670" cy="56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F96867-4AD6-47B2-A590-FC374BB8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8" y="141900"/>
            <a:ext cx="1230800" cy="123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93656-7736-4709-8225-64B32C87B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45" y="-197760"/>
            <a:ext cx="9291109" cy="2761727"/>
          </a:xfrm>
          <a:prstGeom prst="rect">
            <a:avLst/>
          </a:prstGeom>
        </p:spPr>
      </p:pic>
      <p:pic>
        <p:nvPicPr>
          <p:cNvPr id="5" name="Picture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66EA7FD3-E819-48A0-91D8-A1A7C08C0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2" y="2125298"/>
            <a:ext cx="4979534" cy="53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4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B95C1A1-BC32-43B4-AE66-04AF2D8660A9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61CE53-73B2-4B96-BE42-F02870F50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277B76-82BC-4A9C-8BED-5873B351212D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Giải</a:t>
              </a:r>
              <a:r>
                <a:rPr lang="en-US" sz="3000" dirty="0"/>
                <a:t> </a:t>
              </a:r>
              <a:r>
                <a:rPr lang="en-US" sz="3000" dirty="0" err="1"/>
                <a:t>nghĩa</a:t>
              </a:r>
              <a:r>
                <a:rPr lang="en-US" sz="3000" dirty="0"/>
                <a:t> từ</a:t>
              </a:r>
            </a:p>
          </p:txBody>
        </p:sp>
      </p:grpSp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090B22E-866B-421B-9F3D-C901C945E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50" y="2795200"/>
            <a:ext cx="4108560" cy="445443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AE63025-F666-41F1-969C-FF4350D8FE6C}"/>
              </a:ext>
            </a:extLst>
          </p:cNvPr>
          <p:cNvSpPr/>
          <p:nvPr/>
        </p:nvSpPr>
        <p:spPr>
          <a:xfrm>
            <a:off x="300299" y="1771139"/>
            <a:ext cx="8855580" cy="26890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453E166A-57A5-439B-9C42-39DCF7D20A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66"/>
          <a:stretch/>
        </p:blipFill>
        <p:spPr>
          <a:xfrm>
            <a:off x="473713" y="3033278"/>
            <a:ext cx="1414553" cy="1643020"/>
          </a:xfrm>
          <a:prstGeom prst="rect">
            <a:avLst/>
          </a:prstGeom>
        </p:spPr>
      </p:pic>
      <p:pic>
        <p:nvPicPr>
          <p:cNvPr id="25" name="Picture 24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075AD963-9277-4B31-920F-DB1409DFE0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0" t="206" r="36" b="-206"/>
          <a:stretch/>
        </p:blipFill>
        <p:spPr>
          <a:xfrm>
            <a:off x="7175800" y="2680515"/>
            <a:ext cx="1722848" cy="225086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B3CA66-182E-42AC-8579-0D1E9BB8A6C0}"/>
              </a:ext>
            </a:extLst>
          </p:cNvPr>
          <p:cNvGrpSpPr/>
          <p:nvPr/>
        </p:nvGrpSpPr>
        <p:grpSpPr>
          <a:xfrm>
            <a:off x="1153488" y="2333389"/>
            <a:ext cx="7178970" cy="1501134"/>
            <a:chOff x="1153488" y="2333389"/>
            <a:chExt cx="7178970" cy="15011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83CD8A-8159-408D-8E5F-7AC3F9832303}"/>
                </a:ext>
              </a:extLst>
            </p:cNvPr>
            <p:cNvSpPr txBox="1"/>
            <p:nvPr/>
          </p:nvSpPr>
          <p:spPr>
            <a:xfrm>
              <a:off x="1153488" y="2422237"/>
              <a:ext cx="71789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Trong </a:t>
              </a:r>
              <a:r>
                <a:rPr lang="en-US" sz="4000" dirty="0" err="1"/>
                <a:t>bài</a:t>
              </a:r>
              <a:r>
                <a:rPr lang="en-US" sz="4000" dirty="0"/>
                <a:t> </a:t>
              </a:r>
              <a:r>
                <a:rPr lang="en-US" sz="4000" dirty="0" err="1"/>
                <a:t>đọc</a:t>
              </a:r>
              <a:r>
                <a:rPr lang="en-US" sz="4000" dirty="0"/>
                <a:t> “Con </a:t>
              </a:r>
              <a:r>
                <a:rPr lang="en-US" sz="4000" dirty="0" err="1"/>
                <a:t>đường</a:t>
              </a:r>
              <a:r>
                <a:rPr lang="en-US" sz="4000" dirty="0"/>
                <a:t> </a:t>
              </a:r>
              <a:r>
                <a:rPr lang="en-US" sz="4000" dirty="0" err="1"/>
                <a:t>làng</a:t>
              </a:r>
              <a:r>
                <a:rPr lang="en-US" sz="4000" dirty="0"/>
                <a:t>”, có từ </a:t>
              </a:r>
              <a:r>
                <a:rPr lang="en-US" sz="4000" dirty="0" err="1"/>
                <a:t>nào</a:t>
              </a:r>
              <a:r>
                <a:rPr lang="en-US" sz="4000" dirty="0"/>
                <a:t> </a:t>
              </a:r>
              <a:r>
                <a:rPr lang="en-US" sz="4000" dirty="0" err="1"/>
                <a:t>em</a:t>
              </a:r>
              <a:r>
                <a:rPr lang="en-US" sz="4000" dirty="0"/>
                <a:t> </a:t>
              </a:r>
              <a:r>
                <a:rPr lang="en-US" sz="4000" dirty="0" err="1"/>
                <a:t>chưa</a:t>
              </a:r>
              <a:r>
                <a:rPr lang="en-US" sz="4000" dirty="0"/>
                <a:t> </a:t>
              </a:r>
              <a:r>
                <a:rPr lang="en-US" sz="4000" dirty="0" err="1"/>
                <a:t>hiểu</a:t>
              </a:r>
              <a:r>
                <a:rPr lang="en-US" sz="40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414D9C5-6D06-422D-A04A-53265134CC7B}"/>
                </a:ext>
              </a:extLst>
            </p:cNvPr>
            <p:cNvSpPr/>
            <p:nvPr/>
          </p:nvSpPr>
          <p:spPr>
            <a:xfrm>
              <a:off x="1153488" y="2333389"/>
              <a:ext cx="7178970" cy="1501134"/>
            </a:xfrm>
            <a:prstGeom prst="round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2335EE4-52EF-4367-B83A-C93AC1AD1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19" y="1198594"/>
            <a:ext cx="878035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F62B86B-79CB-4472-A84B-5BB3B75AB9CC}"/>
              </a:ext>
            </a:extLst>
          </p:cNvPr>
          <p:cNvSpPr/>
          <p:nvPr/>
        </p:nvSpPr>
        <p:spPr>
          <a:xfrm>
            <a:off x="6829518" y="2323873"/>
            <a:ext cx="4966802" cy="2997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37D5FF7-C064-4F1E-BDED-176F79150C16}"/>
              </a:ext>
            </a:extLst>
          </p:cNvPr>
          <p:cNvSpPr/>
          <p:nvPr/>
        </p:nvSpPr>
        <p:spPr>
          <a:xfrm>
            <a:off x="654318" y="2348352"/>
            <a:ext cx="4966802" cy="2602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4026D-C8AD-4BDB-BB9E-901451663A7B}"/>
              </a:ext>
            </a:extLst>
          </p:cNvPr>
          <p:cNvSpPr txBox="1"/>
          <p:nvPr/>
        </p:nvSpPr>
        <p:spPr>
          <a:xfrm>
            <a:off x="1038907" y="3404016"/>
            <a:ext cx="386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Có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mát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6ED0D-B2D0-4E83-B5A4-65482B68BF89}"/>
              </a:ext>
            </a:extLst>
          </p:cNvPr>
          <p:cNvSpPr txBox="1"/>
          <p:nvPr/>
        </p:nvSpPr>
        <p:spPr>
          <a:xfrm>
            <a:off x="7294062" y="3194973"/>
            <a:ext cx="4037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phảng</a:t>
            </a:r>
            <a:r>
              <a:rPr lang="en-US" sz="2800" dirty="0"/>
              <a:t> </a:t>
            </a:r>
            <a:r>
              <a:rPr lang="en-US" sz="2800" dirty="0" err="1"/>
              <a:t>phất</a:t>
            </a:r>
            <a:r>
              <a:rPr lang="en-US" sz="2800" dirty="0"/>
              <a:t>, không </a:t>
            </a:r>
            <a:r>
              <a:rPr lang="en-US" sz="2800" dirty="0" err="1"/>
              <a:t>rõ</a:t>
            </a:r>
            <a:r>
              <a:rPr lang="en-US" sz="2800" dirty="0"/>
              <a:t> rang, trong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hay </a:t>
            </a:r>
            <a:r>
              <a:rPr lang="en-US" sz="2800" dirty="0" err="1"/>
              <a:t>tựa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mơ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557A06-B020-4894-9F71-A6F6D18BF7B4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3E0BC9-8AE9-48C9-8CC8-8E7C825B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BB4341-1395-4478-9A1B-E79B4228E717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Giải</a:t>
              </a:r>
              <a:r>
                <a:rPr lang="en-US" sz="3000" dirty="0"/>
                <a:t> </a:t>
              </a:r>
              <a:r>
                <a:rPr lang="en-US" sz="3000" dirty="0" err="1"/>
                <a:t>nghĩa</a:t>
              </a:r>
              <a:r>
                <a:rPr lang="en-US" sz="3000" dirty="0"/>
                <a:t> từ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895D65-1638-4505-8EEA-13A788A6B0DF}"/>
              </a:ext>
            </a:extLst>
          </p:cNvPr>
          <p:cNvGrpSpPr/>
          <p:nvPr/>
        </p:nvGrpSpPr>
        <p:grpSpPr>
          <a:xfrm>
            <a:off x="226185" y="567724"/>
            <a:ext cx="4840063" cy="2997218"/>
            <a:chOff x="514943" y="567724"/>
            <a:chExt cx="4840063" cy="2997218"/>
          </a:xfrm>
        </p:grpSpPr>
        <p:pic>
          <p:nvPicPr>
            <p:cNvPr id="20" name="Picture 19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B3C32E5E-24D4-4567-AFF6-C80C3564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52" y="1900654"/>
              <a:ext cx="3747354" cy="1016232"/>
            </a:xfrm>
            <a:prstGeom prst="rect">
              <a:avLst/>
            </a:prstGeom>
          </p:spPr>
        </p:pic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B73F7467-34EC-4DCE-A9D7-AED3B5A4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514943" y="567724"/>
              <a:ext cx="3055881" cy="299721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EAB85B-0466-4A6A-8494-637FF932F28F}"/>
                </a:ext>
              </a:extLst>
            </p:cNvPr>
            <p:cNvSpPr txBox="1"/>
            <p:nvPr/>
          </p:nvSpPr>
          <p:spPr>
            <a:xfrm>
              <a:off x="2057340" y="2177653"/>
              <a:ext cx="2405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rợp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9" name="Picture 38" descr="A picture containing plant&#10;&#10;Description automatically generated">
            <a:extLst>
              <a:ext uri="{FF2B5EF4-FFF2-40B4-BE49-F238E27FC236}">
                <a16:creationId xmlns:a16="http://schemas.microsoft.com/office/drawing/2014/main" id="{E2EFC6B2-D599-4DE1-9CCA-BDDF52EAE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6" y="4347240"/>
            <a:ext cx="911084" cy="704926"/>
          </a:xfrm>
          <a:prstGeom prst="rect">
            <a:avLst/>
          </a:prstGeom>
        </p:spPr>
      </p:pic>
      <p:pic>
        <p:nvPicPr>
          <p:cNvPr id="41" name="Picture 40" descr="A picture containing plant&#10;&#10;Description automatically generated">
            <a:extLst>
              <a:ext uri="{FF2B5EF4-FFF2-40B4-BE49-F238E27FC236}">
                <a16:creationId xmlns:a16="http://schemas.microsoft.com/office/drawing/2014/main" id="{4934B442-2CCF-44D3-BB82-BB36FFA2D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31" y="4554395"/>
            <a:ext cx="905425" cy="70054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B0DB992-9C0A-4916-871A-EF39F5B45829}"/>
              </a:ext>
            </a:extLst>
          </p:cNvPr>
          <p:cNvGrpSpPr/>
          <p:nvPr/>
        </p:nvGrpSpPr>
        <p:grpSpPr>
          <a:xfrm>
            <a:off x="6401385" y="543245"/>
            <a:ext cx="4840063" cy="2997218"/>
            <a:chOff x="514943" y="567724"/>
            <a:chExt cx="4840063" cy="2997218"/>
          </a:xfrm>
        </p:grpSpPr>
        <p:pic>
          <p:nvPicPr>
            <p:cNvPr id="44" name="Picture 43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B0D3B0B8-1398-44AA-91FF-DB1C4D08F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52" y="1900654"/>
              <a:ext cx="3747354" cy="1016232"/>
            </a:xfrm>
            <a:prstGeom prst="rect">
              <a:avLst/>
            </a:prstGeom>
          </p:spPr>
        </p:pic>
        <p:pic>
          <p:nvPicPr>
            <p:cNvPr id="45" name="Picture 44" descr="Background pattern&#10;&#10;Description automatically generated">
              <a:extLst>
                <a:ext uri="{FF2B5EF4-FFF2-40B4-BE49-F238E27FC236}">
                  <a16:creationId xmlns:a16="http://schemas.microsoft.com/office/drawing/2014/main" id="{F7940384-5630-4923-A1F5-3388262E3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514943" y="567724"/>
              <a:ext cx="3055881" cy="299721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AF02E0-8971-44B6-A057-346D369B8F9C}"/>
                </a:ext>
              </a:extLst>
            </p:cNvPr>
            <p:cNvSpPr txBox="1"/>
            <p:nvPr/>
          </p:nvSpPr>
          <p:spPr>
            <a:xfrm>
              <a:off x="2057340" y="2177653"/>
              <a:ext cx="2405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mơ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màng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0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28565B-FB79-4A16-A410-7B081ADF53CF}"/>
              </a:ext>
            </a:extLst>
          </p:cNvPr>
          <p:cNvSpPr/>
          <p:nvPr/>
        </p:nvSpPr>
        <p:spPr>
          <a:xfrm>
            <a:off x="654318" y="2348352"/>
            <a:ext cx="4966802" cy="2602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4FD36-931A-477D-BC73-7C1A2A075021}"/>
              </a:ext>
            </a:extLst>
          </p:cNvPr>
          <p:cNvSpPr txBox="1"/>
          <p:nvPr/>
        </p:nvSpPr>
        <p:spPr>
          <a:xfrm>
            <a:off x="1127866" y="3238746"/>
            <a:ext cx="3864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Gợi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thong </a:t>
            </a:r>
            <a:r>
              <a:rPr lang="en-US" sz="2800" dirty="0" err="1"/>
              <a:t>thả</a:t>
            </a:r>
            <a:r>
              <a:rPr lang="en-US" sz="2800" dirty="0"/>
              <a:t>, </a:t>
            </a:r>
            <a:r>
              <a:rPr lang="en-US" sz="2800" dirty="0" err="1"/>
              <a:t>chậm</a:t>
            </a:r>
            <a:r>
              <a:rPr lang="en-US" sz="2800" dirty="0"/>
              <a:t> </a:t>
            </a:r>
            <a:r>
              <a:rPr lang="en-US" sz="2800" dirty="0" err="1"/>
              <a:t>rãi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96F5CE-7B7F-4847-8EEF-C87CEA67DB92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D81AB4-9644-4FC6-A8AF-9B805CE80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298552-7ECE-4397-9B86-5D33E76D414D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Giải</a:t>
              </a:r>
              <a:r>
                <a:rPr lang="en-US" sz="3000" dirty="0"/>
                <a:t> </a:t>
              </a:r>
              <a:r>
                <a:rPr lang="en-US" sz="3000" dirty="0" err="1"/>
                <a:t>nghĩa</a:t>
              </a:r>
              <a:r>
                <a:rPr lang="en-US" sz="3000" dirty="0"/>
                <a:t> từ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85216D-4433-4270-B5F8-CF084BCF4AEE}"/>
              </a:ext>
            </a:extLst>
          </p:cNvPr>
          <p:cNvGrpSpPr/>
          <p:nvPr/>
        </p:nvGrpSpPr>
        <p:grpSpPr>
          <a:xfrm>
            <a:off x="226185" y="567724"/>
            <a:ext cx="4840063" cy="2997218"/>
            <a:chOff x="514943" y="567724"/>
            <a:chExt cx="4840063" cy="2997218"/>
          </a:xfrm>
        </p:grpSpPr>
        <p:pic>
          <p:nvPicPr>
            <p:cNvPr id="12" name="Picture 11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8C1CFA7B-D8C5-4FA9-9B1C-5729FFA6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52" y="1900654"/>
              <a:ext cx="3747354" cy="1016232"/>
            </a:xfrm>
            <a:prstGeom prst="rect">
              <a:avLst/>
            </a:prstGeom>
          </p:spPr>
        </p:pic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99D571C7-9B30-4A02-965D-6979EEA38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514943" y="567724"/>
              <a:ext cx="3055881" cy="299721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4D9869-A51D-46DF-933D-06A8CE30EB1B}"/>
                </a:ext>
              </a:extLst>
            </p:cNvPr>
            <p:cNvSpPr txBox="1"/>
            <p:nvPr/>
          </p:nvSpPr>
          <p:spPr>
            <a:xfrm>
              <a:off x="2057340" y="2177653"/>
              <a:ext cx="2405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lững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thững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09B139E2-0431-4460-A858-18C059091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58" y="4347240"/>
            <a:ext cx="1196632" cy="925862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9CC91AD0-BC6E-464A-87C9-719045BB67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31" y="4554395"/>
            <a:ext cx="905425" cy="7005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C2B971-D22D-44DD-B00C-8420CAE3F911}"/>
              </a:ext>
            </a:extLst>
          </p:cNvPr>
          <p:cNvSpPr/>
          <p:nvPr/>
        </p:nvSpPr>
        <p:spPr>
          <a:xfrm>
            <a:off x="6642821" y="2460410"/>
            <a:ext cx="4966802" cy="24906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7B3BB8-9359-4EE7-A762-27728E9783DF}"/>
              </a:ext>
            </a:extLst>
          </p:cNvPr>
          <p:cNvSpPr txBox="1"/>
          <p:nvPr/>
        </p:nvSpPr>
        <p:spPr>
          <a:xfrm>
            <a:off x="7276692" y="3238746"/>
            <a:ext cx="386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Rất </a:t>
            </a:r>
            <a:r>
              <a:rPr lang="en-US" sz="2800" dirty="0" err="1"/>
              <a:t>tròn</a:t>
            </a:r>
            <a:r>
              <a:rPr lang="en-US" sz="2800" dirty="0"/>
              <a:t>, </a:t>
            </a:r>
            <a:r>
              <a:rPr lang="en-US" sz="2800" dirty="0" err="1"/>
              <a:t>đẹp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01AE31-FBE4-4DBD-A2AF-928A5F1BD009}"/>
              </a:ext>
            </a:extLst>
          </p:cNvPr>
          <p:cNvGrpSpPr/>
          <p:nvPr/>
        </p:nvGrpSpPr>
        <p:grpSpPr>
          <a:xfrm>
            <a:off x="6301553" y="567724"/>
            <a:ext cx="4840063" cy="2997218"/>
            <a:chOff x="514943" y="567724"/>
            <a:chExt cx="4840063" cy="2997218"/>
          </a:xfrm>
        </p:grpSpPr>
        <p:pic>
          <p:nvPicPr>
            <p:cNvPr id="26" name="Picture 25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157972B8-BE6E-4412-8D32-5898EE86A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52" y="1900654"/>
              <a:ext cx="3747354" cy="1016232"/>
            </a:xfrm>
            <a:prstGeom prst="rect">
              <a:avLst/>
            </a:prstGeom>
          </p:spPr>
        </p:pic>
        <p:pic>
          <p:nvPicPr>
            <p:cNvPr id="27" name="Picture 26" descr="Background pattern&#10;&#10;Description automatically generated">
              <a:extLst>
                <a:ext uri="{FF2B5EF4-FFF2-40B4-BE49-F238E27FC236}">
                  <a16:creationId xmlns:a16="http://schemas.microsoft.com/office/drawing/2014/main" id="{8D0E17CE-0DE9-464C-983E-F5680BB02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514943" y="567724"/>
              <a:ext cx="3055881" cy="29972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229E09-33F8-43AE-B279-6F866AE0A4C0}"/>
                </a:ext>
              </a:extLst>
            </p:cNvPr>
            <p:cNvSpPr txBox="1"/>
            <p:nvPr/>
          </p:nvSpPr>
          <p:spPr>
            <a:xfrm>
              <a:off x="2057340" y="2177653"/>
              <a:ext cx="2405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lừng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lựng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 descr="A picture containing plant&#10;&#10;Description automatically generated">
            <a:extLst>
              <a:ext uri="{FF2B5EF4-FFF2-40B4-BE49-F238E27FC236}">
                <a16:creationId xmlns:a16="http://schemas.microsoft.com/office/drawing/2014/main" id="{10140E88-B475-48EA-84FC-BE65537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27" y="4308004"/>
            <a:ext cx="1196632" cy="9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E10E11-80D4-44B4-869B-FBD1FCA7B35F}"/>
              </a:ext>
            </a:extLst>
          </p:cNvPr>
          <p:cNvSpPr/>
          <p:nvPr/>
        </p:nvSpPr>
        <p:spPr>
          <a:xfrm>
            <a:off x="6829518" y="2323873"/>
            <a:ext cx="4966802" cy="2997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E688B-F846-412D-8A65-6A37047CE03D}"/>
              </a:ext>
            </a:extLst>
          </p:cNvPr>
          <p:cNvSpPr txBox="1"/>
          <p:nvPr/>
        </p:nvSpPr>
        <p:spPr>
          <a:xfrm>
            <a:off x="7439242" y="3150613"/>
            <a:ext cx="3747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Có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thắm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bó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lòng</a:t>
            </a:r>
            <a:r>
              <a:rPr lang="en-US" sz="2800" dirty="0"/>
              <a:t>,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đến,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đến.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E071D2-C680-45A1-8459-34E05FD62BBD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679030-00B5-41B8-A62E-12D12044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AE2F31-0C7D-4687-BF15-9A09E1461809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Giải</a:t>
              </a:r>
              <a:r>
                <a:rPr lang="en-US" sz="3000" dirty="0"/>
                <a:t> </a:t>
              </a:r>
              <a:r>
                <a:rPr lang="en-US" sz="3000" dirty="0" err="1"/>
                <a:t>nghĩa</a:t>
              </a:r>
              <a:r>
                <a:rPr lang="en-US" sz="3000" dirty="0"/>
                <a:t> từ</a:t>
              </a:r>
            </a:p>
          </p:txBody>
        </p:sp>
      </p:grpSp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9D43483E-4366-4995-8D5C-C3296B98E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64" y="4347240"/>
            <a:ext cx="905425" cy="700548"/>
          </a:xfrm>
          <a:prstGeom prst="rect">
            <a:avLst/>
          </a:prstGeom>
        </p:spPr>
      </p:pic>
      <p:pic>
        <p:nvPicPr>
          <p:cNvPr id="22" name="Picture 21" descr="A picture containing plant&#10;&#10;Description automatically generated">
            <a:extLst>
              <a:ext uri="{FF2B5EF4-FFF2-40B4-BE49-F238E27FC236}">
                <a16:creationId xmlns:a16="http://schemas.microsoft.com/office/drawing/2014/main" id="{A395E2D9-FDBE-468B-ABA5-CE31CE4C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31" y="4554395"/>
            <a:ext cx="905425" cy="7005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C2288AA-489F-4D07-8347-85F6D482A76F}"/>
              </a:ext>
            </a:extLst>
          </p:cNvPr>
          <p:cNvGrpSpPr/>
          <p:nvPr/>
        </p:nvGrpSpPr>
        <p:grpSpPr>
          <a:xfrm>
            <a:off x="6401385" y="772677"/>
            <a:ext cx="4840063" cy="2997218"/>
            <a:chOff x="514943" y="567724"/>
            <a:chExt cx="4840063" cy="2997218"/>
          </a:xfrm>
        </p:grpSpPr>
        <p:pic>
          <p:nvPicPr>
            <p:cNvPr id="24" name="Picture 23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93F433AE-B9D0-4A46-B2F4-48A2786B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52" y="1900654"/>
              <a:ext cx="3747354" cy="1016232"/>
            </a:xfrm>
            <a:prstGeom prst="rect">
              <a:avLst/>
            </a:prstGeom>
          </p:spPr>
        </p:pic>
        <p:pic>
          <p:nvPicPr>
            <p:cNvPr id="25" name="Picture 24" descr="Background pattern&#10;&#10;Description automatically generated">
              <a:extLst>
                <a:ext uri="{FF2B5EF4-FFF2-40B4-BE49-F238E27FC236}">
                  <a16:creationId xmlns:a16="http://schemas.microsoft.com/office/drawing/2014/main" id="{509A2B00-AF76-426F-B95D-984743A7C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514943" y="567724"/>
              <a:ext cx="3055881" cy="29972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AC8A3D-676B-4725-930A-FFEE6D3BFCA5}"/>
                </a:ext>
              </a:extLst>
            </p:cNvPr>
            <p:cNvSpPr txBox="1"/>
            <p:nvPr/>
          </p:nvSpPr>
          <p:spPr>
            <a:xfrm>
              <a:off x="2057340" y="2177653"/>
              <a:ext cx="2405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thiết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tha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3E7363-8EBA-4724-B971-40CA6024658B}"/>
              </a:ext>
            </a:extLst>
          </p:cNvPr>
          <p:cNvSpPr/>
          <p:nvPr/>
        </p:nvSpPr>
        <p:spPr>
          <a:xfrm>
            <a:off x="823813" y="2707172"/>
            <a:ext cx="4966802" cy="26139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15893-89A1-4DB9-AAEE-989FB1E739CC}"/>
              </a:ext>
            </a:extLst>
          </p:cNvPr>
          <p:cNvSpPr txBox="1"/>
          <p:nvPr/>
        </p:nvSpPr>
        <p:spPr>
          <a:xfrm>
            <a:off x="1433537" y="3150613"/>
            <a:ext cx="3747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Ở trên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không có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vững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611C63-2248-4304-B594-8EF3CC0AB0AD}"/>
              </a:ext>
            </a:extLst>
          </p:cNvPr>
          <p:cNvGrpSpPr/>
          <p:nvPr/>
        </p:nvGrpSpPr>
        <p:grpSpPr>
          <a:xfrm>
            <a:off x="264532" y="543245"/>
            <a:ext cx="4966802" cy="3226650"/>
            <a:chOff x="514943" y="567724"/>
            <a:chExt cx="4840063" cy="2997218"/>
          </a:xfrm>
        </p:grpSpPr>
        <p:pic>
          <p:nvPicPr>
            <p:cNvPr id="31" name="Picture 30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7EB9252B-F1D2-4470-A6C8-20BC88C9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52" y="1900654"/>
              <a:ext cx="3747354" cy="1016232"/>
            </a:xfrm>
            <a:prstGeom prst="rect">
              <a:avLst/>
            </a:prstGeom>
          </p:spPr>
        </p:pic>
        <p:pic>
          <p:nvPicPr>
            <p:cNvPr id="32" name="Picture 31" descr="Background pattern&#10;&#10;Description automatically generated">
              <a:extLst>
                <a:ext uri="{FF2B5EF4-FFF2-40B4-BE49-F238E27FC236}">
                  <a16:creationId xmlns:a16="http://schemas.microsoft.com/office/drawing/2014/main" id="{A3C40190-E1BC-4B5E-B798-86D43949A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514943" y="567724"/>
              <a:ext cx="3055881" cy="299721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559311-087D-4912-B901-78F183813E84}"/>
                </a:ext>
              </a:extLst>
            </p:cNvPr>
            <p:cNvSpPr txBox="1"/>
            <p:nvPr/>
          </p:nvSpPr>
          <p:spPr>
            <a:xfrm>
              <a:off x="2057340" y="2177653"/>
              <a:ext cx="24055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</a:rPr>
                <a:t>vắt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vẻo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 descr="A picture containing plant&#10;&#10;Description automatically generated">
            <a:extLst>
              <a:ext uri="{FF2B5EF4-FFF2-40B4-BE49-F238E27FC236}">
                <a16:creationId xmlns:a16="http://schemas.microsoft.com/office/drawing/2014/main" id="{754484B1-30E4-4AED-9F69-8D2A1FA90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58" y="4347240"/>
            <a:ext cx="1196632" cy="925862"/>
          </a:xfrm>
          <a:prstGeom prst="rect">
            <a:avLst/>
          </a:prstGeom>
        </p:spPr>
      </p:pic>
      <p:pic>
        <p:nvPicPr>
          <p:cNvPr id="34" name="Picture 33" descr="A picture containing plant&#10;&#10;Description automatically generated">
            <a:extLst>
              <a:ext uri="{FF2B5EF4-FFF2-40B4-BE49-F238E27FC236}">
                <a16:creationId xmlns:a16="http://schemas.microsoft.com/office/drawing/2014/main" id="{AB7C2405-BF98-4C39-83FD-7C55DC84C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27" y="4308004"/>
            <a:ext cx="1196632" cy="9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t="-3000" r="-44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F175D4-A039-4C8C-BE18-B38EDE6DBC11}"/>
              </a:ext>
            </a:extLst>
          </p:cNvPr>
          <p:cNvSpPr txBox="1"/>
          <p:nvPr/>
        </p:nvSpPr>
        <p:spPr>
          <a:xfrm>
            <a:off x="2529714" y="4084"/>
            <a:ext cx="7132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VN Sang Song" panose="03030602030607090B05" pitchFamily="66" charset="0"/>
              </a:rPr>
              <a:t>Cùng</a:t>
            </a:r>
            <a:r>
              <a:rPr lang="en-US" sz="8000" b="1" dirty="0">
                <a:solidFill>
                  <a:srgbClr val="FF0000"/>
                </a:solidFill>
                <a:latin typeface="UVN Sang Song" panose="03030602030607090B05" pitchFamily="66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VN Sang Song" panose="03030602030607090B05" pitchFamily="66" charset="0"/>
              </a:rPr>
              <a:t>tìm</a:t>
            </a:r>
            <a:r>
              <a:rPr lang="en-US" sz="8000" b="1" dirty="0">
                <a:solidFill>
                  <a:srgbClr val="FF0000"/>
                </a:solidFill>
                <a:latin typeface="UVN Sang Song" panose="03030602030607090B05" pitchFamily="66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VN Sang Song" panose="03030602030607090B05" pitchFamily="66" charset="0"/>
              </a:rPr>
              <a:t>hiểu</a:t>
            </a:r>
            <a:endParaRPr lang="en-US" sz="8000" b="1" dirty="0">
              <a:solidFill>
                <a:srgbClr val="FF0000"/>
              </a:solidFill>
              <a:latin typeface="UVN Sang Song" panose="03030602030607090B05" pitchFamily="66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7A3E5F-FB72-4107-933C-AB323EF9A5E1}"/>
              </a:ext>
            </a:extLst>
          </p:cNvPr>
          <p:cNvGrpSpPr/>
          <p:nvPr/>
        </p:nvGrpSpPr>
        <p:grpSpPr>
          <a:xfrm>
            <a:off x="5257968" y="1029100"/>
            <a:ext cx="6739647" cy="2886795"/>
            <a:chOff x="-1344712" y="1503994"/>
            <a:chExt cx="6739647" cy="288679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8BF7018-CB78-4F39-935B-5D878D401C82}"/>
                </a:ext>
              </a:extLst>
            </p:cNvPr>
            <p:cNvSpPr/>
            <p:nvPr/>
          </p:nvSpPr>
          <p:spPr>
            <a:xfrm>
              <a:off x="428133" y="1788032"/>
              <a:ext cx="4966802" cy="260275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5D302-85AE-46A9-8327-4FB254BF8E1E}"/>
                </a:ext>
              </a:extLst>
            </p:cNvPr>
            <p:cNvSpPr txBox="1"/>
            <p:nvPr/>
          </p:nvSpPr>
          <p:spPr>
            <a:xfrm>
              <a:off x="1009998" y="2333174"/>
              <a:ext cx="38270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Em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thích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con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trong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buổi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nhất?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Vì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sao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79BEE4-4D6E-4E88-8B71-47B76466487A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34" name="Picture 33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7C4F2A92-F635-47BA-8A2A-6E4B757B09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3A3D46B-DFA5-4A96-A3C2-8BB0BC42E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30024" y="2808933"/>
                <a:ext cx="309757" cy="411916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2EAAC5-A22B-4266-A134-9748DC69519B}"/>
              </a:ext>
            </a:extLst>
          </p:cNvPr>
          <p:cNvGrpSpPr/>
          <p:nvPr/>
        </p:nvGrpSpPr>
        <p:grpSpPr>
          <a:xfrm>
            <a:off x="-551904" y="1029100"/>
            <a:ext cx="6739647" cy="2886795"/>
            <a:chOff x="-1344712" y="1503994"/>
            <a:chExt cx="6739647" cy="288679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4FAD12A-9849-469F-96A2-5D97C33979A1}"/>
                </a:ext>
              </a:extLst>
            </p:cNvPr>
            <p:cNvSpPr/>
            <p:nvPr/>
          </p:nvSpPr>
          <p:spPr>
            <a:xfrm>
              <a:off x="428133" y="1788032"/>
              <a:ext cx="4966802" cy="260275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8645855-2B31-4E9E-8E27-7EB7D020DA6F}"/>
                </a:ext>
              </a:extLst>
            </p:cNvPr>
            <p:cNvSpPr txBox="1"/>
            <p:nvPr/>
          </p:nvSpPr>
          <p:spPr>
            <a:xfrm>
              <a:off x="1009998" y="2333174"/>
              <a:ext cx="38270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mỗi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buổi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trong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ngày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con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có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gì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đẹp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7E96E97-1F6B-4853-93E9-8C1926680899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55" name="Picture 54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D3E5D00E-4596-431B-9248-EEEF6854F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56" name="Picture 55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AF14F99F-F904-4F84-85E2-4F8C01E41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024" y="2731910"/>
                <a:ext cx="309757" cy="565963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A8CD5BB-A578-4914-9341-B64DA736549F}"/>
              </a:ext>
            </a:extLst>
          </p:cNvPr>
          <p:cNvGrpSpPr/>
          <p:nvPr/>
        </p:nvGrpSpPr>
        <p:grpSpPr>
          <a:xfrm>
            <a:off x="5257968" y="3639212"/>
            <a:ext cx="6739647" cy="2886795"/>
            <a:chOff x="-1344712" y="1503994"/>
            <a:chExt cx="6739647" cy="288679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289A38E-B476-4D00-AE9E-509D9A339820}"/>
                </a:ext>
              </a:extLst>
            </p:cNvPr>
            <p:cNvSpPr/>
            <p:nvPr/>
          </p:nvSpPr>
          <p:spPr>
            <a:xfrm>
              <a:off x="428133" y="1788032"/>
              <a:ext cx="4966802" cy="260275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CE035D1-C7FD-4453-9230-1DD50A7C5A92}"/>
                </a:ext>
              </a:extLst>
            </p:cNvPr>
            <p:cNvSpPr txBox="1"/>
            <p:nvPr/>
          </p:nvSpPr>
          <p:spPr>
            <a:xfrm>
              <a:off x="1009998" y="2333174"/>
              <a:ext cx="38270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Câu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thể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hiện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tình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cảm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của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tác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giả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với con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0940380-16B9-400E-BD10-3ADE8B856577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61" name="Picture 60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F3119498-7629-4D8B-8275-BC6C28BFF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772DF641-B2CA-4727-BE2E-D00823EC5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30024" y="2822065"/>
                <a:ext cx="309757" cy="385653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3C75AA4-04F6-473D-991D-FAFA1D84B224}"/>
              </a:ext>
            </a:extLst>
          </p:cNvPr>
          <p:cNvGrpSpPr/>
          <p:nvPr/>
        </p:nvGrpSpPr>
        <p:grpSpPr>
          <a:xfrm>
            <a:off x="-551904" y="3639212"/>
            <a:ext cx="6739647" cy="2886795"/>
            <a:chOff x="-1344712" y="1503994"/>
            <a:chExt cx="6739647" cy="288679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24E286D-106A-4AF1-81B5-4DB401947BC2}"/>
                </a:ext>
              </a:extLst>
            </p:cNvPr>
            <p:cNvSpPr/>
            <p:nvPr/>
          </p:nvSpPr>
          <p:spPr>
            <a:xfrm>
              <a:off x="428133" y="1788032"/>
              <a:ext cx="4966802" cy="260275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911F159-D7C1-462F-A6C8-3C2FAC630A3B}"/>
                </a:ext>
              </a:extLst>
            </p:cNvPr>
            <p:cNvSpPr txBox="1"/>
            <p:nvPr/>
          </p:nvSpPr>
          <p:spPr>
            <a:xfrm>
              <a:off x="1009998" y="2333174"/>
              <a:ext cx="38270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Trong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khổ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thứ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tiếng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cuối các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dòng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có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vần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giống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nhau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02CA053-C5BA-4751-B3E2-AA4683BCA23A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67" name="Picture 6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B0E3F609-3D62-418D-812B-2946011F8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0C22AFB-C7F4-44F7-BECB-4C9CF375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30024" y="2826396"/>
                <a:ext cx="309757" cy="3769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82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ireworks, plant, outdoor object&#10;&#10;Description automatically generated">
            <a:extLst>
              <a:ext uri="{FF2B5EF4-FFF2-40B4-BE49-F238E27FC236}">
                <a16:creationId xmlns:a16="http://schemas.microsoft.com/office/drawing/2014/main" id="{20A11DBE-422E-4BF9-A5FA-7099DD0EB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7"/>
          <a:stretch/>
        </p:blipFill>
        <p:spPr>
          <a:xfrm flipH="1">
            <a:off x="-645632" y="3695560"/>
            <a:ext cx="4371289" cy="40537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1FDEAF-0752-43B1-9562-C68492BF919E}"/>
              </a:ext>
            </a:extLst>
          </p:cNvPr>
          <p:cNvGrpSpPr/>
          <p:nvPr/>
        </p:nvGrpSpPr>
        <p:grpSpPr>
          <a:xfrm>
            <a:off x="-139483" y="1736760"/>
            <a:ext cx="4299284" cy="3742132"/>
            <a:chOff x="0" y="2062223"/>
            <a:chExt cx="4299284" cy="37421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0E5D3AB-B636-4F02-83C0-ED2A4E9C1957}"/>
                </a:ext>
              </a:extLst>
            </p:cNvPr>
            <p:cNvSpPr/>
            <p:nvPr/>
          </p:nvSpPr>
          <p:spPr>
            <a:xfrm>
              <a:off x="0" y="2614865"/>
              <a:ext cx="4299284" cy="31894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" descr="Cảnh Quan Đẹp Hiện Đại Với Độ Dốc, Tải Vector - Free.Vector6.com">
              <a:extLst>
                <a:ext uri="{FF2B5EF4-FFF2-40B4-BE49-F238E27FC236}">
                  <a16:creationId xmlns:a16="http://schemas.microsoft.com/office/drawing/2014/main" id="{5AFD2FC8-B904-499A-BF03-828D37FF84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06" b="98118" l="3045" r="93750">
                          <a14:foregroundMark x1="6891" y1="12941" x2="24359" y2="39059"/>
                          <a14:foregroundMark x1="12179" y1="9176" x2="27564" y2="25412"/>
                          <a14:foregroundMark x1="19712" y1="10824" x2="11859" y2="16235"/>
                          <a14:foregroundMark x1="11859" y1="16235" x2="4006" y2="27294"/>
                          <a14:foregroundMark x1="4006" y1="27294" x2="3045" y2="31059"/>
                          <a14:foregroundMark x1="4647" y1="19294" x2="18109" y2="42118"/>
                          <a14:foregroundMark x1="12019" y1="39059" x2="16506" y2="46118"/>
                          <a14:foregroundMark x1="23077" y1="27529" x2="25962" y2="18353"/>
                          <a14:foregroundMark x1="76923" y1="22588" x2="83654" y2="34588"/>
                          <a14:foregroundMark x1="76603" y1="16471" x2="87500" y2="28941"/>
                          <a14:foregroundMark x1="81250" y1="14118" x2="79006" y2="40941"/>
                          <a14:foregroundMark x1="72756" y1="17647" x2="68429" y2="44471"/>
                          <a14:foregroundMark x1="83654" y1="62588" x2="88301" y2="88235"/>
                          <a14:foregroundMark x1="88301" y1="88235" x2="87500" y2="87765"/>
                          <a14:foregroundMark x1="76923" y1="62118" x2="76603" y2="80235"/>
                          <a14:foregroundMark x1="68109" y1="64941" x2="76923" y2="98118"/>
                          <a14:foregroundMark x1="71154" y1="68941" x2="83654" y2="88235"/>
                          <a14:foregroundMark x1="83654" y1="88235" x2="83654" y2="88235"/>
                          <a14:foregroundMark x1="85897" y1="66118" x2="93750" y2="79294"/>
                          <a14:foregroundMark x1="89744" y1="63294" x2="92949" y2="77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69" t="49245" r="-2229" b="-4902"/>
            <a:stretch/>
          </p:blipFill>
          <p:spPr bwMode="auto">
            <a:xfrm>
              <a:off x="1376745" y="2062223"/>
              <a:ext cx="1545795" cy="1564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A42DA2-7880-4533-859E-BA6F90AD9DBC}"/>
              </a:ext>
            </a:extLst>
          </p:cNvPr>
          <p:cNvGrpSpPr/>
          <p:nvPr/>
        </p:nvGrpSpPr>
        <p:grpSpPr>
          <a:xfrm>
            <a:off x="0" y="-131956"/>
            <a:ext cx="11245515" cy="2610574"/>
            <a:chOff x="-1344712" y="1503994"/>
            <a:chExt cx="11245515" cy="2610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295BA19-73AF-4863-87A2-433F065A0F5F}"/>
                </a:ext>
              </a:extLst>
            </p:cNvPr>
            <p:cNvSpPr/>
            <p:nvPr/>
          </p:nvSpPr>
          <p:spPr>
            <a:xfrm>
              <a:off x="428132" y="1788032"/>
              <a:ext cx="9472671" cy="1587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D05684-B09E-43C6-AEF2-44023CB60005}"/>
                </a:ext>
              </a:extLst>
            </p:cNvPr>
            <p:cNvSpPr txBox="1"/>
            <p:nvPr/>
          </p:nvSpPr>
          <p:spPr>
            <a:xfrm>
              <a:off x="1009997" y="2269006"/>
              <a:ext cx="84416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Vào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mỗi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buổi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trong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ngày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con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có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gì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đẹp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1B9F81-1044-47C5-8497-D3DF41F6F330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8" name="Picture 7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F2B0275-10FC-4E88-833F-1749634A23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9" name="Picture 8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1966045A-BAF0-4996-A402-B1A4BE727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024" y="2731910"/>
                <a:ext cx="309757" cy="565963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012A56-8E1E-4F6E-A550-640F07E9CDF3}"/>
              </a:ext>
            </a:extLst>
          </p:cNvPr>
          <p:cNvGrpSpPr/>
          <p:nvPr/>
        </p:nvGrpSpPr>
        <p:grpSpPr>
          <a:xfrm>
            <a:off x="1213113" y="3284587"/>
            <a:ext cx="1873058" cy="608307"/>
            <a:chOff x="1586749" y="3656547"/>
            <a:chExt cx="1873058" cy="6083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0EE3C8F-8A03-4746-BD8E-4143FC6C8612}"/>
                </a:ext>
              </a:extLst>
            </p:cNvPr>
            <p:cNvSpPr/>
            <p:nvPr/>
          </p:nvSpPr>
          <p:spPr>
            <a:xfrm>
              <a:off x="1586749" y="3656547"/>
              <a:ext cx="1845536" cy="608307"/>
            </a:xfrm>
            <a:custGeom>
              <a:avLst/>
              <a:gdLst>
                <a:gd name="connsiteX0" fmla="*/ 0 w 1845536"/>
                <a:gd name="connsiteY0" fmla="*/ 101387 h 608307"/>
                <a:gd name="connsiteX1" fmla="*/ 101387 w 1845536"/>
                <a:gd name="connsiteY1" fmla="*/ 0 h 608307"/>
                <a:gd name="connsiteX2" fmla="*/ 648974 w 1845536"/>
                <a:gd name="connsiteY2" fmla="*/ 0 h 608307"/>
                <a:gd name="connsiteX3" fmla="*/ 1163706 w 1845536"/>
                <a:gd name="connsiteY3" fmla="*/ 0 h 608307"/>
                <a:gd name="connsiteX4" fmla="*/ 1744149 w 1845536"/>
                <a:gd name="connsiteY4" fmla="*/ 0 h 608307"/>
                <a:gd name="connsiteX5" fmla="*/ 1845536 w 1845536"/>
                <a:gd name="connsiteY5" fmla="*/ 101387 h 608307"/>
                <a:gd name="connsiteX6" fmla="*/ 1845536 w 1845536"/>
                <a:gd name="connsiteY6" fmla="*/ 506920 h 608307"/>
                <a:gd name="connsiteX7" fmla="*/ 1744149 w 1845536"/>
                <a:gd name="connsiteY7" fmla="*/ 608307 h 608307"/>
                <a:gd name="connsiteX8" fmla="*/ 1163706 w 1845536"/>
                <a:gd name="connsiteY8" fmla="*/ 608307 h 608307"/>
                <a:gd name="connsiteX9" fmla="*/ 616119 w 1845536"/>
                <a:gd name="connsiteY9" fmla="*/ 608307 h 608307"/>
                <a:gd name="connsiteX10" fmla="*/ 101387 w 1845536"/>
                <a:gd name="connsiteY10" fmla="*/ 608307 h 608307"/>
                <a:gd name="connsiteX11" fmla="*/ 0 w 1845536"/>
                <a:gd name="connsiteY11" fmla="*/ 506920 h 608307"/>
                <a:gd name="connsiteX12" fmla="*/ 0 w 1845536"/>
                <a:gd name="connsiteY12" fmla="*/ 101387 h 60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5536" h="608307" fill="none" extrusionOk="0">
                  <a:moveTo>
                    <a:pt x="0" y="101387"/>
                  </a:moveTo>
                  <a:cubicBezTo>
                    <a:pt x="-3097" y="46642"/>
                    <a:pt x="40723" y="74"/>
                    <a:pt x="101387" y="0"/>
                  </a:cubicBezTo>
                  <a:cubicBezTo>
                    <a:pt x="306724" y="-757"/>
                    <a:pt x="438566" y="39539"/>
                    <a:pt x="648974" y="0"/>
                  </a:cubicBezTo>
                  <a:cubicBezTo>
                    <a:pt x="859382" y="-39539"/>
                    <a:pt x="930473" y="55063"/>
                    <a:pt x="1163706" y="0"/>
                  </a:cubicBezTo>
                  <a:cubicBezTo>
                    <a:pt x="1396939" y="-55063"/>
                    <a:pt x="1533379" y="45543"/>
                    <a:pt x="1744149" y="0"/>
                  </a:cubicBezTo>
                  <a:cubicBezTo>
                    <a:pt x="1800982" y="-3468"/>
                    <a:pt x="1841275" y="54317"/>
                    <a:pt x="1845536" y="101387"/>
                  </a:cubicBezTo>
                  <a:cubicBezTo>
                    <a:pt x="1870241" y="298783"/>
                    <a:pt x="1831951" y="422350"/>
                    <a:pt x="1845536" y="506920"/>
                  </a:cubicBezTo>
                  <a:cubicBezTo>
                    <a:pt x="1848919" y="572261"/>
                    <a:pt x="1794374" y="607270"/>
                    <a:pt x="1744149" y="608307"/>
                  </a:cubicBezTo>
                  <a:cubicBezTo>
                    <a:pt x="1512853" y="615420"/>
                    <a:pt x="1319130" y="568500"/>
                    <a:pt x="1163706" y="608307"/>
                  </a:cubicBezTo>
                  <a:cubicBezTo>
                    <a:pt x="1008282" y="648114"/>
                    <a:pt x="754892" y="568483"/>
                    <a:pt x="616119" y="608307"/>
                  </a:cubicBezTo>
                  <a:cubicBezTo>
                    <a:pt x="477346" y="648131"/>
                    <a:pt x="210096" y="582796"/>
                    <a:pt x="101387" y="608307"/>
                  </a:cubicBezTo>
                  <a:cubicBezTo>
                    <a:pt x="39013" y="605248"/>
                    <a:pt x="3996" y="566737"/>
                    <a:pt x="0" y="506920"/>
                  </a:cubicBezTo>
                  <a:cubicBezTo>
                    <a:pt x="-33712" y="419103"/>
                    <a:pt x="19354" y="186723"/>
                    <a:pt x="0" y="101387"/>
                  </a:cubicBezTo>
                  <a:close/>
                </a:path>
                <a:path w="1845536" h="608307" stroke="0" extrusionOk="0">
                  <a:moveTo>
                    <a:pt x="0" y="101387"/>
                  </a:moveTo>
                  <a:cubicBezTo>
                    <a:pt x="3649" y="49459"/>
                    <a:pt x="48414" y="1135"/>
                    <a:pt x="101387" y="0"/>
                  </a:cubicBezTo>
                  <a:cubicBezTo>
                    <a:pt x="213992" y="-12814"/>
                    <a:pt x="397479" y="1691"/>
                    <a:pt x="648974" y="0"/>
                  </a:cubicBezTo>
                  <a:cubicBezTo>
                    <a:pt x="900469" y="-1691"/>
                    <a:pt x="1057395" y="1278"/>
                    <a:pt x="1180134" y="0"/>
                  </a:cubicBezTo>
                  <a:cubicBezTo>
                    <a:pt x="1302873" y="-1278"/>
                    <a:pt x="1524524" y="7401"/>
                    <a:pt x="1744149" y="0"/>
                  </a:cubicBezTo>
                  <a:cubicBezTo>
                    <a:pt x="1786489" y="-9625"/>
                    <a:pt x="1838979" y="58314"/>
                    <a:pt x="1845536" y="101387"/>
                  </a:cubicBezTo>
                  <a:cubicBezTo>
                    <a:pt x="1853011" y="282664"/>
                    <a:pt x="1807634" y="407884"/>
                    <a:pt x="1845536" y="506920"/>
                  </a:cubicBezTo>
                  <a:cubicBezTo>
                    <a:pt x="1845337" y="575702"/>
                    <a:pt x="1789366" y="614166"/>
                    <a:pt x="1744149" y="608307"/>
                  </a:cubicBezTo>
                  <a:cubicBezTo>
                    <a:pt x="1505400" y="665343"/>
                    <a:pt x="1395621" y="583784"/>
                    <a:pt x="1245845" y="608307"/>
                  </a:cubicBezTo>
                  <a:cubicBezTo>
                    <a:pt x="1096069" y="632830"/>
                    <a:pt x="940248" y="550029"/>
                    <a:pt x="665402" y="608307"/>
                  </a:cubicBezTo>
                  <a:cubicBezTo>
                    <a:pt x="390556" y="666585"/>
                    <a:pt x="255813" y="583519"/>
                    <a:pt x="101387" y="608307"/>
                  </a:cubicBezTo>
                  <a:cubicBezTo>
                    <a:pt x="47326" y="610381"/>
                    <a:pt x="-13133" y="571638"/>
                    <a:pt x="0" y="506920"/>
                  </a:cubicBezTo>
                  <a:cubicBezTo>
                    <a:pt x="-34804" y="383125"/>
                    <a:pt x="2763" y="265299"/>
                    <a:pt x="0" y="10138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347969284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615704-8838-411B-83D6-5DA9ADD0A18A}"/>
                </a:ext>
              </a:extLst>
            </p:cNvPr>
            <p:cNvSpPr txBox="1"/>
            <p:nvPr/>
          </p:nvSpPr>
          <p:spPr>
            <a:xfrm>
              <a:off x="1614271" y="3683701"/>
              <a:ext cx="18455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solidFill>
                    <a:srgbClr val="FF0000"/>
                  </a:solidFill>
                </a:rPr>
                <a:t>Buổi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sớm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EA5D1A-534B-4F1D-AB9C-AE24901E11B0}"/>
              </a:ext>
            </a:extLst>
          </p:cNvPr>
          <p:cNvGrpSpPr/>
          <p:nvPr/>
        </p:nvGrpSpPr>
        <p:grpSpPr>
          <a:xfrm>
            <a:off x="276410" y="3892895"/>
            <a:ext cx="3697892" cy="553998"/>
            <a:chOff x="307406" y="4264855"/>
            <a:chExt cx="3697892" cy="55399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299AF-E2D5-4989-85D2-EE48A30AF9D7}"/>
                </a:ext>
              </a:extLst>
            </p:cNvPr>
            <p:cNvSpPr txBox="1"/>
            <p:nvPr/>
          </p:nvSpPr>
          <p:spPr>
            <a:xfrm>
              <a:off x="692834" y="4264855"/>
              <a:ext cx="33124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/>
                <a:t>sương</a:t>
              </a:r>
              <a:r>
                <a:rPr lang="en-US" sz="3000" dirty="0"/>
                <a:t> </a:t>
              </a:r>
              <a:r>
                <a:rPr lang="en-US" sz="3000" dirty="0" err="1"/>
                <a:t>mơ</a:t>
              </a:r>
              <a:r>
                <a:rPr lang="en-US" sz="3000" dirty="0"/>
                <a:t> </a:t>
              </a:r>
              <a:r>
                <a:rPr lang="en-US" sz="3000" dirty="0" err="1"/>
                <a:t>màng</a:t>
              </a:r>
              <a:endParaRPr lang="en-US" sz="3000" dirty="0"/>
            </a:p>
          </p:txBody>
        </p:sp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DD59807-4E36-4B30-9804-A5140AB2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06" y="4335039"/>
              <a:ext cx="385428" cy="413630"/>
            </a:xfrm>
            <a:prstGeom prst="rect">
              <a:avLst/>
            </a:prstGeom>
          </p:spPr>
        </p:pic>
      </p:grpSp>
      <p:pic>
        <p:nvPicPr>
          <p:cNvPr id="53" name="Picture 52" descr="A picture containing text, fireworks, plant, outdoor object&#10;&#10;Description automatically generated">
            <a:extLst>
              <a:ext uri="{FF2B5EF4-FFF2-40B4-BE49-F238E27FC236}">
                <a16:creationId xmlns:a16="http://schemas.microsoft.com/office/drawing/2014/main" id="{E9AA5EDB-B47D-4401-9092-F550B8575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7"/>
          <a:stretch/>
        </p:blipFill>
        <p:spPr>
          <a:xfrm flipH="1">
            <a:off x="8646259" y="3963079"/>
            <a:ext cx="4371289" cy="40537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DF8BA72-65A4-4231-BFBF-B3BB6AA7D5B4}"/>
              </a:ext>
            </a:extLst>
          </p:cNvPr>
          <p:cNvGrpSpPr/>
          <p:nvPr/>
        </p:nvGrpSpPr>
        <p:grpSpPr>
          <a:xfrm>
            <a:off x="4111647" y="1736760"/>
            <a:ext cx="3368835" cy="3826626"/>
            <a:chOff x="4218435" y="2062223"/>
            <a:chExt cx="3368835" cy="382662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B4BF52F-6175-4435-83BB-EBABE961E5D8}"/>
                </a:ext>
              </a:extLst>
            </p:cNvPr>
            <p:cNvSpPr/>
            <p:nvPr/>
          </p:nvSpPr>
          <p:spPr>
            <a:xfrm>
              <a:off x="4218435" y="2614865"/>
              <a:ext cx="3368835" cy="32739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98" name="Picture 2" descr="Cảnh Quan Đẹp Hiện Đại Với Độ Dốc, Tải Vector - Free.Vector6.com">
              <a:extLst>
                <a:ext uri="{FF2B5EF4-FFF2-40B4-BE49-F238E27FC236}">
                  <a16:creationId xmlns:a16="http://schemas.microsoft.com/office/drawing/2014/main" id="{E0934B20-C051-4BCD-8A27-F27ABEBD73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41" b="89412" l="3045" r="89904">
                          <a14:foregroundMark x1="6891" y1="12941" x2="24359" y2="39059"/>
                          <a14:foregroundMark x1="12179" y1="9176" x2="27564" y2="25412"/>
                          <a14:foregroundMark x1="19712" y1="10824" x2="11859" y2="16235"/>
                          <a14:foregroundMark x1="11859" y1="16235" x2="4006" y2="27294"/>
                          <a14:foregroundMark x1="4006" y1="27294" x2="3045" y2="31059"/>
                          <a14:foregroundMark x1="4647" y1="19294" x2="18109" y2="42118"/>
                          <a14:foregroundMark x1="12019" y1="39059" x2="16506" y2="46118"/>
                          <a14:foregroundMark x1="23077" y1="27529" x2="25962" y2="18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94" b="50000"/>
            <a:stretch/>
          </p:blipFill>
          <p:spPr bwMode="auto">
            <a:xfrm>
              <a:off x="5205352" y="2062223"/>
              <a:ext cx="1395001" cy="1405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B8D217-AA54-411A-95F9-1A84D9AA8436}"/>
              </a:ext>
            </a:extLst>
          </p:cNvPr>
          <p:cNvGrpSpPr/>
          <p:nvPr/>
        </p:nvGrpSpPr>
        <p:grpSpPr>
          <a:xfrm>
            <a:off x="276410" y="4491065"/>
            <a:ext cx="3697892" cy="553998"/>
            <a:chOff x="307406" y="4863025"/>
            <a:chExt cx="3697892" cy="55399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17EA5F-D6F5-4954-AEF6-EA47DD984D44}"/>
                </a:ext>
              </a:extLst>
            </p:cNvPr>
            <p:cNvSpPr txBox="1"/>
            <p:nvPr/>
          </p:nvSpPr>
          <p:spPr>
            <a:xfrm>
              <a:off x="692834" y="4863025"/>
              <a:ext cx="33124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long </a:t>
              </a:r>
              <a:r>
                <a:rPr lang="en-US" sz="3000" dirty="0" err="1"/>
                <a:t>lanh</a:t>
              </a:r>
              <a:r>
                <a:rPr lang="en-US" sz="3000" dirty="0"/>
                <a:t> </a:t>
              </a:r>
              <a:r>
                <a:rPr lang="en-US" sz="3000" dirty="0" err="1"/>
                <a:t>ngọn</a:t>
              </a:r>
              <a:r>
                <a:rPr lang="en-US" sz="3000" dirty="0"/>
                <a:t> </a:t>
              </a:r>
              <a:r>
                <a:rPr lang="en-US" sz="3000" dirty="0" err="1"/>
                <a:t>cỏ</a:t>
              </a:r>
              <a:endParaRPr lang="en-US" sz="3000" dirty="0"/>
            </a:p>
          </p:txBody>
        </p:sp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4A88162-290B-4AD8-ADC1-8D0770AE3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06" y="4933209"/>
              <a:ext cx="385428" cy="41363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380EB9-9940-4863-8938-5627FAF436D3}"/>
              </a:ext>
            </a:extLst>
          </p:cNvPr>
          <p:cNvGrpSpPr/>
          <p:nvPr/>
        </p:nvGrpSpPr>
        <p:grpSpPr>
          <a:xfrm>
            <a:off x="4960846" y="3300086"/>
            <a:ext cx="1670437" cy="608307"/>
            <a:chOff x="1795298" y="3656547"/>
            <a:chExt cx="1670437" cy="60830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C113B86-1DC7-412A-97E1-7B0A3C29133F}"/>
                </a:ext>
              </a:extLst>
            </p:cNvPr>
            <p:cNvSpPr/>
            <p:nvPr/>
          </p:nvSpPr>
          <p:spPr>
            <a:xfrm>
              <a:off x="1795298" y="3656547"/>
              <a:ext cx="1670437" cy="608307"/>
            </a:xfrm>
            <a:custGeom>
              <a:avLst/>
              <a:gdLst>
                <a:gd name="connsiteX0" fmla="*/ 0 w 1670437"/>
                <a:gd name="connsiteY0" fmla="*/ 101387 h 608307"/>
                <a:gd name="connsiteX1" fmla="*/ 101387 w 1670437"/>
                <a:gd name="connsiteY1" fmla="*/ 0 h 608307"/>
                <a:gd name="connsiteX2" fmla="*/ 590608 w 1670437"/>
                <a:gd name="connsiteY2" fmla="*/ 0 h 608307"/>
                <a:gd name="connsiteX3" fmla="*/ 1050476 w 1670437"/>
                <a:gd name="connsiteY3" fmla="*/ 0 h 608307"/>
                <a:gd name="connsiteX4" fmla="*/ 1569050 w 1670437"/>
                <a:gd name="connsiteY4" fmla="*/ 0 h 608307"/>
                <a:gd name="connsiteX5" fmla="*/ 1670437 w 1670437"/>
                <a:gd name="connsiteY5" fmla="*/ 101387 h 608307"/>
                <a:gd name="connsiteX6" fmla="*/ 1670437 w 1670437"/>
                <a:gd name="connsiteY6" fmla="*/ 506920 h 608307"/>
                <a:gd name="connsiteX7" fmla="*/ 1569050 w 1670437"/>
                <a:gd name="connsiteY7" fmla="*/ 608307 h 608307"/>
                <a:gd name="connsiteX8" fmla="*/ 1050476 w 1670437"/>
                <a:gd name="connsiteY8" fmla="*/ 608307 h 608307"/>
                <a:gd name="connsiteX9" fmla="*/ 561255 w 1670437"/>
                <a:gd name="connsiteY9" fmla="*/ 608307 h 608307"/>
                <a:gd name="connsiteX10" fmla="*/ 101387 w 1670437"/>
                <a:gd name="connsiteY10" fmla="*/ 608307 h 608307"/>
                <a:gd name="connsiteX11" fmla="*/ 0 w 1670437"/>
                <a:gd name="connsiteY11" fmla="*/ 506920 h 608307"/>
                <a:gd name="connsiteX12" fmla="*/ 0 w 1670437"/>
                <a:gd name="connsiteY12" fmla="*/ 101387 h 60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0437" h="608307" fill="none" extrusionOk="0">
                  <a:moveTo>
                    <a:pt x="0" y="101387"/>
                  </a:moveTo>
                  <a:cubicBezTo>
                    <a:pt x="-3097" y="46642"/>
                    <a:pt x="40723" y="74"/>
                    <a:pt x="101387" y="0"/>
                  </a:cubicBezTo>
                  <a:cubicBezTo>
                    <a:pt x="245133" y="-27672"/>
                    <a:pt x="444499" y="35971"/>
                    <a:pt x="590608" y="0"/>
                  </a:cubicBezTo>
                  <a:cubicBezTo>
                    <a:pt x="736717" y="-35971"/>
                    <a:pt x="840214" y="7833"/>
                    <a:pt x="1050476" y="0"/>
                  </a:cubicBezTo>
                  <a:cubicBezTo>
                    <a:pt x="1260738" y="-7833"/>
                    <a:pt x="1354314" y="4991"/>
                    <a:pt x="1569050" y="0"/>
                  </a:cubicBezTo>
                  <a:cubicBezTo>
                    <a:pt x="1625883" y="-3468"/>
                    <a:pt x="1666176" y="54317"/>
                    <a:pt x="1670437" y="101387"/>
                  </a:cubicBezTo>
                  <a:cubicBezTo>
                    <a:pt x="1695142" y="298783"/>
                    <a:pt x="1656852" y="422350"/>
                    <a:pt x="1670437" y="506920"/>
                  </a:cubicBezTo>
                  <a:cubicBezTo>
                    <a:pt x="1673820" y="572261"/>
                    <a:pt x="1619275" y="607270"/>
                    <a:pt x="1569050" y="608307"/>
                  </a:cubicBezTo>
                  <a:cubicBezTo>
                    <a:pt x="1398944" y="612646"/>
                    <a:pt x="1279191" y="576492"/>
                    <a:pt x="1050476" y="608307"/>
                  </a:cubicBezTo>
                  <a:cubicBezTo>
                    <a:pt x="821761" y="640122"/>
                    <a:pt x="687008" y="603805"/>
                    <a:pt x="561255" y="608307"/>
                  </a:cubicBezTo>
                  <a:cubicBezTo>
                    <a:pt x="435502" y="612809"/>
                    <a:pt x="300679" y="596938"/>
                    <a:pt x="101387" y="608307"/>
                  </a:cubicBezTo>
                  <a:cubicBezTo>
                    <a:pt x="39013" y="605248"/>
                    <a:pt x="3996" y="566737"/>
                    <a:pt x="0" y="506920"/>
                  </a:cubicBezTo>
                  <a:cubicBezTo>
                    <a:pt x="-33712" y="419103"/>
                    <a:pt x="19354" y="186723"/>
                    <a:pt x="0" y="101387"/>
                  </a:cubicBezTo>
                  <a:close/>
                </a:path>
                <a:path w="1670437" h="608307" stroke="0" extrusionOk="0">
                  <a:moveTo>
                    <a:pt x="0" y="101387"/>
                  </a:moveTo>
                  <a:cubicBezTo>
                    <a:pt x="3649" y="49459"/>
                    <a:pt x="48414" y="1135"/>
                    <a:pt x="101387" y="0"/>
                  </a:cubicBezTo>
                  <a:cubicBezTo>
                    <a:pt x="222123" y="-57479"/>
                    <a:pt x="468614" y="51012"/>
                    <a:pt x="590608" y="0"/>
                  </a:cubicBezTo>
                  <a:cubicBezTo>
                    <a:pt x="712602" y="-51012"/>
                    <a:pt x="951261" y="15101"/>
                    <a:pt x="1065152" y="0"/>
                  </a:cubicBezTo>
                  <a:cubicBezTo>
                    <a:pt x="1179043" y="-15101"/>
                    <a:pt x="1364748" y="55063"/>
                    <a:pt x="1569050" y="0"/>
                  </a:cubicBezTo>
                  <a:cubicBezTo>
                    <a:pt x="1611390" y="-9625"/>
                    <a:pt x="1663880" y="58314"/>
                    <a:pt x="1670437" y="101387"/>
                  </a:cubicBezTo>
                  <a:cubicBezTo>
                    <a:pt x="1677912" y="282664"/>
                    <a:pt x="1632535" y="407884"/>
                    <a:pt x="1670437" y="506920"/>
                  </a:cubicBezTo>
                  <a:cubicBezTo>
                    <a:pt x="1670238" y="575702"/>
                    <a:pt x="1614267" y="614166"/>
                    <a:pt x="1569050" y="608307"/>
                  </a:cubicBezTo>
                  <a:cubicBezTo>
                    <a:pt x="1442791" y="652184"/>
                    <a:pt x="1238842" y="575856"/>
                    <a:pt x="1123859" y="608307"/>
                  </a:cubicBezTo>
                  <a:cubicBezTo>
                    <a:pt x="1008876" y="640758"/>
                    <a:pt x="711222" y="600019"/>
                    <a:pt x="605285" y="608307"/>
                  </a:cubicBezTo>
                  <a:cubicBezTo>
                    <a:pt x="499348" y="616595"/>
                    <a:pt x="258390" y="605317"/>
                    <a:pt x="101387" y="608307"/>
                  </a:cubicBezTo>
                  <a:cubicBezTo>
                    <a:pt x="47326" y="610381"/>
                    <a:pt x="-13133" y="571638"/>
                    <a:pt x="0" y="506920"/>
                  </a:cubicBezTo>
                  <a:cubicBezTo>
                    <a:pt x="-34804" y="383125"/>
                    <a:pt x="2763" y="265299"/>
                    <a:pt x="0" y="10138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347969284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EC9273-C88E-4DD0-8F85-8D770FA663C6}"/>
                </a:ext>
              </a:extLst>
            </p:cNvPr>
            <p:cNvSpPr txBox="1"/>
            <p:nvPr/>
          </p:nvSpPr>
          <p:spPr>
            <a:xfrm>
              <a:off x="1795298" y="3698769"/>
              <a:ext cx="16704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rgbClr val="FF0000"/>
                  </a:solidFill>
                </a:rPr>
                <a:t>Buổi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trưa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A61D0E-055D-4069-B747-2858EF368C2D}"/>
              </a:ext>
            </a:extLst>
          </p:cNvPr>
          <p:cNvGrpSpPr/>
          <p:nvPr/>
        </p:nvGrpSpPr>
        <p:grpSpPr>
          <a:xfrm>
            <a:off x="4303580" y="4239839"/>
            <a:ext cx="3697892" cy="553998"/>
            <a:chOff x="307406" y="4264855"/>
            <a:chExt cx="3697892" cy="55399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984CF5-2287-4D47-8AB0-A3A2AEC27B4F}"/>
                </a:ext>
              </a:extLst>
            </p:cNvPr>
            <p:cNvSpPr txBox="1"/>
            <p:nvPr/>
          </p:nvSpPr>
          <p:spPr>
            <a:xfrm>
              <a:off x="692834" y="4264855"/>
              <a:ext cx="33124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/>
                <a:t>thơm</a:t>
              </a:r>
              <a:r>
                <a:rPr lang="en-US" sz="3000" dirty="0"/>
                <a:t> </a:t>
              </a:r>
              <a:r>
                <a:rPr lang="en-US" sz="3000" dirty="0" err="1"/>
                <a:t>cánh</a:t>
              </a:r>
              <a:r>
                <a:rPr lang="en-US" sz="3000" dirty="0"/>
                <a:t> </a:t>
              </a:r>
              <a:r>
                <a:rPr lang="en-US" sz="3000" dirty="0" err="1"/>
                <a:t>gió</a:t>
              </a:r>
              <a:endParaRPr lang="en-US" sz="3000" dirty="0"/>
            </a:p>
          </p:txBody>
        </p:sp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3065078-DAC2-4987-A173-0CBFF9FFA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06" y="4335039"/>
              <a:ext cx="385428" cy="41363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11A6CA-1598-43E0-AF5A-1306902D5A00}"/>
              </a:ext>
            </a:extLst>
          </p:cNvPr>
          <p:cNvGrpSpPr/>
          <p:nvPr/>
        </p:nvGrpSpPr>
        <p:grpSpPr>
          <a:xfrm>
            <a:off x="7305386" y="1732033"/>
            <a:ext cx="5004537" cy="5273200"/>
            <a:chOff x="4218434" y="2258975"/>
            <a:chExt cx="4635220" cy="52732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82F7AF9-31F8-448E-A733-A1A9CB49B235}"/>
                </a:ext>
              </a:extLst>
            </p:cNvPr>
            <p:cNvSpPr/>
            <p:nvPr/>
          </p:nvSpPr>
          <p:spPr>
            <a:xfrm>
              <a:off x="4218434" y="2614863"/>
              <a:ext cx="4635220" cy="4917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2" descr="Cảnh Quan Đẹp Hiện Đại Với Độ Dốc, Tải Vector - Free.Vector6.com">
              <a:extLst>
                <a:ext uri="{FF2B5EF4-FFF2-40B4-BE49-F238E27FC236}">
                  <a16:creationId xmlns:a16="http://schemas.microsoft.com/office/drawing/2014/main" id="{81FDE7FC-3E90-4412-87DA-2B2B4C9F3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71" b="89412" l="3045" r="89904">
                          <a14:foregroundMark x1="6891" y1="12941" x2="24359" y2="39059"/>
                          <a14:foregroundMark x1="12179" y1="9176" x2="27564" y2="25412"/>
                          <a14:foregroundMark x1="19712" y1="10824" x2="11859" y2="16235"/>
                          <a14:foregroundMark x1="11859" y1="16235" x2="4006" y2="27294"/>
                          <a14:foregroundMark x1="4006" y1="27294" x2="3045" y2="31059"/>
                          <a14:foregroundMark x1="4647" y1="19294" x2="18109" y2="42118"/>
                          <a14:foregroundMark x1="12019" y1="39059" x2="16506" y2="46118"/>
                          <a14:foregroundMark x1="23077" y1="27529" x2="25962" y2="18353"/>
                          <a14:foregroundMark x1="60577" y1="22118" x2="52724" y2="8471"/>
                          <a14:foregroundMark x1="52724" y1="8471" x2="52724" y2="8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7" t="-1" r="33133" b="46018"/>
            <a:stretch/>
          </p:blipFill>
          <p:spPr bwMode="auto">
            <a:xfrm>
              <a:off x="5820184" y="2258975"/>
              <a:ext cx="1292055" cy="1405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37A7C7-CDCF-4CB6-B7B1-59AB7AC6BEE0}"/>
              </a:ext>
            </a:extLst>
          </p:cNvPr>
          <p:cNvGrpSpPr/>
          <p:nvPr/>
        </p:nvGrpSpPr>
        <p:grpSpPr>
          <a:xfrm>
            <a:off x="8854263" y="3253591"/>
            <a:ext cx="1906782" cy="608307"/>
            <a:chOff x="1795298" y="3656547"/>
            <a:chExt cx="1906782" cy="60830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4BFA16D-29F1-424A-9B0A-1E822325BB8B}"/>
                </a:ext>
              </a:extLst>
            </p:cNvPr>
            <p:cNvSpPr/>
            <p:nvPr/>
          </p:nvSpPr>
          <p:spPr>
            <a:xfrm>
              <a:off x="1795298" y="3656547"/>
              <a:ext cx="1803032" cy="608307"/>
            </a:xfrm>
            <a:custGeom>
              <a:avLst/>
              <a:gdLst>
                <a:gd name="connsiteX0" fmla="*/ 0 w 1803032"/>
                <a:gd name="connsiteY0" fmla="*/ 101387 h 608307"/>
                <a:gd name="connsiteX1" fmla="*/ 101387 w 1803032"/>
                <a:gd name="connsiteY1" fmla="*/ 0 h 608307"/>
                <a:gd name="connsiteX2" fmla="*/ 634806 w 1803032"/>
                <a:gd name="connsiteY2" fmla="*/ 0 h 608307"/>
                <a:gd name="connsiteX3" fmla="*/ 1136221 w 1803032"/>
                <a:gd name="connsiteY3" fmla="*/ 0 h 608307"/>
                <a:gd name="connsiteX4" fmla="*/ 1701645 w 1803032"/>
                <a:gd name="connsiteY4" fmla="*/ 0 h 608307"/>
                <a:gd name="connsiteX5" fmla="*/ 1803032 w 1803032"/>
                <a:gd name="connsiteY5" fmla="*/ 101387 h 608307"/>
                <a:gd name="connsiteX6" fmla="*/ 1803032 w 1803032"/>
                <a:gd name="connsiteY6" fmla="*/ 506920 h 608307"/>
                <a:gd name="connsiteX7" fmla="*/ 1701645 w 1803032"/>
                <a:gd name="connsiteY7" fmla="*/ 608307 h 608307"/>
                <a:gd name="connsiteX8" fmla="*/ 1136221 w 1803032"/>
                <a:gd name="connsiteY8" fmla="*/ 608307 h 608307"/>
                <a:gd name="connsiteX9" fmla="*/ 602801 w 1803032"/>
                <a:gd name="connsiteY9" fmla="*/ 608307 h 608307"/>
                <a:gd name="connsiteX10" fmla="*/ 101387 w 1803032"/>
                <a:gd name="connsiteY10" fmla="*/ 608307 h 608307"/>
                <a:gd name="connsiteX11" fmla="*/ 0 w 1803032"/>
                <a:gd name="connsiteY11" fmla="*/ 506920 h 608307"/>
                <a:gd name="connsiteX12" fmla="*/ 0 w 1803032"/>
                <a:gd name="connsiteY12" fmla="*/ 101387 h 60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3032" h="608307" fill="none" extrusionOk="0">
                  <a:moveTo>
                    <a:pt x="0" y="101387"/>
                  </a:moveTo>
                  <a:cubicBezTo>
                    <a:pt x="-3097" y="46642"/>
                    <a:pt x="40723" y="74"/>
                    <a:pt x="101387" y="0"/>
                  </a:cubicBezTo>
                  <a:cubicBezTo>
                    <a:pt x="308502" y="-37974"/>
                    <a:pt x="504134" y="60168"/>
                    <a:pt x="634806" y="0"/>
                  </a:cubicBezTo>
                  <a:cubicBezTo>
                    <a:pt x="765478" y="-60168"/>
                    <a:pt x="1008596" y="58840"/>
                    <a:pt x="1136221" y="0"/>
                  </a:cubicBezTo>
                  <a:cubicBezTo>
                    <a:pt x="1263846" y="-58840"/>
                    <a:pt x="1440268" y="54591"/>
                    <a:pt x="1701645" y="0"/>
                  </a:cubicBezTo>
                  <a:cubicBezTo>
                    <a:pt x="1758478" y="-3468"/>
                    <a:pt x="1798771" y="54317"/>
                    <a:pt x="1803032" y="101387"/>
                  </a:cubicBezTo>
                  <a:cubicBezTo>
                    <a:pt x="1827737" y="298783"/>
                    <a:pt x="1789447" y="422350"/>
                    <a:pt x="1803032" y="506920"/>
                  </a:cubicBezTo>
                  <a:cubicBezTo>
                    <a:pt x="1806415" y="572261"/>
                    <a:pt x="1751870" y="607270"/>
                    <a:pt x="1701645" y="608307"/>
                  </a:cubicBezTo>
                  <a:cubicBezTo>
                    <a:pt x="1539285" y="665779"/>
                    <a:pt x="1340209" y="602520"/>
                    <a:pt x="1136221" y="608307"/>
                  </a:cubicBezTo>
                  <a:cubicBezTo>
                    <a:pt x="932233" y="614094"/>
                    <a:pt x="803464" y="595628"/>
                    <a:pt x="602801" y="608307"/>
                  </a:cubicBezTo>
                  <a:cubicBezTo>
                    <a:pt x="402138" y="620986"/>
                    <a:pt x="259956" y="566894"/>
                    <a:pt x="101387" y="608307"/>
                  </a:cubicBezTo>
                  <a:cubicBezTo>
                    <a:pt x="39013" y="605248"/>
                    <a:pt x="3996" y="566737"/>
                    <a:pt x="0" y="506920"/>
                  </a:cubicBezTo>
                  <a:cubicBezTo>
                    <a:pt x="-33712" y="419103"/>
                    <a:pt x="19354" y="186723"/>
                    <a:pt x="0" y="101387"/>
                  </a:cubicBezTo>
                  <a:close/>
                </a:path>
                <a:path w="1803032" h="608307" stroke="0" extrusionOk="0">
                  <a:moveTo>
                    <a:pt x="0" y="101387"/>
                  </a:moveTo>
                  <a:cubicBezTo>
                    <a:pt x="3649" y="49459"/>
                    <a:pt x="48414" y="1135"/>
                    <a:pt x="101387" y="0"/>
                  </a:cubicBezTo>
                  <a:cubicBezTo>
                    <a:pt x="358752" y="-17353"/>
                    <a:pt x="481709" y="12626"/>
                    <a:pt x="634806" y="0"/>
                  </a:cubicBezTo>
                  <a:cubicBezTo>
                    <a:pt x="787903" y="-12626"/>
                    <a:pt x="949992" y="53405"/>
                    <a:pt x="1152223" y="0"/>
                  </a:cubicBezTo>
                  <a:cubicBezTo>
                    <a:pt x="1354454" y="-53405"/>
                    <a:pt x="1558211" y="23267"/>
                    <a:pt x="1701645" y="0"/>
                  </a:cubicBezTo>
                  <a:cubicBezTo>
                    <a:pt x="1743985" y="-9625"/>
                    <a:pt x="1796475" y="58314"/>
                    <a:pt x="1803032" y="101387"/>
                  </a:cubicBezTo>
                  <a:cubicBezTo>
                    <a:pt x="1810507" y="282664"/>
                    <a:pt x="1765130" y="407884"/>
                    <a:pt x="1803032" y="506920"/>
                  </a:cubicBezTo>
                  <a:cubicBezTo>
                    <a:pt x="1802833" y="575702"/>
                    <a:pt x="1746862" y="614166"/>
                    <a:pt x="1701645" y="608307"/>
                  </a:cubicBezTo>
                  <a:cubicBezTo>
                    <a:pt x="1504058" y="622309"/>
                    <a:pt x="1451725" y="600764"/>
                    <a:pt x="1216233" y="608307"/>
                  </a:cubicBezTo>
                  <a:cubicBezTo>
                    <a:pt x="980741" y="615850"/>
                    <a:pt x="777343" y="592980"/>
                    <a:pt x="650809" y="608307"/>
                  </a:cubicBezTo>
                  <a:cubicBezTo>
                    <a:pt x="524275" y="623634"/>
                    <a:pt x="360742" y="600528"/>
                    <a:pt x="101387" y="608307"/>
                  </a:cubicBezTo>
                  <a:cubicBezTo>
                    <a:pt x="47326" y="610381"/>
                    <a:pt x="-13133" y="571638"/>
                    <a:pt x="0" y="506920"/>
                  </a:cubicBezTo>
                  <a:cubicBezTo>
                    <a:pt x="-34804" y="383125"/>
                    <a:pt x="2763" y="265299"/>
                    <a:pt x="0" y="10138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3479692841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192E65-DA17-4D5A-8742-90CBD72D0569}"/>
                </a:ext>
              </a:extLst>
            </p:cNvPr>
            <p:cNvSpPr txBox="1"/>
            <p:nvPr/>
          </p:nvSpPr>
          <p:spPr>
            <a:xfrm>
              <a:off x="1795298" y="3698769"/>
              <a:ext cx="19067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rgbClr val="FF0000"/>
                  </a:solidFill>
                </a:rPr>
                <a:t>Buổi</a:t>
              </a:r>
              <a:r>
                <a:rPr lang="en-US" sz="3000" dirty="0">
                  <a:solidFill>
                    <a:srgbClr val="FF0000"/>
                  </a:solidFill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</a:rPr>
                <a:t>chiều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0CABD1-84C1-4766-B619-0E8BC2F656EA}"/>
              </a:ext>
            </a:extLst>
          </p:cNvPr>
          <p:cNvGrpSpPr/>
          <p:nvPr/>
        </p:nvGrpSpPr>
        <p:grpSpPr>
          <a:xfrm>
            <a:off x="7525809" y="3867879"/>
            <a:ext cx="4071455" cy="553998"/>
            <a:chOff x="307406" y="4264855"/>
            <a:chExt cx="3697892" cy="55399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D8F4C66-435E-431E-B206-7B86DFB3340F}"/>
                </a:ext>
              </a:extLst>
            </p:cNvPr>
            <p:cNvSpPr txBox="1"/>
            <p:nvPr/>
          </p:nvSpPr>
          <p:spPr>
            <a:xfrm>
              <a:off x="692834" y="4264855"/>
              <a:ext cx="33124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/>
                <a:t>tím</a:t>
              </a:r>
              <a:r>
                <a:rPr lang="en-US" sz="3000" dirty="0"/>
                <a:t> </a:t>
              </a:r>
              <a:r>
                <a:rPr lang="en-US" sz="3000" dirty="0" err="1"/>
                <a:t>hoàng</a:t>
              </a:r>
              <a:r>
                <a:rPr lang="en-US" sz="3000" dirty="0"/>
                <a:t> </a:t>
              </a:r>
              <a:r>
                <a:rPr lang="en-US" sz="3000" dirty="0" err="1"/>
                <a:t>hôn</a:t>
              </a:r>
              <a:endParaRPr lang="en-US" sz="3000" dirty="0"/>
            </a:p>
          </p:txBody>
        </p:sp>
        <p:pic>
          <p:nvPicPr>
            <p:cNvPr id="49" name="Picture 4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1AD9A4A-2407-4543-AD32-9650B20CE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06" y="4335039"/>
              <a:ext cx="385428" cy="41363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654090C-6DB4-48F9-9089-FD2A43EE2E54}"/>
              </a:ext>
            </a:extLst>
          </p:cNvPr>
          <p:cNvGrpSpPr/>
          <p:nvPr/>
        </p:nvGrpSpPr>
        <p:grpSpPr>
          <a:xfrm>
            <a:off x="7525809" y="4431479"/>
            <a:ext cx="4636913" cy="553998"/>
            <a:chOff x="307406" y="4264855"/>
            <a:chExt cx="4211468" cy="5539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D63A45-06A0-485C-BE82-EB5FC3ADE61B}"/>
                </a:ext>
              </a:extLst>
            </p:cNvPr>
            <p:cNvSpPr txBox="1"/>
            <p:nvPr/>
          </p:nvSpPr>
          <p:spPr>
            <a:xfrm>
              <a:off x="692834" y="4264855"/>
              <a:ext cx="38260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/>
                <a:t>Đàn</a:t>
              </a:r>
              <a:r>
                <a:rPr lang="en-US" sz="3000" dirty="0"/>
                <a:t> </a:t>
              </a:r>
              <a:r>
                <a:rPr lang="en-US" sz="3000" dirty="0" err="1"/>
                <a:t>trâu</a:t>
              </a:r>
              <a:r>
                <a:rPr lang="en-US" sz="3000" dirty="0"/>
                <a:t> </a:t>
              </a:r>
              <a:r>
                <a:rPr lang="en-US" sz="3000" dirty="0" err="1"/>
                <a:t>về</a:t>
              </a:r>
              <a:r>
                <a:rPr lang="en-US" sz="3000" dirty="0"/>
                <a:t> </a:t>
              </a:r>
              <a:r>
                <a:rPr lang="en-US" sz="3000" dirty="0" err="1"/>
                <a:t>lững</a:t>
              </a:r>
              <a:r>
                <a:rPr lang="en-US" sz="3000" dirty="0"/>
                <a:t> </a:t>
              </a:r>
              <a:r>
                <a:rPr lang="en-US" sz="3000" dirty="0" err="1"/>
                <a:t>thững</a:t>
              </a:r>
              <a:endParaRPr lang="en-US" sz="3000" dirty="0"/>
            </a:p>
          </p:txBody>
        </p:sp>
        <p:pic>
          <p:nvPicPr>
            <p:cNvPr id="52" name="Picture 5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A0C51BA-3881-4147-9546-B89529B7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06" y="4335039"/>
              <a:ext cx="385428" cy="41363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99EE7C4-BB75-4710-B69B-D342E38D501C}"/>
              </a:ext>
            </a:extLst>
          </p:cNvPr>
          <p:cNvGrpSpPr/>
          <p:nvPr/>
        </p:nvGrpSpPr>
        <p:grpSpPr>
          <a:xfrm>
            <a:off x="7525809" y="4995078"/>
            <a:ext cx="4636913" cy="1477328"/>
            <a:chOff x="307406" y="4264855"/>
            <a:chExt cx="4211468" cy="147732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0561A7-9EA0-474A-8FAF-7BCBD577D93C}"/>
                </a:ext>
              </a:extLst>
            </p:cNvPr>
            <p:cNvSpPr txBox="1"/>
            <p:nvPr/>
          </p:nvSpPr>
          <p:spPr>
            <a:xfrm>
              <a:off x="692834" y="4264855"/>
              <a:ext cx="38260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/>
                <a:t>Bóng</a:t>
              </a:r>
              <a:r>
                <a:rPr lang="en-US" sz="3000" dirty="0"/>
                <a:t> </a:t>
              </a:r>
              <a:r>
                <a:rPr lang="en-US" sz="3000" dirty="0" err="1"/>
                <a:t>trăng</a:t>
              </a:r>
              <a:r>
                <a:rPr lang="en-US" sz="3000" dirty="0"/>
                <a:t> </a:t>
              </a:r>
              <a:r>
                <a:rPr lang="en-US" sz="3000" dirty="0" err="1"/>
                <a:t>tròn</a:t>
              </a:r>
              <a:r>
                <a:rPr lang="en-US" sz="3000" dirty="0"/>
                <a:t> </a:t>
              </a:r>
              <a:r>
                <a:rPr lang="en-US" sz="3000" dirty="0" err="1"/>
                <a:t>lừng</a:t>
              </a:r>
              <a:r>
                <a:rPr lang="en-US" sz="3000" dirty="0"/>
                <a:t> </a:t>
              </a:r>
              <a:r>
                <a:rPr lang="en-US" sz="3000" dirty="0" err="1"/>
                <a:t>lựng</a:t>
              </a:r>
              <a:r>
                <a:rPr lang="en-US" sz="3000" dirty="0"/>
                <a:t>, </a:t>
              </a:r>
              <a:r>
                <a:rPr lang="en-US" sz="3000" dirty="0" err="1"/>
                <a:t>vắt</a:t>
              </a:r>
              <a:r>
                <a:rPr lang="en-US" sz="3000" dirty="0"/>
                <a:t> </a:t>
              </a:r>
              <a:r>
                <a:rPr lang="en-US" sz="3000" dirty="0" err="1"/>
                <a:t>vẻo</a:t>
              </a:r>
              <a:r>
                <a:rPr lang="en-US" sz="3000" dirty="0"/>
                <a:t> </a:t>
              </a:r>
              <a:r>
                <a:rPr lang="en-US" sz="3000" dirty="0" err="1"/>
                <a:t>ngọn</a:t>
              </a:r>
              <a:r>
                <a:rPr lang="en-US" sz="3000" dirty="0"/>
                <a:t> </a:t>
              </a:r>
              <a:r>
                <a:rPr lang="en-US" sz="3000" dirty="0" err="1"/>
                <a:t>tre</a:t>
              </a:r>
              <a:r>
                <a:rPr lang="en-US" sz="3000" dirty="0"/>
                <a:t> </a:t>
              </a:r>
              <a:r>
                <a:rPr lang="en-US" sz="3000" dirty="0" err="1"/>
                <a:t>già</a:t>
              </a:r>
              <a:endParaRPr lang="en-US" sz="3000" dirty="0"/>
            </a:p>
          </p:txBody>
        </p:sp>
        <p:pic>
          <p:nvPicPr>
            <p:cNvPr id="57" name="Picture 5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48DADC1-2594-4E56-B09D-3A3814BE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06" y="4335039"/>
              <a:ext cx="385428" cy="413630"/>
            </a:xfrm>
            <a:prstGeom prst="rect">
              <a:avLst/>
            </a:prstGeom>
          </p:spPr>
        </p:pic>
      </p:grpSp>
      <p:pic>
        <p:nvPicPr>
          <p:cNvPr id="58" name="Picture 57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EE624670-609A-456A-BE72-91CA8D66F0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55" y="6052098"/>
            <a:ext cx="2291325" cy="713337"/>
          </a:xfrm>
          <a:prstGeom prst="rect">
            <a:avLst/>
          </a:prstGeom>
        </p:spPr>
      </p:pic>
      <p:pic>
        <p:nvPicPr>
          <p:cNvPr id="60" name="Picture 59" descr="A toy figurine of a child&#10;&#10;Description automatically generated with low confidence">
            <a:extLst>
              <a:ext uri="{FF2B5EF4-FFF2-40B4-BE49-F238E27FC236}">
                <a16:creationId xmlns:a16="http://schemas.microsoft.com/office/drawing/2014/main" id="{773910EF-E4A7-40A0-9D14-2CC02FB36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5212" y="4716145"/>
            <a:ext cx="1169178" cy="15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2000" r="-1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FDEE06-9DFB-41E1-92C8-191C0105D5B8}"/>
              </a:ext>
            </a:extLst>
          </p:cNvPr>
          <p:cNvGrpSpPr/>
          <p:nvPr/>
        </p:nvGrpSpPr>
        <p:grpSpPr>
          <a:xfrm>
            <a:off x="-276949" y="-108488"/>
            <a:ext cx="11900678" cy="2610574"/>
            <a:chOff x="-1344712" y="1503994"/>
            <a:chExt cx="11900678" cy="26105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8BE0BA4-96BB-4059-948E-229DB31E91D9}"/>
                </a:ext>
              </a:extLst>
            </p:cNvPr>
            <p:cNvSpPr/>
            <p:nvPr/>
          </p:nvSpPr>
          <p:spPr>
            <a:xfrm>
              <a:off x="428132" y="1788033"/>
              <a:ext cx="10127834" cy="196321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C5F3BF-E9CD-43F0-80D1-825404435808}"/>
                </a:ext>
              </a:extLst>
            </p:cNvPr>
            <p:cNvSpPr txBox="1"/>
            <p:nvPr/>
          </p:nvSpPr>
          <p:spPr>
            <a:xfrm>
              <a:off x="1009998" y="2261809"/>
              <a:ext cx="93682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Em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thích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con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trong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vào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buổi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nhất?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Vì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sao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8C77FE-D921-4BEE-9E80-A9791876E88E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A2F80F7B-CC8A-48EC-A3AA-FE79DC8F9A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FE56DE1-0859-42D3-9338-B658892CD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30024" y="2808933"/>
                <a:ext cx="309757" cy="411916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4972FE6-FFDF-42F2-A2E4-AF2DB10F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03" y="2612543"/>
            <a:ext cx="1832206" cy="31589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03A3F4-F806-4264-BFB0-24CBC2272152}"/>
              </a:ext>
            </a:extLst>
          </p:cNvPr>
          <p:cNvSpPr/>
          <p:nvPr/>
        </p:nvSpPr>
        <p:spPr>
          <a:xfrm>
            <a:off x="568270" y="1892925"/>
            <a:ext cx="9913927" cy="30200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D68E34D4-4249-4260-A9DA-00693697A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66"/>
          <a:stretch/>
        </p:blipFill>
        <p:spPr>
          <a:xfrm>
            <a:off x="692465" y="2603444"/>
            <a:ext cx="2329704" cy="2705979"/>
          </a:xfrm>
          <a:prstGeom prst="rect">
            <a:avLst/>
          </a:prstGeom>
        </p:spPr>
      </p:pic>
      <p:pic>
        <p:nvPicPr>
          <p:cNvPr id="17" name="Picture 16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195215C4-7345-4D9B-BC27-A7E9CBF2C8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0" t="206" r="36" b="-206"/>
          <a:stretch/>
        </p:blipFill>
        <p:spPr>
          <a:xfrm>
            <a:off x="7806435" y="2502086"/>
            <a:ext cx="2278547" cy="2976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BB0E5-B4F5-4EBE-80B2-0553B562E01A}"/>
              </a:ext>
            </a:extLst>
          </p:cNvPr>
          <p:cNvGrpSpPr/>
          <p:nvPr/>
        </p:nvGrpSpPr>
        <p:grpSpPr>
          <a:xfrm>
            <a:off x="1935748" y="2277511"/>
            <a:ext cx="7178970" cy="2250866"/>
            <a:chOff x="1153488" y="2333389"/>
            <a:chExt cx="7178970" cy="22508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C73EEB-E1A4-4D4C-B61E-99B1844A4363}"/>
                </a:ext>
              </a:extLst>
            </p:cNvPr>
            <p:cNvSpPr txBox="1"/>
            <p:nvPr/>
          </p:nvSpPr>
          <p:spPr>
            <a:xfrm>
              <a:off x="1153488" y="2422237"/>
              <a:ext cx="71789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Ví</a:t>
              </a:r>
              <a:r>
                <a:rPr lang="en-US" sz="4000" dirty="0"/>
                <a:t> </a:t>
              </a:r>
              <a:r>
                <a:rPr lang="en-US" sz="4000" dirty="0" err="1"/>
                <a:t>dụ</a:t>
              </a:r>
              <a:r>
                <a:rPr lang="en-US" sz="4000" dirty="0"/>
                <a:t>:</a:t>
              </a:r>
            </a:p>
            <a:p>
              <a:pPr algn="ctr"/>
              <a:r>
                <a:rPr lang="en-US" sz="4000" dirty="0" err="1"/>
                <a:t>Em</a:t>
              </a:r>
              <a:r>
                <a:rPr lang="en-US" sz="4000" dirty="0"/>
                <a:t> </a:t>
              </a:r>
              <a:r>
                <a:rPr lang="en-US" sz="4000" dirty="0" err="1"/>
                <a:t>thích</a:t>
              </a:r>
              <a:r>
                <a:rPr lang="en-US" sz="4000" dirty="0"/>
                <a:t> </a:t>
              </a:r>
              <a:r>
                <a:rPr lang="en-US" sz="4000" dirty="0" err="1"/>
                <a:t>buổi</a:t>
              </a:r>
              <a:r>
                <a:rPr lang="en-US" sz="4000" dirty="0"/>
                <a:t> </a:t>
              </a:r>
              <a:r>
                <a:rPr lang="en-US" sz="4000" dirty="0" err="1"/>
                <a:t>sớm</a:t>
              </a:r>
              <a:r>
                <a:rPr lang="en-US" sz="4000" dirty="0"/>
                <a:t> </a:t>
              </a:r>
              <a:r>
                <a:rPr lang="en-US" sz="4000" dirty="0" err="1"/>
                <a:t>vì</a:t>
              </a:r>
              <a:r>
                <a:rPr lang="en-US" sz="4000" dirty="0"/>
                <a:t> không </a:t>
              </a:r>
              <a:r>
                <a:rPr lang="en-US" sz="4000" dirty="0" err="1"/>
                <a:t>khí</a:t>
              </a:r>
              <a:r>
                <a:rPr lang="en-US" sz="4000" dirty="0"/>
                <a:t> </a:t>
              </a:r>
              <a:r>
                <a:rPr lang="en-US" sz="4000" dirty="0" err="1"/>
                <a:t>thật</a:t>
              </a:r>
              <a:r>
                <a:rPr lang="en-US" sz="4000" dirty="0"/>
                <a:t> trong </a:t>
              </a:r>
              <a:r>
                <a:rPr lang="en-US" sz="4000" dirty="0" err="1"/>
                <a:t>lành</a:t>
              </a:r>
              <a:r>
                <a:rPr lang="en-US" sz="4000" dirty="0"/>
                <a:t> và </a:t>
              </a:r>
              <a:r>
                <a:rPr lang="en-US" sz="4000" dirty="0" err="1"/>
                <a:t>mát</a:t>
              </a:r>
              <a:r>
                <a:rPr lang="en-US" sz="4000" dirty="0"/>
                <a:t> </a:t>
              </a:r>
              <a:r>
                <a:rPr lang="en-US" sz="4000" dirty="0" err="1"/>
                <a:t>mẻ</a:t>
              </a:r>
              <a:r>
                <a:rPr lang="en-US" sz="4000" dirty="0"/>
                <a:t>.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0CFDCDF-0560-434E-B7F1-04A48709947B}"/>
                </a:ext>
              </a:extLst>
            </p:cNvPr>
            <p:cNvSpPr/>
            <p:nvPr/>
          </p:nvSpPr>
          <p:spPr>
            <a:xfrm>
              <a:off x="1153488" y="2333389"/>
              <a:ext cx="7178970" cy="2250866"/>
            </a:xfrm>
            <a:prstGeom prst="round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312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6" presetClass="entr" presetSubtype="4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CB3A772-FB43-4895-B02B-7223DECAE945}"/>
              </a:ext>
            </a:extLst>
          </p:cNvPr>
          <p:cNvGrpSpPr/>
          <p:nvPr/>
        </p:nvGrpSpPr>
        <p:grpSpPr>
          <a:xfrm>
            <a:off x="-427917" y="-42620"/>
            <a:ext cx="11106249" cy="2610574"/>
            <a:chOff x="-1344712" y="1503994"/>
            <a:chExt cx="11106249" cy="26105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07FFDF-D3EE-4A6C-87EC-9D6184D49720}"/>
                </a:ext>
              </a:extLst>
            </p:cNvPr>
            <p:cNvSpPr/>
            <p:nvPr/>
          </p:nvSpPr>
          <p:spPr>
            <a:xfrm>
              <a:off x="428133" y="1788032"/>
              <a:ext cx="9333404" cy="185085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8C8F39-DE95-4871-BF12-5AB55779CE4E}"/>
                </a:ext>
              </a:extLst>
            </p:cNvPr>
            <p:cNvSpPr txBox="1"/>
            <p:nvPr/>
          </p:nvSpPr>
          <p:spPr>
            <a:xfrm>
              <a:off x="1009998" y="2193691"/>
              <a:ext cx="82090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Trong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khổ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thứ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tiếng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cuối các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dòng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có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vần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giống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nhau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9A5293-C4A4-44C9-950A-A0F498C972BC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17" name="Picture 1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FD2FF876-43A8-49FD-AAC8-1FBBC97D8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17C9C59-6197-4DDB-A10E-493F62D18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30024" y="2826396"/>
                <a:ext cx="309757" cy="376991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icture containing text, fireworks, plant, outdoor object&#10;&#10;Description automatically generated">
            <a:extLst>
              <a:ext uri="{FF2B5EF4-FFF2-40B4-BE49-F238E27FC236}">
                <a16:creationId xmlns:a16="http://schemas.microsoft.com/office/drawing/2014/main" id="{78FBC756-6318-4E34-BCDE-EE4AE2D3D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752" y="3898475"/>
            <a:ext cx="8953332" cy="44646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15379AB-C196-481E-AF0F-4DFABFA5EA85}"/>
              </a:ext>
            </a:extLst>
          </p:cNvPr>
          <p:cNvGrpSpPr/>
          <p:nvPr/>
        </p:nvGrpSpPr>
        <p:grpSpPr>
          <a:xfrm>
            <a:off x="1282816" y="2225272"/>
            <a:ext cx="9564256" cy="3686535"/>
            <a:chOff x="979582" y="1911659"/>
            <a:chExt cx="9979687" cy="367309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4A0BEB7-512F-4626-90D6-792715C15582}"/>
                </a:ext>
              </a:extLst>
            </p:cNvPr>
            <p:cNvSpPr/>
            <p:nvPr/>
          </p:nvSpPr>
          <p:spPr>
            <a:xfrm>
              <a:off x="979582" y="1911659"/>
              <a:ext cx="9979687" cy="36730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1F5480-6144-4235-9B0F-AF4F764996DB}"/>
                </a:ext>
              </a:extLst>
            </p:cNvPr>
            <p:cNvSpPr txBox="1"/>
            <p:nvPr/>
          </p:nvSpPr>
          <p:spPr>
            <a:xfrm>
              <a:off x="1931258" y="2493925"/>
              <a:ext cx="6573925" cy="2545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/>
                <a:t>Buổi</a:t>
              </a:r>
              <a:r>
                <a:rPr lang="en-US" sz="4000" dirty="0"/>
                <a:t> </a:t>
              </a:r>
              <a:r>
                <a:rPr lang="en-US" sz="4000" dirty="0" err="1"/>
                <a:t>chiều</a:t>
              </a:r>
              <a:r>
                <a:rPr lang="en-US" sz="4000" dirty="0"/>
                <a:t> </a:t>
              </a:r>
              <a:r>
                <a:rPr lang="en-US" sz="4000" dirty="0" err="1"/>
                <a:t>tím</a:t>
              </a:r>
              <a:r>
                <a:rPr lang="en-US" sz="4000" dirty="0"/>
                <a:t> </a:t>
              </a:r>
              <a:r>
                <a:rPr lang="en-US" sz="4000" dirty="0" err="1"/>
                <a:t>hoàng</a:t>
              </a:r>
              <a:r>
                <a:rPr lang="en-US" sz="4000" dirty="0"/>
                <a:t> </a:t>
              </a:r>
              <a:r>
                <a:rPr lang="en-US" sz="4000" dirty="0" err="1"/>
                <a:t>hôn</a:t>
              </a:r>
              <a:endParaRPr lang="en-US" sz="4000" dirty="0"/>
            </a:p>
            <a:p>
              <a:r>
                <a:rPr lang="en-US" sz="4000" dirty="0" err="1"/>
                <a:t>Đàn</a:t>
              </a:r>
              <a:r>
                <a:rPr lang="en-US" sz="4000" dirty="0"/>
                <a:t> </a:t>
              </a:r>
              <a:r>
                <a:rPr lang="en-US" sz="4000" dirty="0" err="1"/>
                <a:t>trâu</a:t>
              </a:r>
              <a:r>
                <a:rPr lang="en-US" sz="4000" dirty="0"/>
                <a:t> </a:t>
              </a:r>
              <a:r>
                <a:rPr lang="en-US" sz="4000" dirty="0" err="1"/>
                <a:t>về</a:t>
              </a:r>
              <a:r>
                <a:rPr lang="en-US" sz="4000" dirty="0"/>
                <a:t> </a:t>
              </a:r>
              <a:r>
                <a:rPr lang="en-US" sz="4000" dirty="0" err="1"/>
                <a:t>lững</a:t>
              </a:r>
              <a:r>
                <a:rPr lang="en-US" sz="4000" dirty="0"/>
                <a:t> </a:t>
              </a:r>
              <a:r>
                <a:rPr lang="en-US" sz="4000" dirty="0" err="1"/>
                <a:t>thững</a:t>
              </a:r>
              <a:endParaRPr lang="en-US" sz="4000" dirty="0"/>
            </a:p>
            <a:p>
              <a:r>
                <a:rPr lang="en-US" sz="4000" dirty="0" err="1"/>
                <a:t>Bóng</a:t>
              </a:r>
              <a:r>
                <a:rPr lang="en-US" sz="4000" dirty="0"/>
                <a:t> </a:t>
              </a:r>
              <a:r>
                <a:rPr lang="en-US" sz="4000" dirty="0" err="1"/>
                <a:t>trăng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lừng</a:t>
              </a:r>
              <a:r>
                <a:rPr lang="en-US" sz="4000" dirty="0"/>
                <a:t> </a:t>
              </a:r>
              <a:r>
                <a:rPr lang="en-US" sz="4000" dirty="0" err="1"/>
                <a:t>lựng</a:t>
              </a:r>
              <a:endParaRPr lang="en-US" sz="4000" dirty="0"/>
            </a:p>
            <a:p>
              <a:r>
                <a:rPr lang="en-US" sz="4000" dirty="0" err="1"/>
                <a:t>Vắt</a:t>
              </a:r>
              <a:r>
                <a:rPr lang="en-US" sz="4000" dirty="0"/>
                <a:t> </a:t>
              </a:r>
              <a:r>
                <a:rPr lang="en-US" sz="4000" dirty="0" err="1"/>
                <a:t>vẻo</a:t>
              </a:r>
              <a:r>
                <a:rPr lang="en-US" sz="4000" dirty="0"/>
                <a:t> </a:t>
              </a:r>
              <a:r>
                <a:rPr lang="en-US" sz="4000" dirty="0" err="1"/>
                <a:t>ngọn</a:t>
              </a:r>
              <a:r>
                <a:rPr lang="en-US" sz="4000" dirty="0"/>
                <a:t> </a:t>
              </a:r>
              <a:r>
                <a:rPr lang="en-US" sz="4000" dirty="0" err="1"/>
                <a:t>tre</a:t>
              </a:r>
              <a:r>
                <a:rPr lang="en-US" sz="4000" dirty="0"/>
                <a:t> </a:t>
              </a:r>
              <a:r>
                <a:rPr lang="en-US" sz="4000" dirty="0" err="1"/>
                <a:t>già</a:t>
              </a:r>
              <a:r>
                <a:rPr lang="en-US" sz="4000" dirty="0"/>
                <a:t>…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B59E70C-CB83-4656-8400-2E0198CB93CB}"/>
                </a:ext>
              </a:extLst>
            </p:cNvPr>
            <p:cNvSpPr/>
            <p:nvPr/>
          </p:nvSpPr>
          <p:spPr>
            <a:xfrm>
              <a:off x="1503266" y="2238662"/>
              <a:ext cx="7305815" cy="2601059"/>
            </a:xfrm>
            <a:prstGeom prst="round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F12324-9CC8-4101-BF05-695A38163269}"/>
              </a:ext>
            </a:extLst>
          </p:cNvPr>
          <p:cNvCxnSpPr>
            <a:cxnSpLocks/>
          </p:cNvCxnSpPr>
          <p:nvPr/>
        </p:nvCxnSpPr>
        <p:spPr>
          <a:xfrm>
            <a:off x="6011630" y="4061266"/>
            <a:ext cx="105682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1E83BE-5E92-4086-9D18-52F592188FC2}"/>
              </a:ext>
            </a:extLst>
          </p:cNvPr>
          <p:cNvCxnSpPr>
            <a:cxnSpLocks/>
          </p:cNvCxnSpPr>
          <p:nvPr/>
        </p:nvCxnSpPr>
        <p:spPr>
          <a:xfrm>
            <a:off x="6657074" y="4707780"/>
            <a:ext cx="103549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11630DE-415B-4D34-8247-78E9F9E7ADF8}"/>
              </a:ext>
            </a:extLst>
          </p:cNvPr>
          <p:cNvGrpSpPr/>
          <p:nvPr/>
        </p:nvGrpSpPr>
        <p:grpSpPr>
          <a:xfrm>
            <a:off x="7946927" y="3032437"/>
            <a:ext cx="2305074" cy="1605657"/>
            <a:chOff x="6538722" y="2701126"/>
            <a:chExt cx="2305074" cy="160565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696C253-C845-47DE-B3E6-600B38BF4C8F}"/>
                </a:ext>
              </a:extLst>
            </p:cNvPr>
            <p:cNvSpPr/>
            <p:nvPr/>
          </p:nvSpPr>
          <p:spPr>
            <a:xfrm>
              <a:off x="6916344" y="3430135"/>
              <a:ext cx="1549830" cy="876648"/>
            </a:xfrm>
            <a:custGeom>
              <a:avLst/>
              <a:gdLst>
                <a:gd name="connsiteX0" fmla="*/ 0 w 1549830"/>
                <a:gd name="connsiteY0" fmla="*/ 146111 h 876648"/>
                <a:gd name="connsiteX1" fmla="*/ 146111 w 1549830"/>
                <a:gd name="connsiteY1" fmla="*/ 0 h 876648"/>
                <a:gd name="connsiteX2" fmla="*/ 590466 w 1549830"/>
                <a:gd name="connsiteY2" fmla="*/ 0 h 876648"/>
                <a:gd name="connsiteX3" fmla="*/ 1022245 w 1549830"/>
                <a:gd name="connsiteY3" fmla="*/ 0 h 876648"/>
                <a:gd name="connsiteX4" fmla="*/ 1403719 w 1549830"/>
                <a:gd name="connsiteY4" fmla="*/ 0 h 876648"/>
                <a:gd name="connsiteX5" fmla="*/ 1549830 w 1549830"/>
                <a:gd name="connsiteY5" fmla="*/ 146111 h 876648"/>
                <a:gd name="connsiteX6" fmla="*/ 1549830 w 1549830"/>
                <a:gd name="connsiteY6" fmla="*/ 730537 h 876648"/>
                <a:gd name="connsiteX7" fmla="*/ 1403719 w 1549830"/>
                <a:gd name="connsiteY7" fmla="*/ 876648 h 876648"/>
                <a:gd name="connsiteX8" fmla="*/ 1022245 w 1549830"/>
                <a:gd name="connsiteY8" fmla="*/ 876648 h 876648"/>
                <a:gd name="connsiteX9" fmla="*/ 628194 w 1549830"/>
                <a:gd name="connsiteY9" fmla="*/ 876648 h 876648"/>
                <a:gd name="connsiteX10" fmla="*/ 146111 w 1549830"/>
                <a:gd name="connsiteY10" fmla="*/ 876648 h 876648"/>
                <a:gd name="connsiteX11" fmla="*/ 0 w 1549830"/>
                <a:gd name="connsiteY11" fmla="*/ 730537 h 876648"/>
                <a:gd name="connsiteX12" fmla="*/ 0 w 1549830"/>
                <a:gd name="connsiteY12" fmla="*/ 146111 h 87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9830" h="876648" fill="none" extrusionOk="0">
                  <a:moveTo>
                    <a:pt x="0" y="146111"/>
                  </a:moveTo>
                  <a:cubicBezTo>
                    <a:pt x="17539" y="79175"/>
                    <a:pt x="67173" y="-9577"/>
                    <a:pt x="146111" y="0"/>
                  </a:cubicBezTo>
                  <a:cubicBezTo>
                    <a:pt x="278041" y="-17381"/>
                    <a:pt x="499916" y="10096"/>
                    <a:pt x="590466" y="0"/>
                  </a:cubicBezTo>
                  <a:cubicBezTo>
                    <a:pt x="681017" y="-10096"/>
                    <a:pt x="882607" y="8749"/>
                    <a:pt x="1022245" y="0"/>
                  </a:cubicBezTo>
                  <a:cubicBezTo>
                    <a:pt x="1161883" y="-8749"/>
                    <a:pt x="1270788" y="2393"/>
                    <a:pt x="1403719" y="0"/>
                  </a:cubicBezTo>
                  <a:cubicBezTo>
                    <a:pt x="1473584" y="-11607"/>
                    <a:pt x="1552617" y="64033"/>
                    <a:pt x="1549830" y="146111"/>
                  </a:cubicBezTo>
                  <a:cubicBezTo>
                    <a:pt x="1556098" y="296773"/>
                    <a:pt x="1547361" y="581207"/>
                    <a:pt x="1549830" y="730537"/>
                  </a:cubicBezTo>
                  <a:cubicBezTo>
                    <a:pt x="1545862" y="814028"/>
                    <a:pt x="1471662" y="860085"/>
                    <a:pt x="1403719" y="876648"/>
                  </a:cubicBezTo>
                  <a:cubicBezTo>
                    <a:pt x="1294706" y="899721"/>
                    <a:pt x="1130986" y="852799"/>
                    <a:pt x="1022245" y="876648"/>
                  </a:cubicBezTo>
                  <a:cubicBezTo>
                    <a:pt x="913504" y="900497"/>
                    <a:pt x="726129" y="845693"/>
                    <a:pt x="628194" y="876648"/>
                  </a:cubicBezTo>
                  <a:cubicBezTo>
                    <a:pt x="530259" y="907603"/>
                    <a:pt x="291501" y="844066"/>
                    <a:pt x="146111" y="876648"/>
                  </a:cubicBezTo>
                  <a:cubicBezTo>
                    <a:pt x="48091" y="871417"/>
                    <a:pt x="6852" y="814893"/>
                    <a:pt x="0" y="730537"/>
                  </a:cubicBezTo>
                  <a:cubicBezTo>
                    <a:pt x="-3623" y="492220"/>
                    <a:pt x="54366" y="403512"/>
                    <a:pt x="0" y="146111"/>
                  </a:cubicBezTo>
                  <a:close/>
                </a:path>
                <a:path w="1549830" h="876648" stroke="0" extrusionOk="0">
                  <a:moveTo>
                    <a:pt x="0" y="146111"/>
                  </a:moveTo>
                  <a:cubicBezTo>
                    <a:pt x="1704" y="60846"/>
                    <a:pt x="66873" y="-9378"/>
                    <a:pt x="146111" y="0"/>
                  </a:cubicBezTo>
                  <a:cubicBezTo>
                    <a:pt x="250708" y="-41584"/>
                    <a:pt x="396262" y="37231"/>
                    <a:pt x="565314" y="0"/>
                  </a:cubicBezTo>
                  <a:cubicBezTo>
                    <a:pt x="734366" y="-37231"/>
                    <a:pt x="763491" y="29984"/>
                    <a:pt x="946788" y="0"/>
                  </a:cubicBezTo>
                  <a:cubicBezTo>
                    <a:pt x="1130085" y="-29984"/>
                    <a:pt x="1257238" y="17778"/>
                    <a:pt x="1403719" y="0"/>
                  </a:cubicBezTo>
                  <a:cubicBezTo>
                    <a:pt x="1489806" y="21570"/>
                    <a:pt x="1549046" y="61808"/>
                    <a:pt x="1549830" y="146111"/>
                  </a:cubicBezTo>
                  <a:cubicBezTo>
                    <a:pt x="1580408" y="287753"/>
                    <a:pt x="1534316" y="573119"/>
                    <a:pt x="1549830" y="730537"/>
                  </a:cubicBezTo>
                  <a:cubicBezTo>
                    <a:pt x="1539737" y="814063"/>
                    <a:pt x="1481931" y="856295"/>
                    <a:pt x="1403719" y="876648"/>
                  </a:cubicBezTo>
                  <a:cubicBezTo>
                    <a:pt x="1241840" y="908456"/>
                    <a:pt x="1115215" y="874218"/>
                    <a:pt x="1022245" y="876648"/>
                  </a:cubicBezTo>
                  <a:cubicBezTo>
                    <a:pt x="929275" y="879078"/>
                    <a:pt x="691087" y="853108"/>
                    <a:pt x="603042" y="876648"/>
                  </a:cubicBezTo>
                  <a:cubicBezTo>
                    <a:pt x="514997" y="900188"/>
                    <a:pt x="343281" y="836711"/>
                    <a:pt x="146111" y="876648"/>
                  </a:cubicBezTo>
                  <a:cubicBezTo>
                    <a:pt x="72166" y="867798"/>
                    <a:pt x="-2631" y="813763"/>
                    <a:pt x="0" y="730537"/>
                  </a:cubicBezTo>
                  <a:cubicBezTo>
                    <a:pt x="-7381" y="525149"/>
                    <a:pt x="13001" y="356631"/>
                    <a:pt x="0" y="14611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48039244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EDA52C-9812-4C35-95CD-383477CA7EA7}"/>
                </a:ext>
              </a:extLst>
            </p:cNvPr>
            <p:cNvGrpSpPr/>
            <p:nvPr/>
          </p:nvGrpSpPr>
          <p:grpSpPr>
            <a:xfrm>
              <a:off x="6538722" y="2701126"/>
              <a:ext cx="2305074" cy="1435760"/>
              <a:chOff x="-614403" y="4557966"/>
              <a:chExt cx="2305074" cy="143576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A26712-EDD5-4D16-BDAC-D7C680B398C0}"/>
                  </a:ext>
                </a:extLst>
              </p:cNvPr>
              <p:cNvSpPr txBox="1"/>
              <p:nvPr/>
            </p:nvSpPr>
            <p:spPr>
              <a:xfrm>
                <a:off x="-614403" y="5285840"/>
                <a:ext cx="2305074" cy="707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solidFill>
                      <a:srgbClr val="FF0000"/>
                    </a:solidFill>
                  </a:rPr>
                  <a:t>ưng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8" name="Picture 3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7BF29312-A8F4-48C8-8AA3-6CF1EADE6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252" y="4557966"/>
                <a:ext cx="735086" cy="7888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87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81EF9-5EEF-4D29-98F4-E5FDA60DF83E}"/>
              </a:ext>
            </a:extLst>
          </p:cNvPr>
          <p:cNvSpPr txBox="1"/>
          <p:nvPr/>
        </p:nvSpPr>
        <p:spPr>
          <a:xfrm>
            <a:off x="1224537" y="1294930"/>
            <a:ext cx="974292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Con </a:t>
            </a:r>
            <a:r>
              <a:rPr lang="en-US" sz="2800" dirty="0" err="1"/>
              <a:t>đường</a:t>
            </a:r>
            <a:r>
              <a:rPr lang="en-US" sz="2800" dirty="0"/>
              <a:t> từ </a:t>
            </a:r>
            <a:r>
              <a:rPr lang="en-US" sz="2800" dirty="0" err="1"/>
              <a:t>nhà</a:t>
            </a:r>
            <a:r>
              <a:rPr lang="en-US" sz="2800" dirty="0"/>
              <a:t> đến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 những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1B5DCEF-90F9-48D5-AD75-2C07C7E44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00" y="2512701"/>
            <a:ext cx="5438801" cy="323501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2A29BA-283F-4B81-9FC6-CDF823590A30}"/>
              </a:ext>
            </a:extLst>
          </p:cNvPr>
          <p:cNvSpPr/>
          <p:nvPr/>
        </p:nvSpPr>
        <p:spPr>
          <a:xfrm>
            <a:off x="2703332" y="354248"/>
            <a:ext cx="6517196" cy="666427"/>
          </a:xfrm>
          <a:custGeom>
            <a:avLst/>
            <a:gdLst>
              <a:gd name="connsiteX0" fmla="*/ 0 w 6517196"/>
              <a:gd name="connsiteY0" fmla="*/ 111073 h 666427"/>
              <a:gd name="connsiteX1" fmla="*/ 111073 w 6517196"/>
              <a:gd name="connsiteY1" fmla="*/ 0 h 666427"/>
              <a:gd name="connsiteX2" fmla="*/ 6406123 w 6517196"/>
              <a:gd name="connsiteY2" fmla="*/ 0 h 666427"/>
              <a:gd name="connsiteX3" fmla="*/ 6517196 w 6517196"/>
              <a:gd name="connsiteY3" fmla="*/ 111073 h 666427"/>
              <a:gd name="connsiteX4" fmla="*/ 6517196 w 6517196"/>
              <a:gd name="connsiteY4" fmla="*/ 555354 h 666427"/>
              <a:gd name="connsiteX5" fmla="*/ 6406123 w 6517196"/>
              <a:gd name="connsiteY5" fmla="*/ 666427 h 666427"/>
              <a:gd name="connsiteX6" fmla="*/ 111073 w 6517196"/>
              <a:gd name="connsiteY6" fmla="*/ 666427 h 666427"/>
              <a:gd name="connsiteX7" fmla="*/ 0 w 6517196"/>
              <a:gd name="connsiteY7" fmla="*/ 555354 h 666427"/>
              <a:gd name="connsiteX8" fmla="*/ 0 w 6517196"/>
              <a:gd name="connsiteY8" fmla="*/ 111073 h 66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7196" h="666427" fill="none" extrusionOk="0">
                <a:moveTo>
                  <a:pt x="0" y="111073"/>
                </a:moveTo>
                <a:cubicBezTo>
                  <a:pt x="-5114" y="42489"/>
                  <a:pt x="39370" y="3529"/>
                  <a:pt x="111073" y="0"/>
                </a:cubicBezTo>
                <a:cubicBezTo>
                  <a:pt x="1624652" y="-92351"/>
                  <a:pt x="5409642" y="104030"/>
                  <a:pt x="6406123" y="0"/>
                </a:cubicBezTo>
                <a:cubicBezTo>
                  <a:pt x="6464141" y="3889"/>
                  <a:pt x="6522439" y="39179"/>
                  <a:pt x="6517196" y="111073"/>
                </a:cubicBezTo>
                <a:cubicBezTo>
                  <a:pt x="6500478" y="276094"/>
                  <a:pt x="6545948" y="430720"/>
                  <a:pt x="6517196" y="555354"/>
                </a:cubicBezTo>
                <a:cubicBezTo>
                  <a:pt x="6516603" y="625520"/>
                  <a:pt x="6463576" y="660574"/>
                  <a:pt x="6406123" y="666427"/>
                </a:cubicBezTo>
                <a:cubicBezTo>
                  <a:pt x="3312929" y="529801"/>
                  <a:pt x="2976980" y="657604"/>
                  <a:pt x="111073" y="666427"/>
                </a:cubicBezTo>
                <a:cubicBezTo>
                  <a:pt x="50120" y="658785"/>
                  <a:pt x="1007" y="618611"/>
                  <a:pt x="0" y="555354"/>
                </a:cubicBezTo>
                <a:cubicBezTo>
                  <a:pt x="-30736" y="387140"/>
                  <a:pt x="-8747" y="156592"/>
                  <a:pt x="0" y="111073"/>
                </a:cubicBezTo>
                <a:close/>
              </a:path>
              <a:path w="6517196" h="666427" stroke="0" extrusionOk="0">
                <a:moveTo>
                  <a:pt x="0" y="111073"/>
                </a:moveTo>
                <a:cubicBezTo>
                  <a:pt x="1179" y="55943"/>
                  <a:pt x="45500" y="-6484"/>
                  <a:pt x="111073" y="0"/>
                </a:cubicBezTo>
                <a:cubicBezTo>
                  <a:pt x="3081819" y="-168373"/>
                  <a:pt x="5464602" y="-141978"/>
                  <a:pt x="6406123" y="0"/>
                </a:cubicBezTo>
                <a:cubicBezTo>
                  <a:pt x="6465019" y="2829"/>
                  <a:pt x="6520161" y="48188"/>
                  <a:pt x="6517196" y="111073"/>
                </a:cubicBezTo>
                <a:cubicBezTo>
                  <a:pt x="6481441" y="304067"/>
                  <a:pt x="6516578" y="414721"/>
                  <a:pt x="6517196" y="555354"/>
                </a:cubicBezTo>
                <a:cubicBezTo>
                  <a:pt x="6515971" y="618559"/>
                  <a:pt x="6469751" y="667773"/>
                  <a:pt x="6406123" y="666427"/>
                </a:cubicBezTo>
                <a:cubicBezTo>
                  <a:pt x="5302664" y="754328"/>
                  <a:pt x="2891128" y="770147"/>
                  <a:pt x="111073" y="666427"/>
                </a:cubicBezTo>
                <a:cubicBezTo>
                  <a:pt x="46885" y="670324"/>
                  <a:pt x="1159" y="618343"/>
                  <a:pt x="0" y="555354"/>
                </a:cubicBezTo>
                <a:cubicBezTo>
                  <a:pt x="9039" y="420709"/>
                  <a:pt x="-28825" y="176218"/>
                  <a:pt x="0" y="11107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2658111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9905F589-EABE-4EA5-9EF6-D0521657A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78" y="43542"/>
            <a:ext cx="910510" cy="9771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F5C510-E314-438A-B997-182F145AFE2A}"/>
              </a:ext>
            </a:extLst>
          </p:cNvPr>
          <p:cNvSpPr txBox="1"/>
          <p:nvPr/>
        </p:nvSpPr>
        <p:spPr>
          <a:xfrm>
            <a:off x="2813844" y="312788"/>
            <a:ext cx="634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đến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CB2869-C056-4A40-9E73-B35312AFA626}"/>
              </a:ext>
            </a:extLst>
          </p:cNvPr>
          <p:cNvGrpSpPr/>
          <p:nvPr/>
        </p:nvGrpSpPr>
        <p:grpSpPr>
          <a:xfrm>
            <a:off x="646874" y="2059729"/>
            <a:ext cx="1785938" cy="2185565"/>
            <a:chOff x="403984" y="2059729"/>
            <a:chExt cx="1785938" cy="2185565"/>
          </a:xfrm>
        </p:grpSpPr>
        <p:pic>
          <p:nvPicPr>
            <p:cNvPr id="15" name="Picture 14" descr="A picture containing vector graphics, toy&#10;&#10;Description automatically generated">
              <a:extLst>
                <a:ext uri="{FF2B5EF4-FFF2-40B4-BE49-F238E27FC236}">
                  <a16:creationId xmlns:a16="http://schemas.microsoft.com/office/drawing/2014/main" id="{7F4F3B84-76F6-4C85-91CF-ED5A0240F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41" y="2059729"/>
              <a:ext cx="1663424" cy="15584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1BF559-1C31-403F-B184-A9B0CF5ABEF8}"/>
                </a:ext>
              </a:extLst>
            </p:cNvPr>
            <p:cNvSpPr txBox="1"/>
            <p:nvPr/>
          </p:nvSpPr>
          <p:spPr>
            <a:xfrm>
              <a:off x="403984" y="3722074"/>
              <a:ext cx="1785938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66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Công </a:t>
              </a:r>
              <a:r>
                <a:rPr lang="en-US" sz="2800" dirty="0" err="1"/>
                <a:t>viên</a:t>
              </a:r>
              <a:endParaRPr lang="en-US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970D1D-AFCE-4461-9393-B2A8F8BEB95E}"/>
              </a:ext>
            </a:extLst>
          </p:cNvPr>
          <p:cNvGrpSpPr/>
          <p:nvPr/>
        </p:nvGrpSpPr>
        <p:grpSpPr>
          <a:xfrm>
            <a:off x="9401613" y="2059729"/>
            <a:ext cx="2223077" cy="1849572"/>
            <a:chOff x="9158723" y="2149177"/>
            <a:chExt cx="2223077" cy="1849572"/>
          </a:xfrm>
        </p:grpSpPr>
        <p:pic>
          <p:nvPicPr>
            <p:cNvPr id="11" name="Picture 1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40C47F61-BA2C-4A97-99F2-7455C559A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377" y="2149177"/>
              <a:ext cx="1613768" cy="11646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6BB0F3-5EFC-42FD-A024-AAA3CDA8B07D}"/>
                </a:ext>
              </a:extLst>
            </p:cNvPr>
            <p:cNvSpPr txBox="1"/>
            <p:nvPr/>
          </p:nvSpPr>
          <p:spPr>
            <a:xfrm>
              <a:off x="9158723" y="3475529"/>
              <a:ext cx="2223077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66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Khu</a:t>
              </a:r>
              <a:r>
                <a:rPr lang="en-US" sz="2800" dirty="0"/>
                <a:t> </a:t>
              </a:r>
              <a:r>
                <a:rPr lang="en-US" sz="2800" dirty="0" err="1"/>
                <a:t>vui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endParaRPr lang="en-US" sz="28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31AC91-1947-4FBD-987B-04CCC15D32B0}"/>
              </a:ext>
            </a:extLst>
          </p:cNvPr>
          <p:cNvGrpSpPr/>
          <p:nvPr/>
        </p:nvGrpSpPr>
        <p:grpSpPr>
          <a:xfrm>
            <a:off x="355888" y="4809379"/>
            <a:ext cx="2223077" cy="1507381"/>
            <a:chOff x="9262825" y="4411509"/>
            <a:chExt cx="2223077" cy="1507381"/>
          </a:xfrm>
        </p:grpSpPr>
        <p:pic>
          <p:nvPicPr>
            <p:cNvPr id="13" name="Picture 1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B68AA7D-B8B0-47C1-BAFE-85B4BC836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6927" y="4411509"/>
              <a:ext cx="2014872" cy="8839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433784-32BB-4D69-886C-68A76A1F0F76}"/>
                </a:ext>
              </a:extLst>
            </p:cNvPr>
            <p:cNvSpPr txBox="1"/>
            <p:nvPr/>
          </p:nvSpPr>
          <p:spPr>
            <a:xfrm>
              <a:off x="9262825" y="5395670"/>
              <a:ext cx="2223077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66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Hồ</a:t>
              </a:r>
              <a:r>
                <a:rPr lang="en-US" sz="2800" dirty="0"/>
                <a:t> nước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6A1A6A-C325-4E94-87DE-4CB873FD618B}"/>
              </a:ext>
            </a:extLst>
          </p:cNvPr>
          <p:cNvGrpSpPr/>
          <p:nvPr/>
        </p:nvGrpSpPr>
        <p:grpSpPr>
          <a:xfrm>
            <a:off x="9620182" y="4245294"/>
            <a:ext cx="1785938" cy="2071466"/>
            <a:chOff x="403984" y="4658978"/>
            <a:chExt cx="1785938" cy="2071466"/>
          </a:xfrm>
        </p:grpSpPr>
        <p:pic>
          <p:nvPicPr>
            <p:cNvPr id="1026" name="Picture 2" descr="Store Images | Free Vectors, Stock Photos &amp;amp; PSD">
              <a:extLst>
                <a:ext uri="{FF2B5EF4-FFF2-40B4-BE49-F238E27FC236}">
                  <a16:creationId xmlns:a16="http://schemas.microsoft.com/office/drawing/2014/main" id="{D0BFA7AE-EA09-420E-A08A-E1A523C56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62" y="4658978"/>
              <a:ext cx="1657782" cy="165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3F3D02-D360-4365-83C5-DF4C32C3FCB4}"/>
                </a:ext>
              </a:extLst>
            </p:cNvPr>
            <p:cNvSpPr txBox="1"/>
            <p:nvPr/>
          </p:nvSpPr>
          <p:spPr>
            <a:xfrm>
              <a:off x="403984" y="6207224"/>
              <a:ext cx="1785938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66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Cửa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6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17CD78-EFBC-484E-BA12-9D0B144BC639}"/>
              </a:ext>
            </a:extLst>
          </p:cNvPr>
          <p:cNvGrpSpPr/>
          <p:nvPr/>
        </p:nvGrpSpPr>
        <p:grpSpPr>
          <a:xfrm>
            <a:off x="0" y="-89115"/>
            <a:ext cx="10368367" cy="2610574"/>
            <a:chOff x="-1344712" y="1503994"/>
            <a:chExt cx="10368367" cy="26105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3AC45A2-886B-43EB-A196-10B7C3B4D389}"/>
                </a:ext>
              </a:extLst>
            </p:cNvPr>
            <p:cNvSpPr/>
            <p:nvPr/>
          </p:nvSpPr>
          <p:spPr>
            <a:xfrm>
              <a:off x="428133" y="1788032"/>
              <a:ext cx="8595522" cy="174236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17383-1631-44FD-87B8-646BBB6AEF06}"/>
                </a:ext>
              </a:extLst>
            </p:cNvPr>
            <p:cNvSpPr txBox="1"/>
            <p:nvPr/>
          </p:nvSpPr>
          <p:spPr>
            <a:xfrm>
              <a:off x="1009998" y="2178193"/>
              <a:ext cx="76261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Câu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thể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hiện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tình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cảm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của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tác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giả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với con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3DAE2C-A7E5-4EEA-A9C3-E3C91C43A461}"/>
                </a:ext>
              </a:extLst>
            </p:cNvPr>
            <p:cNvGrpSpPr/>
            <p:nvPr/>
          </p:nvGrpSpPr>
          <p:grpSpPr>
            <a:xfrm>
              <a:off x="-1344712" y="1503994"/>
              <a:ext cx="2661669" cy="2610574"/>
              <a:chOff x="-1616773" y="1426222"/>
              <a:chExt cx="2661669" cy="2610574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A80E184C-A78D-4CCE-BF57-AE52232A48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861" b="42226" l="69758" r="96639">
                            <a14:foregroundMark x1="82550" y1="28380" x2="78827" y2="21447"/>
                            <a14:backgroundMark x1="71237" y1="31352" x2="81016" y2="41227"/>
                            <a14:backgroundMark x1="74209" y1="33174" x2="82263" y2="41227"/>
                            <a14:backgroundMark x1="74497" y1="32119" x2="77277" y2="35475"/>
                            <a14:backgroundMark x1="74497" y1="23778" x2="78236" y2="18504"/>
                            <a14:backgroundMark x1="78044" y1="18504" x2="75264" y2="22052"/>
                            <a14:backgroundMark x1="76989" y1="19751" x2="79003" y2="212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98" t="12565" r="1" b="54478"/>
              <a:stretch/>
            </p:blipFill>
            <p:spPr>
              <a:xfrm>
                <a:off x="-1616773" y="1426222"/>
                <a:ext cx="2661669" cy="261057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08340B7-239F-49D1-B099-F904848B5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30024" y="2822065"/>
                <a:ext cx="309757" cy="385653"/>
              </a:xfrm>
              <a:prstGeom prst="rect">
                <a:avLst/>
              </a:prstGeom>
            </p:spPr>
          </p:pic>
        </p:grpSp>
      </p:grpSp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F3EC86-91C5-4465-9729-C63E6CCB3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597" y="3628561"/>
            <a:ext cx="1832206" cy="315897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69B75F-9BEA-4E6E-B13B-A87AE4C05C83}"/>
              </a:ext>
            </a:extLst>
          </p:cNvPr>
          <p:cNvSpPr/>
          <p:nvPr/>
        </p:nvSpPr>
        <p:spPr>
          <a:xfrm>
            <a:off x="1648650" y="2002032"/>
            <a:ext cx="8286503" cy="36583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C9DBEB81-D5EB-4C8C-B46D-ACA8A80F08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66"/>
          <a:stretch/>
        </p:blipFill>
        <p:spPr>
          <a:xfrm>
            <a:off x="1772845" y="2712552"/>
            <a:ext cx="2329704" cy="2705979"/>
          </a:xfrm>
          <a:prstGeom prst="rect">
            <a:avLst/>
          </a:prstGeom>
        </p:spPr>
      </p:pic>
      <p:pic>
        <p:nvPicPr>
          <p:cNvPr id="21" name="Picture 20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A0A59D9C-961C-4D48-A7B9-777A8C542F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0" t="206" r="36" b="-206"/>
          <a:stretch/>
        </p:blipFill>
        <p:spPr>
          <a:xfrm>
            <a:off x="7656606" y="2712552"/>
            <a:ext cx="2278547" cy="2976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5DC2AA5-6C31-4A37-8D8E-FE325135ACB4}"/>
              </a:ext>
            </a:extLst>
          </p:cNvPr>
          <p:cNvGrpSpPr/>
          <p:nvPr/>
        </p:nvGrpSpPr>
        <p:grpSpPr>
          <a:xfrm>
            <a:off x="2667130" y="2386618"/>
            <a:ext cx="6219686" cy="2821431"/>
            <a:chOff x="804490" y="2333388"/>
            <a:chExt cx="6208318" cy="28214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3A9BF2-6A92-4AC6-85F5-AF9CA15D73E2}"/>
                </a:ext>
              </a:extLst>
            </p:cNvPr>
            <p:cNvSpPr txBox="1"/>
            <p:nvPr/>
          </p:nvSpPr>
          <p:spPr>
            <a:xfrm>
              <a:off x="1153488" y="2422237"/>
              <a:ext cx="551018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Câu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thể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hiện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tình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cảm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của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tác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giả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với con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là:</a:t>
              </a:r>
            </a:p>
            <a:p>
              <a:r>
                <a:rPr lang="en-US" sz="4000" i="1" dirty="0"/>
                <a:t>Con </a:t>
              </a:r>
              <a:r>
                <a:rPr lang="en-US" sz="4000" i="1" dirty="0" err="1"/>
                <a:t>đường</a:t>
              </a:r>
              <a:r>
                <a:rPr lang="en-US" sz="4000" i="1" dirty="0"/>
                <a:t> </a:t>
              </a:r>
              <a:r>
                <a:rPr lang="en-US" sz="4000" i="1" dirty="0" err="1"/>
                <a:t>làng</a:t>
              </a:r>
              <a:r>
                <a:rPr lang="en-US" sz="4000" i="1" dirty="0"/>
                <a:t> </a:t>
              </a:r>
              <a:r>
                <a:rPr lang="en-US" sz="4000" i="1" dirty="0" err="1"/>
                <a:t>thiết</a:t>
              </a:r>
              <a:r>
                <a:rPr lang="en-US" sz="4000" i="1" dirty="0"/>
                <a:t> </a:t>
              </a:r>
              <a:r>
                <a:rPr lang="en-US" sz="4000" i="1" dirty="0" err="1"/>
                <a:t>tha</a:t>
              </a:r>
              <a:r>
                <a:rPr lang="en-US" sz="4000" i="1" dirty="0"/>
                <a:t>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365FACC-F3F1-4198-A4CC-DBE5A22D64A2}"/>
                </a:ext>
              </a:extLst>
            </p:cNvPr>
            <p:cNvSpPr/>
            <p:nvPr/>
          </p:nvSpPr>
          <p:spPr>
            <a:xfrm>
              <a:off x="804490" y="2333388"/>
              <a:ext cx="6208318" cy="2821431"/>
            </a:xfrm>
            <a:prstGeom prst="round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080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6" presetClass="entr" presetSubtype="4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88C567-DBA8-4069-BE2E-63181F35C338}"/>
              </a:ext>
            </a:extLst>
          </p:cNvPr>
          <p:cNvSpPr/>
          <p:nvPr/>
        </p:nvSpPr>
        <p:spPr>
          <a:xfrm>
            <a:off x="2305358" y="464949"/>
            <a:ext cx="7474073" cy="666427"/>
          </a:xfrm>
          <a:custGeom>
            <a:avLst/>
            <a:gdLst>
              <a:gd name="connsiteX0" fmla="*/ 0 w 7474073"/>
              <a:gd name="connsiteY0" fmla="*/ 111073 h 666427"/>
              <a:gd name="connsiteX1" fmla="*/ 111073 w 7474073"/>
              <a:gd name="connsiteY1" fmla="*/ 0 h 666427"/>
              <a:gd name="connsiteX2" fmla="*/ 7363000 w 7474073"/>
              <a:gd name="connsiteY2" fmla="*/ 0 h 666427"/>
              <a:gd name="connsiteX3" fmla="*/ 7474073 w 7474073"/>
              <a:gd name="connsiteY3" fmla="*/ 111073 h 666427"/>
              <a:gd name="connsiteX4" fmla="*/ 7474073 w 7474073"/>
              <a:gd name="connsiteY4" fmla="*/ 555354 h 666427"/>
              <a:gd name="connsiteX5" fmla="*/ 7363000 w 7474073"/>
              <a:gd name="connsiteY5" fmla="*/ 666427 h 666427"/>
              <a:gd name="connsiteX6" fmla="*/ 111073 w 7474073"/>
              <a:gd name="connsiteY6" fmla="*/ 666427 h 666427"/>
              <a:gd name="connsiteX7" fmla="*/ 0 w 7474073"/>
              <a:gd name="connsiteY7" fmla="*/ 555354 h 666427"/>
              <a:gd name="connsiteX8" fmla="*/ 0 w 7474073"/>
              <a:gd name="connsiteY8" fmla="*/ 111073 h 66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4073" h="666427" fill="none" extrusionOk="0">
                <a:moveTo>
                  <a:pt x="0" y="111073"/>
                </a:moveTo>
                <a:cubicBezTo>
                  <a:pt x="-5114" y="42489"/>
                  <a:pt x="39370" y="3529"/>
                  <a:pt x="111073" y="0"/>
                </a:cubicBezTo>
                <a:cubicBezTo>
                  <a:pt x="2838825" y="-92351"/>
                  <a:pt x="4593851" y="104030"/>
                  <a:pt x="7363000" y="0"/>
                </a:cubicBezTo>
                <a:cubicBezTo>
                  <a:pt x="7421018" y="3889"/>
                  <a:pt x="7479316" y="39179"/>
                  <a:pt x="7474073" y="111073"/>
                </a:cubicBezTo>
                <a:cubicBezTo>
                  <a:pt x="7457355" y="276094"/>
                  <a:pt x="7502825" y="430720"/>
                  <a:pt x="7474073" y="555354"/>
                </a:cubicBezTo>
                <a:cubicBezTo>
                  <a:pt x="7473480" y="625520"/>
                  <a:pt x="7420453" y="660574"/>
                  <a:pt x="7363000" y="666427"/>
                </a:cubicBezTo>
                <a:cubicBezTo>
                  <a:pt x="3839294" y="529801"/>
                  <a:pt x="3368975" y="657604"/>
                  <a:pt x="111073" y="666427"/>
                </a:cubicBezTo>
                <a:cubicBezTo>
                  <a:pt x="50120" y="658785"/>
                  <a:pt x="1007" y="618611"/>
                  <a:pt x="0" y="555354"/>
                </a:cubicBezTo>
                <a:cubicBezTo>
                  <a:pt x="-30736" y="387140"/>
                  <a:pt x="-8747" y="156592"/>
                  <a:pt x="0" y="111073"/>
                </a:cubicBezTo>
                <a:close/>
              </a:path>
              <a:path w="7474073" h="666427" stroke="0" extrusionOk="0">
                <a:moveTo>
                  <a:pt x="0" y="111073"/>
                </a:moveTo>
                <a:cubicBezTo>
                  <a:pt x="1179" y="55943"/>
                  <a:pt x="45500" y="-6484"/>
                  <a:pt x="111073" y="0"/>
                </a:cubicBezTo>
                <a:cubicBezTo>
                  <a:pt x="3006115" y="-168373"/>
                  <a:pt x="6314183" y="-141978"/>
                  <a:pt x="7363000" y="0"/>
                </a:cubicBezTo>
                <a:cubicBezTo>
                  <a:pt x="7421896" y="2829"/>
                  <a:pt x="7477038" y="48188"/>
                  <a:pt x="7474073" y="111073"/>
                </a:cubicBezTo>
                <a:cubicBezTo>
                  <a:pt x="7438318" y="304067"/>
                  <a:pt x="7473455" y="414721"/>
                  <a:pt x="7474073" y="555354"/>
                </a:cubicBezTo>
                <a:cubicBezTo>
                  <a:pt x="7472848" y="618559"/>
                  <a:pt x="7426628" y="667773"/>
                  <a:pt x="7363000" y="666427"/>
                </a:cubicBezTo>
                <a:cubicBezTo>
                  <a:pt x="6157302" y="754328"/>
                  <a:pt x="1041096" y="770147"/>
                  <a:pt x="111073" y="666427"/>
                </a:cubicBezTo>
                <a:cubicBezTo>
                  <a:pt x="46885" y="670324"/>
                  <a:pt x="1159" y="618343"/>
                  <a:pt x="0" y="555354"/>
                </a:cubicBezTo>
                <a:cubicBezTo>
                  <a:pt x="9039" y="420709"/>
                  <a:pt x="-28825" y="176218"/>
                  <a:pt x="0" y="11107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2658111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69D3A957-3F89-4A2A-916A-75CFE0BE4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43" y="154244"/>
            <a:ext cx="910510" cy="977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1481B-0F95-4805-80BB-EFA2A6112CF3}"/>
              </a:ext>
            </a:extLst>
          </p:cNvPr>
          <p:cNvSpPr txBox="1"/>
          <p:nvPr/>
        </p:nvSpPr>
        <p:spPr>
          <a:xfrm>
            <a:off x="2632128" y="423489"/>
            <a:ext cx="796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là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63CE9C-547F-40F0-9419-9FD45C66AAAC}"/>
              </a:ext>
            </a:extLst>
          </p:cNvPr>
          <p:cNvSpPr/>
          <p:nvPr/>
        </p:nvSpPr>
        <p:spPr>
          <a:xfrm>
            <a:off x="136267" y="2064025"/>
            <a:ext cx="8354859" cy="34223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9517C-719C-47D9-A056-9E0506F8F5C3}"/>
              </a:ext>
            </a:extLst>
          </p:cNvPr>
          <p:cNvSpPr txBox="1"/>
          <p:nvPr/>
        </p:nvSpPr>
        <p:spPr>
          <a:xfrm>
            <a:off x="975421" y="2495227"/>
            <a:ext cx="68667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Vào mỗi buổi trong ngày, con đường làng đều có vẻ đẹp riêng. Ai đi xa cũng nhớ về con đường mình luôn gắn bó.</a:t>
            </a:r>
            <a:endParaRPr lang="vi-VN" sz="4000" dirty="0">
              <a:solidFill>
                <a:srgbClr val="FF0066"/>
              </a:solidFill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algn="just"/>
            <a:endParaRPr lang="en-US" sz="40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14F5461-5CB7-46F4-9994-33F0D47D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36" y="1642820"/>
            <a:ext cx="5552451" cy="60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67FB3BE-BC87-496C-ADDC-70FE30DDA758}"/>
              </a:ext>
            </a:extLst>
          </p:cNvPr>
          <p:cNvSpPr/>
          <p:nvPr/>
        </p:nvSpPr>
        <p:spPr>
          <a:xfrm>
            <a:off x="4004513" y="2961861"/>
            <a:ext cx="5912016" cy="11603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CD1FF8-71A7-416F-94B3-12A679759F4B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F19D50-C139-4497-97B2-7D758773E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E9D21F-9536-476A-9A2E-27A59CD3684B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Liên</a:t>
              </a:r>
              <a:r>
                <a:rPr lang="en-US" sz="3000" dirty="0"/>
                <a:t> </a:t>
              </a:r>
              <a:r>
                <a:rPr lang="en-US" sz="3000" dirty="0" err="1"/>
                <a:t>hệ</a:t>
              </a:r>
              <a:r>
                <a:rPr lang="en-US" sz="3000" dirty="0"/>
                <a:t> </a:t>
              </a:r>
              <a:r>
                <a:rPr lang="en-US" sz="3000" dirty="0" err="1"/>
                <a:t>bản</a:t>
              </a:r>
              <a:r>
                <a:rPr lang="en-US" sz="3000" dirty="0"/>
                <a:t> thân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C03175-937E-4911-8AE8-527C4D6A0051}"/>
              </a:ext>
            </a:extLst>
          </p:cNvPr>
          <p:cNvGrpSpPr/>
          <p:nvPr/>
        </p:nvGrpSpPr>
        <p:grpSpPr>
          <a:xfrm>
            <a:off x="0" y="560314"/>
            <a:ext cx="11541071" cy="2610574"/>
            <a:chOff x="-1344712" y="1503994"/>
            <a:chExt cx="11541071" cy="261057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55DA814-E00F-480E-A1D5-CB92F1A26B35}"/>
                </a:ext>
              </a:extLst>
            </p:cNvPr>
            <p:cNvSpPr/>
            <p:nvPr/>
          </p:nvSpPr>
          <p:spPr>
            <a:xfrm>
              <a:off x="428132" y="1788031"/>
              <a:ext cx="9768227" cy="19495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CFD7A6-07D2-408F-B0EC-B42FBF322725}"/>
                </a:ext>
              </a:extLst>
            </p:cNvPr>
            <p:cNvSpPr txBox="1"/>
            <p:nvPr/>
          </p:nvSpPr>
          <p:spPr>
            <a:xfrm>
              <a:off x="1009998" y="2178193"/>
              <a:ext cx="88505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Qua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thơ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“Con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”,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em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rút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ra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được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học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gì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cho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bản</a:t>
              </a:r>
              <a:r>
                <a:rPr lang="en-US" sz="3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thân?</a:t>
              </a:r>
            </a:p>
          </p:txBody>
        </p:sp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23A72460-665E-4E56-BF2F-5F6AB5D06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-1344712" y="1503994"/>
              <a:ext cx="2661669" cy="2610574"/>
            </a:xfrm>
            <a:prstGeom prst="rect">
              <a:avLst/>
            </a:prstGeom>
          </p:spPr>
        </p:pic>
      </p:grpSp>
      <p:pic>
        <p:nvPicPr>
          <p:cNvPr id="27" name="Picture 26" descr="A toy figurine of a child&#10;&#10;Description automatically generated with low confidence">
            <a:extLst>
              <a:ext uri="{FF2B5EF4-FFF2-40B4-BE49-F238E27FC236}">
                <a16:creationId xmlns:a16="http://schemas.microsoft.com/office/drawing/2014/main" id="{B4D8A06C-165B-462E-9DC7-C9CADBF43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43" y="4530548"/>
            <a:ext cx="1627313" cy="21858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2BA0283-867C-45D1-ADBE-0F43844A23C7}"/>
              </a:ext>
            </a:extLst>
          </p:cNvPr>
          <p:cNvSpPr txBox="1"/>
          <p:nvPr/>
        </p:nvSpPr>
        <p:spPr>
          <a:xfrm>
            <a:off x="4573782" y="3034204"/>
            <a:ext cx="477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Yêu</a:t>
            </a:r>
            <a:r>
              <a:rPr lang="en-US" sz="3000" dirty="0"/>
              <a:t> </a:t>
            </a:r>
            <a:r>
              <a:rPr lang="en-US" sz="3000" dirty="0" err="1"/>
              <a:t>quý</a:t>
            </a:r>
            <a:r>
              <a:rPr lang="en-US" sz="3000" dirty="0"/>
              <a:t> và </a:t>
            </a:r>
            <a:r>
              <a:rPr lang="en-US" sz="3000" dirty="0" err="1"/>
              <a:t>giữ</a:t>
            </a:r>
            <a:r>
              <a:rPr lang="en-US" sz="3000" dirty="0"/>
              <a:t> </a:t>
            </a:r>
            <a:r>
              <a:rPr lang="en-US" sz="3000" dirty="0" err="1"/>
              <a:t>gìn</a:t>
            </a:r>
            <a:r>
              <a:rPr lang="en-US" sz="3000" dirty="0"/>
              <a:t> </a:t>
            </a:r>
            <a:r>
              <a:rPr lang="en-US" sz="3000" dirty="0" err="1"/>
              <a:t>vẻ</a:t>
            </a:r>
            <a:r>
              <a:rPr lang="en-US" sz="3000" dirty="0"/>
              <a:t> </a:t>
            </a:r>
            <a:r>
              <a:rPr lang="en-US" sz="3000" dirty="0" err="1"/>
              <a:t>đẹp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con </a:t>
            </a:r>
            <a:r>
              <a:rPr lang="en-US" sz="3000" dirty="0" err="1"/>
              <a:t>đường</a:t>
            </a:r>
            <a:r>
              <a:rPr lang="en-US" sz="3000" dirty="0"/>
              <a:t> </a:t>
            </a:r>
            <a:r>
              <a:rPr lang="en-US" sz="3000" dirty="0" err="1"/>
              <a:t>xung</a:t>
            </a:r>
            <a:r>
              <a:rPr lang="en-US" sz="3000" dirty="0"/>
              <a:t> </a:t>
            </a:r>
            <a:r>
              <a:rPr lang="en-US" sz="3000" dirty="0" err="1"/>
              <a:t>quanh</a:t>
            </a:r>
            <a:r>
              <a:rPr lang="en-US" sz="3000" dirty="0"/>
              <a:t> </a:t>
            </a:r>
            <a:r>
              <a:rPr lang="en-US" sz="3000" dirty="0" err="1"/>
              <a:t>em</a:t>
            </a:r>
            <a:r>
              <a:rPr lang="en-US" sz="3000" dirty="0"/>
              <a:t>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B7FFD50-9DCD-4124-84A7-9A29ED1E7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89" y="2287139"/>
            <a:ext cx="1270061" cy="908132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E0D8BAE-3318-48E8-8255-7C54572A6D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5" y="3325802"/>
            <a:ext cx="3136281" cy="351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F96867-4AD6-47B2-A590-FC374BB8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627" y="-19383"/>
            <a:ext cx="1230800" cy="1230800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B55F46EB-46BA-44AE-94FE-B298B92DD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4" y="2098222"/>
            <a:ext cx="4428034" cy="4969393"/>
          </a:xfrm>
          <a:prstGeom prst="rect">
            <a:avLst/>
          </a:prstGeom>
        </p:spPr>
      </p:pic>
      <p:pic>
        <p:nvPicPr>
          <p:cNvPr id="6" name="Picture 5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9D171A8-B29B-4A33-9C99-06EE17E46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1" y="2275082"/>
            <a:ext cx="4979534" cy="539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79BD1-B8EC-4A2D-ADB3-CFA0AE7EA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09" y="-184762"/>
            <a:ext cx="10217782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F67D2-5D6C-48A1-8CF0-BB5CE3346745}"/>
              </a:ext>
            </a:extLst>
          </p:cNvPr>
          <p:cNvSpPr/>
          <p:nvPr/>
        </p:nvSpPr>
        <p:spPr>
          <a:xfrm>
            <a:off x="2305358" y="464949"/>
            <a:ext cx="7474073" cy="666427"/>
          </a:xfrm>
          <a:custGeom>
            <a:avLst/>
            <a:gdLst>
              <a:gd name="connsiteX0" fmla="*/ 0 w 7474073"/>
              <a:gd name="connsiteY0" fmla="*/ 111073 h 666427"/>
              <a:gd name="connsiteX1" fmla="*/ 111073 w 7474073"/>
              <a:gd name="connsiteY1" fmla="*/ 0 h 666427"/>
              <a:gd name="connsiteX2" fmla="*/ 7363000 w 7474073"/>
              <a:gd name="connsiteY2" fmla="*/ 0 h 666427"/>
              <a:gd name="connsiteX3" fmla="*/ 7474073 w 7474073"/>
              <a:gd name="connsiteY3" fmla="*/ 111073 h 666427"/>
              <a:gd name="connsiteX4" fmla="*/ 7474073 w 7474073"/>
              <a:gd name="connsiteY4" fmla="*/ 555354 h 666427"/>
              <a:gd name="connsiteX5" fmla="*/ 7363000 w 7474073"/>
              <a:gd name="connsiteY5" fmla="*/ 666427 h 666427"/>
              <a:gd name="connsiteX6" fmla="*/ 111073 w 7474073"/>
              <a:gd name="connsiteY6" fmla="*/ 666427 h 666427"/>
              <a:gd name="connsiteX7" fmla="*/ 0 w 7474073"/>
              <a:gd name="connsiteY7" fmla="*/ 555354 h 666427"/>
              <a:gd name="connsiteX8" fmla="*/ 0 w 7474073"/>
              <a:gd name="connsiteY8" fmla="*/ 111073 h 66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4073" h="666427" fill="none" extrusionOk="0">
                <a:moveTo>
                  <a:pt x="0" y="111073"/>
                </a:moveTo>
                <a:cubicBezTo>
                  <a:pt x="-5114" y="42489"/>
                  <a:pt x="39370" y="3529"/>
                  <a:pt x="111073" y="0"/>
                </a:cubicBezTo>
                <a:cubicBezTo>
                  <a:pt x="2838825" y="-92351"/>
                  <a:pt x="4593851" y="104030"/>
                  <a:pt x="7363000" y="0"/>
                </a:cubicBezTo>
                <a:cubicBezTo>
                  <a:pt x="7421018" y="3889"/>
                  <a:pt x="7479316" y="39179"/>
                  <a:pt x="7474073" y="111073"/>
                </a:cubicBezTo>
                <a:cubicBezTo>
                  <a:pt x="7457355" y="276094"/>
                  <a:pt x="7502825" y="430720"/>
                  <a:pt x="7474073" y="555354"/>
                </a:cubicBezTo>
                <a:cubicBezTo>
                  <a:pt x="7473480" y="625520"/>
                  <a:pt x="7420453" y="660574"/>
                  <a:pt x="7363000" y="666427"/>
                </a:cubicBezTo>
                <a:cubicBezTo>
                  <a:pt x="3839294" y="529801"/>
                  <a:pt x="3368975" y="657604"/>
                  <a:pt x="111073" y="666427"/>
                </a:cubicBezTo>
                <a:cubicBezTo>
                  <a:pt x="50120" y="658785"/>
                  <a:pt x="1007" y="618611"/>
                  <a:pt x="0" y="555354"/>
                </a:cubicBezTo>
                <a:cubicBezTo>
                  <a:pt x="-30736" y="387140"/>
                  <a:pt x="-8747" y="156592"/>
                  <a:pt x="0" y="111073"/>
                </a:cubicBezTo>
                <a:close/>
              </a:path>
              <a:path w="7474073" h="666427" stroke="0" extrusionOk="0">
                <a:moveTo>
                  <a:pt x="0" y="111073"/>
                </a:moveTo>
                <a:cubicBezTo>
                  <a:pt x="1179" y="55943"/>
                  <a:pt x="45500" y="-6484"/>
                  <a:pt x="111073" y="0"/>
                </a:cubicBezTo>
                <a:cubicBezTo>
                  <a:pt x="3006115" y="-168373"/>
                  <a:pt x="6314183" y="-141978"/>
                  <a:pt x="7363000" y="0"/>
                </a:cubicBezTo>
                <a:cubicBezTo>
                  <a:pt x="7421896" y="2829"/>
                  <a:pt x="7477038" y="48188"/>
                  <a:pt x="7474073" y="111073"/>
                </a:cubicBezTo>
                <a:cubicBezTo>
                  <a:pt x="7438318" y="304067"/>
                  <a:pt x="7473455" y="414721"/>
                  <a:pt x="7474073" y="555354"/>
                </a:cubicBezTo>
                <a:cubicBezTo>
                  <a:pt x="7472848" y="618559"/>
                  <a:pt x="7426628" y="667773"/>
                  <a:pt x="7363000" y="666427"/>
                </a:cubicBezTo>
                <a:cubicBezTo>
                  <a:pt x="6157302" y="754328"/>
                  <a:pt x="1041096" y="770147"/>
                  <a:pt x="111073" y="666427"/>
                </a:cubicBezTo>
                <a:cubicBezTo>
                  <a:pt x="46885" y="670324"/>
                  <a:pt x="1159" y="618343"/>
                  <a:pt x="0" y="555354"/>
                </a:cubicBezTo>
                <a:cubicBezTo>
                  <a:pt x="9039" y="420709"/>
                  <a:pt x="-28825" y="176218"/>
                  <a:pt x="0" y="11107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2658111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119A804-FB3D-4D46-8C58-FBEB1361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43" y="154244"/>
            <a:ext cx="910510" cy="977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823549-B7AC-4B1E-BBE8-213E179D48D7}"/>
              </a:ext>
            </a:extLst>
          </p:cNvPr>
          <p:cNvSpPr txBox="1"/>
          <p:nvPr/>
        </p:nvSpPr>
        <p:spPr>
          <a:xfrm>
            <a:off x="2632128" y="423489"/>
            <a:ext cx="796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là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25505D-7479-4C4F-A8AB-7781D5879E04}"/>
              </a:ext>
            </a:extLst>
          </p:cNvPr>
          <p:cNvSpPr/>
          <p:nvPr/>
        </p:nvSpPr>
        <p:spPr>
          <a:xfrm>
            <a:off x="136267" y="2064025"/>
            <a:ext cx="8354859" cy="34223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112A2-5ABD-4068-9023-4C6CA9BD2F84}"/>
              </a:ext>
            </a:extLst>
          </p:cNvPr>
          <p:cNvSpPr txBox="1"/>
          <p:nvPr/>
        </p:nvSpPr>
        <p:spPr>
          <a:xfrm>
            <a:off x="975421" y="2495227"/>
            <a:ext cx="68667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solidFill>
                  <a:srgbClr val="FF0066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Vào mỗi buổi trong ngày, con đường làng đều có vẻ đẹp riêng. Ai đi xa cũng nhớ về con đường mình luôn gắn bó.</a:t>
            </a:r>
            <a:endParaRPr lang="vi-VN" sz="4000" dirty="0">
              <a:solidFill>
                <a:srgbClr val="FF0066"/>
              </a:solidFill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algn="just"/>
            <a:endParaRPr lang="en-US" sz="40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B225944-2CD4-46BA-B9FA-882336BFD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36" y="1642820"/>
            <a:ext cx="5552451" cy="60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F4B75B-26C3-4F8C-BF93-2F6DFA7D2189}"/>
              </a:ext>
            </a:extLst>
          </p:cNvPr>
          <p:cNvSpPr/>
          <p:nvPr/>
        </p:nvSpPr>
        <p:spPr>
          <a:xfrm>
            <a:off x="653149" y="543371"/>
            <a:ext cx="11249549" cy="58954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3E53EB-BD6E-4C52-BF6F-E5B407BEC128}"/>
              </a:ext>
            </a:extLst>
          </p:cNvPr>
          <p:cNvGrpSpPr/>
          <p:nvPr/>
        </p:nvGrpSpPr>
        <p:grpSpPr>
          <a:xfrm>
            <a:off x="600560" y="154244"/>
            <a:ext cx="10990880" cy="977132"/>
            <a:chOff x="1593743" y="154244"/>
            <a:chExt cx="10990880" cy="9771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DBFD19-97CC-4292-8D8F-38B60521D269}"/>
                </a:ext>
              </a:extLst>
            </p:cNvPr>
            <p:cNvSpPr/>
            <p:nvPr/>
          </p:nvSpPr>
          <p:spPr>
            <a:xfrm>
              <a:off x="2305358" y="464949"/>
              <a:ext cx="10279265" cy="666427"/>
            </a:xfrm>
            <a:custGeom>
              <a:avLst/>
              <a:gdLst>
                <a:gd name="connsiteX0" fmla="*/ 0 w 10279265"/>
                <a:gd name="connsiteY0" fmla="*/ 111073 h 666427"/>
                <a:gd name="connsiteX1" fmla="*/ 111073 w 10279265"/>
                <a:gd name="connsiteY1" fmla="*/ 0 h 666427"/>
                <a:gd name="connsiteX2" fmla="*/ 10168192 w 10279265"/>
                <a:gd name="connsiteY2" fmla="*/ 0 h 666427"/>
                <a:gd name="connsiteX3" fmla="*/ 10279265 w 10279265"/>
                <a:gd name="connsiteY3" fmla="*/ 111073 h 666427"/>
                <a:gd name="connsiteX4" fmla="*/ 10279265 w 10279265"/>
                <a:gd name="connsiteY4" fmla="*/ 555354 h 666427"/>
                <a:gd name="connsiteX5" fmla="*/ 10168192 w 10279265"/>
                <a:gd name="connsiteY5" fmla="*/ 666427 h 666427"/>
                <a:gd name="connsiteX6" fmla="*/ 111073 w 10279265"/>
                <a:gd name="connsiteY6" fmla="*/ 666427 h 666427"/>
                <a:gd name="connsiteX7" fmla="*/ 0 w 10279265"/>
                <a:gd name="connsiteY7" fmla="*/ 555354 h 666427"/>
                <a:gd name="connsiteX8" fmla="*/ 0 w 10279265"/>
                <a:gd name="connsiteY8" fmla="*/ 111073 h 66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9265" h="666427" fill="none" extrusionOk="0">
                  <a:moveTo>
                    <a:pt x="0" y="111073"/>
                  </a:moveTo>
                  <a:cubicBezTo>
                    <a:pt x="-5114" y="42489"/>
                    <a:pt x="39370" y="3529"/>
                    <a:pt x="111073" y="0"/>
                  </a:cubicBezTo>
                  <a:cubicBezTo>
                    <a:pt x="1539085" y="-92351"/>
                    <a:pt x="9146026" y="104030"/>
                    <a:pt x="10168192" y="0"/>
                  </a:cubicBezTo>
                  <a:cubicBezTo>
                    <a:pt x="10226210" y="3889"/>
                    <a:pt x="10284508" y="39179"/>
                    <a:pt x="10279265" y="111073"/>
                  </a:cubicBezTo>
                  <a:cubicBezTo>
                    <a:pt x="10262547" y="276094"/>
                    <a:pt x="10308017" y="430720"/>
                    <a:pt x="10279265" y="555354"/>
                  </a:cubicBezTo>
                  <a:cubicBezTo>
                    <a:pt x="10278672" y="625520"/>
                    <a:pt x="10225645" y="660574"/>
                    <a:pt x="10168192" y="666427"/>
                  </a:cubicBezTo>
                  <a:cubicBezTo>
                    <a:pt x="7387131" y="529801"/>
                    <a:pt x="5088966" y="657604"/>
                    <a:pt x="111073" y="666427"/>
                  </a:cubicBezTo>
                  <a:cubicBezTo>
                    <a:pt x="50120" y="658785"/>
                    <a:pt x="1007" y="618611"/>
                    <a:pt x="0" y="555354"/>
                  </a:cubicBezTo>
                  <a:cubicBezTo>
                    <a:pt x="-30736" y="387140"/>
                    <a:pt x="-8747" y="156592"/>
                    <a:pt x="0" y="111073"/>
                  </a:cubicBezTo>
                  <a:close/>
                </a:path>
                <a:path w="10279265" h="666427" stroke="0" extrusionOk="0">
                  <a:moveTo>
                    <a:pt x="0" y="111073"/>
                  </a:moveTo>
                  <a:cubicBezTo>
                    <a:pt x="1179" y="55943"/>
                    <a:pt x="45500" y="-6484"/>
                    <a:pt x="111073" y="0"/>
                  </a:cubicBezTo>
                  <a:cubicBezTo>
                    <a:pt x="3235652" y="-168373"/>
                    <a:pt x="9136815" y="-141978"/>
                    <a:pt x="10168192" y="0"/>
                  </a:cubicBezTo>
                  <a:cubicBezTo>
                    <a:pt x="10227088" y="2829"/>
                    <a:pt x="10282230" y="48188"/>
                    <a:pt x="10279265" y="111073"/>
                  </a:cubicBezTo>
                  <a:cubicBezTo>
                    <a:pt x="10243510" y="304067"/>
                    <a:pt x="10278647" y="414721"/>
                    <a:pt x="10279265" y="555354"/>
                  </a:cubicBezTo>
                  <a:cubicBezTo>
                    <a:pt x="10278040" y="618559"/>
                    <a:pt x="10231820" y="667773"/>
                    <a:pt x="10168192" y="666427"/>
                  </a:cubicBezTo>
                  <a:cubicBezTo>
                    <a:pt x="7162416" y="754328"/>
                    <a:pt x="3716274" y="770147"/>
                    <a:pt x="111073" y="666427"/>
                  </a:cubicBezTo>
                  <a:cubicBezTo>
                    <a:pt x="46885" y="670324"/>
                    <a:pt x="1159" y="618343"/>
                    <a:pt x="0" y="555354"/>
                  </a:cubicBezTo>
                  <a:cubicBezTo>
                    <a:pt x="9039" y="420709"/>
                    <a:pt x="-28825" y="176218"/>
                    <a:pt x="0" y="11107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2FEB4AF-B291-4C68-A32D-3F2632C0C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743" y="154244"/>
              <a:ext cx="910510" cy="97713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6F6FE66-0DB3-469F-B5F5-8CD7AB5C9F05}"/>
              </a:ext>
            </a:extLst>
          </p:cNvPr>
          <p:cNvSpPr txBox="1"/>
          <p:nvPr/>
        </p:nvSpPr>
        <p:spPr>
          <a:xfrm>
            <a:off x="1685439" y="419193"/>
            <a:ext cx="990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với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53A101-F525-40A6-9F9F-91422F2DCC7A}"/>
              </a:ext>
            </a:extLst>
          </p:cNvPr>
          <p:cNvGrpSpPr/>
          <p:nvPr/>
        </p:nvGrpSpPr>
        <p:grpSpPr>
          <a:xfrm>
            <a:off x="138194" y="949272"/>
            <a:ext cx="10368367" cy="2610574"/>
            <a:chOff x="-1344712" y="1503994"/>
            <a:chExt cx="10368367" cy="26105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6E9089B-A0B7-44A3-AE3D-023765E5ADD8}"/>
                </a:ext>
              </a:extLst>
            </p:cNvPr>
            <p:cNvSpPr/>
            <p:nvPr/>
          </p:nvSpPr>
          <p:spPr>
            <a:xfrm>
              <a:off x="428133" y="1788032"/>
              <a:ext cx="8595522" cy="174236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46C10B-D9C0-40C7-AE07-E4DEDC0135EA}"/>
                </a:ext>
              </a:extLst>
            </p:cNvPr>
            <p:cNvSpPr txBox="1"/>
            <p:nvPr/>
          </p:nvSpPr>
          <p:spPr>
            <a:xfrm>
              <a:off x="1009998" y="2178193"/>
              <a:ext cx="76261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Tình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cảm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của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tác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giả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đối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với con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như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thế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5AC53D7C-E710-4B3C-B4D4-8E8125A97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-1344712" y="1503994"/>
              <a:ext cx="2661669" cy="261057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B8BCC6-7DC1-4CE1-9984-2B4E0B8A7EC8}"/>
              </a:ext>
            </a:extLst>
          </p:cNvPr>
          <p:cNvGrpSpPr/>
          <p:nvPr/>
        </p:nvGrpSpPr>
        <p:grpSpPr>
          <a:xfrm>
            <a:off x="138194" y="2484051"/>
            <a:ext cx="10368367" cy="2610574"/>
            <a:chOff x="-1344712" y="1503994"/>
            <a:chExt cx="10368367" cy="26105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DC9B1AD-9BF0-48AC-92F2-9D41107C63A9}"/>
                </a:ext>
              </a:extLst>
            </p:cNvPr>
            <p:cNvSpPr/>
            <p:nvPr/>
          </p:nvSpPr>
          <p:spPr>
            <a:xfrm>
              <a:off x="428133" y="1788032"/>
              <a:ext cx="8595522" cy="174236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FE0823-2A93-49D4-9DC3-86529F075060}"/>
                </a:ext>
              </a:extLst>
            </p:cNvPr>
            <p:cNvSpPr txBox="1"/>
            <p:nvPr/>
          </p:nvSpPr>
          <p:spPr>
            <a:xfrm>
              <a:off x="1009997" y="2178193"/>
              <a:ext cx="777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Khi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rời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xa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con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làng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tác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giả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cảm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thấy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như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thế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nào</a:t>
              </a:r>
              <a:r>
                <a:rPr lang="en-US" sz="3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E8F66B1A-A619-42D6-8E04-98AF34EC7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861" b="42226" l="69758" r="96639">
                          <a14:foregroundMark x1="82550" y1="28380" x2="78827" y2="21447"/>
                          <a14:backgroundMark x1="71237" y1="31352" x2="81016" y2="41227"/>
                          <a14:backgroundMark x1="74209" y1="33174" x2="82263" y2="41227"/>
                          <a14:backgroundMark x1="74497" y1="32119" x2="77277" y2="35475"/>
                          <a14:backgroundMark x1="74497" y1="23778" x2="78236" y2="18504"/>
                          <a14:backgroundMark x1="78044" y1="18504" x2="75264" y2="22052"/>
                          <a14:backgroundMark x1="76989" y1="19751" x2="79003" y2="21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8" t="12565" r="1" b="54478"/>
            <a:stretch/>
          </p:blipFill>
          <p:spPr>
            <a:xfrm>
              <a:off x="-1344712" y="1503994"/>
              <a:ext cx="2661669" cy="261057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1D8F186-0198-40C8-BBD0-204F72B4A386}"/>
              </a:ext>
            </a:extLst>
          </p:cNvPr>
          <p:cNvSpPr txBox="1"/>
          <p:nvPr/>
        </p:nvSpPr>
        <p:spPr>
          <a:xfrm>
            <a:off x="4130234" y="4794492"/>
            <a:ext cx="669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Giọng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chậm</a:t>
            </a:r>
            <a:r>
              <a:rPr lang="en-US" sz="4000" dirty="0"/>
              <a:t> </a:t>
            </a:r>
            <a:r>
              <a:rPr lang="en-US" sz="4000" dirty="0" err="1"/>
              <a:t>rãi</a:t>
            </a:r>
            <a:r>
              <a:rPr lang="en-US" sz="4000" dirty="0"/>
              <a:t>, </a:t>
            </a:r>
            <a:r>
              <a:rPr lang="en-US" sz="4000" dirty="0" err="1"/>
              <a:t>thiết</a:t>
            </a:r>
            <a:r>
              <a:rPr lang="en-US" sz="4000" dirty="0"/>
              <a:t> </a:t>
            </a:r>
            <a:r>
              <a:rPr lang="en-US" sz="4000" dirty="0" err="1"/>
              <a:t>tha</a:t>
            </a:r>
            <a:endParaRPr lang="en-US" sz="4000" dirty="0"/>
          </a:p>
        </p:txBody>
      </p:sp>
      <p:pic>
        <p:nvPicPr>
          <p:cNvPr id="6146" name="Picture 2" descr="Cute Arrow PNG Images | PNG Cliparts Free Download on SeekPNG">
            <a:extLst>
              <a:ext uri="{FF2B5EF4-FFF2-40B4-BE49-F238E27FC236}">
                <a16:creationId xmlns:a16="http://schemas.microsoft.com/office/drawing/2014/main" id="{F977646D-E83D-458E-B69E-C09805B3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50" b="92350" l="10000" r="90000">
                        <a14:foregroundMark x1="50122" y1="12933" x2="49756" y2="7832"/>
                        <a14:foregroundMark x1="50488" y1="84517" x2="49512" y2="9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47" y="4569682"/>
            <a:ext cx="2040287" cy="13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F220EC-53C5-48A8-A87E-16C96C1D4CAC}"/>
              </a:ext>
            </a:extLst>
          </p:cNvPr>
          <p:cNvSpPr/>
          <p:nvPr/>
        </p:nvSpPr>
        <p:spPr>
          <a:xfrm>
            <a:off x="356461" y="543371"/>
            <a:ext cx="11546237" cy="602390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AEE726-79E8-4F4B-8CFF-4F133D5A0BD2}"/>
              </a:ext>
            </a:extLst>
          </p:cNvPr>
          <p:cNvGrpSpPr/>
          <p:nvPr/>
        </p:nvGrpSpPr>
        <p:grpSpPr>
          <a:xfrm>
            <a:off x="2322394" y="49271"/>
            <a:ext cx="7547212" cy="757942"/>
            <a:chOff x="2519342" y="343499"/>
            <a:chExt cx="7547212" cy="757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F5FA21-5C05-43B5-A1E8-1FCE90DB8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2347CF-BC58-4CC5-96DE-40062964A513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Luyện</a:t>
              </a:r>
              <a:r>
                <a:rPr lang="en-US" sz="3000" dirty="0"/>
                <a:t> </a:t>
              </a:r>
              <a:r>
                <a:rPr lang="en-US" sz="3000" dirty="0" err="1"/>
                <a:t>đọc</a:t>
              </a:r>
              <a:r>
                <a:rPr lang="en-US" sz="3000" dirty="0"/>
                <a:t> trong </a:t>
              </a:r>
              <a:r>
                <a:rPr lang="en-US" sz="3000" dirty="0" err="1"/>
                <a:t>nhóm</a:t>
              </a:r>
              <a:endParaRPr lang="en-US" sz="30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38A808-62EF-4B58-8D40-67AD15F7E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8" y="2080764"/>
            <a:ext cx="5448608" cy="22659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F35A9E-6399-4EEE-8373-512D1DB36712}"/>
              </a:ext>
            </a:extLst>
          </p:cNvPr>
          <p:cNvGrpSpPr/>
          <p:nvPr/>
        </p:nvGrpSpPr>
        <p:grpSpPr>
          <a:xfrm>
            <a:off x="6329426" y="1007690"/>
            <a:ext cx="5230410" cy="4977349"/>
            <a:chOff x="1819419" y="1282829"/>
            <a:chExt cx="5230410" cy="49773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4E4498-54D1-459A-9188-F9DEB22BD19F}"/>
                </a:ext>
              </a:extLst>
            </p:cNvPr>
            <p:cNvGrpSpPr/>
            <p:nvPr/>
          </p:nvGrpSpPr>
          <p:grpSpPr>
            <a:xfrm>
              <a:off x="1819419" y="1775604"/>
              <a:ext cx="5230410" cy="4484574"/>
              <a:chOff x="1819419" y="1367641"/>
              <a:chExt cx="5230410" cy="448457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03A702-FEF3-4E1B-B837-C24E599AE77E}"/>
                  </a:ext>
                </a:extLst>
              </p:cNvPr>
              <p:cNvSpPr txBox="1"/>
              <p:nvPr/>
            </p:nvSpPr>
            <p:spPr>
              <a:xfrm>
                <a:off x="1819419" y="1367641"/>
                <a:ext cx="508312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Con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rợp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bóng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tre</a:t>
                </a:r>
                <a:endParaRPr lang="en-US" sz="2800" dirty="0"/>
              </a:p>
              <a:p>
                <a:r>
                  <a:rPr lang="en-US" sz="2800" dirty="0" err="1"/>
                  <a:t>Uốn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mình</a:t>
                </a:r>
                <a:r>
                  <a:rPr lang="en-US" sz="2800" dirty="0"/>
                  <a:t> trong </a:t>
                </a:r>
                <a:r>
                  <a:rPr lang="en-US" sz="2800" dirty="0" err="1"/>
                  <a:t>nắng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hạ</a:t>
                </a:r>
                <a:endParaRPr lang="en-US" sz="2800" dirty="0"/>
              </a:p>
              <a:p>
                <a:r>
                  <a:rPr lang="en-US" sz="2800" dirty="0" err="1"/>
                  <a:t>Tiếng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chim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ngọt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quá</a:t>
                </a:r>
                <a:r>
                  <a:rPr lang="en-US" sz="2800" dirty="0"/>
                  <a:t>!</a:t>
                </a:r>
              </a:p>
              <a:p>
                <a:r>
                  <a:rPr lang="en-US" sz="2800" dirty="0" err="1"/>
                  <a:t>Khẽ</a:t>
                </a:r>
                <a:r>
                  <a:rPr lang="en-US" sz="2800" dirty="0"/>
                  <a:t> động </a:t>
                </a:r>
                <a:r>
                  <a:rPr lang="en-US" sz="2800" dirty="0" err="1"/>
                  <a:t>cọng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rơm</a:t>
                </a:r>
                <a:r>
                  <a:rPr lang="en-US" sz="2800" dirty="0"/>
                  <a:t> vàng.</a:t>
                </a:r>
              </a:p>
              <a:p>
                <a:endParaRPr lang="en-US" sz="2800" dirty="0"/>
              </a:p>
              <a:p>
                <a:r>
                  <a:rPr lang="en-US" sz="2800" dirty="0" err="1"/>
                  <a:t>Buổi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sớm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sương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màng</a:t>
                </a:r>
                <a:endParaRPr lang="en-US" sz="2800" dirty="0"/>
              </a:p>
              <a:p>
                <a:r>
                  <a:rPr lang="en-US" sz="2800" dirty="0" err="1"/>
                  <a:t>Mắt</a:t>
                </a:r>
                <a:r>
                  <a:rPr lang="en-US" sz="2800" dirty="0"/>
                  <a:t> long </a:t>
                </a:r>
                <a:r>
                  <a:rPr lang="en-US" sz="2800" dirty="0" err="1"/>
                  <a:t>lanh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ngọn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cỏ</a:t>
                </a:r>
                <a:endParaRPr lang="en-US" sz="2800" dirty="0"/>
              </a:p>
              <a:p>
                <a:r>
                  <a:rPr lang="en-US" sz="2800" dirty="0" err="1"/>
                  <a:t>Buổi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thơm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cánh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gió</a:t>
                </a:r>
                <a:endParaRPr lang="en-US" sz="2800" dirty="0"/>
              </a:p>
              <a:p>
                <a:r>
                  <a:rPr lang="en-US" sz="2800" dirty="0" err="1"/>
                  <a:t>Nâng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tới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trường</a:t>
                </a:r>
                <a:r>
                  <a:rPr lang="en-US" sz="2800" dirty="0"/>
                  <a:t>.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C2E5F3-BB00-437B-94FC-D69786732D9F}"/>
                  </a:ext>
                </a:extLst>
              </p:cNvPr>
              <p:cNvSpPr txBox="1"/>
              <p:nvPr/>
            </p:nvSpPr>
            <p:spPr>
              <a:xfrm>
                <a:off x="3392229" y="5328995"/>
                <a:ext cx="365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Nguyễn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Thắng</a:t>
                </a:r>
                <a:r>
                  <a:rPr lang="en-US" sz="2800" dirty="0"/>
                  <a:t> 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BFFA48-F8DB-4C2F-8CB6-C61B0939F4AB}"/>
                </a:ext>
              </a:extLst>
            </p:cNvPr>
            <p:cNvSpPr txBox="1"/>
            <p:nvPr/>
          </p:nvSpPr>
          <p:spPr>
            <a:xfrm>
              <a:off x="1819419" y="1282829"/>
              <a:ext cx="3750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Con </a:t>
              </a:r>
              <a:r>
                <a:rPr lang="en-US" sz="2800" b="1" dirty="0" err="1">
                  <a:solidFill>
                    <a:srgbClr val="FF0000"/>
                  </a:solidFill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làng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 descr="A picture containing text, fireworks, plant, outdoor object&#10;&#10;Description automatically generated">
            <a:extLst>
              <a:ext uri="{FF2B5EF4-FFF2-40B4-BE49-F238E27FC236}">
                <a16:creationId xmlns:a16="http://schemas.microsoft.com/office/drawing/2014/main" id="{1B3CA275-450F-4817-B771-878E7B6D8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1050" y="3485624"/>
            <a:ext cx="8166881" cy="40724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3F477D-B44B-485F-BD96-4566CCC48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7" y="638814"/>
            <a:ext cx="1067043" cy="6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15DE28-6F46-4BE6-B625-20E7DF723065}"/>
              </a:ext>
            </a:extLst>
          </p:cNvPr>
          <p:cNvSpPr/>
          <p:nvPr/>
        </p:nvSpPr>
        <p:spPr>
          <a:xfrm>
            <a:off x="2890828" y="582102"/>
            <a:ext cx="6410343" cy="63146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847C9-63B9-4EDA-A4FB-7DB47655A862}"/>
              </a:ext>
            </a:extLst>
          </p:cNvPr>
          <p:cNvGrpSpPr/>
          <p:nvPr/>
        </p:nvGrpSpPr>
        <p:grpSpPr>
          <a:xfrm>
            <a:off x="4129192" y="1136441"/>
            <a:ext cx="5230410" cy="5091649"/>
            <a:chOff x="1819419" y="1168529"/>
            <a:chExt cx="5230410" cy="50916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86D8BA-A36D-4025-B5C2-23A5ABD294C8}"/>
                </a:ext>
              </a:extLst>
            </p:cNvPr>
            <p:cNvGrpSpPr/>
            <p:nvPr/>
          </p:nvGrpSpPr>
          <p:grpSpPr>
            <a:xfrm>
              <a:off x="1819419" y="1775604"/>
              <a:ext cx="5230410" cy="4484574"/>
              <a:chOff x="1819419" y="1367641"/>
              <a:chExt cx="5230410" cy="448457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BC5714-C5DB-4ECF-8ACA-B0192E1C163D}"/>
                  </a:ext>
                </a:extLst>
              </p:cNvPr>
              <p:cNvSpPr txBox="1"/>
              <p:nvPr/>
            </p:nvSpPr>
            <p:spPr>
              <a:xfrm>
                <a:off x="1819419" y="1367641"/>
                <a:ext cx="508312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Con </a:t>
                </a:r>
                <a:r>
                  <a:rPr lang="en-US" sz="2800" dirty="0" err="1"/>
                  <a:t>đường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rợp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bóng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tre</a:t>
                </a:r>
                <a:endParaRPr lang="en-US" sz="2800" dirty="0"/>
              </a:p>
              <a:p>
                <a:r>
                  <a:rPr lang="en-US" sz="2800" dirty="0" err="1"/>
                  <a:t>Uốn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mình</a:t>
                </a:r>
                <a:r>
                  <a:rPr lang="en-US" sz="2800" dirty="0"/>
                  <a:t> trong </a:t>
                </a:r>
                <a:r>
                  <a:rPr lang="en-US" sz="2800" dirty="0" err="1"/>
                  <a:t>nắng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hạ</a:t>
                </a:r>
                <a:endParaRPr lang="en-US" sz="2800" dirty="0"/>
              </a:p>
              <a:p>
                <a:r>
                  <a:rPr lang="en-US" sz="2800" dirty="0" err="1"/>
                  <a:t>Tiếng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chim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rơi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ngọt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quá</a:t>
                </a:r>
                <a:r>
                  <a:rPr lang="en-US" sz="2800" dirty="0"/>
                  <a:t>!</a:t>
                </a:r>
              </a:p>
              <a:p>
                <a:r>
                  <a:rPr lang="en-US" sz="2800" dirty="0" err="1"/>
                  <a:t>Khẽ</a:t>
                </a:r>
                <a:r>
                  <a:rPr lang="en-US" sz="2800" dirty="0"/>
                  <a:t> động </a:t>
                </a:r>
                <a:r>
                  <a:rPr lang="en-US" sz="2800" dirty="0" err="1"/>
                  <a:t>cọng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rơm</a:t>
                </a:r>
                <a:r>
                  <a:rPr lang="en-US" sz="2800" dirty="0"/>
                  <a:t> vàng.</a:t>
                </a:r>
              </a:p>
              <a:p>
                <a:endParaRPr lang="en-US" sz="2800" dirty="0"/>
              </a:p>
              <a:p>
                <a:r>
                  <a:rPr lang="en-US" sz="2800" dirty="0" err="1"/>
                  <a:t>Buổi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sớm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sương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màng</a:t>
                </a:r>
                <a:endParaRPr lang="en-US" sz="2800" dirty="0"/>
              </a:p>
              <a:p>
                <a:r>
                  <a:rPr lang="en-US" sz="2800" dirty="0" err="1"/>
                  <a:t>Mắt</a:t>
                </a:r>
                <a:r>
                  <a:rPr lang="en-US" sz="2800" dirty="0"/>
                  <a:t> long </a:t>
                </a:r>
                <a:r>
                  <a:rPr lang="en-US" sz="2800" dirty="0" err="1"/>
                  <a:t>lanh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ngọn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cỏ</a:t>
                </a:r>
                <a:endParaRPr lang="en-US" sz="2800" dirty="0"/>
              </a:p>
              <a:p>
                <a:r>
                  <a:rPr lang="en-US" sz="2800" dirty="0" err="1"/>
                  <a:t>Buổi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thơm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cánh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gió</a:t>
                </a:r>
                <a:endParaRPr lang="en-US" sz="2800" dirty="0"/>
              </a:p>
              <a:p>
                <a:r>
                  <a:rPr lang="en-US" sz="2800" dirty="0" err="1"/>
                  <a:t>Nâng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bước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tới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trường</a:t>
                </a:r>
                <a:r>
                  <a:rPr lang="en-US" sz="2800" dirty="0"/>
                  <a:t>.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98E514-6359-453A-B68B-71CCB88906BF}"/>
                  </a:ext>
                </a:extLst>
              </p:cNvPr>
              <p:cNvSpPr txBox="1"/>
              <p:nvPr/>
            </p:nvSpPr>
            <p:spPr>
              <a:xfrm>
                <a:off x="3392229" y="5328995"/>
                <a:ext cx="365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Nguyễn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Thắng</a:t>
                </a:r>
                <a:r>
                  <a:rPr lang="en-US" sz="2800" dirty="0"/>
                  <a:t> 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56642A-7018-42CE-B1EF-34F09AE07340}"/>
                </a:ext>
              </a:extLst>
            </p:cNvPr>
            <p:cNvSpPr txBox="1"/>
            <p:nvPr/>
          </p:nvSpPr>
          <p:spPr>
            <a:xfrm>
              <a:off x="1819419" y="1168529"/>
              <a:ext cx="3750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Con </a:t>
              </a:r>
              <a:r>
                <a:rPr lang="en-US" sz="2800" b="1" dirty="0" err="1">
                  <a:solidFill>
                    <a:srgbClr val="FF0000"/>
                  </a:solidFill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làng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5778A2-9E2C-4AD8-BD5B-BDFE9FFD96CD}"/>
              </a:ext>
            </a:extLst>
          </p:cNvPr>
          <p:cNvSpPr/>
          <p:nvPr/>
        </p:nvSpPr>
        <p:spPr>
          <a:xfrm>
            <a:off x="4129192" y="1834077"/>
            <a:ext cx="1746278" cy="3203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7FB446-7F15-48F5-BBF5-BA0CD72B1FA8}"/>
              </a:ext>
            </a:extLst>
          </p:cNvPr>
          <p:cNvSpPr/>
          <p:nvPr/>
        </p:nvSpPr>
        <p:spPr>
          <a:xfrm>
            <a:off x="6542474" y="2235740"/>
            <a:ext cx="1352427" cy="3570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E59377-8781-413E-978A-043FA08E8CB8}"/>
              </a:ext>
            </a:extLst>
          </p:cNvPr>
          <p:cNvSpPr/>
          <p:nvPr/>
        </p:nvSpPr>
        <p:spPr>
          <a:xfrm>
            <a:off x="4098771" y="2668732"/>
            <a:ext cx="1746278" cy="3570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F994A7-AA26-4F6D-A393-EE21C8B6211A}"/>
              </a:ext>
            </a:extLst>
          </p:cNvPr>
          <p:cNvSpPr/>
          <p:nvPr/>
        </p:nvSpPr>
        <p:spPr>
          <a:xfrm>
            <a:off x="4129192" y="3946380"/>
            <a:ext cx="1467309" cy="374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4AC9233-0039-4C5C-84E2-616C6964E8DC}"/>
              </a:ext>
            </a:extLst>
          </p:cNvPr>
          <p:cNvSpPr/>
          <p:nvPr/>
        </p:nvSpPr>
        <p:spPr>
          <a:xfrm>
            <a:off x="6671488" y="3942977"/>
            <a:ext cx="1467310" cy="3570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296E2A-DBAA-4D1B-9C50-74C340AA2711}"/>
              </a:ext>
            </a:extLst>
          </p:cNvPr>
          <p:cNvSpPr/>
          <p:nvPr/>
        </p:nvSpPr>
        <p:spPr>
          <a:xfrm>
            <a:off x="5647113" y="3138608"/>
            <a:ext cx="2247787" cy="374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FEEF20-D093-4534-AC9A-55D3B1B15E77}"/>
              </a:ext>
            </a:extLst>
          </p:cNvPr>
          <p:cNvSpPr/>
          <p:nvPr/>
        </p:nvSpPr>
        <p:spPr>
          <a:xfrm>
            <a:off x="6280873" y="4369929"/>
            <a:ext cx="1467309" cy="374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9F26B8-D8B8-4614-8974-FFCDBFA6075B}"/>
              </a:ext>
            </a:extLst>
          </p:cNvPr>
          <p:cNvSpPr/>
          <p:nvPr/>
        </p:nvSpPr>
        <p:spPr>
          <a:xfrm>
            <a:off x="4864716" y="4401224"/>
            <a:ext cx="1357725" cy="4021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DC9C638-B64E-4D80-855B-D466B28B0F00}"/>
              </a:ext>
            </a:extLst>
          </p:cNvPr>
          <p:cNvSpPr/>
          <p:nvPr/>
        </p:nvSpPr>
        <p:spPr>
          <a:xfrm>
            <a:off x="4129192" y="4789770"/>
            <a:ext cx="1467309" cy="4021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10BBDC-4AC8-4153-A720-2781F2E4FA44}"/>
              </a:ext>
            </a:extLst>
          </p:cNvPr>
          <p:cNvSpPr/>
          <p:nvPr/>
        </p:nvSpPr>
        <p:spPr>
          <a:xfrm>
            <a:off x="4129191" y="5251802"/>
            <a:ext cx="1715858" cy="4021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6B49CD6-DE21-4F4F-8E75-A4A2EBEBFF20}"/>
              </a:ext>
            </a:extLst>
          </p:cNvPr>
          <p:cNvSpPr/>
          <p:nvPr/>
        </p:nvSpPr>
        <p:spPr>
          <a:xfrm>
            <a:off x="6364794" y="2690538"/>
            <a:ext cx="1383388" cy="3535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846C508-BA39-4C6B-9C87-0527D8C56650}"/>
              </a:ext>
            </a:extLst>
          </p:cNvPr>
          <p:cNvSpPr/>
          <p:nvPr/>
        </p:nvSpPr>
        <p:spPr>
          <a:xfrm>
            <a:off x="4139554" y="2240917"/>
            <a:ext cx="1507559" cy="3021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6612BF-A1E0-4F56-88E2-B00291C2B37A}"/>
              </a:ext>
            </a:extLst>
          </p:cNvPr>
          <p:cNvSpPr/>
          <p:nvPr/>
        </p:nvSpPr>
        <p:spPr>
          <a:xfrm>
            <a:off x="6496015" y="1785614"/>
            <a:ext cx="1383388" cy="3570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121C4C9-53E1-47DE-A0C0-F7C6A481F864}"/>
              </a:ext>
            </a:extLst>
          </p:cNvPr>
          <p:cNvSpPr/>
          <p:nvPr/>
        </p:nvSpPr>
        <p:spPr>
          <a:xfrm>
            <a:off x="4129190" y="3137204"/>
            <a:ext cx="1467309" cy="3364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97A9AC-0F2E-4CF4-8216-CA13AA556135}"/>
              </a:ext>
            </a:extLst>
          </p:cNvPr>
          <p:cNvSpPr/>
          <p:nvPr/>
        </p:nvSpPr>
        <p:spPr>
          <a:xfrm>
            <a:off x="6496015" y="4833659"/>
            <a:ext cx="1467309" cy="3364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1FF7FC0-DC38-4552-9E40-300E76E9B00A}"/>
              </a:ext>
            </a:extLst>
          </p:cNvPr>
          <p:cNvSpPr/>
          <p:nvPr/>
        </p:nvSpPr>
        <p:spPr>
          <a:xfrm>
            <a:off x="6438864" y="5298745"/>
            <a:ext cx="1580461" cy="3080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75CAAD-2332-47F9-AD52-937CE1EFE853}"/>
              </a:ext>
            </a:extLst>
          </p:cNvPr>
          <p:cNvSpPr/>
          <p:nvPr/>
        </p:nvSpPr>
        <p:spPr>
          <a:xfrm>
            <a:off x="5912367" y="1785614"/>
            <a:ext cx="537154" cy="4193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E877594-26F2-4910-9186-DA1E824829C8}"/>
              </a:ext>
            </a:extLst>
          </p:cNvPr>
          <p:cNvSpPr/>
          <p:nvPr/>
        </p:nvSpPr>
        <p:spPr>
          <a:xfrm>
            <a:off x="5696771" y="2218589"/>
            <a:ext cx="799243" cy="37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513272D-7F93-485E-B2FC-26EF5709CBD3}"/>
              </a:ext>
            </a:extLst>
          </p:cNvPr>
          <p:cNvSpPr/>
          <p:nvPr/>
        </p:nvSpPr>
        <p:spPr>
          <a:xfrm>
            <a:off x="5876046" y="2681322"/>
            <a:ext cx="461314" cy="37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F5F5BBB-774D-472F-977D-2A5D070599CB}"/>
              </a:ext>
            </a:extLst>
          </p:cNvPr>
          <p:cNvSpPr/>
          <p:nvPr/>
        </p:nvSpPr>
        <p:spPr>
          <a:xfrm>
            <a:off x="5646561" y="3918956"/>
            <a:ext cx="950998" cy="37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8954A3-58A0-4B2A-A454-34119257FEC6}"/>
              </a:ext>
            </a:extLst>
          </p:cNvPr>
          <p:cNvSpPr/>
          <p:nvPr/>
        </p:nvSpPr>
        <p:spPr>
          <a:xfrm>
            <a:off x="4109231" y="4381049"/>
            <a:ext cx="697053" cy="37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6215112-9204-4B1B-B967-C21906389334}"/>
              </a:ext>
            </a:extLst>
          </p:cNvPr>
          <p:cNvSpPr/>
          <p:nvPr/>
        </p:nvSpPr>
        <p:spPr>
          <a:xfrm>
            <a:off x="5640307" y="4812776"/>
            <a:ext cx="809214" cy="37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3E124E-CDD1-4A72-AEA4-1F95627A8CAF}"/>
              </a:ext>
            </a:extLst>
          </p:cNvPr>
          <p:cNvSpPr/>
          <p:nvPr/>
        </p:nvSpPr>
        <p:spPr>
          <a:xfrm>
            <a:off x="5857906" y="5259581"/>
            <a:ext cx="506888" cy="37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9C385B9-5A9D-4DA8-8EE6-7949EF2D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917">
            <a:off x="-1892586" y="4057898"/>
            <a:ext cx="5209897" cy="3762108"/>
          </a:xfrm>
          <a:prstGeom prst="rect">
            <a:avLst/>
          </a:prstGeom>
        </p:spPr>
      </p:pic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B11E0B7-24E5-44EF-939A-896F21100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64" y="416595"/>
            <a:ext cx="3269336" cy="1819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B1FB90-79F7-41EF-B60E-8AABC8C44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272" y="-168517"/>
            <a:ext cx="552345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9FCC54C-7204-4BC1-A155-03F3FEE56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917">
            <a:off x="-1783808" y="3628778"/>
            <a:ext cx="6184454" cy="4465843"/>
          </a:xfrm>
          <a:prstGeom prst="rect">
            <a:avLst/>
          </a:prstGeom>
        </p:spPr>
      </p:pic>
      <p:pic>
        <p:nvPicPr>
          <p:cNvPr id="37" name="Picture 3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05284DE-E609-4D39-81A8-888958D53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64" y="416595"/>
            <a:ext cx="3269336" cy="18191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C26139A-C62D-40C6-BE7C-ECDE13E9D545}"/>
              </a:ext>
            </a:extLst>
          </p:cNvPr>
          <p:cNvGrpSpPr/>
          <p:nvPr/>
        </p:nvGrpSpPr>
        <p:grpSpPr>
          <a:xfrm>
            <a:off x="2986157" y="2386617"/>
            <a:ext cx="6219686" cy="1532548"/>
            <a:chOff x="804490" y="2333388"/>
            <a:chExt cx="6208318" cy="14122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84D2AB84-7FBE-4466-B50C-056D1D0262B4}"/>
                </a:ext>
              </a:extLst>
            </p:cNvPr>
            <p:cNvSpPr/>
            <p:nvPr/>
          </p:nvSpPr>
          <p:spPr>
            <a:xfrm>
              <a:off x="804490" y="2333388"/>
              <a:ext cx="6208318" cy="14122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4D1F9A-6EDC-430B-9F5F-62BB696F600D}"/>
                </a:ext>
              </a:extLst>
            </p:cNvPr>
            <p:cNvSpPr txBox="1"/>
            <p:nvPr/>
          </p:nvSpPr>
          <p:spPr>
            <a:xfrm>
              <a:off x="1153488" y="2422237"/>
              <a:ext cx="55101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/>
                <a:t>Học</a:t>
              </a:r>
              <a:r>
                <a:rPr lang="en-US" sz="4000" dirty="0"/>
                <a:t> </a:t>
              </a:r>
              <a:r>
                <a:rPr lang="en-US" sz="4000" dirty="0" err="1"/>
                <a:t>thuộc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2 </a:t>
              </a:r>
              <a:r>
                <a:rPr lang="en-US" sz="4000" dirty="0" err="1"/>
                <a:t>khổ</a:t>
              </a:r>
              <a:r>
                <a:rPr lang="en-US" sz="4000" dirty="0"/>
                <a:t> </a:t>
              </a:r>
              <a:r>
                <a:rPr lang="en-US" sz="4000" dirty="0" err="1"/>
                <a:t>thơ</a:t>
              </a:r>
              <a:r>
                <a:rPr lang="en-US" sz="4000" dirty="0"/>
                <a:t> </a:t>
              </a:r>
              <a:r>
                <a:rPr lang="en-US" sz="4000" dirty="0" err="1"/>
                <a:t>mà</a:t>
              </a:r>
              <a:r>
                <a:rPr lang="en-US" sz="4000" dirty="0"/>
                <a:t> </a:t>
              </a:r>
              <a:r>
                <a:rPr lang="en-US" sz="4000" dirty="0" err="1"/>
                <a:t>em</a:t>
              </a:r>
              <a:r>
                <a:rPr lang="en-US" sz="4000" dirty="0"/>
                <a:t> </a:t>
              </a:r>
              <a:r>
                <a:rPr lang="en-US" sz="4000" dirty="0" err="1"/>
                <a:t>yêu</a:t>
              </a:r>
              <a:r>
                <a:rPr lang="en-US" sz="4000" dirty="0"/>
                <a:t> </a:t>
              </a:r>
              <a:r>
                <a:rPr lang="en-US" sz="4000" dirty="0" err="1"/>
                <a:t>thích</a:t>
              </a:r>
              <a:r>
                <a:rPr lang="en-US" sz="4000" dirty="0"/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504CAB7-0294-4655-9A49-A2AEAB06C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272" y="296701"/>
            <a:ext cx="552345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F96867-4AD6-47B2-A590-FC374BB8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" y="1178120"/>
            <a:ext cx="1230800" cy="1230800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9B6A7FD-69DF-4AC7-BE52-A544F47B7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432"/>
            <a:ext cx="12192000" cy="5673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777E61-D35F-43CE-B8F0-5054B84AA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134" y="267460"/>
            <a:ext cx="9077731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12000" r="-3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3D835-F139-4611-A1F3-94D6F3FA1D81}"/>
              </a:ext>
            </a:extLst>
          </p:cNvPr>
          <p:cNvSpPr/>
          <p:nvPr/>
        </p:nvSpPr>
        <p:spPr>
          <a:xfrm>
            <a:off x="1878032" y="0"/>
            <a:ext cx="8435937" cy="5067300"/>
          </a:xfrm>
          <a:prstGeom prst="roundRect">
            <a:avLst/>
          </a:prstGeom>
          <a:solidFill>
            <a:schemeClr val="lt1">
              <a:alpha val="5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FD64AA-CB3E-4083-9C98-990ACDA74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8" r="7401"/>
          <a:stretch/>
        </p:blipFill>
        <p:spPr>
          <a:xfrm>
            <a:off x="2505075" y="3213485"/>
            <a:ext cx="7181851" cy="2505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FF8CD0-4809-4566-A954-13EB23C05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016" y="617955"/>
            <a:ext cx="5789969" cy="27319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C7D695-8435-437B-A966-8E2C0B3A615D}"/>
              </a:ext>
            </a:extLst>
          </p:cNvPr>
          <p:cNvGrpSpPr/>
          <p:nvPr/>
        </p:nvGrpSpPr>
        <p:grpSpPr>
          <a:xfrm>
            <a:off x="1405443" y="2381613"/>
            <a:ext cx="1500780" cy="3006376"/>
            <a:chOff x="2296163" y="1218112"/>
            <a:chExt cx="2394267" cy="4652009"/>
          </a:xfrm>
        </p:grpSpPr>
        <p:pic>
          <p:nvPicPr>
            <p:cNvPr id="9" name="Picture 8" descr="A picture containing leaf, plant, fern&#10;&#10;Description automatically generated">
              <a:extLst>
                <a:ext uri="{FF2B5EF4-FFF2-40B4-BE49-F238E27FC236}">
                  <a16:creationId xmlns:a16="http://schemas.microsoft.com/office/drawing/2014/main" id="{A52923BC-0578-41D0-8722-9D53F4DCE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59"/>
            <a:stretch/>
          </p:blipFill>
          <p:spPr>
            <a:xfrm>
              <a:off x="3995385" y="1218112"/>
              <a:ext cx="695045" cy="1934872"/>
            </a:xfrm>
            <a:prstGeom prst="rect">
              <a:avLst/>
            </a:prstGeom>
          </p:spPr>
        </p:pic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26E44044-613B-4DE6-BFAB-6C6032003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6163" y="2522764"/>
              <a:ext cx="1941467" cy="334735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7133004-5BF2-4BD5-98CC-D3D10BC68D4B}"/>
              </a:ext>
            </a:extLst>
          </p:cNvPr>
          <p:cNvSpPr txBox="1"/>
          <p:nvPr/>
        </p:nvSpPr>
        <p:spPr>
          <a:xfrm>
            <a:off x="4289008" y="3050443"/>
            <a:ext cx="36139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Van" panose="00000400000000000000" pitchFamily="2" charset="0"/>
              </a:rPr>
              <a:t>Bài</a:t>
            </a:r>
            <a:r>
              <a:rPr lang="en-US" sz="35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Van" panose="00000400000000000000" pitchFamily="2" charset="0"/>
              </a:rPr>
              <a:t> 3 - </a:t>
            </a:r>
            <a:r>
              <a:rPr lang="en-US" sz="350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Van" panose="00000400000000000000" pitchFamily="2" charset="0"/>
              </a:rPr>
              <a:t>Tiết</a:t>
            </a:r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UVN Van" panose="00000400000000000000" pitchFamily="2" charset="0"/>
              </a:rPr>
              <a:t> 1, 2</a:t>
            </a:r>
          </a:p>
        </p:txBody>
      </p:sp>
      <p:pic>
        <p:nvPicPr>
          <p:cNvPr id="4" name="Picture 3" descr="A picture containing plant, leaf, fern, orchid&#10;&#10;Description automatically generated">
            <a:extLst>
              <a:ext uri="{FF2B5EF4-FFF2-40B4-BE49-F238E27FC236}">
                <a16:creationId xmlns:a16="http://schemas.microsoft.com/office/drawing/2014/main" id="{FC121095-61CB-4EC4-A366-4E1655EA42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3"/>
          <a:stretch/>
        </p:blipFill>
        <p:spPr>
          <a:xfrm>
            <a:off x="-18418" y="2698661"/>
            <a:ext cx="4509195" cy="415933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F5F0890-32F6-4058-B89B-AE52FA00B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384873"/>
            <a:ext cx="1229857" cy="1229857"/>
          </a:xfrm>
          <a:prstGeom prst="rect">
            <a:avLst/>
          </a:prstGeom>
        </p:spPr>
      </p:pic>
      <p:pic>
        <p:nvPicPr>
          <p:cNvPr id="10" name="Picture 9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F6FFD371-87A0-4E4A-8383-974E605AB3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034">
            <a:off x="4049726" y="4831667"/>
            <a:ext cx="3729822" cy="1161171"/>
          </a:xfrm>
          <a:prstGeom prst="rect">
            <a:avLst/>
          </a:prstGeom>
        </p:spPr>
      </p:pic>
      <p:pic>
        <p:nvPicPr>
          <p:cNvPr id="11" name="Picture 10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30DD1C3-21A4-4394-9D09-376D33CE4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105">
            <a:off x="8919676" y="3516475"/>
            <a:ext cx="4292020" cy="46533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3373E0-CCC4-4093-92EB-2F8FBC449FBC}"/>
              </a:ext>
            </a:extLst>
          </p:cNvPr>
          <p:cNvSpPr/>
          <p:nvPr/>
        </p:nvSpPr>
        <p:spPr>
          <a:xfrm>
            <a:off x="13122792" y="811739"/>
            <a:ext cx="3001764" cy="1382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THÊM THỨ NGÀY THÁNG, CỠ CHỮ LỚN HƠN 1 CHÚT ĐỂ CÂN ĐỐI VỚI TÊN BÀI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700819-1E64-4683-B826-37D633E73BD6}"/>
              </a:ext>
            </a:extLst>
          </p:cNvPr>
          <p:cNvSpPr txBox="1"/>
          <p:nvPr/>
        </p:nvSpPr>
        <p:spPr>
          <a:xfrm>
            <a:off x="1878031" y="-15505"/>
            <a:ext cx="84359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n w="0"/>
                <a:latin typeface="UVN Van" panose="00000400000000000000" pitchFamily="2" charset="0"/>
              </a:rPr>
              <a:t>Thứ</a:t>
            </a:r>
            <a:r>
              <a:rPr lang="en-US" sz="3500" dirty="0">
                <a:ln w="0"/>
                <a:latin typeface="UVN Van" panose="00000400000000000000" pitchFamily="2" charset="0"/>
              </a:rPr>
              <a:t> …….. </a:t>
            </a:r>
            <a:r>
              <a:rPr lang="en-US" sz="3500" dirty="0" err="1">
                <a:ln w="0"/>
                <a:latin typeface="UVN Van" panose="00000400000000000000" pitchFamily="2" charset="0"/>
              </a:rPr>
              <a:t>ngày</a:t>
            </a:r>
            <a:r>
              <a:rPr lang="en-US" sz="3500" dirty="0">
                <a:ln w="0"/>
                <a:latin typeface="UVN Van" panose="00000400000000000000" pitchFamily="2" charset="0"/>
              </a:rPr>
              <a:t> ....... </a:t>
            </a:r>
            <a:r>
              <a:rPr lang="en-US" sz="3500" dirty="0" err="1">
                <a:ln w="0"/>
                <a:latin typeface="UVN Van" panose="00000400000000000000" pitchFamily="2" charset="0"/>
              </a:rPr>
              <a:t>tháng</a:t>
            </a:r>
            <a:r>
              <a:rPr lang="en-US" sz="3500" dirty="0">
                <a:ln w="0"/>
                <a:latin typeface="UVN Van" panose="00000400000000000000" pitchFamily="2" charset="0"/>
              </a:rPr>
              <a:t>….</a:t>
            </a:r>
            <a:r>
              <a:rPr lang="en-US" sz="3500" dirty="0" err="1">
                <a:ln w="0"/>
                <a:latin typeface="UVN Van" panose="00000400000000000000" pitchFamily="2" charset="0"/>
              </a:rPr>
              <a:t>năm</a:t>
            </a:r>
            <a:r>
              <a:rPr lang="en-US" sz="3500" dirty="0">
                <a:ln w="0"/>
                <a:latin typeface="UVN Van" panose="00000400000000000000" pitchFamily="2" charset="0"/>
              </a:rPr>
              <a:t>.....</a:t>
            </a:r>
            <a:endParaRPr lang="en-US" sz="3500" dirty="0">
              <a:latin typeface="UVN Va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2000" r="-1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E27263-13D8-4E24-A4DA-7DB7E1206575}"/>
              </a:ext>
            </a:extLst>
          </p:cNvPr>
          <p:cNvSpPr/>
          <p:nvPr/>
        </p:nvSpPr>
        <p:spPr>
          <a:xfrm>
            <a:off x="352326" y="2746396"/>
            <a:ext cx="10732769" cy="21636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548259-B0EC-4AFC-B2A4-C0C2B123338A}"/>
              </a:ext>
            </a:extLst>
          </p:cNvPr>
          <p:cNvSpPr/>
          <p:nvPr/>
        </p:nvSpPr>
        <p:spPr>
          <a:xfrm>
            <a:off x="1406306" y="1087892"/>
            <a:ext cx="9283038" cy="18086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CF575AC-1A2C-4D3A-A1FE-6071563757DC}"/>
              </a:ext>
            </a:extLst>
          </p:cNvPr>
          <p:cNvSpPr/>
          <p:nvPr/>
        </p:nvSpPr>
        <p:spPr>
          <a:xfrm>
            <a:off x="1759231" y="1515153"/>
            <a:ext cx="4180605" cy="894361"/>
          </a:xfrm>
          <a:custGeom>
            <a:avLst/>
            <a:gdLst>
              <a:gd name="connsiteX0" fmla="*/ 0 w 4180605"/>
              <a:gd name="connsiteY0" fmla="*/ 149063 h 894361"/>
              <a:gd name="connsiteX1" fmla="*/ 149063 w 4180605"/>
              <a:gd name="connsiteY1" fmla="*/ 0 h 894361"/>
              <a:gd name="connsiteX2" fmla="*/ 4031542 w 4180605"/>
              <a:gd name="connsiteY2" fmla="*/ 0 h 894361"/>
              <a:gd name="connsiteX3" fmla="*/ 4180605 w 4180605"/>
              <a:gd name="connsiteY3" fmla="*/ 149063 h 894361"/>
              <a:gd name="connsiteX4" fmla="*/ 4180605 w 4180605"/>
              <a:gd name="connsiteY4" fmla="*/ 745298 h 894361"/>
              <a:gd name="connsiteX5" fmla="*/ 4031542 w 4180605"/>
              <a:gd name="connsiteY5" fmla="*/ 894361 h 894361"/>
              <a:gd name="connsiteX6" fmla="*/ 149063 w 4180605"/>
              <a:gd name="connsiteY6" fmla="*/ 894361 h 894361"/>
              <a:gd name="connsiteX7" fmla="*/ 0 w 4180605"/>
              <a:gd name="connsiteY7" fmla="*/ 745298 h 894361"/>
              <a:gd name="connsiteX8" fmla="*/ 0 w 4180605"/>
              <a:gd name="connsiteY8" fmla="*/ 149063 h 8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0605" h="894361" fill="none" extrusionOk="0">
                <a:moveTo>
                  <a:pt x="0" y="149063"/>
                </a:moveTo>
                <a:cubicBezTo>
                  <a:pt x="-9324" y="71399"/>
                  <a:pt x="68570" y="10132"/>
                  <a:pt x="149063" y="0"/>
                </a:cubicBezTo>
                <a:cubicBezTo>
                  <a:pt x="618719" y="-125941"/>
                  <a:pt x="3180991" y="-31650"/>
                  <a:pt x="4031542" y="0"/>
                </a:cubicBezTo>
                <a:cubicBezTo>
                  <a:pt x="4116164" y="-2867"/>
                  <a:pt x="4189970" y="60114"/>
                  <a:pt x="4180605" y="149063"/>
                </a:cubicBezTo>
                <a:cubicBezTo>
                  <a:pt x="4157182" y="340444"/>
                  <a:pt x="4216688" y="460454"/>
                  <a:pt x="4180605" y="745298"/>
                </a:cubicBezTo>
                <a:cubicBezTo>
                  <a:pt x="4184661" y="841669"/>
                  <a:pt x="4103551" y="891215"/>
                  <a:pt x="4031542" y="894361"/>
                </a:cubicBezTo>
                <a:cubicBezTo>
                  <a:pt x="2829816" y="834820"/>
                  <a:pt x="1004921" y="906800"/>
                  <a:pt x="149063" y="894361"/>
                </a:cubicBezTo>
                <a:cubicBezTo>
                  <a:pt x="77066" y="889734"/>
                  <a:pt x="-1471" y="827804"/>
                  <a:pt x="0" y="745298"/>
                </a:cubicBezTo>
                <a:cubicBezTo>
                  <a:pt x="-29017" y="601056"/>
                  <a:pt x="-27449" y="344335"/>
                  <a:pt x="0" y="149063"/>
                </a:cubicBezTo>
                <a:close/>
              </a:path>
              <a:path w="4180605" h="894361" stroke="0" extrusionOk="0">
                <a:moveTo>
                  <a:pt x="0" y="149063"/>
                </a:moveTo>
                <a:cubicBezTo>
                  <a:pt x="1605" y="65833"/>
                  <a:pt x="74490" y="1"/>
                  <a:pt x="149063" y="0"/>
                </a:cubicBezTo>
                <a:cubicBezTo>
                  <a:pt x="1189330" y="-135924"/>
                  <a:pt x="3009183" y="-39772"/>
                  <a:pt x="4031542" y="0"/>
                </a:cubicBezTo>
                <a:cubicBezTo>
                  <a:pt x="4117501" y="-3992"/>
                  <a:pt x="4181041" y="65512"/>
                  <a:pt x="4180605" y="149063"/>
                </a:cubicBezTo>
                <a:cubicBezTo>
                  <a:pt x="4166579" y="232880"/>
                  <a:pt x="4171756" y="594720"/>
                  <a:pt x="4180605" y="745298"/>
                </a:cubicBezTo>
                <a:cubicBezTo>
                  <a:pt x="4188353" y="818497"/>
                  <a:pt x="4123980" y="900923"/>
                  <a:pt x="4031542" y="894361"/>
                </a:cubicBezTo>
                <a:cubicBezTo>
                  <a:pt x="2386230" y="786781"/>
                  <a:pt x="1418605" y="1055031"/>
                  <a:pt x="149063" y="894361"/>
                </a:cubicBezTo>
                <a:cubicBezTo>
                  <a:pt x="76506" y="889699"/>
                  <a:pt x="-3828" y="823885"/>
                  <a:pt x="0" y="745298"/>
                </a:cubicBezTo>
                <a:cubicBezTo>
                  <a:pt x="22483" y="644392"/>
                  <a:pt x="12729" y="215573"/>
                  <a:pt x="0" y="14906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47304159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1F64BF8-3254-4D82-BA75-05DEDEC6547A}"/>
              </a:ext>
            </a:extLst>
          </p:cNvPr>
          <p:cNvSpPr/>
          <p:nvPr/>
        </p:nvSpPr>
        <p:spPr>
          <a:xfrm>
            <a:off x="1106905" y="4704007"/>
            <a:ext cx="11085095" cy="21636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DB23F-BFFB-41F4-BEF9-BF5073A34CFF}"/>
              </a:ext>
            </a:extLst>
          </p:cNvPr>
          <p:cNvSpPr txBox="1"/>
          <p:nvPr/>
        </p:nvSpPr>
        <p:spPr>
          <a:xfrm>
            <a:off x="4744610" y="3072983"/>
            <a:ext cx="6093724" cy="144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83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Mình thích con đường có… </a:t>
            </a:r>
            <a:endParaRPr lang="en-US" sz="25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54483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 mình, con đường đẹp là… </a:t>
            </a:r>
            <a:endParaRPr lang="en-US" sz="25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54483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Mình mong con đường mình đi học sẽ…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23BDF-6D7E-471E-9D9D-7BDDE4888132}"/>
              </a:ext>
            </a:extLst>
          </p:cNvPr>
          <p:cNvSpPr txBox="1"/>
          <p:nvPr/>
        </p:nvSpPr>
        <p:spPr>
          <a:xfrm>
            <a:off x="5530670" y="5315538"/>
            <a:ext cx="689924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Em</a:t>
            </a:r>
            <a:r>
              <a:rPr lang="en-US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vi-VN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thấy con đường đến trường của bạn</a:t>
            </a:r>
            <a:r>
              <a:rPr lang="en-US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…</a:t>
            </a:r>
          </a:p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Em nghĩ rằng con đường đến trường này</a:t>
            </a:r>
            <a:r>
              <a:rPr lang="en-US" sz="2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…</a:t>
            </a:r>
            <a:endParaRPr lang="vi-VN" sz="25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87CDF-CC0D-46B2-94A1-635AEF83DC21}"/>
              </a:ext>
            </a:extLst>
          </p:cNvPr>
          <p:cNvSpPr txBox="1"/>
          <p:nvPr/>
        </p:nvSpPr>
        <p:spPr>
          <a:xfrm>
            <a:off x="642156" y="74379"/>
            <a:ext cx="10907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Con </a:t>
            </a:r>
            <a:r>
              <a:rPr lang="en-US" sz="5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đường</a:t>
            </a: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 </a:t>
            </a:r>
            <a:r>
              <a:rPr lang="en-US" sz="5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mong</a:t>
            </a: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 </a:t>
            </a:r>
            <a:r>
              <a:rPr lang="en-US" sz="5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ước</a:t>
            </a:r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" panose="03030602030607090B05" pitchFamily="66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D8A04-D1F1-46FE-8122-E7723D092FE2}"/>
              </a:ext>
            </a:extLst>
          </p:cNvPr>
          <p:cNvSpPr txBox="1"/>
          <p:nvPr/>
        </p:nvSpPr>
        <p:spPr>
          <a:xfrm>
            <a:off x="1945191" y="1515154"/>
            <a:ext cx="3894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/>
              <a:t>Vẽ</a:t>
            </a:r>
            <a:r>
              <a:rPr lang="en-US" sz="2500" dirty="0"/>
              <a:t> hoặc </a:t>
            </a:r>
            <a:r>
              <a:rPr lang="en-US" sz="2500" dirty="0" err="1"/>
              <a:t>viết</a:t>
            </a:r>
            <a:r>
              <a:rPr lang="en-US" sz="2500" dirty="0"/>
              <a:t> ý </a:t>
            </a:r>
            <a:r>
              <a:rPr lang="en-US" sz="2500" dirty="0" err="1"/>
              <a:t>tưởng</a:t>
            </a:r>
            <a:r>
              <a:rPr lang="en-US" sz="2500" dirty="0"/>
              <a:t> </a:t>
            </a:r>
            <a:r>
              <a:rPr lang="en-US" sz="2500" dirty="0" err="1"/>
              <a:t>về</a:t>
            </a:r>
            <a:r>
              <a:rPr lang="en-US" sz="2500" dirty="0"/>
              <a:t> con </a:t>
            </a:r>
            <a:r>
              <a:rPr lang="en-US" sz="2500" dirty="0" err="1"/>
              <a:t>đường</a:t>
            </a:r>
            <a:r>
              <a:rPr lang="en-US" sz="2500" dirty="0"/>
              <a:t> </a:t>
            </a:r>
            <a:r>
              <a:rPr lang="en-US" sz="2500" dirty="0" err="1"/>
              <a:t>mơ</a:t>
            </a:r>
            <a:r>
              <a:rPr lang="en-US" sz="2500" dirty="0"/>
              <a:t> </a:t>
            </a:r>
            <a:r>
              <a:rPr lang="en-US" sz="2500" dirty="0" err="1"/>
              <a:t>ước</a:t>
            </a:r>
            <a:r>
              <a:rPr lang="en-US" sz="2500" dirty="0"/>
              <a:t> </a:t>
            </a:r>
            <a:r>
              <a:rPr lang="en-US" sz="2500" dirty="0" err="1"/>
              <a:t>của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endParaRPr lang="en-US" sz="2500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C0CBC0A-031F-4F81-A74F-AB42648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3626" flipH="1">
            <a:off x="11093299" y="2343075"/>
            <a:ext cx="2197399" cy="287496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E9A20C4-5639-42FD-865B-6803508ED52E}"/>
              </a:ext>
            </a:extLst>
          </p:cNvPr>
          <p:cNvSpPr/>
          <p:nvPr/>
        </p:nvSpPr>
        <p:spPr>
          <a:xfrm>
            <a:off x="705253" y="3384283"/>
            <a:ext cx="3705726" cy="894361"/>
          </a:xfrm>
          <a:custGeom>
            <a:avLst/>
            <a:gdLst>
              <a:gd name="connsiteX0" fmla="*/ 0 w 3705726"/>
              <a:gd name="connsiteY0" fmla="*/ 149063 h 894361"/>
              <a:gd name="connsiteX1" fmla="*/ 149063 w 3705726"/>
              <a:gd name="connsiteY1" fmla="*/ 0 h 894361"/>
              <a:gd name="connsiteX2" fmla="*/ 3556663 w 3705726"/>
              <a:gd name="connsiteY2" fmla="*/ 0 h 894361"/>
              <a:gd name="connsiteX3" fmla="*/ 3705726 w 3705726"/>
              <a:gd name="connsiteY3" fmla="*/ 149063 h 894361"/>
              <a:gd name="connsiteX4" fmla="*/ 3705726 w 3705726"/>
              <a:gd name="connsiteY4" fmla="*/ 745298 h 894361"/>
              <a:gd name="connsiteX5" fmla="*/ 3556663 w 3705726"/>
              <a:gd name="connsiteY5" fmla="*/ 894361 h 894361"/>
              <a:gd name="connsiteX6" fmla="*/ 149063 w 3705726"/>
              <a:gd name="connsiteY6" fmla="*/ 894361 h 894361"/>
              <a:gd name="connsiteX7" fmla="*/ 0 w 3705726"/>
              <a:gd name="connsiteY7" fmla="*/ 745298 h 894361"/>
              <a:gd name="connsiteX8" fmla="*/ 0 w 3705726"/>
              <a:gd name="connsiteY8" fmla="*/ 149063 h 8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5726" h="894361" fill="none" extrusionOk="0">
                <a:moveTo>
                  <a:pt x="0" y="149063"/>
                </a:moveTo>
                <a:cubicBezTo>
                  <a:pt x="-9324" y="71399"/>
                  <a:pt x="68570" y="10132"/>
                  <a:pt x="149063" y="0"/>
                </a:cubicBezTo>
                <a:cubicBezTo>
                  <a:pt x="1803151" y="-125941"/>
                  <a:pt x="3048682" y="-31650"/>
                  <a:pt x="3556663" y="0"/>
                </a:cubicBezTo>
                <a:cubicBezTo>
                  <a:pt x="3641285" y="-2867"/>
                  <a:pt x="3715091" y="60114"/>
                  <a:pt x="3705726" y="149063"/>
                </a:cubicBezTo>
                <a:cubicBezTo>
                  <a:pt x="3682303" y="340444"/>
                  <a:pt x="3741809" y="460454"/>
                  <a:pt x="3705726" y="745298"/>
                </a:cubicBezTo>
                <a:cubicBezTo>
                  <a:pt x="3709782" y="841669"/>
                  <a:pt x="3628672" y="891215"/>
                  <a:pt x="3556663" y="894361"/>
                </a:cubicBezTo>
                <a:cubicBezTo>
                  <a:pt x="2896467" y="834820"/>
                  <a:pt x="536760" y="906800"/>
                  <a:pt x="149063" y="894361"/>
                </a:cubicBezTo>
                <a:cubicBezTo>
                  <a:pt x="77066" y="889734"/>
                  <a:pt x="-1471" y="827804"/>
                  <a:pt x="0" y="745298"/>
                </a:cubicBezTo>
                <a:cubicBezTo>
                  <a:pt x="-29017" y="601056"/>
                  <a:pt x="-27449" y="344335"/>
                  <a:pt x="0" y="149063"/>
                </a:cubicBezTo>
                <a:close/>
              </a:path>
              <a:path w="3705726" h="894361" stroke="0" extrusionOk="0">
                <a:moveTo>
                  <a:pt x="0" y="149063"/>
                </a:moveTo>
                <a:cubicBezTo>
                  <a:pt x="1605" y="65833"/>
                  <a:pt x="74490" y="1"/>
                  <a:pt x="149063" y="0"/>
                </a:cubicBezTo>
                <a:cubicBezTo>
                  <a:pt x="936962" y="-135924"/>
                  <a:pt x="2067635" y="-39772"/>
                  <a:pt x="3556663" y="0"/>
                </a:cubicBezTo>
                <a:cubicBezTo>
                  <a:pt x="3642622" y="-3992"/>
                  <a:pt x="3706162" y="65512"/>
                  <a:pt x="3705726" y="149063"/>
                </a:cubicBezTo>
                <a:cubicBezTo>
                  <a:pt x="3691700" y="232880"/>
                  <a:pt x="3696877" y="594720"/>
                  <a:pt x="3705726" y="745298"/>
                </a:cubicBezTo>
                <a:cubicBezTo>
                  <a:pt x="3713474" y="818497"/>
                  <a:pt x="3649101" y="900923"/>
                  <a:pt x="3556663" y="894361"/>
                </a:cubicBezTo>
                <a:cubicBezTo>
                  <a:pt x="2611851" y="786781"/>
                  <a:pt x="1618775" y="1055031"/>
                  <a:pt x="149063" y="894361"/>
                </a:cubicBezTo>
                <a:cubicBezTo>
                  <a:pt x="76506" y="889699"/>
                  <a:pt x="-3828" y="823885"/>
                  <a:pt x="0" y="745298"/>
                </a:cubicBezTo>
                <a:cubicBezTo>
                  <a:pt x="22483" y="644392"/>
                  <a:pt x="12729" y="215573"/>
                  <a:pt x="0" y="14906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47304159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80B8563-9CBF-4297-B632-8B00442AB285}"/>
              </a:ext>
            </a:extLst>
          </p:cNvPr>
          <p:cNvSpPr/>
          <p:nvPr/>
        </p:nvSpPr>
        <p:spPr>
          <a:xfrm>
            <a:off x="1416846" y="5406062"/>
            <a:ext cx="3709568" cy="894361"/>
          </a:xfrm>
          <a:custGeom>
            <a:avLst/>
            <a:gdLst>
              <a:gd name="connsiteX0" fmla="*/ 0 w 3709568"/>
              <a:gd name="connsiteY0" fmla="*/ 149063 h 894361"/>
              <a:gd name="connsiteX1" fmla="*/ 149063 w 3709568"/>
              <a:gd name="connsiteY1" fmla="*/ 0 h 894361"/>
              <a:gd name="connsiteX2" fmla="*/ 3560505 w 3709568"/>
              <a:gd name="connsiteY2" fmla="*/ 0 h 894361"/>
              <a:gd name="connsiteX3" fmla="*/ 3709568 w 3709568"/>
              <a:gd name="connsiteY3" fmla="*/ 149063 h 894361"/>
              <a:gd name="connsiteX4" fmla="*/ 3709568 w 3709568"/>
              <a:gd name="connsiteY4" fmla="*/ 745298 h 894361"/>
              <a:gd name="connsiteX5" fmla="*/ 3560505 w 3709568"/>
              <a:gd name="connsiteY5" fmla="*/ 894361 h 894361"/>
              <a:gd name="connsiteX6" fmla="*/ 149063 w 3709568"/>
              <a:gd name="connsiteY6" fmla="*/ 894361 h 894361"/>
              <a:gd name="connsiteX7" fmla="*/ 0 w 3709568"/>
              <a:gd name="connsiteY7" fmla="*/ 745298 h 894361"/>
              <a:gd name="connsiteX8" fmla="*/ 0 w 3709568"/>
              <a:gd name="connsiteY8" fmla="*/ 149063 h 8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9568" h="894361" fill="none" extrusionOk="0">
                <a:moveTo>
                  <a:pt x="0" y="149063"/>
                </a:moveTo>
                <a:cubicBezTo>
                  <a:pt x="-9324" y="71399"/>
                  <a:pt x="68570" y="10132"/>
                  <a:pt x="149063" y="0"/>
                </a:cubicBezTo>
                <a:cubicBezTo>
                  <a:pt x="1542279" y="-125941"/>
                  <a:pt x="2386504" y="-31650"/>
                  <a:pt x="3560505" y="0"/>
                </a:cubicBezTo>
                <a:cubicBezTo>
                  <a:pt x="3645127" y="-2867"/>
                  <a:pt x="3718933" y="60114"/>
                  <a:pt x="3709568" y="149063"/>
                </a:cubicBezTo>
                <a:cubicBezTo>
                  <a:pt x="3686145" y="340444"/>
                  <a:pt x="3745651" y="460454"/>
                  <a:pt x="3709568" y="745298"/>
                </a:cubicBezTo>
                <a:cubicBezTo>
                  <a:pt x="3713624" y="841669"/>
                  <a:pt x="3632514" y="891215"/>
                  <a:pt x="3560505" y="894361"/>
                </a:cubicBezTo>
                <a:cubicBezTo>
                  <a:pt x="2199546" y="834820"/>
                  <a:pt x="1442521" y="906800"/>
                  <a:pt x="149063" y="894361"/>
                </a:cubicBezTo>
                <a:cubicBezTo>
                  <a:pt x="77066" y="889734"/>
                  <a:pt x="-1471" y="827804"/>
                  <a:pt x="0" y="745298"/>
                </a:cubicBezTo>
                <a:cubicBezTo>
                  <a:pt x="-29017" y="601056"/>
                  <a:pt x="-27449" y="344335"/>
                  <a:pt x="0" y="149063"/>
                </a:cubicBezTo>
                <a:close/>
              </a:path>
              <a:path w="3709568" h="894361" stroke="0" extrusionOk="0">
                <a:moveTo>
                  <a:pt x="0" y="149063"/>
                </a:moveTo>
                <a:cubicBezTo>
                  <a:pt x="1605" y="65833"/>
                  <a:pt x="74490" y="1"/>
                  <a:pt x="149063" y="0"/>
                </a:cubicBezTo>
                <a:cubicBezTo>
                  <a:pt x="1017059" y="-135924"/>
                  <a:pt x="2459803" y="-39772"/>
                  <a:pt x="3560505" y="0"/>
                </a:cubicBezTo>
                <a:cubicBezTo>
                  <a:pt x="3646464" y="-3992"/>
                  <a:pt x="3710004" y="65512"/>
                  <a:pt x="3709568" y="149063"/>
                </a:cubicBezTo>
                <a:cubicBezTo>
                  <a:pt x="3695542" y="232880"/>
                  <a:pt x="3700719" y="594720"/>
                  <a:pt x="3709568" y="745298"/>
                </a:cubicBezTo>
                <a:cubicBezTo>
                  <a:pt x="3717316" y="818497"/>
                  <a:pt x="3652943" y="900923"/>
                  <a:pt x="3560505" y="894361"/>
                </a:cubicBezTo>
                <a:cubicBezTo>
                  <a:pt x="3052062" y="786781"/>
                  <a:pt x="971032" y="1055031"/>
                  <a:pt x="149063" y="894361"/>
                </a:cubicBezTo>
                <a:cubicBezTo>
                  <a:pt x="76506" y="889699"/>
                  <a:pt x="-3828" y="823885"/>
                  <a:pt x="0" y="745298"/>
                </a:cubicBezTo>
                <a:cubicBezTo>
                  <a:pt x="22483" y="644392"/>
                  <a:pt x="12729" y="215573"/>
                  <a:pt x="0" y="14906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47304159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1C612FFA-91CA-49EC-B01D-F75843940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9365">
            <a:off x="-748600" y="1009522"/>
            <a:ext cx="1979037" cy="23687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53B960-D5D7-4393-B5ED-AA1EA0ED55EB}"/>
              </a:ext>
            </a:extLst>
          </p:cNvPr>
          <p:cNvSpPr txBox="1"/>
          <p:nvPr/>
        </p:nvSpPr>
        <p:spPr>
          <a:xfrm>
            <a:off x="808902" y="3590252"/>
            <a:ext cx="32470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/>
              <a:t>Trưng</a:t>
            </a:r>
            <a:r>
              <a:rPr lang="en-US" sz="2500" dirty="0"/>
              <a:t> </a:t>
            </a:r>
            <a:r>
              <a:rPr lang="en-US" sz="2500" dirty="0" err="1"/>
              <a:t>bày</a:t>
            </a:r>
            <a:r>
              <a:rPr lang="en-US" sz="2500" dirty="0"/>
              <a:t> và chia </a:t>
            </a:r>
            <a:r>
              <a:rPr lang="en-US" sz="2500" dirty="0" err="1"/>
              <a:t>sẻ</a:t>
            </a:r>
            <a:endParaRPr lang="en-US" sz="2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6573CE-748E-46C0-A4AB-D9E2D5A480BD}"/>
              </a:ext>
            </a:extLst>
          </p:cNvPr>
          <p:cNvSpPr txBox="1"/>
          <p:nvPr/>
        </p:nvSpPr>
        <p:spPr>
          <a:xfrm>
            <a:off x="1416846" y="5387623"/>
            <a:ext cx="37095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/>
              <a:t>Lắng</a:t>
            </a:r>
            <a:r>
              <a:rPr lang="en-US" sz="2500" dirty="0"/>
              <a:t> </a:t>
            </a:r>
            <a:r>
              <a:rPr lang="en-US" sz="2500" dirty="0" err="1"/>
              <a:t>nghe</a:t>
            </a:r>
            <a:r>
              <a:rPr lang="en-US" sz="2500" dirty="0"/>
              <a:t>, </a:t>
            </a:r>
            <a:r>
              <a:rPr lang="en-US" sz="2500" dirty="0" err="1"/>
              <a:t>quan</a:t>
            </a:r>
            <a:r>
              <a:rPr lang="en-US" sz="2500" dirty="0"/>
              <a:t> </a:t>
            </a:r>
            <a:r>
              <a:rPr lang="en-US" sz="2500" dirty="0" err="1"/>
              <a:t>sát</a:t>
            </a:r>
            <a:r>
              <a:rPr lang="en-US" sz="2500" dirty="0"/>
              <a:t> và </a:t>
            </a:r>
            <a:r>
              <a:rPr lang="en-US" sz="2500" dirty="0" err="1"/>
              <a:t>nêu</a:t>
            </a:r>
            <a:r>
              <a:rPr lang="en-US" sz="2500" dirty="0"/>
              <a:t> ý </a:t>
            </a:r>
            <a:r>
              <a:rPr lang="en-US" sz="2500" dirty="0" err="1"/>
              <a:t>kiến</a:t>
            </a:r>
            <a:r>
              <a:rPr lang="en-US" sz="2500" dirty="0"/>
              <a:t> </a:t>
            </a:r>
            <a:r>
              <a:rPr lang="en-US" sz="2500" dirty="0" err="1"/>
              <a:t>về</a:t>
            </a:r>
            <a:r>
              <a:rPr lang="en-US" sz="2500" dirty="0"/>
              <a:t> </a:t>
            </a:r>
            <a:r>
              <a:rPr lang="en-US" sz="2500" dirty="0" err="1"/>
              <a:t>tranh</a:t>
            </a:r>
            <a:r>
              <a:rPr lang="en-US" sz="2500" dirty="0"/>
              <a:t> </a:t>
            </a:r>
            <a:r>
              <a:rPr lang="en-US" sz="2500" dirty="0" err="1"/>
              <a:t>của</a:t>
            </a:r>
            <a:r>
              <a:rPr lang="en-US" sz="2500" dirty="0"/>
              <a:t> </a:t>
            </a:r>
            <a:r>
              <a:rPr lang="en-US" sz="2500" dirty="0" err="1"/>
              <a:t>bạn</a:t>
            </a:r>
            <a:endParaRPr lang="en-US" sz="2500" dirty="0"/>
          </a:p>
        </p:txBody>
      </p:sp>
      <p:pic>
        <p:nvPicPr>
          <p:cNvPr id="31" name="Picture 30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290FF7-7C56-4263-9547-75FDBCD98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1362">
            <a:off x="-731878" y="5022518"/>
            <a:ext cx="2114994" cy="2453759"/>
          </a:xfrm>
          <a:prstGeom prst="rect">
            <a:avLst/>
          </a:prstGeom>
        </p:spPr>
      </p:pic>
      <p:pic>
        <p:nvPicPr>
          <p:cNvPr id="2050" name="Picture 2" descr="Tả con đường từ nhà đến trường">
            <a:extLst>
              <a:ext uri="{FF2B5EF4-FFF2-40B4-BE49-F238E27FC236}">
                <a16:creationId xmlns:a16="http://schemas.microsoft.com/office/drawing/2014/main" id="{9C2E2D7F-030D-4A64-844D-A0E133C4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64" y="1442429"/>
            <a:ext cx="1452282" cy="109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6C7F33-0B86-42E2-81E8-D19728AB2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774" y="1380160"/>
            <a:ext cx="2070921" cy="11634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0F421A-B92F-43A8-A896-1174D108E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178" y="2375168"/>
            <a:ext cx="1985151" cy="24492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AFD01D-D911-496A-BB6F-DEFEE3DD5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9717564" y="2823253"/>
            <a:ext cx="1985151" cy="24492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D330E2-126D-4F1E-B868-281EB574D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936" y="4517481"/>
            <a:ext cx="2054838" cy="25352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CF8E75-A224-4F0E-9E97-4407ECC54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10855877" y="4623004"/>
            <a:ext cx="1985150" cy="24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  <p:bldP spid="23" grpId="0" animBg="1"/>
      <p:bldP spid="27" grpId="0" animBg="1"/>
      <p:bldP spid="5" grpId="0"/>
      <p:bldP spid="7" grpId="0"/>
      <p:bldP spid="9" grpId="0"/>
      <p:bldP spid="26" grpId="0" animBg="1"/>
      <p:bldP spid="29" grpId="0" animBg="1"/>
      <p:bldP spid="25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7D63466-5A27-4D88-A923-779E26003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" y="1178120"/>
            <a:ext cx="1230800" cy="123080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6BD9E24-380E-4D17-8251-C6C955B80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432"/>
            <a:ext cx="12192000" cy="5673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34C32-58DE-4F16-9F1D-0B04CDEC7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56" b="13638"/>
          <a:stretch/>
        </p:blipFill>
        <p:spPr>
          <a:xfrm>
            <a:off x="1922927" y="80210"/>
            <a:ext cx="8346147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4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49216F-273A-4ECF-9487-52383DE0668D}"/>
              </a:ext>
            </a:extLst>
          </p:cNvPr>
          <p:cNvGrpSpPr/>
          <p:nvPr/>
        </p:nvGrpSpPr>
        <p:grpSpPr>
          <a:xfrm>
            <a:off x="2409775" y="154243"/>
            <a:ext cx="7372450" cy="977133"/>
            <a:chOff x="1792412" y="154243"/>
            <a:chExt cx="7372450" cy="97713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FC6C4C-022E-4D7B-B35C-829A17396387}"/>
                </a:ext>
              </a:extLst>
            </p:cNvPr>
            <p:cNvSpPr/>
            <p:nvPr/>
          </p:nvSpPr>
          <p:spPr>
            <a:xfrm>
              <a:off x="2647666" y="464949"/>
              <a:ext cx="6517196" cy="666427"/>
            </a:xfrm>
            <a:custGeom>
              <a:avLst/>
              <a:gdLst>
                <a:gd name="connsiteX0" fmla="*/ 0 w 6517196"/>
                <a:gd name="connsiteY0" fmla="*/ 111073 h 666427"/>
                <a:gd name="connsiteX1" fmla="*/ 111073 w 6517196"/>
                <a:gd name="connsiteY1" fmla="*/ 0 h 666427"/>
                <a:gd name="connsiteX2" fmla="*/ 6406123 w 6517196"/>
                <a:gd name="connsiteY2" fmla="*/ 0 h 666427"/>
                <a:gd name="connsiteX3" fmla="*/ 6517196 w 6517196"/>
                <a:gd name="connsiteY3" fmla="*/ 111073 h 666427"/>
                <a:gd name="connsiteX4" fmla="*/ 6517196 w 6517196"/>
                <a:gd name="connsiteY4" fmla="*/ 555354 h 666427"/>
                <a:gd name="connsiteX5" fmla="*/ 6406123 w 6517196"/>
                <a:gd name="connsiteY5" fmla="*/ 666427 h 666427"/>
                <a:gd name="connsiteX6" fmla="*/ 111073 w 6517196"/>
                <a:gd name="connsiteY6" fmla="*/ 666427 h 666427"/>
                <a:gd name="connsiteX7" fmla="*/ 0 w 6517196"/>
                <a:gd name="connsiteY7" fmla="*/ 555354 h 666427"/>
                <a:gd name="connsiteX8" fmla="*/ 0 w 6517196"/>
                <a:gd name="connsiteY8" fmla="*/ 111073 h 66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7196" h="666427" fill="none" extrusionOk="0">
                  <a:moveTo>
                    <a:pt x="0" y="111073"/>
                  </a:moveTo>
                  <a:cubicBezTo>
                    <a:pt x="-5114" y="42489"/>
                    <a:pt x="39370" y="3529"/>
                    <a:pt x="111073" y="0"/>
                  </a:cubicBezTo>
                  <a:cubicBezTo>
                    <a:pt x="1624652" y="-92351"/>
                    <a:pt x="5409642" y="104030"/>
                    <a:pt x="6406123" y="0"/>
                  </a:cubicBezTo>
                  <a:cubicBezTo>
                    <a:pt x="6464141" y="3889"/>
                    <a:pt x="6522439" y="39179"/>
                    <a:pt x="6517196" y="111073"/>
                  </a:cubicBezTo>
                  <a:cubicBezTo>
                    <a:pt x="6500478" y="276094"/>
                    <a:pt x="6545948" y="430720"/>
                    <a:pt x="6517196" y="555354"/>
                  </a:cubicBezTo>
                  <a:cubicBezTo>
                    <a:pt x="6516603" y="625520"/>
                    <a:pt x="6463576" y="660574"/>
                    <a:pt x="6406123" y="666427"/>
                  </a:cubicBezTo>
                  <a:cubicBezTo>
                    <a:pt x="3312929" y="529801"/>
                    <a:pt x="2976980" y="657604"/>
                    <a:pt x="111073" y="666427"/>
                  </a:cubicBezTo>
                  <a:cubicBezTo>
                    <a:pt x="50120" y="658785"/>
                    <a:pt x="1007" y="618611"/>
                    <a:pt x="0" y="555354"/>
                  </a:cubicBezTo>
                  <a:cubicBezTo>
                    <a:pt x="-30736" y="387140"/>
                    <a:pt x="-8747" y="156592"/>
                    <a:pt x="0" y="111073"/>
                  </a:cubicBezTo>
                  <a:close/>
                </a:path>
                <a:path w="6517196" h="666427" stroke="0" extrusionOk="0">
                  <a:moveTo>
                    <a:pt x="0" y="111073"/>
                  </a:moveTo>
                  <a:cubicBezTo>
                    <a:pt x="1179" y="55943"/>
                    <a:pt x="45500" y="-6484"/>
                    <a:pt x="111073" y="0"/>
                  </a:cubicBezTo>
                  <a:cubicBezTo>
                    <a:pt x="3081819" y="-168373"/>
                    <a:pt x="5464602" y="-141978"/>
                    <a:pt x="6406123" y="0"/>
                  </a:cubicBezTo>
                  <a:cubicBezTo>
                    <a:pt x="6465019" y="2829"/>
                    <a:pt x="6520161" y="48188"/>
                    <a:pt x="6517196" y="111073"/>
                  </a:cubicBezTo>
                  <a:cubicBezTo>
                    <a:pt x="6481441" y="304067"/>
                    <a:pt x="6516578" y="414721"/>
                    <a:pt x="6517196" y="555354"/>
                  </a:cubicBezTo>
                  <a:cubicBezTo>
                    <a:pt x="6515971" y="618559"/>
                    <a:pt x="6469751" y="667773"/>
                    <a:pt x="6406123" y="666427"/>
                  </a:cubicBezTo>
                  <a:cubicBezTo>
                    <a:pt x="5302664" y="754328"/>
                    <a:pt x="2891128" y="770147"/>
                    <a:pt x="111073" y="666427"/>
                  </a:cubicBezTo>
                  <a:cubicBezTo>
                    <a:pt x="46885" y="670324"/>
                    <a:pt x="1159" y="618343"/>
                    <a:pt x="0" y="555354"/>
                  </a:cubicBezTo>
                  <a:cubicBezTo>
                    <a:pt x="9039" y="420709"/>
                    <a:pt x="-28825" y="176218"/>
                    <a:pt x="0" y="11107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7E58FF7-5229-45EF-A8D3-E35803F73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412" y="154243"/>
              <a:ext cx="910510" cy="97713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D2E244-D757-4619-A990-32C983003735}"/>
              </a:ext>
            </a:extLst>
          </p:cNvPr>
          <p:cNvSpPr txBox="1"/>
          <p:nvPr/>
        </p:nvSpPr>
        <p:spPr>
          <a:xfrm>
            <a:off x="3437346" y="444219"/>
            <a:ext cx="634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có những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C9D45-28F7-468B-BBDE-F354E73E7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5" y="1435245"/>
            <a:ext cx="5888131" cy="49578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4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2000" r="-1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F96867-4AD6-47B2-A590-FC374BB8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3" y="466791"/>
            <a:ext cx="1230800" cy="123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820E-29CA-4883-A67E-6B240C74D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29" y="-318141"/>
            <a:ext cx="9760542" cy="4285859"/>
          </a:xfrm>
          <a:prstGeom prst="rect">
            <a:avLst/>
          </a:prstGeom>
        </p:spPr>
      </p:pic>
      <p:pic>
        <p:nvPicPr>
          <p:cNvPr id="5" name="Picture 4" descr="A picture containing plant, leaf, fern, orchid&#10;&#10;Description automatically generated">
            <a:extLst>
              <a:ext uri="{FF2B5EF4-FFF2-40B4-BE49-F238E27FC236}">
                <a16:creationId xmlns:a16="http://schemas.microsoft.com/office/drawing/2014/main" id="{67AF9A18-3FF6-49B6-9561-536366688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882"/>
            <a:ext cx="12192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4B9C9-1073-4432-8EC8-52BDF23C1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86" y="2804253"/>
            <a:ext cx="2403828" cy="31722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6020D3A-9969-4770-9FF1-AA5D7521C246}"/>
              </a:ext>
            </a:extLst>
          </p:cNvPr>
          <p:cNvGrpSpPr/>
          <p:nvPr/>
        </p:nvGrpSpPr>
        <p:grpSpPr>
          <a:xfrm>
            <a:off x="666485" y="41767"/>
            <a:ext cx="10859030" cy="3954392"/>
            <a:chOff x="690545" y="238715"/>
            <a:chExt cx="10859030" cy="39543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CB12E3-63BE-4F5E-A514-69FCBD073F17}"/>
                </a:ext>
              </a:extLst>
            </p:cNvPr>
            <p:cNvGrpSpPr/>
            <p:nvPr/>
          </p:nvGrpSpPr>
          <p:grpSpPr>
            <a:xfrm>
              <a:off x="690545" y="2227347"/>
              <a:ext cx="3479409" cy="1965760"/>
              <a:chOff x="606139" y="2367089"/>
              <a:chExt cx="3600101" cy="1876089"/>
            </a:xfrm>
          </p:grpSpPr>
          <p:pic>
            <p:nvPicPr>
              <p:cNvPr id="6" name="Picture 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5188896-0C11-4CF9-8C20-9BE858192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139" y="2367089"/>
                <a:ext cx="3600101" cy="187608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633704-78A2-467D-95D2-A1A774E1FF27}"/>
                  </a:ext>
                </a:extLst>
              </p:cNvPr>
              <p:cNvSpPr txBox="1"/>
              <p:nvPr/>
            </p:nvSpPr>
            <p:spPr>
              <a:xfrm>
                <a:off x="894018" y="3168906"/>
                <a:ext cx="289060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dirty="0">
                    <a:solidFill>
                      <a:srgbClr val="FF0000"/>
                    </a:solidFill>
                  </a:rPr>
                  <a:t>MẮT DÕI 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8E284E-0DF7-4338-BEFF-6E499BDC6C48}"/>
                </a:ext>
              </a:extLst>
            </p:cNvPr>
            <p:cNvGrpSpPr/>
            <p:nvPr/>
          </p:nvGrpSpPr>
          <p:grpSpPr>
            <a:xfrm>
              <a:off x="4380356" y="238715"/>
              <a:ext cx="3479409" cy="1965760"/>
              <a:chOff x="4295949" y="378457"/>
              <a:chExt cx="3600101" cy="1876089"/>
            </a:xfrm>
          </p:grpSpPr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6F074F6-9E62-45DB-ABEE-CEC79E969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949" y="378457"/>
                <a:ext cx="3600101" cy="187608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D4BA65-6FA2-449C-9ACC-51DA8C92D2C1}"/>
                  </a:ext>
                </a:extLst>
              </p:cNvPr>
              <p:cNvSpPr txBox="1"/>
              <p:nvPr/>
            </p:nvSpPr>
            <p:spPr>
              <a:xfrm>
                <a:off x="4608493" y="1218029"/>
                <a:ext cx="289060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dirty="0">
                    <a:solidFill>
                      <a:srgbClr val="FF0000"/>
                    </a:solidFill>
                  </a:rPr>
                  <a:t>TAI NGHE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27F18A-1C28-46E5-93E5-A07BD01CAEED}"/>
                </a:ext>
              </a:extLst>
            </p:cNvPr>
            <p:cNvGrpSpPr/>
            <p:nvPr/>
          </p:nvGrpSpPr>
          <p:grpSpPr>
            <a:xfrm>
              <a:off x="8070166" y="2227347"/>
              <a:ext cx="3479409" cy="1965760"/>
              <a:chOff x="7985760" y="2367089"/>
              <a:chExt cx="3600101" cy="1876089"/>
            </a:xfrm>
          </p:grpSpPr>
          <p:pic>
            <p:nvPicPr>
              <p:cNvPr id="8" name="Picture 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83A92EF-602D-4A9D-B8B0-F7016F323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5760" y="2367089"/>
                <a:ext cx="3600101" cy="187608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A3728D-6EED-4EA1-BD55-6D2A7FFB7223}"/>
                  </a:ext>
                </a:extLst>
              </p:cNvPr>
              <p:cNvSpPr txBox="1"/>
              <p:nvPr/>
            </p:nvSpPr>
            <p:spPr>
              <a:xfrm>
                <a:off x="8312372" y="3188170"/>
                <a:ext cx="289060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dirty="0">
                    <a:solidFill>
                      <a:srgbClr val="FF0000"/>
                    </a:solidFill>
                  </a:rPr>
                  <a:t>TAY DÒ</a:t>
                </a:r>
              </a:p>
            </p:txBody>
          </p:sp>
        </p:grpSp>
      </p:grpSp>
      <p:pic>
        <p:nvPicPr>
          <p:cNvPr id="17" name="Picture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AC25CF1-0FBB-42CC-9598-65BC86227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5" y="4390386"/>
            <a:ext cx="12192000" cy="40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5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3871DE-41E9-4ADC-B69E-9C020036E1A7}"/>
              </a:ext>
            </a:extLst>
          </p:cNvPr>
          <p:cNvSpPr/>
          <p:nvPr/>
        </p:nvSpPr>
        <p:spPr>
          <a:xfrm>
            <a:off x="502921" y="759654"/>
            <a:ext cx="11186159" cy="6098346"/>
          </a:xfrm>
          <a:prstGeom prst="round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BC368-8F46-4540-82BB-8D9FA65B93C0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D38AB3-CFE4-4CDA-BAC5-2E91B1F82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B3D4AE-2986-45DE-8AC0-36B165DBAB1C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Luyện</a:t>
              </a:r>
              <a:r>
                <a:rPr lang="en-US" sz="3000" dirty="0"/>
                <a:t> </a:t>
              </a:r>
              <a:r>
                <a:rPr lang="en-US" sz="3000" dirty="0" err="1"/>
                <a:t>đọc</a:t>
              </a:r>
              <a:r>
                <a:rPr lang="en-US" sz="3000" dirty="0"/>
                <a:t> </a:t>
              </a:r>
              <a:r>
                <a:rPr lang="en-US" sz="3000" dirty="0" err="1"/>
                <a:t>nối</a:t>
              </a:r>
              <a:r>
                <a:rPr lang="en-US" sz="3000" dirty="0"/>
                <a:t> </a:t>
              </a:r>
              <a:r>
                <a:rPr lang="en-US" sz="3000" dirty="0" err="1"/>
                <a:t>tiếp</a:t>
              </a:r>
              <a:r>
                <a:rPr lang="en-US" sz="3000" dirty="0"/>
                <a:t> </a:t>
              </a:r>
              <a:r>
                <a:rPr lang="en-US" sz="3000" dirty="0" err="1"/>
                <a:t>dòng</a:t>
              </a:r>
              <a:endParaRPr lang="en-US" sz="30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D83C76-F1F3-424A-91C7-C8CE633ED51F}"/>
              </a:ext>
            </a:extLst>
          </p:cNvPr>
          <p:cNvGrpSpPr/>
          <p:nvPr/>
        </p:nvGrpSpPr>
        <p:grpSpPr>
          <a:xfrm>
            <a:off x="1819419" y="1212307"/>
            <a:ext cx="9929135" cy="5106430"/>
            <a:chOff x="1819419" y="1212307"/>
            <a:chExt cx="9929135" cy="51064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FC275E-052A-4C4A-9E28-779C4ABCDD4A}"/>
                </a:ext>
              </a:extLst>
            </p:cNvPr>
            <p:cNvGrpSpPr/>
            <p:nvPr/>
          </p:nvGrpSpPr>
          <p:grpSpPr>
            <a:xfrm>
              <a:off x="1819419" y="1775604"/>
              <a:ext cx="9929135" cy="4543133"/>
              <a:chOff x="1819419" y="1367641"/>
              <a:chExt cx="9929135" cy="45431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42E2D0D-76D1-4031-99B1-FF3868421509}"/>
                  </a:ext>
                </a:extLst>
              </p:cNvPr>
              <p:cNvGrpSpPr/>
              <p:nvPr/>
            </p:nvGrpSpPr>
            <p:grpSpPr>
              <a:xfrm>
                <a:off x="1819419" y="1367641"/>
                <a:ext cx="9929135" cy="3970318"/>
                <a:chOff x="1819419" y="1367641"/>
                <a:chExt cx="9929135" cy="3970318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28FEB5C-AEFE-4B87-9E46-F36CA22ECC48}"/>
                    </a:ext>
                  </a:extLst>
                </p:cNvPr>
                <p:cNvSpPr txBox="1"/>
                <p:nvPr/>
              </p:nvSpPr>
              <p:spPr>
                <a:xfrm>
                  <a:off x="1819419" y="1367641"/>
                  <a:ext cx="5083127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Con </a:t>
                  </a:r>
                  <a:r>
                    <a:rPr lang="en-US" sz="2800" dirty="0" err="1"/>
                    <a:t>đường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rợp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bóng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tre</a:t>
                  </a:r>
                  <a:endParaRPr lang="en-US" sz="2800" dirty="0"/>
                </a:p>
                <a:p>
                  <a:r>
                    <a:rPr lang="en-US" sz="2800" dirty="0" err="1"/>
                    <a:t>Uốn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mình</a:t>
                  </a:r>
                  <a:r>
                    <a:rPr lang="en-US" sz="2800" dirty="0"/>
                    <a:t> trong </a:t>
                  </a:r>
                  <a:r>
                    <a:rPr lang="en-US" sz="2800" dirty="0" err="1"/>
                    <a:t>nắng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hạ</a:t>
                  </a:r>
                  <a:endParaRPr lang="en-US" sz="2800" dirty="0"/>
                </a:p>
                <a:p>
                  <a:r>
                    <a:rPr lang="en-US" sz="2800" dirty="0" err="1"/>
                    <a:t>Tiếng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chim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rơi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ngọt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quá</a:t>
                  </a:r>
                  <a:r>
                    <a:rPr lang="en-US" sz="2800" dirty="0"/>
                    <a:t>!</a:t>
                  </a:r>
                </a:p>
                <a:p>
                  <a:r>
                    <a:rPr lang="en-US" sz="2800" dirty="0" err="1"/>
                    <a:t>Khẽ</a:t>
                  </a:r>
                  <a:r>
                    <a:rPr lang="en-US" sz="2800" dirty="0"/>
                    <a:t> động </a:t>
                  </a:r>
                  <a:r>
                    <a:rPr lang="en-US" sz="2800" dirty="0" err="1"/>
                    <a:t>cọng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rơm</a:t>
                  </a:r>
                  <a:r>
                    <a:rPr lang="en-US" sz="2800" dirty="0"/>
                    <a:t> vàng.</a:t>
                  </a:r>
                </a:p>
                <a:p>
                  <a:endParaRPr lang="en-US" sz="2800" dirty="0"/>
                </a:p>
                <a:p>
                  <a:r>
                    <a:rPr lang="en-US" sz="2800" dirty="0" err="1"/>
                    <a:t>Buổi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sớm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sương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mơ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màng</a:t>
                  </a:r>
                  <a:endParaRPr lang="en-US" sz="2800" dirty="0"/>
                </a:p>
                <a:p>
                  <a:r>
                    <a:rPr lang="en-US" sz="2800" dirty="0" err="1"/>
                    <a:t>Mắt</a:t>
                  </a:r>
                  <a:r>
                    <a:rPr lang="en-US" sz="2800" dirty="0"/>
                    <a:t> long </a:t>
                  </a:r>
                  <a:r>
                    <a:rPr lang="en-US" sz="2800" dirty="0" err="1"/>
                    <a:t>lanh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ngọn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cỏ</a:t>
                  </a:r>
                  <a:endParaRPr lang="en-US" sz="2800" dirty="0"/>
                </a:p>
                <a:p>
                  <a:r>
                    <a:rPr lang="en-US" sz="2800" dirty="0" err="1"/>
                    <a:t>Buổi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trưa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thơm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cánh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gió</a:t>
                  </a:r>
                  <a:endParaRPr lang="en-US" sz="2800" dirty="0"/>
                </a:p>
                <a:p>
                  <a:r>
                    <a:rPr lang="en-US" sz="2800" dirty="0" err="1"/>
                    <a:t>Nâng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bước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em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tới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trường</a:t>
                  </a:r>
                  <a:r>
                    <a:rPr lang="en-US" sz="2800" dirty="0"/>
                    <a:t>.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5669AFE-B3CC-4A6A-9635-13C72AD893EB}"/>
                    </a:ext>
                  </a:extLst>
                </p:cNvPr>
                <p:cNvSpPr txBox="1"/>
                <p:nvPr/>
              </p:nvSpPr>
              <p:spPr>
                <a:xfrm>
                  <a:off x="6665427" y="1367641"/>
                  <a:ext cx="5083127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/>
                    <a:t>Buổi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chiều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tím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hoàng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hôn</a:t>
                  </a:r>
                  <a:endParaRPr lang="en-US" sz="2800" dirty="0"/>
                </a:p>
                <a:p>
                  <a:r>
                    <a:rPr lang="en-US" sz="2800" dirty="0" err="1"/>
                    <a:t>Đàn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trâu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về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lững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thững</a:t>
                  </a:r>
                  <a:endParaRPr lang="en-US" sz="2800" dirty="0"/>
                </a:p>
                <a:p>
                  <a:r>
                    <a:rPr lang="en-US" sz="2800" dirty="0" err="1"/>
                    <a:t>Bóng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trăng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tròn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lừng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lựng</a:t>
                  </a:r>
                  <a:endParaRPr lang="en-US" sz="2800" dirty="0"/>
                </a:p>
                <a:p>
                  <a:r>
                    <a:rPr lang="en-US" sz="2800" dirty="0" err="1"/>
                    <a:t>Vắt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vẻo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ngọn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tre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già</a:t>
                  </a:r>
                  <a:r>
                    <a:rPr lang="en-US" sz="2800" dirty="0"/>
                    <a:t>…</a:t>
                  </a:r>
                </a:p>
                <a:p>
                  <a:endParaRPr lang="en-US" sz="2800" dirty="0"/>
                </a:p>
                <a:p>
                  <a:r>
                    <a:rPr lang="en-US" sz="2800" dirty="0"/>
                    <a:t>Ai </a:t>
                  </a:r>
                  <a:r>
                    <a:rPr lang="en-US" sz="2800" dirty="0" err="1"/>
                    <a:t>một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lần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đi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xa</a:t>
                  </a:r>
                  <a:endParaRPr lang="en-US" sz="2800" dirty="0"/>
                </a:p>
                <a:p>
                  <a:r>
                    <a:rPr lang="en-US" sz="2800" dirty="0"/>
                    <a:t>Con </a:t>
                  </a:r>
                  <a:r>
                    <a:rPr lang="en-US" sz="2800" dirty="0" err="1"/>
                    <a:t>đường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cong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nỗi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nhớ</a:t>
                  </a:r>
                  <a:endParaRPr lang="en-US" sz="2800" dirty="0"/>
                </a:p>
                <a:p>
                  <a:r>
                    <a:rPr lang="en-US" sz="2800" dirty="0" err="1"/>
                    <a:t>Lòng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luôn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thầm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nhắc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nhở</a:t>
                  </a:r>
                  <a:endParaRPr lang="en-US" sz="2800" dirty="0"/>
                </a:p>
                <a:p>
                  <a:r>
                    <a:rPr lang="en-US" sz="2800" dirty="0"/>
                    <a:t>Con </a:t>
                  </a:r>
                  <a:r>
                    <a:rPr lang="en-US" sz="2800" dirty="0" err="1"/>
                    <a:t>đường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làng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thiết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tha</a:t>
                  </a:r>
                  <a:r>
                    <a:rPr lang="en-US" sz="2800" dirty="0"/>
                    <a:t>.</a:t>
                  </a: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5DABE-DFFE-4760-97E7-2EECCF8B6A25}"/>
                  </a:ext>
                </a:extLst>
              </p:cNvPr>
              <p:cNvSpPr txBox="1"/>
              <p:nvPr/>
            </p:nvSpPr>
            <p:spPr>
              <a:xfrm>
                <a:off x="7378190" y="5387554"/>
                <a:ext cx="365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Nguyễn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Thắng</a:t>
                </a:r>
                <a:r>
                  <a:rPr lang="en-US" sz="2800" dirty="0"/>
                  <a:t>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B9F75B-A6E8-478D-97C9-D34B85DB9663}"/>
                </a:ext>
              </a:extLst>
            </p:cNvPr>
            <p:cNvSpPr txBox="1"/>
            <p:nvPr/>
          </p:nvSpPr>
          <p:spPr>
            <a:xfrm>
              <a:off x="4220895" y="1212307"/>
              <a:ext cx="3750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Con </a:t>
              </a:r>
              <a:r>
                <a:rPr lang="en-US" sz="2800" b="1" dirty="0" err="1">
                  <a:solidFill>
                    <a:srgbClr val="FF0000"/>
                  </a:solidFill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làng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61BE7F12-F8F3-42AD-B3D6-B5791CD1E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" y="5415686"/>
            <a:ext cx="1658062" cy="1282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B94F52-BCB3-45A8-B356-3B2BA1B59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5181" y="778257"/>
            <a:ext cx="1257025" cy="7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5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C1166D-3D19-4C14-8AE9-C8521E3510EF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DED09E-788F-4E96-8E3D-D8BD7666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85C4A-A512-4858-A26C-2195A98EC3D4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Luyện</a:t>
              </a:r>
              <a:r>
                <a:rPr lang="en-US" sz="3000" dirty="0"/>
                <a:t> </a:t>
              </a:r>
              <a:r>
                <a:rPr lang="en-US" sz="3000" dirty="0" err="1"/>
                <a:t>đọc</a:t>
              </a:r>
              <a:r>
                <a:rPr lang="en-US" sz="3000" dirty="0"/>
                <a:t> </a:t>
              </a:r>
              <a:r>
                <a:rPr lang="en-US" sz="3000" dirty="0" err="1"/>
                <a:t>nối</a:t>
              </a:r>
              <a:r>
                <a:rPr lang="en-US" sz="3000" dirty="0"/>
                <a:t> </a:t>
              </a:r>
              <a:r>
                <a:rPr lang="en-US" sz="3000" dirty="0" err="1"/>
                <a:t>tiếp</a:t>
              </a:r>
              <a:r>
                <a:rPr lang="en-US" sz="3000" dirty="0"/>
                <a:t> </a:t>
              </a:r>
              <a:r>
                <a:rPr lang="en-US" sz="3000" dirty="0" err="1"/>
                <a:t>khổ</a:t>
              </a:r>
              <a:endParaRPr lang="en-US" sz="3000" dirty="0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416880-C592-4BF1-B10C-5852F325FA6A}"/>
              </a:ext>
            </a:extLst>
          </p:cNvPr>
          <p:cNvSpPr/>
          <p:nvPr/>
        </p:nvSpPr>
        <p:spPr>
          <a:xfrm>
            <a:off x="502921" y="759654"/>
            <a:ext cx="11186159" cy="6098346"/>
          </a:xfrm>
          <a:prstGeom prst="round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3AFEAB-9761-4144-A060-C8A7C53AE2E2}"/>
              </a:ext>
            </a:extLst>
          </p:cNvPr>
          <p:cNvGrpSpPr/>
          <p:nvPr/>
        </p:nvGrpSpPr>
        <p:grpSpPr>
          <a:xfrm>
            <a:off x="1819419" y="1212307"/>
            <a:ext cx="9929135" cy="5106430"/>
            <a:chOff x="1819419" y="1212307"/>
            <a:chExt cx="9929135" cy="51064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C173EB-63BB-4545-B5E3-FA75B7FB4AD8}"/>
                </a:ext>
              </a:extLst>
            </p:cNvPr>
            <p:cNvGrpSpPr/>
            <p:nvPr/>
          </p:nvGrpSpPr>
          <p:grpSpPr>
            <a:xfrm>
              <a:off x="1819419" y="1775604"/>
              <a:ext cx="9929135" cy="4543133"/>
              <a:chOff x="1819419" y="1367641"/>
              <a:chExt cx="9929135" cy="454313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B4E51C7-7F18-4CB6-BEEF-0A3E3ADB4E77}"/>
                  </a:ext>
                </a:extLst>
              </p:cNvPr>
              <p:cNvGrpSpPr/>
              <p:nvPr/>
            </p:nvGrpSpPr>
            <p:grpSpPr>
              <a:xfrm>
                <a:off x="1819419" y="1367641"/>
                <a:ext cx="9929135" cy="3970318"/>
                <a:chOff x="1819419" y="1367641"/>
                <a:chExt cx="9929135" cy="397031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6242A3F-F01E-4819-B690-5236DB38361F}"/>
                    </a:ext>
                  </a:extLst>
                </p:cNvPr>
                <p:cNvSpPr txBox="1"/>
                <p:nvPr/>
              </p:nvSpPr>
              <p:spPr>
                <a:xfrm>
                  <a:off x="1819419" y="1367641"/>
                  <a:ext cx="5083127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Con </a:t>
                  </a:r>
                  <a:r>
                    <a:rPr lang="en-US" sz="2800" dirty="0" err="1"/>
                    <a:t>đường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rợp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bóng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tre</a:t>
                  </a:r>
                  <a:endParaRPr lang="en-US" sz="2800" dirty="0"/>
                </a:p>
                <a:p>
                  <a:r>
                    <a:rPr lang="en-US" sz="2800" dirty="0" err="1"/>
                    <a:t>Uốn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mình</a:t>
                  </a:r>
                  <a:r>
                    <a:rPr lang="en-US" sz="2800" dirty="0"/>
                    <a:t> trong </a:t>
                  </a:r>
                  <a:r>
                    <a:rPr lang="en-US" sz="2800" dirty="0" err="1"/>
                    <a:t>nắng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hạ</a:t>
                  </a:r>
                  <a:endParaRPr lang="en-US" sz="2800" dirty="0"/>
                </a:p>
                <a:p>
                  <a:r>
                    <a:rPr lang="en-US" sz="2800" dirty="0" err="1"/>
                    <a:t>Tiếng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chim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rơi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ngọt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quá</a:t>
                  </a:r>
                  <a:r>
                    <a:rPr lang="en-US" sz="2800" dirty="0"/>
                    <a:t>!</a:t>
                  </a:r>
                </a:p>
                <a:p>
                  <a:r>
                    <a:rPr lang="en-US" sz="2800" dirty="0" err="1"/>
                    <a:t>Khẽ</a:t>
                  </a:r>
                  <a:r>
                    <a:rPr lang="en-US" sz="2800" dirty="0"/>
                    <a:t> động </a:t>
                  </a:r>
                  <a:r>
                    <a:rPr lang="en-US" sz="2800" dirty="0" err="1"/>
                    <a:t>cọng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rơm</a:t>
                  </a:r>
                  <a:r>
                    <a:rPr lang="en-US" sz="2800" dirty="0"/>
                    <a:t> vàng.</a:t>
                  </a:r>
                </a:p>
                <a:p>
                  <a:endParaRPr lang="en-US" sz="2800" dirty="0"/>
                </a:p>
                <a:p>
                  <a:r>
                    <a:rPr lang="en-US" sz="2800" dirty="0" err="1"/>
                    <a:t>Buổi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sớm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sương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mơ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màng</a:t>
                  </a:r>
                  <a:endParaRPr lang="en-US" sz="2800" dirty="0"/>
                </a:p>
                <a:p>
                  <a:r>
                    <a:rPr lang="en-US" sz="2800" dirty="0" err="1"/>
                    <a:t>Mắt</a:t>
                  </a:r>
                  <a:r>
                    <a:rPr lang="en-US" sz="2800" dirty="0"/>
                    <a:t> long </a:t>
                  </a:r>
                  <a:r>
                    <a:rPr lang="en-US" sz="2800" dirty="0" err="1"/>
                    <a:t>lanh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ngọn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cỏ</a:t>
                  </a:r>
                  <a:endParaRPr lang="en-US" sz="2800" dirty="0"/>
                </a:p>
                <a:p>
                  <a:r>
                    <a:rPr lang="en-US" sz="2800" dirty="0" err="1"/>
                    <a:t>Buổi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trưa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thơm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cánh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gió</a:t>
                  </a:r>
                  <a:endParaRPr lang="en-US" sz="2800" dirty="0"/>
                </a:p>
                <a:p>
                  <a:r>
                    <a:rPr lang="en-US" sz="2800" dirty="0" err="1"/>
                    <a:t>Nâng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bước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em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tới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trường</a:t>
                  </a:r>
                  <a:r>
                    <a:rPr lang="en-US" sz="2800" dirty="0"/>
                    <a:t>.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1A0A35F-7221-432F-955D-40F75E16A9A6}"/>
                    </a:ext>
                  </a:extLst>
                </p:cNvPr>
                <p:cNvSpPr txBox="1"/>
                <p:nvPr/>
              </p:nvSpPr>
              <p:spPr>
                <a:xfrm>
                  <a:off x="6665427" y="1367641"/>
                  <a:ext cx="5083127" cy="3970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/>
                    <a:t>Buổi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chiều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tím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hoàng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hôn</a:t>
                  </a:r>
                  <a:endParaRPr lang="en-US" sz="2800" dirty="0"/>
                </a:p>
                <a:p>
                  <a:r>
                    <a:rPr lang="en-US" sz="2800" dirty="0" err="1"/>
                    <a:t>Đàn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trâu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về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lững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thững</a:t>
                  </a:r>
                  <a:endParaRPr lang="en-US" sz="2800" dirty="0"/>
                </a:p>
                <a:p>
                  <a:r>
                    <a:rPr lang="en-US" sz="2800" dirty="0" err="1"/>
                    <a:t>Bóng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trăng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tròn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lừng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lựng</a:t>
                  </a:r>
                  <a:endParaRPr lang="en-US" sz="2800" dirty="0"/>
                </a:p>
                <a:p>
                  <a:r>
                    <a:rPr lang="en-US" sz="2800" dirty="0" err="1"/>
                    <a:t>Vắt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vẻo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ngọn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tre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già</a:t>
                  </a:r>
                  <a:r>
                    <a:rPr lang="en-US" sz="2800" dirty="0"/>
                    <a:t>…</a:t>
                  </a:r>
                </a:p>
                <a:p>
                  <a:endParaRPr lang="en-US" sz="2800" dirty="0"/>
                </a:p>
                <a:p>
                  <a:r>
                    <a:rPr lang="en-US" sz="2800" dirty="0"/>
                    <a:t>Ai </a:t>
                  </a:r>
                  <a:r>
                    <a:rPr lang="en-US" sz="2800" dirty="0" err="1"/>
                    <a:t>một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lần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đi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xa</a:t>
                  </a:r>
                  <a:endParaRPr lang="en-US" sz="2800" dirty="0"/>
                </a:p>
                <a:p>
                  <a:r>
                    <a:rPr lang="en-US" sz="2800" dirty="0"/>
                    <a:t>Con </a:t>
                  </a:r>
                  <a:r>
                    <a:rPr lang="en-US" sz="2800" dirty="0" err="1"/>
                    <a:t>đường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cong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nỗi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nhớ</a:t>
                  </a:r>
                  <a:endParaRPr lang="en-US" sz="2800" dirty="0"/>
                </a:p>
                <a:p>
                  <a:r>
                    <a:rPr lang="en-US" sz="2800" dirty="0" err="1"/>
                    <a:t>Lòng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luôn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thầm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nhắc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nhở</a:t>
                  </a:r>
                  <a:endParaRPr lang="en-US" sz="2800" dirty="0"/>
                </a:p>
                <a:p>
                  <a:r>
                    <a:rPr lang="en-US" sz="2800" dirty="0"/>
                    <a:t>Con </a:t>
                  </a:r>
                  <a:r>
                    <a:rPr lang="en-US" sz="2800" dirty="0" err="1"/>
                    <a:t>đường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làng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thiết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tha</a:t>
                  </a:r>
                  <a:r>
                    <a:rPr lang="en-US" sz="2800" dirty="0"/>
                    <a:t>.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2C8F98-C017-4692-8E5D-9162883B8716}"/>
                  </a:ext>
                </a:extLst>
              </p:cNvPr>
              <p:cNvSpPr txBox="1"/>
              <p:nvPr/>
            </p:nvSpPr>
            <p:spPr>
              <a:xfrm>
                <a:off x="7378190" y="5387554"/>
                <a:ext cx="365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Nguyễn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Thắng</a:t>
                </a:r>
                <a:r>
                  <a:rPr lang="en-US" sz="2800" dirty="0"/>
                  <a:t>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7A7728-6E3C-4675-83B0-6D299A7245FE}"/>
                </a:ext>
              </a:extLst>
            </p:cNvPr>
            <p:cNvSpPr txBox="1"/>
            <p:nvPr/>
          </p:nvSpPr>
          <p:spPr>
            <a:xfrm>
              <a:off x="4220895" y="1212307"/>
              <a:ext cx="3750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Con </a:t>
              </a:r>
              <a:r>
                <a:rPr lang="en-US" sz="2800" b="1" dirty="0" err="1">
                  <a:solidFill>
                    <a:srgbClr val="FF0000"/>
                  </a:solidFill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làng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0A730-6216-4CD1-A3B1-DBDC116BA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5181" y="778257"/>
            <a:ext cx="1257025" cy="793122"/>
          </a:xfrm>
          <a:prstGeom prst="rect">
            <a:avLst/>
          </a:prstGeom>
        </p:spPr>
      </p:pic>
      <p:pic>
        <p:nvPicPr>
          <p:cNvPr id="18" name="Picture 17" descr="A picture containing plant&#10;&#10;Description automatically generated">
            <a:extLst>
              <a:ext uri="{FF2B5EF4-FFF2-40B4-BE49-F238E27FC236}">
                <a16:creationId xmlns:a16="http://schemas.microsoft.com/office/drawing/2014/main" id="{EBCA0285-4BEA-4E51-8BA9-18882C703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6" y="5437462"/>
            <a:ext cx="1555223" cy="120331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6DF0A8-B96D-437B-9A13-5A9E8353DE06}"/>
              </a:ext>
            </a:extLst>
          </p:cNvPr>
          <p:cNvCxnSpPr>
            <a:cxnSpLocks/>
          </p:cNvCxnSpPr>
          <p:nvPr/>
        </p:nvCxnSpPr>
        <p:spPr>
          <a:xfrm flipH="1">
            <a:off x="3550933" y="2242556"/>
            <a:ext cx="5384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A4EC92-39FE-4BDF-8945-6D0796D03A7B}"/>
              </a:ext>
            </a:extLst>
          </p:cNvPr>
          <p:cNvCxnSpPr>
            <a:cxnSpLocks/>
          </p:cNvCxnSpPr>
          <p:nvPr/>
        </p:nvCxnSpPr>
        <p:spPr>
          <a:xfrm flipH="1">
            <a:off x="5422441" y="2277708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BAAC9F3-F543-411D-8AB3-CFC1A6F77433}"/>
              </a:ext>
            </a:extLst>
          </p:cNvPr>
          <p:cNvCxnSpPr>
            <a:cxnSpLocks/>
          </p:cNvCxnSpPr>
          <p:nvPr/>
        </p:nvCxnSpPr>
        <p:spPr>
          <a:xfrm flipH="1">
            <a:off x="5474507" y="1821100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87971B-0088-4C5F-927D-D2DCAEA75FE3}"/>
              </a:ext>
            </a:extLst>
          </p:cNvPr>
          <p:cNvCxnSpPr>
            <a:cxnSpLocks/>
          </p:cNvCxnSpPr>
          <p:nvPr/>
        </p:nvCxnSpPr>
        <p:spPr>
          <a:xfrm flipH="1">
            <a:off x="1938033" y="2661064"/>
            <a:ext cx="5384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8261F3-A5F6-4E24-B423-CAA6B0BBE1D1}"/>
              </a:ext>
            </a:extLst>
          </p:cNvPr>
          <p:cNvGrpSpPr/>
          <p:nvPr/>
        </p:nvGrpSpPr>
        <p:grpSpPr>
          <a:xfrm>
            <a:off x="5443002" y="2673385"/>
            <a:ext cx="185937" cy="383356"/>
            <a:chOff x="5574841" y="2430108"/>
            <a:chExt cx="185937" cy="38335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846D20-9955-4159-B125-B0B1689023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841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AF2B14-AE1C-450D-A704-EE26FD7806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6645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7EA9A4-BB60-40F6-A4E7-95654A076688}"/>
              </a:ext>
            </a:extLst>
          </p:cNvPr>
          <p:cNvGrpSpPr/>
          <p:nvPr/>
        </p:nvGrpSpPr>
        <p:grpSpPr>
          <a:xfrm>
            <a:off x="5576872" y="3067080"/>
            <a:ext cx="185937" cy="383356"/>
            <a:chOff x="5574841" y="2430108"/>
            <a:chExt cx="185937" cy="38335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3DACDC6-194F-4C26-9D23-614710EF6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841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0BBD43-B9CE-41ED-92F6-DB5E17E871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6645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CD9A686-7BAA-45C5-ACD5-6B044E86C178}"/>
              </a:ext>
            </a:extLst>
          </p:cNvPr>
          <p:cNvCxnSpPr>
            <a:cxnSpLocks/>
          </p:cNvCxnSpPr>
          <p:nvPr/>
        </p:nvCxnSpPr>
        <p:spPr>
          <a:xfrm flipH="1">
            <a:off x="5752947" y="3954700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15AE3F-EF1C-446B-B20D-008D0DEDD5BB}"/>
              </a:ext>
            </a:extLst>
          </p:cNvPr>
          <p:cNvCxnSpPr>
            <a:cxnSpLocks/>
          </p:cNvCxnSpPr>
          <p:nvPr/>
        </p:nvCxnSpPr>
        <p:spPr>
          <a:xfrm flipH="1">
            <a:off x="5156526" y="4383512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4CA4823-C5D0-4F56-A80F-C7EB1625EA08}"/>
              </a:ext>
            </a:extLst>
          </p:cNvPr>
          <p:cNvCxnSpPr>
            <a:cxnSpLocks/>
          </p:cNvCxnSpPr>
          <p:nvPr/>
        </p:nvCxnSpPr>
        <p:spPr>
          <a:xfrm flipH="1">
            <a:off x="5495068" y="4766868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A38A4A-DC36-488A-B07B-B73871E61309}"/>
              </a:ext>
            </a:extLst>
          </p:cNvPr>
          <p:cNvGrpSpPr/>
          <p:nvPr/>
        </p:nvGrpSpPr>
        <p:grpSpPr>
          <a:xfrm>
            <a:off x="5728273" y="5245784"/>
            <a:ext cx="185937" cy="383356"/>
            <a:chOff x="5574841" y="2430108"/>
            <a:chExt cx="185937" cy="38335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758DE0-B5FC-4EDD-B275-02304B9FE7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841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5E3900-7C66-4329-BCD3-1E10C2AABB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6645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C0A9B0-4587-476A-ADFB-48D32C1B0DEA}"/>
              </a:ext>
            </a:extLst>
          </p:cNvPr>
          <p:cNvCxnSpPr>
            <a:cxnSpLocks/>
          </p:cNvCxnSpPr>
          <p:nvPr/>
        </p:nvCxnSpPr>
        <p:spPr>
          <a:xfrm flipH="1">
            <a:off x="8407863" y="2680149"/>
            <a:ext cx="185731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814A1E1-DB5B-406B-B621-C17757C3B6E8}"/>
              </a:ext>
            </a:extLst>
          </p:cNvPr>
          <p:cNvCxnSpPr>
            <a:cxnSpLocks/>
          </p:cNvCxnSpPr>
          <p:nvPr/>
        </p:nvCxnSpPr>
        <p:spPr>
          <a:xfrm flipH="1">
            <a:off x="9068264" y="3095290"/>
            <a:ext cx="143463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616A8F5-D352-4E73-A761-61FC9ABC1F78}"/>
              </a:ext>
            </a:extLst>
          </p:cNvPr>
          <p:cNvCxnSpPr>
            <a:cxnSpLocks/>
          </p:cNvCxnSpPr>
          <p:nvPr/>
        </p:nvCxnSpPr>
        <p:spPr>
          <a:xfrm flipH="1">
            <a:off x="6754327" y="3513936"/>
            <a:ext cx="104451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B179B18-32D5-4204-BD0D-66FB1F05928E}"/>
              </a:ext>
            </a:extLst>
          </p:cNvPr>
          <p:cNvCxnSpPr>
            <a:cxnSpLocks/>
          </p:cNvCxnSpPr>
          <p:nvPr/>
        </p:nvCxnSpPr>
        <p:spPr>
          <a:xfrm flipH="1">
            <a:off x="10489345" y="1791534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693959-3545-41F1-B8AC-A8336332A1E9}"/>
              </a:ext>
            </a:extLst>
          </p:cNvPr>
          <p:cNvCxnSpPr>
            <a:cxnSpLocks/>
          </p:cNvCxnSpPr>
          <p:nvPr/>
        </p:nvCxnSpPr>
        <p:spPr>
          <a:xfrm flipH="1">
            <a:off x="10120726" y="2288012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5F331A-0D97-49B3-8CD3-16B4618E6A5A}"/>
              </a:ext>
            </a:extLst>
          </p:cNvPr>
          <p:cNvCxnSpPr>
            <a:cxnSpLocks/>
          </p:cNvCxnSpPr>
          <p:nvPr/>
        </p:nvCxnSpPr>
        <p:spPr>
          <a:xfrm flipH="1">
            <a:off x="10539240" y="2669902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41A64F-DB10-4BB0-B713-A5B0318DDA87}"/>
              </a:ext>
            </a:extLst>
          </p:cNvPr>
          <p:cNvGrpSpPr/>
          <p:nvPr/>
        </p:nvGrpSpPr>
        <p:grpSpPr>
          <a:xfrm>
            <a:off x="9850475" y="3162630"/>
            <a:ext cx="185937" cy="383356"/>
            <a:chOff x="5574841" y="2430108"/>
            <a:chExt cx="185937" cy="38335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95B5314-DB3F-4989-9787-4491E03C9A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841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8B38F7D-F9AB-4072-BE40-3FA3631B2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6645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09B475-A2D9-458D-9649-90CCFE693EA3}"/>
              </a:ext>
            </a:extLst>
          </p:cNvPr>
          <p:cNvCxnSpPr>
            <a:cxnSpLocks/>
          </p:cNvCxnSpPr>
          <p:nvPr/>
        </p:nvCxnSpPr>
        <p:spPr>
          <a:xfrm flipH="1">
            <a:off x="9068264" y="3983882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FC79227-B949-4F80-948A-716F4B0BEC4F}"/>
              </a:ext>
            </a:extLst>
          </p:cNvPr>
          <p:cNvCxnSpPr>
            <a:cxnSpLocks/>
          </p:cNvCxnSpPr>
          <p:nvPr/>
        </p:nvCxnSpPr>
        <p:spPr>
          <a:xfrm flipH="1">
            <a:off x="10363710" y="4376368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482C26-B01F-421D-9D73-875989D11058}"/>
              </a:ext>
            </a:extLst>
          </p:cNvPr>
          <p:cNvCxnSpPr>
            <a:cxnSpLocks/>
          </p:cNvCxnSpPr>
          <p:nvPr/>
        </p:nvCxnSpPr>
        <p:spPr>
          <a:xfrm flipH="1">
            <a:off x="10448790" y="4784118"/>
            <a:ext cx="104133" cy="38335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9117DAD-F332-494D-9028-744A51BC8F75}"/>
              </a:ext>
            </a:extLst>
          </p:cNvPr>
          <p:cNvGrpSpPr/>
          <p:nvPr/>
        </p:nvGrpSpPr>
        <p:grpSpPr>
          <a:xfrm>
            <a:off x="10465812" y="5238640"/>
            <a:ext cx="185937" cy="383356"/>
            <a:chOff x="5574841" y="2430108"/>
            <a:chExt cx="185937" cy="3833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C06AD7E-2A9E-4580-B0A2-4D9EE45D5B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841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80A6124-D373-4C93-9C2F-D9B53464F8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6645" y="2430108"/>
              <a:ext cx="104133" cy="38335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331DA3B-1CB8-45AA-A934-120657316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93" y="1775604"/>
            <a:ext cx="238426" cy="435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D11276-FB64-4646-B8B6-FE7E5B2AF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28" y="3902424"/>
            <a:ext cx="327591" cy="435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A44611-F7ED-45BB-BBD6-F5AF23619D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04" y="1821100"/>
            <a:ext cx="357940" cy="435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9710F2-83A0-441D-9B47-AE48E9003B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85" y="3890265"/>
            <a:ext cx="349900" cy="4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2000" r="-1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818F3A-5A8A-415E-8503-A64C31886BE0}"/>
              </a:ext>
            </a:extLst>
          </p:cNvPr>
          <p:cNvGrpSpPr/>
          <p:nvPr/>
        </p:nvGrpSpPr>
        <p:grpSpPr>
          <a:xfrm>
            <a:off x="2322394" y="188753"/>
            <a:ext cx="7547212" cy="757942"/>
            <a:chOff x="2519342" y="343499"/>
            <a:chExt cx="7547212" cy="7579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DCE2E9-54D9-4267-9DE0-66F923308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2620" y="343499"/>
              <a:ext cx="5700657" cy="757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68E2D4-B037-4518-95F4-523753633EA4}"/>
                </a:ext>
              </a:extLst>
            </p:cNvPr>
            <p:cNvSpPr txBox="1"/>
            <p:nvPr/>
          </p:nvSpPr>
          <p:spPr>
            <a:xfrm>
              <a:off x="2519342" y="445471"/>
              <a:ext cx="7547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Luyện</a:t>
              </a:r>
              <a:r>
                <a:rPr lang="en-US" sz="3000" dirty="0"/>
                <a:t> </a:t>
              </a:r>
              <a:r>
                <a:rPr lang="en-US" sz="3000" dirty="0" err="1"/>
                <a:t>đọc</a:t>
              </a:r>
              <a:r>
                <a:rPr lang="en-US" sz="3000" dirty="0"/>
                <a:t> trong </a:t>
              </a:r>
              <a:r>
                <a:rPr lang="en-US" sz="3000" dirty="0" err="1"/>
                <a:t>nhóm</a:t>
              </a:r>
              <a:endParaRPr lang="en-US" sz="30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E6FD7B-936A-4518-B70C-CCF4F3A52DDA}"/>
              </a:ext>
            </a:extLst>
          </p:cNvPr>
          <p:cNvGrpSpPr/>
          <p:nvPr/>
        </p:nvGrpSpPr>
        <p:grpSpPr>
          <a:xfrm>
            <a:off x="2322394" y="992978"/>
            <a:ext cx="7547212" cy="4976598"/>
            <a:chOff x="2650888" y="992978"/>
            <a:chExt cx="7547212" cy="497659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A4A68B-93F3-4F6D-B125-E77F1578B0F6}"/>
                </a:ext>
              </a:extLst>
            </p:cNvPr>
            <p:cNvSpPr/>
            <p:nvPr/>
          </p:nvSpPr>
          <p:spPr>
            <a:xfrm>
              <a:off x="2650888" y="992978"/>
              <a:ext cx="7547212" cy="4976598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9F24F3-3336-4D7C-B892-C51F57F2C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8381" y="1139187"/>
              <a:ext cx="5572227" cy="21886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D4E991-BB4B-47B4-B549-8F5BCAE3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7458" y="3476096"/>
              <a:ext cx="6194073" cy="2493480"/>
            </a:xfrm>
            <a:prstGeom prst="rect">
              <a:avLst/>
            </a:prstGeom>
          </p:spPr>
        </p:pic>
      </p:grpSp>
      <p:pic>
        <p:nvPicPr>
          <p:cNvPr id="11" name="Picture 10" descr="A picture containing leaf, plant, fern&#10;&#10;Description automatically generated">
            <a:extLst>
              <a:ext uri="{FF2B5EF4-FFF2-40B4-BE49-F238E27FC236}">
                <a16:creationId xmlns:a16="http://schemas.microsoft.com/office/drawing/2014/main" id="{A722A89C-04FE-4B59-B94C-A7514F6FC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" y="1674141"/>
            <a:ext cx="12156670" cy="56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971</Words>
  <Application>Microsoft Office PowerPoint</Application>
  <PresentationFormat>Widescreen</PresentationFormat>
  <Paragraphs>148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Wingdings</vt:lpstr>
      <vt:lpstr>UVN Sang Song</vt:lpstr>
      <vt:lpstr>Arial</vt:lpstr>
      <vt:lpstr>UVN Van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Bien Thi Thuy Nhan</dc:creator>
  <cp:lastModifiedBy>Bien Thi Thuy Nhan</cp:lastModifiedBy>
  <cp:revision>19</cp:revision>
  <dcterms:created xsi:type="dcterms:W3CDTF">2021-11-24T12:57:01Z</dcterms:created>
  <dcterms:modified xsi:type="dcterms:W3CDTF">2021-12-31T16:15:09Z</dcterms:modified>
</cp:coreProperties>
</file>