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3.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76.jpg" ContentType="image/png"/>
  <Override PartName="/ppt/notesSlides/notesSlide11.xml" ContentType="application/vnd.openxmlformats-officedocument.presentationml.notesSlide+xml"/>
  <Override PartName="/ppt/media/image78.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5" r:id="rId2"/>
    <p:sldMasterId id="2147483898" r:id="rId3"/>
    <p:sldMasterId id="2147483939" r:id="rId4"/>
    <p:sldMasterId id="2147484050" r:id="rId5"/>
    <p:sldMasterId id="2147484053" r:id="rId6"/>
    <p:sldMasterId id="2147484086" r:id="rId7"/>
    <p:sldMasterId id="2147484089" r:id="rId8"/>
    <p:sldMasterId id="2147484101" r:id="rId9"/>
    <p:sldMasterId id="2147484250" r:id="rId10"/>
    <p:sldMasterId id="2147484275" r:id="rId11"/>
    <p:sldMasterId id="2147484287" r:id="rId12"/>
    <p:sldMasterId id="2147484299" r:id="rId13"/>
    <p:sldMasterId id="2147484312" r:id="rId14"/>
    <p:sldMasterId id="2147484324" r:id="rId15"/>
    <p:sldMasterId id="2147484336" r:id="rId16"/>
    <p:sldMasterId id="2147484348" r:id="rId17"/>
    <p:sldMasterId id="2147484360" r:id="rId18"/>
    <p:sldMasterId id="2147484398" r:id="rId19"/>
    <p:sldMasterId id="2147484401" r:id="rId20"/>
    <p:sldMasterId id="2147484413" r:id="rId21"/>
    <p:sldMasterId id="2147484425" r:id="rId22"/>
    <p:sldMasterId id="2147484452" r:id="rId23"/>
    <p:sldMasterId id="2147484464" r:id="rId24"/>
    <p:sldMasterId id="2147484476" r:id="rId25"/>
    <p:sldMasterId id="2147484488" r:id="rId26"/>
    <p:sldMasterId id="2147484491" r:id="rId27"/>
    <p:sldMasterId id="2147484503" r:id="rId28"/>
  </p:sldMasterIdLst>
  <p:notesMasterIdLst>
    <p:notesMasterId r:id="rId83"/>
  </p:notesMasterIdLst>
  <p:sldIdLst>
    <p:sldId id="450" r:id="rId29"/>
    <p:sldId id="418" r:id="rId30"/>
    <p:sldId id="419" r:id="rId31"/>
    <p:sldId id="420" r:id="rId32"/>
    <p:sldId id="421" r:id="rId33"/>
    <p:sldId id="426" r:id="rId34"/>
    <p:sldId id="427" r:id="rId35"/>
    <p:sldId id="428" r:id="rId36"/>
    <p:sldId id="429" r:id="rId37"/>
    <p:sldId id="400" r:id="rId38"/>
    <p:sldId id="436" r:id="rId39"/>
    <p:sldId id="287" r:id="rId40"/>
    <p:sldId id="300" r:id="rId41"/>
    <p:sldId id="430" r:id="rId42"/>
    <p:sldId id="431" r:id="rId43"/>
    <p:sldId id="432" r:id="rId44"/>
    <p:sldId id="433" r:id="rId45"/>
    <p:sldId id="434" r:id="rId46"/>
    <p:sldId id="435" r:id="rId47"/>
    <p:sldId id="437" r:id="rId48"/>
    <p:sldId id="438" r:id="rId49"/>
    <p:sldId id="397" r:id="rId50"/>
    <p:sldId id="306" r:id="rId51"/>
    <p:sldId id="376" r:id="rId52"/>
    <p:sldId id="377" r:id="rId53"/>
    <p:sldId id="307" r:id="rId54"/>
    <p:sldId id="373" r:id="rId55"/>
    <p:sldId id="439" r:id="rId56"/>
    <p:sldId id="340" r:id="rId57"/>
    <p:sldId id="448" r:id="rId58"/>
    <p:sldId id="449" r:id="rId59"/>
    <p:sldId id="442" r:id="rId60"/>
    <p:sldId id="401" r:id="rId61"/>
    <p:sldId id="402" r:id="rId62"/>
    <p:sldId id="403" r:id="rId63"/>
    <p:sldId id="443" r:id="rId64"/>
    <p:sldId id="404" r:id="rId65"/>
    <p:sldId id="444" r:id="rId66"/>
    <p:sldId id="405" r:id="rId67"/>
    <p:sldId id="406" r:id="rId68"/>
    <p:sldId id="445" r:id="rId69"/>
    <p:sldId id="407" r:id="rId70"/>
    <p:sldId id="415" r:id="rId71"/>
    <p:sldId id="452" r:id="rId72"/>
    <p:sldId id="411" r:id="rId73"/>
    <p:sldId id="446" r:id="rId74"/>
    <p:sldId id="412" r:id="rId75"/>
    <p:sldId id="413" r:id="rId76"/>
    <p:sldId id="447" r:id="rId77"/>
    <p:sldId id="414" r:id="rId78"/>
    <p:sldId id="317" r:id="rId79"/>
    <p:sldId id="416" r:id="rId80"/>
    <p:sldId id="348" r:id="rId81"/>
    <p:sldId id="451" r:id="rId82"/>
  </p:sldIdLst>
  <p:sldSz cx="12192000" cy="6858000"/>
  <p:notesSz cx="6858000" cy="9144000"/>
  <p:custDataLst>
    <p:tags r:id="rId84"/>
  </p:custDataLst>
  <p:defaultTextStyle>
    <a:defPPr>
      <a:defRPr lang="en-US"/>
    </a:defPPr>
    <a:lvl1pPr marL="0" algn="l" defTabSz="912313" rtl="0" eaLnBrk="1" latinLnBrk="0" hangingPunct="1">
      <a:defRPr sz="1900" kern="1200">
        <a:solidFill>
          <a:schemeClr val="tx1"/>
        </a:solidFill>
        <a:latin typeface="+mn-lt"/>
        <a:ea typeface="+mn-ea"/>
        <a:cs typeface="+mn-cs"/>
      </a:defRPr>
    </a:lvl1pPr>
    <a:lvl2pPr marL="456127" algn="l" defTabSz="912313" rtl="0" eaLnBrk="1" latinLnBrk="0" hangingPunct="1">
      <a:defRPr sz="1900" kern="1200">
        <a:solidFill>
          <a:schemeClr val="tx1"/>
        </a:solidFill>
        <a:latin typeface="+mn-lt"/>
        <a:ea typeface="+mn-ea"/>
        <a:cs typeface="+mn-cs"/>
      </a:defRPr>
    </a:lvl2pPr>
    <a:lvl3pPr marL="912313" algn="l" defTabSz="912313" rtl="0" eaLnBrk="1" latinLnBrk="0" hangingPunct="1">
      <a:defRPr sz="1900" kern="1200">
        <a:solidFill>
          <a:schemeClr val="tx1"/>
        </a:solidFill>
        <a:latin typeface="+mn-lt"/>
        <a:ea typeface="+mn-ea"/>
        <a:cs typeface="+mn-cs"/>
      </a:defRPr>
    </a:lvl3pPr>
    <a:lvl4pPr marL="1368470" algn="l" defTabSz="912313" rtl="0" eaLnBrk="1" latinLnBrk="0" hangingPunct="1">
      <a:defRPr sz="1900" kern="1200">
        <a:solidFill>
          <a:schemeClr val="tx1"/>
        </a:solidFill>
        <a:latin typeface="+mn-lt"/>
        <a:ea typeface="+mn-ea"/>
        <a:cs typeface="+mn-cs"/>
      </a:defRPr>
    </a:lvl4pPr>
    <a:lvl5pPr marL="1824624" algn="l" defTabSz="912313" rtl="0" eaLnBrk="1" latinLnBrk="0" hangingPunct="1">
      <a:defRPr sz="1900" kern="1200">
        <a:solidFill>
          <a:schemeClr val="tx1"/>
        </a:solidFill>
        <a:latin typeface="+mn-lt"/>
        <a:ea typeface="+mn-ea"/>
        <a:cs typeface="+mn-cs"/>
      </a:defRPr>
    </a:lvl5pPr>
    <a:lvl6pPr marL="2280814" algn="l" defTabSz="912313" rtl="0" eaLnBrk="1" latinLnBrk="0" hangingPunct="1">
      <a:defRPr sz="1900" kern="1200">
        <a:solidFill>
          <a:schemeClr val="tx1"/>
        </a:solidFill>
        <a:latin typeface="+mn-lt"/>
        <a:ea typeface="+mn-ea"/>
        <a:cs typeface="+mn-cs"/>
      </a:defRPr>
    </a:lvl6pPr>
    <a:lvl7pPr marL="2736941" algn="l" defTabSz="912313" rtl="0" eaLnBrk="1" latinLnBrk="0" hangingPunct="1">
      <a:defRPr sz="1900" kern="1200">
        <a:solidFill>
          <a:schemeClr val="tx1"/>
        </a:solidFill>
        <a:latin typeface="+mn-lt"/>
        <a:ea typeface="+mn-ea"/>
        <a:cs typeface="+mn-cs"/>
      </a:defRPr>
    </a:lvl7pPr>
    <a:lvl8pPr marL="3193063" algn="l" defTabSz="912313" rtl="0" eaLnBrk="1" latinLnBrk="0" hangingPunct="1">
      <a:defRPr sz="1900" kern="1200">
        <a:solidFill>
          <a:schemeClr val="tx1"/>
        </a:solidFill>
        <a:latin typeface="+mn-lt"/>
        <a:ea typeface="+mn-ea"/>
        <a:cs typeface="+mn-cs"/>
      </a:defRPr>
    </a:lvl8pPr>
    <a:lvl9pPr marL="3649187" algn="l" defTabSz="91231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CFEB"/>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tags" Target="tags/tag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14/03/2024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2313" rtl="0" eaLnBrk="1" latinLnBrk="0" hangingPunct="1">
      <a:defRPr sz="1200" kern="1200">
        <a:solidFill>
          <a:schemeClr val="tx1"/>
        </a:solidFill>
        <a:latin typeface="+mn-lt"/>
        <a:ea typeface="+mn-ea"/>
        <a:cs typeface="+mn-cs"/>
      </a:defRPr>
    </a:lvl1pPr>
    <a:lvl2pPr marL="456127" algn="l" defTabSz="912313" rtl="0" eaLnBrk="1" latinLnBrk="0" hangingPunct="1">
      <a:defRPr sz="1200" kern="1200">
        <a:solidFill>
          <a:schemeClr val="tx1"/>
        </a:solidFill>
        <a:latin typeface="+mn-lt"/>
        <a:ea typeface="+mn-ea"/>
        <a:cs typeface="+mn-cs"/>
      </a:defRPr>
    </a:lvl2pPr>
    <a:lvl3pPr marL="912313" algn="l" defTabSz="912313" rtl="0" eaLnBrk="1" latinLnBrk="0" hangingPunct="1">
      <a:defRPr sz="1200" kern="1200">
        <a:solidFill>
          <a:schemeClr val="tx1"/>
        </a:solidFill>
        <a:latin typeface="+mn-lt"/>
        <a:ea typeface="+mn-ea"/>
        <a:cs typeface="+mn-cs"/>
      </a:defRPr>
    </a:lvl3pPr>
    <a:lvl4pPr marL="1368470" algn="l" defTabSz="912313" rtl="0" eaLnBrk="1" latinLnBrk="0" hangingPunct="1">
      <a:defRPr sz="1200" kern="1200">
        <a:solidFill>
          <a:schemeClr val="tx1"/>
        </a:solidFill>
        <a:latin typeface="+mn-lt"/>
        <a:ea typeface="+mn-ea"/>
        <a:cs typeface="+mn-cs"/>
      </a:defRPr>
    </a:lvl4pPr>
    <a:lvl5pPr marL="1824624" algn="l" defTabSz="912313" rtl="0" eaLnBrk="1" latinLnBrk="0" hangingPunct="1">
      <a:defRPr sz="1200" kern="1200">
        <a:solidFill>
          <a:schemeClr val="tx1"/>
        </a:solidFill>
        <a:latin typeface="+mn-lt"/>
        <a:ea typeface="+mn-ea"/>
        <a:cs typeface="+mn-cs"/>
      </a:defRPr>
    </a:lvl5pPr>
    <a:lvl6pPr marL="2280814" algn="l" defTabSz="912313" rtl="0" eaLnBrk="1" latinLnBrk="0" hangingPunct="1">
      <a:defRPr sz="1200" kern="1200">
        <a:solidFill>
          <a:schemeClr val="tx1"/>
        </a:solidFill>
        <a:latin typeface="+mn-lt"/>
        <a:ea typeface="+mn-ea"/>
        <a:cs typeface="+mn-cs"/>
      </a:defRPr>
    </a:lvl6pPr>
    <a:lvl7pPr marL="2736941" algn="l" defTabSz="912313" rtl="0" eaLnBrk="1" latinLnBrk="0" hangingPunct="1">
      <a:defRPr sz="1200" kern="1200">
        <a:solidFill>
          <a:schemeClr val="tx1"/>
        </a:solidFill>
        <a:latin typeface="+mn-lt"/>
        <a:ea typeface="+mn-ea"/>
        <a:cs typeface="+mn-cs"/>
      </a:defRPr>
    </a:lvl7pPr>
    <a:lvl8pPr marL="3193063" algn="l" defTabSz="912313" rtl="0" eaLnBrk="1" latinLnBrk="0" hangingPunct="1">
      <a:defRPr sz="1200" kern="1200">
        <a:solidFill>
          <a:schemeClr val="tx1"/>
        </a:solidFill>
        <a:latin typeface="+mn-lt"/>
        <a:ea typeface="+mn-ea"/>
        <a:cs typeface="+mn-cs"/>
      </a:defRPr>
    </a:lvl8pPr>
    <a:lvl9pPr marL="3649187" algn="l" defTabSz="9123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9F2A32-1D1D-4789-A1CC-88A875F2046C}"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4610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18340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959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0A7186-DC97-4619-A842-2C1C9CF3F351}"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185515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DB7DDE-870D-4822-9047-7B201A2AC90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1007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8340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8340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23</a:t>
            </a:fld>
            <a:endParaRPr lang="en-US" altLang="zh-CN" b="0">
              <a:solidFill>
                <a:prstClr val="black"/>
              </a:solidFill>
              <a:latin typeface="等线" charset="-122"/>
              <a:ea typeface="等线"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26</a:t>
            </a:fld>
            <a:endParaRPr lang="en-US" altLang="zh-CN" b="0">
              <a:solidFill>
                <a:prstClr val="black"/>
              </a:solidFill>
              <a:latin typeface="等线" charset="-122"/>
              <a:ea typeface="等线"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18340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4"/>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33"/>
            <a:ext cx="9144001" cy="1655763"/>
          </a:xfrm>
        </p:spPr>
        <p:txBody>
          <a:bodyPr/>
          <a:lstStyle>
            <a:lvl1pPr marL="0" indent="0" algn="ctr">
              <a:buNone/>
              <a:defRPr sz="2400"/>
            </a:lvl1pPr>
            <a:lvl2pPr marL="456127" indent="0" algn="ctr">
              <a:buNone/>
              <a:defRPr sz="2000"/>
            </a:lvl2pPr>
            <a:lvl3pPr marL="912313" indent="0" algn="ctr">
              <a:buNone/>
              <a:defRPr sz="1900"/>
            </a:lvl3pPr>
            <a:lvl4pPr marL="1368470" indent="0" algn="ctr">
              <a:buNone/>
              <a:defRPr sz="1600"/>
            </a:lvl4pPr>
            <a:lvl5pPr marL="1824624" indent="0" algn="ctr">
              <a:buNone/>
              <a:defRPr sz="1600"/>
            </a:lvl5pPr>
            <a:lvl6pPr marL="2280814" indent="0" algn="ctr">
              <a:buNone/>
              <a:defRPr sz="1600"/>
            </a:lvl6pPr>
            <a:lvl7pPr marL="2736941" indent="0" algn="ctr">
              <a:buNone/>
              <a:defRPr sz="1600"/>
            </a:lvl7pPr>
            <a:lvl8pPr marL="3193063" indent="0" algn="ctr">
              <a:buNone/>
              <a:defRPr sz="1600"/>
            </a:lvl8pPr>
            <a:lvl9pPr marL="36491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41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8049"/>
            <a:ext cx="4762500"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8" name="Freeform 7"/>
          <p:cNvSpPr/>
          <p:nvPr/>
        </p:nvSpPr>
        <p:spPr>
          <a:xfrm>
            <a:off x="-3161" y="-911"/>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2" name="Title 1"/>
          <p:cNvSpPr>
            <a:spLocks noGrp="1"/>
          </p:cNvSpPr>
          <p:nvPr>
            <p:ph type="ctrTitle"/>
          </p:nvPr>
        </p:nvSpPr>
        <p:spPr>
          <a:xfrm rot="19140000">
            <a:off x="1089664" y="1730505"/>
            <a:ext cx="7531497" cy="1204307"/>
          </a:xfrm>
        </p:spPr>
        <p:txBody>
          <a:bodyPr bIns="913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1" y="2471077"/>
            <a:ext cx="8681508" cy="329259"/>
          </a:xfrm>
        </p:spPr>
        <p:txBody>
          <a:bodyPr tIns="9130">
            <a:normAutofit/>
          </a:bodyPr>
          <a:lstStyle>
            <a:lvl1pPr marL="0" indent="0" algn="l">
              <a:buNone/>
              <a:defRPr kumimoji="0" lang="en-US" sz="15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187" indent="0" algn="ctr">
              <a:buNone/>
              <a:defRPr>
                <a:solidFill>
                  <a:schemeClr val="tx1">
                    <a:tint val="75000"/>
                  </a:schemeClr>
                </a:solidFill>
              </a:defRPr>
            </a:lvl2pPr>
            <a:lvl3pPr marL="912427" indent="0" algn="ctr">
              <a:buNone/>
              <a:defRPr>
                <a:solidFill>
                  <a:schemeClr val="tx1">
                    <a:tint val="75000"/>
                  </a:schemeClr>
                </a:solidFill>
              </a:defRPr>
            </a:lvl3pPr>
            <a:lvl4pPr marL="1368640" indent="0" algn="ctr">
              <a:buNone/>
              <a:defRPr>
                <a:solidFill>
                  <a:schemeClr val="tx1">
                    <a:tint val="75000"/>
                  </a:schemeClr>
                </a:solidFill>
              </a:defRPr>
            </a:lvl4pPr>
            <a:lvl5pPr marL="1824850" indent="0" algn="ctr">
              <a:buNone/>
              <a:defRPr>
                <a:solidFill>
                  <a:schemeClr val="tx1">
                    <a:tint val="75000"/>
                  </a:schemeClr>
                </a:solidFill>
              </a:defRPr>
            </a:lvl5pPr>
            <a:lvl6pPr marL="2281094" indent="0" algn="ctr">
              <a:buNone/>
              <a:defRPr>
                <a:solidFill>
                  <a:schemeClr val="tx1">
                    <a:tint val="75000"/>
                  </a:schemeClr>
                </a:solidFill>
              </a:defRPr>
            </a:lvl6pPr>
            <a:lvl7pPr marL="2737281" indent="0" algn="ctr">
              <a:buNone/>
              <a:defRPr>
                <a:solidFill>
                  <a:schemeClr val="tx1">
                    <a:tint val="75000"/>
                  </a:schemeClr>
                </a:solidFill>
              </a:defRPr>
            </a:lvl7pPr>
            <a:lvl8pPr marL="3193463" indent="0" algn="ctr">
              <a:buNone/>
              <a:defRPr>
                <a:solidFill>
                  <a:schemeClr val="tx1">
                    <a:tint val="75000"/>
                  </a:schemeClr>
                </a:solidFill>
              </a:defRPr>
            </a:lvl8pPr>
            <a:lvl9pPr marL="3649647" indent="0" algn="ctr">
              <a:buNone/>
              <a:defRPr>
                <a:solidFill>
                  <a:schemeClr val="tx1">
                    <a:tint val="75000"/>
                  </a:schemeClr>
                </a:solidFill>
              </a:defRPr>
            </a:lvl9pPr>
          </a:lstStyle>
          <a:p>
            <a:pPr marL="0" marR="0" lvl="0" indent="0" algn="l" defTabSz="912427"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March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3203573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March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6168900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61" y="-911"/>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7" name="Right Triangle 6"/>
          <p:cNvSpPr/>
          <p:nvPr/>
        </p:nvSpPr>
        <p:spPr>
          <a:xfrm>
            <a:off x="3" y="2648049"/>
            <a:ext cx="4762500" cy="421005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2" name="Title 1"/>
          <p:cNvSpPr>
            <a:spLocks noGrp="1"/>
          </p:cNvSpPr>
          <p:nvPr>
            <p:ph type="title"/>
          </p:nvPr>
        </p:nvSpPr>
        <p:spPr>
          <a:xfrm rot="19140000">
            <a:off x="1092668" y="1726887"/>
            <a:ext cx="7534657" cy="1207509"/>
          </a:xfrm>
        </p:spPr>
        <p:txBody>
          <a:bodyPr bIns="9130"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2427"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7"/>
            <a:ext cx="8680704" cy="329184"/>
          </a:xfrm>
        </p:spPr>
        <p:txBody>
          <a:bodyPr anchor="t">
            <a:normAutofit/>
          </a:bodyPr>
          <a:lstStyle>
            <a:lvl1pPr marL="0" indent="0">
              <a:buNone/>
              <a:defRPr kumimoji="0" lang="en-US" sz="15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187" indent="0">
              <a:buNone/>
              <a:defRPr sz="1900">
                <a:solidFill>
                  <a:schemeClr val="tx1">
                    <a:tint val="75000"/>
                  </a:schemeClr>
                </a:solidFill>
              </a:defRPr>
            </a:lvl2pPr>
            <a:lvl3pPr marL="912427" indent="0">
              <a:buNone/>
              <a:defRPr sz="1600">
                <a:solidFill>
                  <a:schemeClr val="tx1">
                    <a:tint val="75000"/>
                  </a:schemeClr>
                </a:solidFill>
              </a:defRPr>
            </a:lvl3pPr>
            <a:lvl4pPr marL="1368640" indent="0">
              <a:buNone/>
              <a:defRPr sz="1500">
                <a:solidFill>
                  <a:schemeClr val="tx1">
                    <a:tint val="75000"/>
                  </a:schemeClr>
                </a:solidFill>
              </a:defRPr>
            </a:lvl4pPr>
            <a:lvl5pPr marL="1824850" indent="0">
              <a:buNone/>
              <a:defRPr sz="1500">
                <a:solidFill>
                  <a:schemeClr val="tx1">
                    <a:tint val="75000"/>
                  </a:schemeClr>
                </a:solidFill>
              </a:defRPr>
            </a:lvl5pPr>
            <a:lvl6pPr marL="2281094" indent="0">
              <a:buNone/>
              <a:defRPr sz="1500">
                <a:solidFill>
                  <a:schemeClr val="tx1">
                    <a:tint val="75000"/>
                  </a:schemeClr>
                </a:solidFill>
              </a:defRPr>
            </a:lvl6pPr>
            <a:lvl7pPr marL="2737281" indent="0">
              <a:buNone/>
              <a:defRPr sz="1500">
                <a:solidFill>
                  <a:schemeClr val="tx1">
                    <a:tint val="75000"/>
                  </a:schemeClr>
                </a:solidFill>
              </a:defRPr>
            </a:lvl7pPr>
            <a:lvl8pPr marL="3193463" indent="0">
              <a:buNone/>
              <a:defRPr sz="1500">
                <a:solidFill>
                  <a:schemeClr val="tx1">
                    <a:tint val="75000"/>
                  </a:schemeClr>
                </a:solidFill>
              </a:defRPr>
            </a:lvl8pPr>
            <a:lvl9pPr marL="3649647" indent="0">
              <a:buNone/>
              <a:defRPr sz="1500">
                <a:solidFill>
                  <a:schemeClr val="tx1">
                    <a:tint val="75000"/>
                  </a:schemeClr>
                </a:solidFill>
              </a:defRPr>
            </a:lvl9pPr>
          </a:lstStyle>
          <a:p>
            <a:pPr marL="0" marR="0" lvl="0" indent="0" algn="l" defTabSz="912427"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March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117104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399" y="1097281"/>
            <a:ext cx="4267201" cy="37124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810" y="1097281"/>
            <a:ext cx="4267201" cy="3712464"/>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March 14,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26045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399" y="1097281"/>
            <a:ext cx="4267201" cy="548640"/>
          </a:xfrm>
        </p:spPr>
        <p:txBody>
          <a:bodyPr anchor="b">
            <a:normAutofit/>
          </a:bodyPr>
          <a:lstStyle>
            <a:lvl1pPr marL="0" indent="0">
              <a:buNone/>
              <a:defRPr lang="en-US" sz="1500" b="0" kern="1200" cap="all" spc="400" baseline="0" dirty="0" smtClean="0">
                <a:solidFill>
                  <a:schemeClr val="tx1"/>
                </a:solidFill>
                <a:latin typeface="+mn-lt"/>
                <a:ea typeface="+mj-ea"/>
                <a:cs typeface="Tunga" pitchFamily="2"/>
              </a:defRPr>
            </a:lvl1pPr>
            <a:lvl2pPr marL="456187" indent="0">
              <a:buNone/>
              <a:defRPr sz="2000" b="1"/>
            </a:lvl2pPr>
            <a:lvl3pPr marL="912427" indent="0">
              <a:buNone/>
              <a:defRPr sz="1900" b="1"/>
            </a:lvl3pPr>
            <a:lvl4pPr marL="1368640" indent="0">
              <a:buNone/>
              <a:defRPr sz="1600" b="1"/>
            </a:lvl4pPr>
            <a:lvl5pPr marL="1824850" indent="0">
              <a:buNone/>
              <a:defRPr sz="1600" b="1"/>
            </a:lvl5pPr>
            <a:lvl6pPr marL="2281094" indent="0">
              <a:buNone/>
              <a:defRPr sz="1600" b="1"/>
            </a:lvl6pPr>
            <a:lvl7pPr marL="2737281" indent="0">
              <a:buNone/>
              <a:defRPr sz="1600" b="1"/>
            </a:lvl7pPr>
            <a:lvl8pPr marL="3193463" indent="0">
              <a:buNone/>
              <a:defRPr sz="1600" b="1"/>
            </a:lvl8pPr>
            <a:lvl9pPr marL="3649647" indent="0">
              <a:buNone/>
              <a:defRPr sz="1600" b="1"/>
            </a:lvl9pPr>
          </a:lstStyle>
          <a:p>
            <a:pPr marL="0" lvl="0" indent="0" algn="l" defTabSz="912427"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324" y="1701860"/>
            <a:ext cx="4267201" cy="3108960"/>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810" y="1097281"/>
            <a:ext cx="4267201" cy="548640"/>
          </a:xfrm>
        </p:spPr>
        <p:txBody>
          <a:bodyPr anchor="b">
            <a:normAutofit/>
          </a:bodyPr>
          <a:lstStyle>
            <a:lvl1pPr marL="0" indent="0">
              <a:buNone/>
              <a:defRPr lang="en-US" sz="1500" b="0" kern="1200" cap="all" spc="400" baseline="0" dirty="0" smtClean="0">
                <a:solidFill>
                  <a:schemeClr val="tx1"/>
                </a:solidFill>
                <a:latin typeface="+mn-lt"/>
                <a:ea typeface="+mj-ea"/>
                <a:cs typeface="Tunga" pitchFamily="2"/>
              </a:defRPr>
            </a:lvl1pPr>
            <a:lvl2pPr marL="456187" indent="0">
              <a:buNone/>
              <a:defRPr sz="2000" b="1"/>
            </a:lvl2pPr>
            <a:lvl3pPr marL="912427" indent="0">
              <a:buNone/>
              <a:defRPr sz="1900" b="1"/>
            </a:lvl3pPr>
            <a:lvl4pPr marL="1368640" indent="0">
              <a:buNone/>
              <a:defRPr sz="1600" b="1"/>
            </a:lvl4pPr>
            <a:lvl5pPr marL="1824850" indent="0">
              <a:buNone/>
              <a:defRPr sz="1600" b="1"/>
            </a:lvl5pPr>
            <a:lvl6pPr marL="2281094" indent="0">
              <a:buNone/>
              <a:defRPr sz="1600" b="1"/>
            </a:lvl6pPr>
            <a:lvl7pPr marL="2737281" indent="0">
              <a:buNone/>
              <a:defRPr sz="1600" b="1"/>
            </a:lvl7pPr>
            <a:lvl8pPr marL="3193463" indent="0">
              <a:buNone/>
              <a:defRPr sz="1600" b="1"/>
            </a:lvl8pPr>
            <a:lvl9pPr marL="3649647" indent="0">
              <a:buNone/>
              <a:defRPr sz="1600" b="1"/>
            </a:lvl9pPr>
          </a:lstStyle>
          <a:p>
            <a:pPr marL="0" lvl="0" indent="0" algn="l" defTabSz="912427"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810" y="1701860"/>
            <a:ext cx="4267201" cy="3108960"/>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March 14,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30598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March 14,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6235316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March 14,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860728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8049"/>
            <a:ext cx="4762500"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18" name="Right Triangle 17"/>
          <p:cNvSpPr/>
          <p:nvPr/>
        </p:nvSpPr>
        <p:spPr>
          <a:xfrm rot="5400000">
            <a:off x="1720852" y="-1720849"/>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2427"/>
            <a:endParaRPr lang="en-US">
              <a:solidFill>
                <a:srgbClr val="FFFFFF"/>
              </a:solidFill>
            </a:endParaRPr>
          </a:p>
        </p:txBody>
      </p:sp>
      <p:sp>
        <p:nvSpPr>
          <p:cNvPr id="2" name="Title 1"/>
          <p:cNvSpPr>
            <a:spLocks noGrp="1"/>
          </p:cNvSpPr>
          <p:nvPr>
            <p:ph type="title"/>
          </p:nvPr>
        </p:nvSpPr>
        <p:spPr>
          <a:xfrm rot="19140000">
            <a:off x="1046708" y="1576143"/>
            <a:ext cx="6949441" cy="1089428"/>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2427"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905" y="2619122"/>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21" y="2253497"/>
            <a:ext cx="7726347" cy="623315"/>
          </a:xfrm>
        </p:spPr>
        <p:txBody>
          <a:bodyPr>
            <a:normAutofit/>
          </a:bodyPr>
          <a:lstStyle>
            <a:lvl1pPr marL="0" indent="0">
              <a:buNone/>
              <a:defRPr lang="en-US" sz="1500" b="1" kern="1200" dirty="0" smtClean="0">
                <a:solidFill>
                  <a:srgbClr val="FFFFFF"/>
                </a:solidFill>
                <a:latin typeface="+mn-lt"/>
                <a:ea typeface="+mn-ea"/>
                <a:cs typeface="+mn-cs"/>
              </a:defRPr>
            </a:lvl1pPr>
            <a:lvl2pPr marL="456187" indent="0">
              <a:buNone/>
              <a:defRPr sz="1200"/>
            </a:lvl2pPr>
            <a:lvl3pPr marL="912427" indent="0">
              <a:buNone/>
              <a:defRPr sz="1100"/>
            </a:lvl3pPr>
            <a:lvl4pPr marL="1368640" indent="0">
              <a:buNone/>
              <a:defRPr sz="900"/>
            </a:lvl4pPr>
            <a:lvl5pPr marL="1824850" indent="0">
              <a:buNone/>
              <a:defRPr sz="900"/>
            </a:lvl5pPr>
            <a:lvl6pPr marL="2281094" indent="0">
              <a:buNone/>
              <a:defRPr sz="900"/>
            </a:lvl6pPr>
            <a:lvl7pPr marL="2737281" indent="0">
              <a:buNone/>
              <a:defRPr sz="900"/>
            </a:lvl7pPr>
            <a:lvl8pPr marL="3193463" indent="0">
              <a:buNone/>
              <a:defRPr sz="900"/>
            </a:lvl8pPr>
            <a:lvl9pPr marL="3649647" indent="0">
              <a:buNone/>
              <a:defRPr sz="900"/>
            </a:lvl9pPr>
          </a:lstStyle>
          <a:p>
            <a:pPr marL="0" marR="0" lvl="0" indent="0" algn="l" defTabSz="912427"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March 14, 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9378319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509" anchor="ctr"/>
          <a:lstStyle>
            <a:lvl1pPr algn="r">
              <a:defRPr/>
            </a:lvl1pPr>
          </a:lstStyle>
          <a:p>
            <a:r>
              <a:rPr lang="en-US"/>
              <a:t>Click icon to add picture</a:t>
            </a:r>
            <a:endParaRPr lang="en-US" dirty="0"/>
          </a:p>
        </p:txBody>
      </p:sp>
      <p:sp>
        <p:nvSpPr>
          <p:cNvPr id="9" name="Right Triangle 8"/>
          <p:cNvSpPr/>
          <p:nvPr/>
        </p:nvSpPr>
        <p:spPr>
          <a:xfrm>
            <a:off x="3" y="2648049"/>
            <a:ext cx="4762500"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10" name="Freeform 9"/>
          <p:cNvSpPr/>
          <p:nvPr/>
        </p:nvSpPr>
        <p:spPr>
          <a:xfrm>
            <a:off x="3" y="5048426"/>
            <a:ext cx="4762500" cy="180975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2" name="Title 1"/>
          <p:cNvSpPr>
            <a:spLocks noGrp="1"/>
          </p:cNvSpPr>
          <p:nvPr>
            <p:ph type="title"/>
          </p:nvPr>
        </p:nvSpPr>
        <p:spPr>
          <a:xfrm rot="19140000">
            <a:off x="894929" y="1717503"/>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819" y="2180685"/>
            <a:ext cx="8128727" cy="740665"/>
          </a:xfrm>
        </p:spPr>
        <p:txBody>
          <a:bodyPr/>
          <a:lstStyle>
            <a:lvl1pPr marL="0" indent="0">
              <a:buNone/>
              <a:defRPr sz="1500">
                <a:solidFill>
                  <a:schemeClr val="tx2"/>
                </a:solidFill>
              </a:defRPr>
            </a:lvl1pPr>
            <a:lvl2pPr marL="456187" indent="0">
              <a:buNone/>
              <a:defRPr sz="1200"/>
            </a:lvl2pPr>
            <a:lvl3pPr marL="912427" indent="0">
              <a:buNone/>
              <a:defRPr sz="1100"/>
            </a:lvl3pPr>
            <a:lvl4pPr marL="1368640" indent="0">
              <a:buNone/>
              <a:defRPr sz="900"/>
            </a:lvl4pPr>
            <a:lvl5pPr marL="1824850" indent="0">
              <a:buNone/>
              <a:defRPr sz="900"/>
            </a:lvl5pPr>
            <a:lvl6pPr marL="2281094" indent="0">
              <a:buNone/>
              <a:defRPr sz="900"/>
            </a:lvl6pPr>
            <a:lvl7pPr marL="2737281" indent="0">
              <a:buNone/>
              <a:defRPr sz="900"/>
            </a:lvl7pPr>
            <a:lvl8pPr marL="3193463" indent="0">
              <a:buNone/>
              <a:defRPr sz="900"/>
            </a:lvl8pPr>
            <a:lvl9pPr marL="364964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March 14,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8961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15"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March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9565326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1"/>
            <a:ext cx="2743200" cy="46783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741"/>
            <a:ext cx="8026400" cy="4678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March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0408055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01"/>
            <a:ext cx="12192000" cy="6856443"/>
          </a:xfrm>
          <a:prstGeom prst="rect">
            <a:avLst/>
          </a:prstGeom>
        </p:spPr>
      </p:pic>
    </p:spTree>
    <p:extLst>
      <p:ext uri="{BB962C8B-B14F-4D97-AF65-F5344CB8AC3E}">
        <p14:creationId xmlns:p14="http://schemas.microsoft.com/office/powerpoint/2010/main" val="29821728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3" y="2130973"/>
            <a:ext cx="10363197" cy="1470025"/>
          </a:xfrm>
        </p:spPr>
        <p:txBody>
          <a:bodyPr/>
          <a:lstStyle/>
          <a:p>
            <a:r>
              <a:rPr lang="en-US"/>
              <a:t>Click to edit Master title style</a:t>
            </a:r>
          </a:p>
        </p:txBody>
      </p:sp>
      <p:sp>
        <p:nvSpPr>
          <p:cNvPr id="3" name="Subtitle 2"/>
          <p:cNvSpPr>
            <a:spLocks noGrp="1"/>
          </p:cNvSpPr>
          <p:nvPr>
            <p:ph type="subTitle" idx="1"/>
          </p:nvPr>
        </p:nvSpPr>
        <p:spPr>
          <a:xfrm>
            <a:off x="1829087" y="3886207"/>
            <a:ext cx="8534401" cy="1752600"/>
          </a:xfrm>
        </p:spPr>
        <p:txBody>
          <a:bodyPr/>
          <a:lstStyle>
            <a:lvl1pPr marL="0" indent="0" algn="ctr">
              <a:buNone/>
              <a:defRPr>
                <a:solidFill>
                  <a:schemeClr val="tx1">
                    <a:tint val="75000"/>
                  </a:schemeClr>
                </a:solidFill>
              </a:defRPr>
            </a:lvl1pPr>
            <a:lvl2pPr marL="640291" indent="0" algn="ctr">
              <a:buNone/>
              <a:defRPr>
                <a:solidFill>
                  <a:schemeClr val="tx1">
                    <a:tint val="75000"/>
                  </a:schemeClr>
                </a:solidFill>
              </a:defRPr>
            </a:lvl2pPr>
            <a:lvl3pPr marL="1280573" indent="0" algn="ctr">
              <a:buNone/>
              <a:defRPr>
                <a:solidFill>
                  <a:schemeClr val="tx1">
                    <a:tint val="75000"/>
                  </a:schemeClr>
                </a:solidFill>
              </a:defRPr>
            </a:lvl3pPr>
            <a:lvl4pPr marL="1920860" indent="0" algn="ctr">
              <a:buNone/>
              <a:defRPr>
                <a:solidFill>
                  <a:schemeClr val="tx1">
                    <a:tint val="75000"/>
                  </a:schemeClr>
                </a:solidFill>
              </a:defRPr>
            </a:lvl4pPr>
            <a:lvl5pPr marL="2561147" indent="0" algn="ctr">
              <a:buNone/>
              <a:defRPr>
                <a:solidFill>
                  <a:schemeClr val="tx1">
                    <a:tint val="75000"/>
                  </a:schemeClr>
                </a:solidFill>
              </a:defRPr>
            </a:lvl5pPr>
            <a:lvl6pPr marL="3201412" indent="0" algn="ctr">
              <a:buNone/>
              <a:defRPr>
                <a:solidFill>
                  <a:schemeClr val="tx1">
                    <a:tint val="75000"/>
                  </a:schemeClr>
                </a:solidFill>
              </a:defRPr>
            </a:lvl6pPr>
            <a:lvl7pPr marL="3841703" indent="0" algn="ctr">
              <a:buNone/>
              <a:defRPr>
                <a:solidFill>
                  <a:schemeClr val="tx1">
                    <a:tint val="75000"/>
                  </a:schemeClr>
                </a:solidFill>
              </a:defRPr>
            </a:lvl7pPr>
            <a:lvl8pPr marL="4481991" indent="0" algn="ctr">
              <a:buNone/>
              <a:defRPr>
                <a:solidFill>
                  <a:schemeClr val="tx1">
                    <a:tint val="75000"/>
                  </a:schemeClr>
                </a:solidFill>
              </a:defRPr>
            </a:lvl8pPr>
            <a:lvl9pPr marL="51222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21403871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39034614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7037"/>
            <a:ext cx="10363197" cy="1362075"/>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0" y="2906775"/>
            <a:ext cx="10363197" cy="1500188"/>
          </a:xfrm>
        </p:spPr>
        <p:txBody>
          <a:bodyPr anchor="b"/>
          <a:lstStyle>
            <a:lvl1pPr marL="0" indent="0">
              <a:buNone/>
              <a:defRPr sz="2800">
                <a:solidFill>
                  <a:schemeClr val="tx1">
                    <a:tint val="75000"/>
                  </a:schemeClr>
                </a:solidFill>
              </a:defRPr>
            </a:lvl1pPr>
            <a:lvl2pPr marL="640291" indent="0">
              <a:buNone/>
              <a:defRPr sz="2500">
                <a:solidFill>
                  <a:schemeClr val="tx1">
                    <a:tint val="75000"/>
                  </a:schemeClr>
                </a:solidFill>
              </a:defRPr>
            </a:lvl2pPr>
            <a:lvl3pPr marL="1280573" indent="0">
              <a:buNone/>
              <a:defRPr sz="2300">
                <a:solidFill>
                  <a:schemeClr val="tx1">
                    <a:tint val="75000"/>
                  </a:schemeClr>
                </a:solidFill>
              </a:defRPr>
            </a:lvl3pPr>
            <a:lvl4pPr marL="1920860" indent="0">
              <a:buNone/>
              <a:defRPr sz="2000">
                <a:solidFill>
                  <a:schemeClr val="tx1">
                    <a:tint val="75000"/>
                  </a:schemeClr>
                </a:solidFill>
              </a:defRPr>
            </a:lvl4pPr>
            <a:lvl5pPr marL="2561147" indent="0">
              <a:buNone/>
              <a:defRPr sz="2000">
                <a:solidFill>
                  <a:schemeClr val="tx1">
                    <a:tint val="75000"/>
                  </a:schemeClr>
                </a:solidFill>
              </a:defRPr>
            </a:lvl5pPr>
            <a:lvl6pPr marL="3201412" indent="0">
              <a:buNone/>
              <a:defRPr sz="2000">
                <a:solidFill>
                  <a:schemeClr val="tx1">
                    <a:tint val="75000"/>
                  </a:schemeClr>
                </a:solidFill>
              </a:defRPr>
            </a:lvl6pPr>
            <a:lvl7pPr marL="3841703" indent="0">
              <a:buNone/>
              <a:defRPr sz="2000">
                <a:solidFill>
                  <a:schemeClr val="tx1">
                    <a:tint val="75000"/>
                  </a:schemeClr>
                </a:solidFill>
              </a:defRPr>
            </a:lvl7pPr>
            <a:lvl8pPr marL="4481991" indent="0">
              <a:buNone/>
              <a:defRPr sz="2000">
                <a:solidFill>
                  <a:schemeClr val="tx1">
                    <a:tint val="75000"/>
                  </a:schemeClr>
                </a:solidFill>
              </a:defRPr>
            </a:lvl8pPr>
            <a:lvl9pPr marL="512227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1804174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20"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97"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78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33629741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32" y="1535152"/>
            <a:ext cx="5386919" cy="639763"/>
          </a:xfrm>
        </p:spPr>
        <p:txBody>
          <a:bodyPr anchor="b"/>
          <a:lstStyle>
            <a:lvl1pPr marL="0" indent="0">
              <a:buNone/>
              <a:defRPr sz="3300" b="1"/>
            </a:lvl1pPr>
            <a:lvl2pPr marL="640291" indent="0">
              <a:buNone/>
              <a:defRPr sz="2800" b="1"/>
            </a:lvl2pPr>
            <a:lvl3pPr marL="1280573" indent="0">
              <a:buNone/>
              <a:defRPr sz="2500" b="1"/>
            </a:lvl3pPr>
            <a:lvl4pPr marL="1920860" indent="0">
              <a:buNone/>
              <a:defRPr sz="2300" b="1"/>
            </a:lvl4pPr>
            <a:lvl5pPr marL="2561147" indent="0">
              <a:buNone/>
              <a:defRPr sz="2300" b="1"/>
            </a:lvl5pPr>
            <a:lvl6pPr marL="3201412" indent="0">
              <a:buNone/>
              <a:defRPr sz="2300" b="1"/>
            </a:lvl6pPr>
            <a:lvl7pPr marL="3841703" indent="0">
              <a:buNone/>
              <a:defRPr sz="2300" b="1"/>
            </a:lvl7pPr>
            <a:lvl8pPr marL="4481991" indent="0">
              <a:buNone/>
              <a:defRPr sz="2300" b="1"/>
            </a:lvl8pPr>
            <a:lvl9pPr marL="512227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932" y="2174876"/>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10" y="1535152"/>
            <a:ext cx="5389033" cy="639763"/>
          </a:xfrm>
        </p:spPr>
        <p:txBody>
          <a:bodyPr anchor="b"/>
          <a:lstStyle>
            <a:lvl1pPr marL="0" indent="0">
              <a:buNone/>
              <a:defRPr sz="3300" b="1"/>
            </a:lvl1pPr>
            <a:lvl2pPr marL="640291" indent="0">
              <a:buNone/>
              <a:defRPr sz="2800" b="1"/>
            </a:lvl2pPr>
            <a:lvl3pPr marL="1280573" indent="0">
              <a:buNone/>
              <a:defRPr sz="2500" b="1"/>
            </a:lvl3pPr>
            <a:lvl4pPr marL="1920860" indent="0">
              <a:buNone/>
              <a:defRPr sz="2300" b="1"/>
            </a:lvl4pPr>
            <a:lvl5pPr marL="2561147" indent="0">
              <a:buNone/>
              <a:defRPr sz="2300" b="1"/>
            </a:lvl5pPr>
            <a:lvl6pPr marL="3201412" indent="0">
              <a:buNone/>
              <a:defRPr sz="2300" b="1"/>
            </a:lvl6pPr>
            <a:lvl7pPr marL="3841703" indent="0">
              <a:buNone/>
              <a:defRPr sz="2300" b="1"/>
            </a:lvl7pPr>
            <a:lvl8pPr marL="4481991" indent="0">
              <a:buNone/>
              <a:defRPr sz="2300" b="1"/>
            </a:lvl8pPr>
            <a:lvl9pPr marL="512227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810" y="2174876"/>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785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12958710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785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20710969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785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327917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01"/>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389"/>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38" y="273594"/>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32"/>
            <a:ext cx="4011084" cy="4691063"/>
          </a:xfrm>
        </p:spPr>
        <p:txBody>
          <a:bodyPr/>
          <a:lstStyle>
            <a:lvl1pPr marL="0" indent="0">
              <a:buNone/>
              <a:defRPr sz="2000"/>
            </a:lvl1pPr>
            <a:lvl2pPr marL="640291" indent="0">
              <a:buNone/>
              <a:defRPr sz="1700"/>
            </a:lvl2pPr>
            <a:lvl3pPr marL="1280573" indent="0">
              <a:buNone/>
              <a:defRPr sz="1300"/>
            </a:lvl3pPr>
            <a:lvl4pPr marL="1920860" indent="0">
              <a:buNone/>
              <a:defRPr sz="1200"/>
            </a:lvl4pPr>
            <a:lvl5pPr marL="2561147" indent="0">
              <a:buNone/>
              <a:defRPr sz="1200"/>
            </a:lvl5pPr>
            <a:lvl6pPr marL="3201412" indent="0">
              <a:buNone/>
              <a:defRPr sz="1200"/>
            </a:lvl6pPr>
            <a:lvl7pPr marL="3841703" indent="0">
              <a:buNone/>
              <a:defRPr sz="1200"/>
            </a:lvl7pPr>
            <a:lvl8pPr marL="4481991" indent="0">
              <a:buNone/>
              <a:defRPr sz="1200"/>
            </a:lvl8pPr>
            <a:lvl9pPr marL="512227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78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19551752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925"/>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0291" indent="0">
              <a:buNone/>
              <a:defRPr sz="3700"/>
            </a:lvl2pPr>
            <a:lvl3pPr marL="1280573" indent="0">
              <a:buNone/>
              <a:defRPr sz="3300"/>
            </a:lvl3pPr>
            <a:lvl4pPr marL="1920860" indent="0">
              <a:buNone/>
              <a:defRPr sz="2800"/>
            </a:lvl4pPr>
            <a:lvl5pPr marL="2561147" indent="0">
              <a:buNone/>
              <a:defRPr sz="2800"/>
            </a:lvl5pPr>
            <a:lvl6pPr marL="3201412" indent="0">
              <a:buNone/>
              <a:defRPr sz="2800"/>
            </a:lvl6pPr>
            <a:lvl7pPr marL="3841703" indent="0">
              <a:buNone/>
              <a:defRPr sz="2800"/>
            </a:lvl7pPr>
            <a:lvl8pPr marL="4481991" indent="0">
              <a:buNone/>
              <a:defRPr sz="2800"/>
            </a:lvl8pPr>
            <a:lvl9pPr marL="5122271" indent="0">
              <a:buNone/>
              <a:defRPr sz="2800"/>
            </a:lvl9pPr>
          </a:lstStyle>
          <a:p>
            <a:endParaRPr lang="en-US"/>
          </a:p>
        </p:txBody>
      </p:sp>
      <p:sp>
        <p:nvSpPr>
          <p:cNvPr id="4" name="Text Placeholder 3"/>
          <p:cNvSpPr>
            <a:spLocks noGrp="1"/>
          </p:cNvSpPr>
          <p:nvPr>
            <p:ph type="body" sz="half" idx="2"/>
          </p:nvPr>
        </p:nvSpPr>
        <p:spPr>
          <a:xfrm>
            <a:off x="2389720" y="5367672"/>
            <a:ext cx="7315200" cy="804861"/>
          </a:xfrm>
        </p:spPr>
        <p:txBody>
          <a:bodyPr/>
          <a:lstStyle>
            <a:lvl1pPr marL="0" indent="0">
              <a:buNone/>
              <a:defRPr sz="2000"/>
            </a:lvl1pPr>
            <a:lvl2pPr marL="640291" indent="0">
              <a:buNone/>
              <a:defRPr sz="1700"/>
            </a:lvl2pPr>
            <a:lvl3pPr marL="1280573" indent="0">
              <a:buNone/>
              <a:defRPr sz="1300"/>
            </a:lvl3pPr>
            <a:lvl4pPr marL="1920860" indent="0">
              <a:buNone/>
              <a:defRPr sz="1200"/>
            </a:lvl4pPr>
            <a:lvl5pPr marL="2561147" indent="0">
              <a:buNone/>
              <a:defRPr sz="1200"/>
            </a:lvl5pPr>
            <a:lvl6pPr marL="3201412" indent="0">
              <a:buNone/>
              <a:defRPr sz="1200"/>
            </a:lvl6pPr>
            <a:lvl7pPr marL="3841703" indent="0">
              <a:buNone/>
              <a:defRPr sz="1200"/>
            </a:lvl7pPr>
            <a:lvl8pPr marL="4481991" indent="0">
              <a:buNone/>
              <a:defRPr sz="1200"/>
            </a:lvl8pPr>
            <a:lvl9pPr marL="512227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785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1753367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28946086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09" y="274948"/>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81" y="274948"/>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785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2925585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1" y="2130653"/>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7987" indent="0" algn="ctr">
              <a:buNone/>
              <a:defRPr>
                <a:solidFill>
                  <a:schemeClr val="tx1">
                    <a:tint val="75000"/>
                  </a:schemeClr>
                </a:solidFill>
              </a:defRPr>
            </a:lvl2pPr>
            <a:lvl3pPr marL="1216080" indent="0" algn="ctr">
              <a:buNone/>
              <a:defRPr>
                <a:solidFill>
                  <a:schemeClr val="tx1">
                    <a:tint val="75000"/>
                  </a:schemeClr>
                </a:solidFill>
              </a:defRPr>
            </a:lvl3pPr>
            <a:lvl4pPr marL="1824104" indent="0" algn="ctr">
              <a:buNone/>
              <a:defRPr>
                <a:solidFill>
                  <a:schemeClr val="tx1">
                    <a:tint val="75000"/>
                  </a:schemeClr>
                </a:solidFill>
              </a:defRPr>
            </a:lvl4pPr>
            <a:lvl5pPr marL="2432162" indent="0" algn="ctr">
              <a:buNone/>
              <a:defRPr>
                <a:solidFill>
                  <a:schemeClr val="tx1">
                    <a:tint val="75000"/>
                  </a:schemeClr>
                </a:solidFill>
              </a:defRPr>
            </a:lvl5pPr>
            <a:lvl6pPr marL="3040153" indent="0" algn="ctr">
              <a:buNone/>
              <a:defRPr>
                <a:solidFill>
                  <a:schemeClr val="tx1">
                    <a:tint val="75000"/>
                  </a:schemeClr>
                </a:solidFill>
              </a:defRPr>
            </a:lvl6pPr>
            <a:lvl7pPr marL="3648143" indent="0" algn="ctr">
              <a:buNone/>
              <a:defRPr>
                <a:solidFill>
                  <a:schemeClr val="tx1">
                    <a:tint val="75000"/>
                  </a:schemeClr>
                </a:solidFill>
              </a:defRPr>
            </a:lvl7pPr>
            <a:lvl8pPr marL="4256222" indent="0" algn="ctr">
              <a:buNone/>
              <a:defRPr>
                <a:solidFill>
                  <a:schemeClr val="tx1">
                    <a:tint val="75000"/>
                  </a:schemeClr>
                </a:solidFill>
              </a:defRPr>
            </a:lvl8pPr>
            <a:lvl9pPr marL="486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0833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3471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5" y="4407057"/>
            <a:ext cx="103632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115" y="2906715"/>
            <a:ext cx="10363201" cy="1500188"/>
          </a:xfrm>
        </p:spPr>
        <p:txBody>
          <a:bodyPr anchor="b"/>
          <a:lstStyle>
            <a:lvl1pPr marL="0" indent="0">
              <a:buNone/>
              <a:defRPr sz="2700">
                <a:solidFill>
                  <a:schemeClr val="tx1">
                    <a:tint val="75000"/>
                  </a:schemeClr>
                </a:solidFill>
              </a:defRPr>
            </a:lvl1pPr>
            <a:lvl2pPr marL="607987" indent="0">
              <a:buNone/>
              <a:defRPr sz="2400">
                <a:solidFill>
                  <a:schemeClr val="tx1">
                    <a:tint val="75000"/>
                  </a:schemeClr>
                </a:solidFill>
              </a:defRPr>
            </a:lvl2pPr>
            <a:lvl3pPr marL="1216080" indent="0">
              <a:buNone/>
              <a:defRPr sz="2100">
                <a:solidFill>
                  <a:schemeClr val="tx1">
                    <a:tint val="75000"/>
                  </a:schemeClr>
                </a:solidFill>
              </a:defRPr>
            </a:lvl3pPr>
            <a:lvl4pPr marL="1824104" indent="0">
              <a:buNone/>
              <a:defRPr sz="1900">
                <a:solidFill>
                  <a:schemeClr val="tx1">
                    <a:tint val="75000"/>
                  </a:schemeClr>
                </a:solidFill>
              </a:defRPr>
            </a:lvl4pPr>
            <a:lvl5pPr marL="2432162" indent="0">
              <a:buNone/>
              <a:defRPr sz="1900">
                <a:solidFill>
                  <a:schemeClr val="tx1">
                    <a:tint val="75000"/>
                  </a:schemeClr>
                </a:solidFill>
              </a:defRPr>
            </a:lvl5pPr>
            <a:lvl6pPr marL="3040153" indent="0">
              <a:buNone/>
              <a:defRPr sz="1900">
                <a:solidFill>
                  <a:schemeClr val="tx1">
                    <a:tint val="75000"/>
                  </a:schemeClr>
                </a:solidFill>
              </a:defRPr>
            </a:lvl6pPr>
            <a:lvl7pPr marL="3648143" indent="0">
              <a:buNone/>
              <a:defRPr sz="1900">
                <a:solidFill>
                  <a:schemeClr val="tx1">
                    <a:tint val="75000"/>
                  </a:schemeClr>
                </a:solidFill>
              </a:defRPr>
            </a:lvl7pPr>
            <a:lvl8pPr marL="4256222" indent="0">
              <a:buNone/>
              <a:defRPr sz="1900">
                <a:solidFill>
                  <a:schemeClr val="tx1">
                    <a:tint val="75000"/>
                  </a:schemeClr>
                </a:solidFill>
              </a:defRPr>
            </a:lvl8pPr>
            <a:lvl9pPr marL="486425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784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2" y="160022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5"/>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286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6" y="1535132"/>
            <a:ext cx="5386917" cy="639763"/>
          </a:xfrm>
        </p:spPr>
        <p:txBody>
          <a:bodyPr anchor="b"/>
          <a:lstStyle>
            <a:lvl1pPr marL="0" indent="0">
              <a:buNone/>
              <a:defRPr sz="3200" b="1"/>
            </a:lvl1pPr>
            <a:lvl2pPr marL="607987" indent="0">
              <a:buNone/>
              <a:defRPr sz="2700" b="1"/>
            </a:lvl2pPr>
            <a:lvl3pPr marL="1216080" indent="0">
              <a:buNone/>
              <a:defRPr sz="2400" b="1"/>
            </a:lvl3pPr>
            <a:lvl4pPr marL="1824104" indent="0">
              <a:buNone/>
              <a:defRPr sz="2100" b="1"/>
            </a:lvl4pPr>
            <a:lvl5pPr marL="2432162" indent="0">
              <a:buNone/>
              <a:defRPr sz="2100" b="1"/>
            </a:lvl5pPr>
            <a:lvl6pPr marL="3040153" indent="0">
              <a:buNone/>
              <a:defRPr sz="2100" b="1"/>
            </a:lvl6pPr>
            <a:lvl7pPr marL="3648143" indent="0">
              <a:buNone/>
              <a:defRPr sz="2100" b="1"/>
            </a:lvl7pPr>
            <a:lvl8pPr marL="4256222" indent="0">
              <a:buNone/>
              <a:defRPr sz="2100" b="1"/>
            </a:lvl8pPr>
            <a:lvl9pPr marL="486425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16" y="2174876"/>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62" y="1535132"/>
            <a:ext cx="5389033" cy="639763"/>
          </a:xfrm>
        </p:spPr>
        <p:txBody>
          <a:bodyPr anchor="b"/>
          <a:lstStyle>
            <a:lvl1pPr marL="0" indent="0">
              <a:buNone/>
              <a:defRPr sz="3200" b="1"/>
            </a:lvl1pPr>
            <a:lvl2pPr marL="607987" indent="0">
              <a:buNone/>
              <a:defRPr sz="2700" b="1"/>
            </a:lvl2pPr>
            <a:lvl3pPr marL="1216080" indent="0">
              <a:buNone/>
              <a:defRPr sz="2400" b="1"/>
            </a:lvl3pPr>
            <a:lvl4pPr marL="1824104" indent="0">
              <a:buNone/>
              <a:defRPr sz="2100" b="1"/>
            </a:lvl4pPr>
            <a:lvl5pPr marL="2432162" indent="0">
              <a:buNone/>
              <a:defRPr sz="2100" b="1"/>
            </a:lvl5pPr>
            <a:lvl6pPr marL="3040153" indent="0">
              <a:buNone/>
              <a:defRPr sz="2100" b="1"/>
            </a:lvl6pPr>
            <a:lvl7pPr marL="3648143" indent="0">
              <a:buNone/>
              <a:defRPr sz="2100" b="1"/>
            </a:lvl7pPr>
            <a:lvl8pPr marL="4256222" indent="0">
              <a:buNone/>
              <a:defRPr sz="2100" b="1"/>
            </a:lvl8pPr>
            <a:lvl9pPr marL="486425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562" y="2174876"/>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22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442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1005" y="132"/>
            <a:ext cx="12190035" cy="6857999"/>
          </a:xfrm>
          <a:prstGeom prst="rect">
            <a:avLst/>
          </a:prstGeom>
        </p:spPr>
      </p:pic>
      <p:sp>
        <p:nvSpPr>
          <p:cNvPr id="5" name="矩形 4"/>
          <p:cNvSpPr/>
          <p:nvPr userDrawn="1"/>
        </p:nvSpPr>
        <p:spPr bwMode="auto">
          <a:xfrm>
            <a:off x="1067" y="3429219"/>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465" tIns="60729" rIns="121465" bIns="60729" numCol="1" rtlCol="0" anchor="ctr" anchorCtr="0" compatLnSpc="1"/>
          <a:lstStyle/>
          <a:p>
            <a:pPr algn="ctr" defTabSz="1062303"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1009" y="233"/>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465" tIns="60729" rIns="121465" bIns="60729" numCol="1" rtlCol="0" anchor="ctr" anchorCtr="0" compatLnSpc="1"/>
          <a:lstStyle/>
          <a:p>
            <a:pPr algn="ctr" defTabSz="1062303"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391" y="991575"/>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465" tIns="60729" rIns="121465" bIns="60729" numCol="1" rtlCol="0" anchor="ctr" anchorCtr="0" compatLnSpc="1"/>
          <a:lstStyle/>
          <a:p>
            <a:pPr algn="ctr" defTabSz="1062303"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70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794" y="1"/>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266"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36" y="228"/>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389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3"/>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49" y="27327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24"/>
            <a:ext cx="4011084" cy="4691063"/>
          </a:xfrm>
        </p:spPr>
        <p:txBody>
          <a:bodyPr/>
          <a:lstStyle>
            <a:lvl1pPr marL="0" indent="0">
              <a:buNone/>
              <a:defRPr sz="1900"/>
            </a:lvl1pPr>
            <a:lvl2pPr marL="607987" indent="0">
              <a:buNone/>
              <a:defRPr sz="1600"/>
            </a:lvl2pPr>
            <a:lvl3pPr marL="1216080" indent="0">
              <a:buNone/>
              <a:defRPr sz="1300"/>
            </a:lvl3pPr>
            <a:lvl4pPr marL="1824104" indent="0">
              <a:buNone/>
              <a:defRPr sz="1200"/>
            </a:lvl4pPr>
            <a:lvl5pPr marL="2432162" indent="0">
              <a:buNone/>
              <a:defRPr sz="1200"/>
            </a:lvl5pPr>
            <a:lvl6pPr marL="3040153" indent="0">
              <a:buNone/>
              <a:defRPr sz="1200"/>
            </a:lvl6pPr>
            <a:lvl7pPr marL="3648143" indent="0">
              <a:buNone/>
              <a:defRPr sz="1200"/>
            </a:lvl7pPr>
            <a:lvl8pPr marL="4256222" indent="0">
              <a:buNone/>
              <a:defRPr sz="1200"/>
            </a:lvl8pPr>
            <a:lvl9pPr marL="486425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6998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4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300"/>
            </a:lvl1pPr>
            <a:lvl2pPr marL="607987" indent="0">
              <a:buNone/>
              <a:defRPr sz="3700"/>
            </a:lvl2pPr>
            <a:lvl3pPr marL="1216080" indent="0">
              <a:buNone/>
              <a:defRPr sz="3200"/>
            </a:lvl3pPr>
            <a:lvl4pPr marL="1824104" indent="0">
              <a:buNone/>
              <a:defRPr sz="2700"/>
            </a:lvl4pPr>
            <a:lvl5pPr marL="2432162" indent="0">
              <a:buNone/>
              <a:defRPr sz="2700"/>
            </a:lvl5pPr>
            <a:lvl6pPr marL="3040153" indent="0">
              <a:buNone/>
              <a:defRPr sz="2700"/>
            </a:lvl6pPr>
            <a:lvl7pPr marL="3648143" indent="0">
              <a:buNone/>
              <a:defRPr sz="2700"/>
            </a:lvl7pPr>
            <a:lvl8pPr marL="4256222" indent="0">
              <a:buNone/>
              <a:defRPr sz="2700"/>
            </a:lvl8pPr>
            <a:lvl9pPr marL="4864250" indent="0">
              <a:buNone/>
              <a:defRPr sz="2700"/>
            </a:lvl9pPr>
          </a:lstStyle>
          <a:p>
            <a:endParaRPr lang="en-US"/>
          </a:p>
        </p:txBody>
      </p:sp>
      <p:sp>
        <p:nvSpPr>
          <p:cNvPr id="4" name="Text Placeholder 3"/>
          <p:cNvSpPr>
            <a:spLocks noGrp="1"/>
          </p:cNvSpPr>
          <p:nvPr>
            <p:ph type="body" sz="half" idx="2"/>
          </p:nvPr>
        </p:nvSpPr>
        <p:spPr>
          <a:xfrm>
            <a:off x="2389717" y="5367391"/>
            <a:ext cx="7315200" cy="804864"/>
          </a:xfrm>
        </p:spPr>
        <p:txBody>
          <a:bodyPr/>
          <a:lstStyle>
            <a:lvl1pPr marL="0" indent="0">
              <a:buNone/>
              <a:defRPr sz="1900"/>
            </a:lvl1pPr>
            <a:lvl2pPr marL="607987" indent="0">
              <a:buNone/>
              <a:defRPr sz="1600"/>
            </a:lvl2pPr>
            <a:lvl3pPr marL="1216080" indent="0">
              <a:buNone/>
              <a:defRPr sz="1300"/>
            </a:lvl3pPr>
            <a:lvl4pPr marL="1824104" indent="0">
              <a:buNone/>
              <a:defRPr sz="1200"/>
            </a:lvl4pPr>
            <a:lvl5pPr marL="2432162" indent="0">
              <a:buNone/>
              <a:defRPr sz="1200"/>
            </a:lvl5pPr>
            <a:lvl6pPr marL="3040153" indent="0">
              <a:buNone/>
              <a:defRPr sz="1200"/>
            </a:lvl6pPr>
            <a:lvl7pPr marL="3648143" indent="0">
              <a:buNone/>
              <a:defRPr sz="1200"/>
            </a:lvl7pPr>
            <a:lvl8pPr marL="4256222" indent="0">
              <a:buNone/>
              <a:defRPr sz="1200"/>
            </a:lvl8pPr>
            <a:lvl9pPr marL="486425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803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097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9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2059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26" y="2130770"/>
            <a:ext cx="10363199" cy="1470025"/>
          </a:xfrm>
        </p:spPr>
        <p:txBody>
          <a:bodyPr/>
          <a:lstStyle/>
          <a:p>
            <a:r>
              <a:rPr lang="en-US"/>
              <a:t>Click to edit Master title style</a:t>
            </a:r>
          </a:p>
        </p:txBody>
      </p:sp>
      <p:sp>
        <p:nvSpPr>
          <p:cNvPr id="3" name="Subtitle 2"/>
          <p:cNvSpPr>
            <a:spLocks noGrp="1"/>
          </p:cNvSpPr>
          <p:nvPr>
            <p:ph type="subTitle" idx="1"/>
          </p:nvPr>
        </p:nvSpPr>
        <p:spPr>
          <a:xfrm>
            <a:off x="1829025" y="3886207"/>
            <a:ext cx="8534401" cy="1752600"/>
          </a:xfrm>
        </p:spPr>
        <p:txBody>
          <a:bodyPr/>
          <a:lstStyle>
            <a:lvl1pPr marL="0" indent="0" algn="ctr">
              <a:buNone/>
              <a:defRPr>
                <a:solidFill>
                  <a:schemeClr val="tx1">
                    <a:tint val="75000"/>
                  </a:schemeClr>
                </a:solidFill>
              </a:defRPr>
            </a:lvl1pPr>
            <a:lvl2pPr marL="644915" indent="0" algn="ctr">
              <a:buNone/>
              <a:defRPr>
                <a:solidFill>
                  <a:schemeClr val="tx1">
                    <a:tint val="75000"/>
                  </a:schemeClr>
                </a:solidFill>
              </a:defRPr>
            </a:lvl2pPr>
            <a:lvl3pPr marL="1289826" indent="0" algn="ctr">
              <a:buNone/>
              <a:defRPr>
                <a:solidFill>
                  <a:schemeClr val="tx1">
                    <a:tint val="75000"/>
                  </a:schemeClr>
                </a:solidFill>
              </a:defRPr>
            </a:lvl3pPr>
            <a:lvl4pPr marL="1934740" indent="0" algn="ctr">
              <a:buNone/>
              <a:defRPr>
                <a:solidFill>
                  <a:schemeClr val="tx1">
                    <a:tint val="75000"/>
                  </a:schemeClr>
                </a:solidFill>
              </a:defRPr>
            </a:lvl4pPr>
            <a:lvl5pPr marL="2579654" indent="0" algn="ctr">
              <a:buNone/>
              <a:defRPr>
                <a:solidFill>
                  <a:schemeClr val="tx1">
                    <a:tint val="75000"/>
                  </a:schemeClr>
                </a:solidFill>
              </a:defRPr>
            </a:lvl5pPr>
            <a:lvl6pPr marL="3224566" indent="0" algn="ctr">
              <a:buNone/>
              <a:defRPr>
                <a:solidFill>
                  <a:schemeClr val="tx1">
                    <a:tint val="75000"/>
                  </a:schemeClr>
                </a:solidFill>
              </a:defRPr>
            </a:lvl6pPr>
            <a:lvl7pPr marL="3869478" indent="0" algn="ctr">
              <a:buNone/>
              <a:defRPr>
                <a:solidFill>
                  <a:schemeClr val="tx1">
                    <a:tint val="75000"/>
                  </a:schemeClr>
                </a:solidFill>
              </a:defRPr>
            </a:lvl7pPr>
            <a:lvl8pPr marL="4514358" indent="0" algn="ctr">
              <a:buNone/>
              <a:defRPr>
                <a:solidFill>
                  <a:schemeClr val="tx1">
                    <a:tint val="75000"/>
                  </a:schemeClr>
                </a:solidFill>
              </a:defRPr>
            </a:lvl8pPr>
            <a:lvl9pPr marL="51592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22749501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8367820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78" y="4407037"/>
            <a:ext cx="10363199" cy="1362075"/>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278" y="2906742"/>
            <a:ext cx="10363199" cy="1500188"/>
          </a:xfrm>
        </p:spPr>
        <p:txBody>
          <a:bodyPr anchor="b"/>
          <a:lstStyle>
            <a:lvl1pPr marL="0" indent="0">
              <a:buNone/>
              <a:defRPr sz="2800">
                <a:solidFill>
                  <a:schemeClr val="tx1">
                    <a:tint val="75000"/>
                  </a:schemeClr>
                </a:solidFill>
              </a:defRPr>
            </a:lvl1pPr>
            <a:lvl2pPr marL="644915" indent="0">
              <a:buNone/>
              <a:defRPr sz="2700">
                <a:solidFill>
                  <a:schemeClr val="tx1">
                    <a:tint val="75000"/>
                  </a:schemeClr>
                </a:solidFill>
              </a:defRPr>
            </a:lvl2pPr>
            <a:lvl3pPr marL="1289826" indent="0">
              <a:buNone/>
              <a:defRPr sz="2300">
                <a:solidFill>
                  <a:schemeClr val="tx1">
                    <a:tint val="75000"/>
                  </a:schemeClr>
                </a:solidFill>
              </a:defRPr>
            </a:lvl3pPr>
            <a:lvl4pPr marL="1934740" indent="0">
              <a:buNone/>
              <a:defRPr sz="2000">
                <a:solidFill>
                  <a:schemeClr val="tx1">
                    <a:tint val="75000"/>
                  </a:schemeClr>
                </a:solidFill>
              </a:defRPr>
            </a:lvl4pPr>
            <a:lvl5pPr marL="2579654" indent="0">
              <a:buNone/>
              <a:defRPr sz="2000">
                <a:solidFill>
                  <a:schemeClr val="tx1">
                    <a:tint val="75000"/>
                  </a:schemeClr>
                </a:solidFill>
              </a:defRPr>
            </a:lvl5pPr>
            <a:lvl6pPr marL="3224566" indent="0">
              <a:buNone/>
              <a:defRPr sz="2000">
                <a:solidFill>
                  <a:schemeClr val="tx1">
                    <a:tint val="75000"/>
                  </a:schemeClr>
                </a:solidFill>
              </a:defRPr>
            </a:lvl6pPr>
            <a:lvl7pPr marL="3869478" indent="0">
              <a:buNone/>
              <a:defRPr sz="2000">
                <a:solidFill>
                  <a:schemeClr val="tx1">
                    <a:tint val="75000"/>
                  </a:schemeClr>
                </a:solidFill>
              </a:defRPr>
            </a:lvl7pPr>
            <a:lvl8pPr marL="4514358" indent="0">
              <a:buNone/>
              <a:defRPr sz="2000">
                <a:solidFill>
                  <a:schemeClr val="tx1">
                    <a:tint val="75000"/>
                  </a:schemeClr>
                </a:solidFill>
              </a:defRPr>
            </a:lvl8pPr>
            <a:lvl9pPr marL="5159274"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17664419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20" y="1600236"/>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881" y="1600236"/>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7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10231954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92" y="1535137"/>
            <a:ext cx="5386919" cy="639763"/>
          </a:xfrm>
        </p:spPr>
        <p:txBody>
          <a:bodyPr anchor="b"/>
          <a:lstStyle>
            <a:lvl1pPr marL="0" indent="0">
              <a:buNone/>
              <a:defRPr sz="3500" b="1"/>
            </a:lvl1pPr>
            <a:lvl2pPr marL="644915" indent="0">
              <a:buNone/>
              <a:defRPr sz="2800" b="1"/>
            </a:lvl2pPr>
            <a:lvl3pPr marL="1289826" indent="0">
              <a:buNone/>
              <a:defRPr sz="2700" b="1"/>
            </a:lvl3pPr>
            <a:lvl4pPr marL="1934740" indent="0">
              <a:buNone/>
              <a:defRPr sz="2300" b="1"/>
            </a:lvl4pPr>
            <a:lvl5pPr marL="2579654" indent="0">
              <a:buNone/>
              <a:defRPr sz="2300" b="1"/>
            </a:lvl5pPr>
            <a:lvl6pPr marL="3224566" indent="0">
              <a:buNone/>
              <a:defRPr sz="2300" b="1"/>
            </a:lvl6pPr>
            <a:lvl7pPr marL="3869478" indent="0">
              <a:buNone/>
              <a:defRPr sz="2300" b="1"/>
            </a:lvl7pPr>
            <a:lvl8pPr marL="4514358" indent="0">
              <a:buNone/>
              <a:defRPr sz="2300" b="1"/>
            </a:lvl8pPr>
            <a:lvl9pPr marL="5159274"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92" y="2174876"/>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48" y="1535137"/>
            <a:ext cx="5389033" cy="639763"/>
          </a:xfrm>
        </p:spPr>
        <p:txBody>
          <a:bodyPr anchor="b"/>
          <a:lstStyle>
            <a:lvl1pPr marL="0" indent="0">
              <a:buNone/>
              <a:defRPr sz="3500" b="1"/>
            </a:lvl1pPr>
            <a:lvl2pPr marL="644915" indent="0">
              <a:buNone/>
              <a:defRPr sz="2800" b="1"/>
            </a:lvl2pPr>
            <a:lvl3pPr marL="1289826" indent="0">
              <a:buNone/>
              <a:defRPr sz="2700" b="1"/>
            </a:lvl3pPr>
            <a:lvl4pPr marL="1934740" indent="0">
              <a:buNone/>
              <a:defRPr sz="2300" b="1"/>
            </a:lvl4pPr>
            <a:lvl5pPr marL="2579654" indent="0">
              <a:buNone/>
              <a:defRPr sz="2300" b="1"/>
            </a:lvl5pPr>
            <a:lvl6pPr marL="3224566" indent="0">
              <a:buNone/>
              <a:defRPr sz="2300" b="1"/>
            </a:lvl6pPr>
            <a:lvl7pPr marL="3869478" indent="0">
              <a:buNone/>
              <a:defRPr sz="2300" b="1"/>
            </a:lvl7pPr>
            <a:lvl8pPr marL="4514358" indent="0">
              <a:buNone/>
              <a:defRPr sz="2300" b="1"/>
            </a:lvl8pPr>
            <a:lvl9pPr marL="5159274"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648" y="2174876"/>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47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2088745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03"/>
            <a:ext cx="10973011" cy="1142647"/>
          </a:xfrm>
          <a:prstGeom prst="rect">
            <a:avLst/>
          </a:prstGeom>
        </p:spPr>
        <p:txBody>
          <a:bodyPr lIns="91132" tIns="45638" rIns="91132" bIns="45638"/>
          <a:lstStyle/>
          <a:p>
            <a:r>
              <a:rPr lang="zh-CN" altLang="en-US"/>
              <a:t>单击此处编辑母版标题样式</a:t>
            </a:r>
          </a:p>
        </p:txBody>
      </p:sp>
      <p:sp>
        <p:nvSpPr>
          <p:cNvPr id="3" name="内容占位符 2"/>
          <p:cNvSpPr>
            <a:spLocks noGrp="1"/>
          </p:cNvSpPr>
          <p:nvPr>
            <p:ph idx="1"/>
          </p:nvPr>
        </p:nvSpPr>
        <p:spPr>
          <a:xfrm>
            <a:off x="609521" y="1599787"/>
            <a:ext cx="10973011" cy="4526153"/>
          </a:xfrm>
          <a:prstGeom prst="rect">
            <a:avLst/>
          </a:prstGeom>
        </p:spPr>
        <p:txBody>
          <a:bodyPr lIns="91132" tIns="45638" rIns="91132" bIns="456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47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15112907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47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28465727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217"/>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73" y="273393"/>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212"/>
            <a:ext cx="4011084" cy="4691063"/>
          </a:xfrm>
        </p:spPr>
        <p:txBody>
          <a:bodyPr/>
          <a:lstStyle>
            <a:lvl1pPr marL="0" indent="0">
              <a:buNone/>
              <a:defRPr sz="2000"/>
            </a:lvl1pPr>
            <a:lvl2pPr marL="644915" indent="0">
              <a:buNone/>
              <a:defRPr sz="1900"/>
            </a:lvl2pPr>
            <a:lvl3pPr marL="1289826" indent="0">
              <a:buNone/>
              <a:defRPr sz="1500"/>
            </a:lvl3pPr>
            <a:lvl4pPr marL="1934740" indent="0">
              <a:buNone/>
              <a:defRPr sz="1200"/>
            </a:lvl4pPr>
            <a:lvl5pPr marL="2579654" indent="0">
              <a:buNone/>
              <a:defRPr sz="1200"/>
            </a:lvl5pPr>
            <a:lvl6pPr marL="3224566" indent="0">
              <a:buNone/>
              <a:defRPr sz="1200"/>
            </a:lvl6pPr>
            <a:lvl7pPr marL="3869478" indent="0">
              <a:buNone/>
              <a:defRPr sz="1200"/>
            </a:lvl7pPr>
            <a:lvl8pPr marL="4514358" indent="0">
              <a:buNone/>
              <a:defRPr sz="1200"/>
            </a:lvl8pPr>
            <a:lvl9pPr marL="515927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7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17569799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749"/>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1" y="612776"/>
            <a:ext cx="7315200" cy="4114800"/>
          </a:xfrm>
        </p:spPr>
        <p:txBody>
          <a:bodyPr/>
          <a:lstStyle>
            <a:lvl1pPr marL="0" indent="0">
              <a:buNone/>
              <a:defRPr sz="4500"/>
            </a:lvl1pPr>
            <a:lvl2pPr marL="644915" indent="0">
              <a:buNone/>
              <a:defRPr sz="3900"/>
            </a:lvl2pPr>
            <a:lvl3pPr marL="1289826" indent="0">
              <a:buNone/>
              <a:defRPr sz="3500"/>
            </a:lvl3pPr>
            <a:lvl4pPr marL="1934740" indent="0">
              <a:buNone/>
              <a:defRPr sz="2800"/>
            </a:lvl4pPr>
            <a:lvl5pPr marL="2579654" indent="0">
              <a:buNone/>
              <a:defRPr sz="2800"/>
            </a:lvl5pPr>
            <a:lvl6pPr marL="3224566" indent="0">
              <a:buNone/>
              <a:defRPr sz="2800"/>
            </a:lvl6pPr>
            <a:lvl7pPr marL="3869478" indent="0">
              <a:buNone/>
              <a:defRPr sz="2800"/>
            </a:lvl7pPr>
            <a:lvl8pPr marL="4514358" indent="0">
              <a:buNone/>
              <a:defRPr sz="2800"/>
            </a:lvl8pPr>
            <a:lvl9pPr marL="5159274" indent="0">
              <a:buNone/>
              <a:defRPr sz="2800"/>
            </a:lvl9pPr>
          </a:lstStyle>
          <a:p>
            <a:endParaRPr lang="en-US"/>
          </a:p>
        </p:txBody>
      </p:sp>
      <p:sp>
        <p:nvSpPr>
          <p:cNvPr id="4" name="Text Placeholder 3"/>
          <p:cNvSpPr>
            <a:spLocks noGrp="1"/>
          </p:cNvSpPr>
          <p:nvPr>
            <p:ph type="body" sz="half" idx="2"/>
          </p:nvPr>
        </p:nvSpPr>
        <p:spPr>
          <a:xfrm>
            <a:off x="2389721" y="5367592"/>
            <a:ext cx="7315200" cy="804861"/>
          </a:xfrm>
        </p:spPr>
        <p:txBody>
          <a:bodyPr/>
          <a:lstStyle>
            <a:lvl1pPr marL="0" indent="0">
              <a:buNone/>
              <a:defRPr sz="2000"/>
            </a:lvl1pPr>
            <a:lvl2pPr marL="644915" indent="0">
              <a:buNone/>
              <a:defRPr sz="1900"/>
            </a:lvl2pPr>
            <a:lvl3pPr marL="1289826" indent="0">
              <a:buNone/>
              <a:defRPr sz="1500"/>
            </a:lvl3pPr>
            <a:lvl4pPr marL="1934740" indent="0">
              <a:buNone/>
              <a:defRPr sz="1200"/>
            </a:lvl4pPr>
            <a:lvl5pPr marL="2579654" indent="0">
              <a:buNone/>
              <a:defRPr sz="1200"/>
            </a:lvl5pPr>
            <a:lvl6pPr marL="3224566" indent="0">
              <a:buNone/>
              <a:defRPr sz="1200"/>
            </a:lvl6pPr>
            <a:lvl7pPr marL="3869478" indent="0">
              <a:buNone/>
              <a:defRPr sz="1200"/>
            </a:lvl7pPr>
            <a:lvl8pPr marL="4514358" indent="0">
              <a:buNone/>
              <a:defRPr sz="1200"/>
            </a:lvl8pPr>
            <a:lvl9pPr marL="515927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47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16838112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30149386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62" y="27488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78" y="274880"/>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47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36054995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3" y="2130934"/>
            <a:ext cx="10363197" cy="1470025"/>
          </a:xfrm>
        </p:spPr>
        <p:txBody>
          <a:bodyPr/>
          <a:lstStyle/>
          <a:p>
            <a:r>
              <a:rPr lang="en-US"/>
              <a:t>Click to edit Master title style</a:t>
            </a:r>
          </a:p>
        </p:txBody>
      </p:sp>
      <p:sp>
        <p:nvSpPr>
          <p:cNvPr id="3" name="Subtitle 2"/>
          <p:cNvSpPr>
            <a:spLocks noGrp="1"/>
          </p:cNvSpPr>
          <p:nvPr>
            <p:ph type="subTitle" idx="1"/>
          </p:nvPr>
        </p:nvSpPr>
        <p:spPr>
          <a:xfrm>
            <a:off x="1829057" y="3886207"/>
            <a:ext cx="8534401" cy="1752600"/>
          </a:xfrm>
        </p:spPr>
        <p:txBody>
          <a:bodyPr/>
          <a:lstStyle>
            <a:lvl1pPr marL="0" indent="0" algn="ctr">
              <a:buNone/>
              <a:defRPr>
                <a:solidFill>
                  <a:schemeClr val="tx1">
                    <a:tint val="75000"/>
                  </a:schemeClr>
                </a:solidFill>
              </a:defRPr>
            </a:lvl1pPr>
            <a:lvl2pPr marL="640799" indent="0" algn="ctr">
              <a:buNone/>
              <a:defRPr>
                <a:solidFill>
                  <a:schemeClr val="tx1">
                    <a:tint val="75000"/>
                  </a:schemeClr>
                </a:solidFill>
              </a:defRPr>
            </a:lvl2pPr>
            <a:lvl3pPr marL="1281589" indent="0" algn="ctr">
              <a:buNone/>
              <a:defRPr>
                <a:solidFill>
                  <a:schemeClr val="tx1">
                    <a:tint val="75000"/>
                  </a:schemeClr>
                </a:solidFill>
              </a:defRPr>
            </a:lvl3pPr>
            <a:lvl4pPr marL="1922379" indent="0" algn="ctr">
              <a:buNone/>
              <a:defRPr>
                <a:solidFill>
                  <a:schemeClr val="tx1">
                    <a:tint val="75000"/>
                  </a:schemeClr>
                </a:solidFill>
              </a:defRPr>
            </a:lvl4pPr>
            <a:lvl5pPr marL="2563176" indent="0" algn="ctr">
              <a:buNone/>
              <a:defRPr>
                <a:solidFill>
                  <a:schemeClr val="tx1">
                    <a:tint val="75000"/>
                  </a:schemeClr>
                </a:solidFill>
              </a:defRPr>
            </a:lvl5pPr>
            <a:lvl6pPr marL="3203949" indent="0" algn="ctr">
              <a:buNone/>
              <a:defRPr>
                <a:solidFill>
                  <a:schemeClr val="tx1">
                    <a:tint val="75000"/>
                  </a:schemeClr>
                </a:solidFill>
              </a:defRPr>
            </a:lvl6pPr>
            <a:lvl7pPr marL="3844747" indent="0" algn="ctr">
              <a:buNone/>
              <a:defRPr>
                <a:solidFill>
                  <a:schemeClr val="tx1">
                    <a:tint val="75000"/>
                  </a:schemeClr>
                </a:solidFill>
              </a:defRPr>
            </a:lvl7pPr>
            <a:lvl8pPr marL="4485539" indent="0" algn="ctr">
              <a:buNone/>
              <a:defRPr>
                <a:solidFill>
                  <a:schemeClr val="tx1">
                    <a:tint val="75000"/>
                  </a:schemeClr>
                </a:solidFill>
              </a:defRPr>
            </a:lvl8pPr>
            <a:lvl9pPr marL="5126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6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11679956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6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13474621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7037"/>
            <a:ext cx="10363197" cy="1362075"/>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0" y="2906775"/>
            <a:ext cx="10363197" cy="1500188"/>
          </a:xfrm>
        </p:spPr>
        <p:txBody>
          <a:bodyPr anchor="b"/>
          <a:lstStyle>
            <a:lvl1pPr marL="0" indent="0">
              <a:buNone/>
              <a:defRPr sz="2800">
                <a:solidFill>
                  <a:schemeClr val="tx1">
                    <a:tint val="75000"/>
                  </a:schemeClr>
                </a:solidFill>
              </a:defRPr>
            </a:lvl1pPr>
            <a:lvl2pPr marL="640799" indent="0">
              <a:buNone/>
              <a:defRPr sz="2500">
                <a:solidFill>
                  <a:schemeClr val="tx1">
                    <a:tint val="75000"/>
                  </a:schemeClr>
                </a:solidFill>
              </a:defRPr>
            </a:lvl2pPr>
            <a:lvl3pPr marL="1281589" indent="0">
              <a:buNone/>
              <a:defRPr sz="2300">
                <a:solidFill>
                  <a:schemeClr val="tx1">
                    <a:tint val="75000"/>
                  </a:schemeClr>
                </a:solidFill>
              </a:defRPr>
            </a:lvl3pPr>
            <a:lvl4pPr marL="1922379" indent="0">
              <a:buNone/>
              <a:defRPr sz="2000">
                <a:solidFill>
                  <a:schemeClr val="tx1">
                    <a:tint val="75000"/>
                  </a:schemeClr>
                </a:solidFill>
              </a:defRPr>
            </a:lvl4pPr>
            <a:lvl5pPr marL="2563176" indent="0">
              <a:buNone/>
              <a:defRPr sz="2000">
                <a:solidFill>
                  <a:schemeClr val="tx1">
                    <a:tint val="75000"/>
                  </a:schemeClr>
                </a:solidFill>
              </a:defRPr>
            </a:lvl5pPr>
            <a:lvl6pPr marL="3203949" indent="0">
              <a:buNone/>
              <a:defRPr sz="2000">
                <a:solidFill>
                  <a:schemeClr val="tx1">
                    <a:tint val="75000"/>
                  </a:schemeClr>
                </a:solidFill>
              </a:defRPr>
            </a:lvl6pPr>
            <a:lvl7pPr marL="3844747" indent="0">
              <a:buNone/>
              <a:defRPr sz="2000">
                <a:solidFill>
                  <a:schemeClr val="tx1">
                    <a:tint val="75000"/>
                  </a:schemeClr>
                </a:solidFill>
              </a:defRPr>
            </a:lvl7pPr>
            <a:lvl8pPr marL="4485539" indent="0">
              <a:buNone/>
              <a:defRPr sz="2000">
                <a:solidFill>
                  <a:schemeClr val="tx1">
                    <a:tint val="75000"/>
                  </a:schemeClr>
                </a:solidFill>
              </a:defRPr>
            </a:lvl8pPr>
            <a:lvl9pPr marL="5126327"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6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28932280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20"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73" y="160027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861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207496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63"/>
            <a:ext cx="10363516" cy="1360596"/>
          </a:xfrm>
          <a:prstGeom prst="rect">
            <a:avLst/>
          </a:prstGeom>
        </p:spPr>
        <p:txBody>
          <a:bodyPr lIns="91132" tIns="45638" rIns="91132" bIns="45638"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56"/>
            <a:ext cx="10363516" cy="1500255"/>
          </a:xfrm>
          <a:prstGeom prst="rect">
            <a:avLst/>
          </a:prstGeom>
        </p:spPr>
        <p:txBody>
          <a:bodyPr lIns="91132" tIns="45638" rIns="91132" bIns="45638" anchor="b"/>
          <a:lstStyle>
            <a:lvl1pPr marL="0" indent="0">
              <a:buNone/>
              <a:defRPr sz="2700"/>
            </a:lvl1pPr>
            <a:lvl2pPr marL="607339" indent="0">
              <a:buNone/>
              <a:defRPr sz="2400"/>
            </a:lvl2pPr>
            <a:lvl3pPr marL="1214188" indent="0">
              <a:buNone/>
              <a:defRPr sz="2100"/>
            </a:lvl3pPr>
            <a:lvl4pPr marL="1821572" indent="0">
              <a:buNone/>
              <a:defRPr sz="1900"/>
            </a:lvl4pPr>
            <a:lvl5pPr marL="2429005" indent="0">
              <a:buNone/>
              <a:defRPr sz="1900"/>
            </a:lvl5pPr>
            <a:lvl6pPr marL="3035711" indent="0">
              <a:buNone/>
              <a:defRPr sz="1900"/>
            </a:lvl6pPr>
            <a:lvl7pPr marL="3643102" indent="0">
              <a:buNone/>
              <a:defRPr sz="1900"/>
            </a:lvl7pPr>
            <a:lvl8pPr marL="4250514" indent="0">
              <a:buNone/>
              <a:defRPr sz="1900"/>
            </a:lvl8pPr>
            <a:lvl9pPr marL="4857901"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32" y="1535152"/>
            <a:ext cx="5386919" cy="639763"/>
          </a:xfrm>
        </p:spPr>
        <p:txBody>
          <a:bodyPr anchor="b"/>
          <a:lstStyle>
            <a:lvl1pPr marL="0" indent="0">
              <a:buNone/>
              <a:defRPr sz="3300" b="1"/>
            </a:lvl1pPr>
            <a:lvl2pPr marL="640799" indent="0">
              <a:buNone/>
              <a:defRPr sz="2800" b="1"/>
            </a:lvl2pPr>
            <a:lvl3pPr marL="1281589" indent="0">
              <a:buNone/>
              <a:defRPr sz="2500" b="1"/>
            </a:lvl3pPr>
            <a:lvl4pPr marL="1922379" indent="0">
              <a:buNone/>
              <a:defRPr sz="2300" b="1"/>
            </a:lvl4pPr>
            <a:lvl5pPr marL="2563176" indent="0">
              <a:buNone/>
              <a:defRPr sz="2300" b="1"/>
            </a:lvl5pPr>
            <a:lvl6pPr marL="3203949" indent="0">
              <a:buNone/>
              <a:defRPr sz="2300" b="1"/>
            </a:lvl6pPr>
            <a:lvl7pPr marL="3844747" indent="0">
              <a:buNone/>
              <a:defRPr sz="2300" b="1"/>
            </a:lvl7pPr>
            <a:lvl8pPr marL="4485539" indent="0">
              <a:buNone/>
              <a:defRPr sz="2300" b="1"/>
            </a:lvl8pPr>
            <a:lvl9pPr marL="5126327" indent="0">
              <a:buNone/>
              <a:defRPr sz="2300" b="1"/>
            </a:lvl9pPr>
          </a:lstStyle>
          <a:p>
            <a:pPr lvl="0"/>
            <a:r>
              <a:rPr lang="en-US"/>
              <a:t>Click to edit Master text styles</a:t>
            </a:r>
          </a:p>
        </p:txBody>
      </p:sp>
      <p:sp>
        <p:nvSpPr>
          <p:cNvPr id="4" name="Content Placeholder 3"/>
          <p:cNvSpPr>
            <a:spLocks noGrp="1"/>
          </p:cNvSpPr>
          <p:nvPr>
            <p:ph sz="half" idx="2"/>
          </p:nvPr>
        </p:nvSpPr>
        <p:spPr>
          <a:xfrm>
            <a:off x="609932" y="2174876"/>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74" y="1535152"/>
            <a:ext cx="5389033" cy="639763"/>
          </a:xfrm>
        </p:spPr>
        <p:txBody>
          <a:bodyPr anchor="b"/>
          <a:lstStyle>
            <a:lvl1pPr marL="0" indent="0">
              <a:buNone/>
              <a:defRPr sz="3300" b="1"/>
            </a:lvl1pPr>
            <a:lvl2pPr marL="640799" indent="0">
              <a:buNone/>
              <a:defRPr sz="2800" b="1"/>
            </a:lvl2pPr>
            <a:lvl3pPr marL="1281589" indent="0">
              <a:buNone/>
              <a:defRPr sz="2500" b="1"/>
            </a:lvl3pPr>
            <a:lvl4pPr marL="1922379" indent="0">
              <a:buNone/>
              <a:defRPr sz="2300" b="1"/>
            </a:lvl4pPr>
            <a:lvl5pPr marL="2563176" indent="0">
              <a:buNone/>
              <a:defRPr sz="2300" b="1"/>
            </a:lvl5pPr>
            <a:lvl6pPr marL="3203949" indent="0">
              <a:buNone/>
              <a:defRPr sz="2300" b="1"/>
            </a:lvl6pPr>
            <a:lvl7pPr marL="3844747" indent="0">
              <a:buNone/>
              <a:defRPr sz="2300" b="1"/>
            </a:lvl7pPr>
            <a:lvl8pPr marL="4485539" indent="0">
              <a:buNone/>
              <a:defRPr sz="2300" b="1"/>
            </a:lvl8pPr>
            <a:lvl9pPr marL="512632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774" y="2174876"/>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861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30449051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861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22418083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861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25364363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385"/>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38" y="273558"/>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32"/>
            <a:ext cx="4011084" cy="4691063"/>
          </a:xfrm>
        </p:spPr>
        <p:txBody>
          <a:bodyPr/>
          <a:lstStyle>
            <a:lvl1pPr marL="0" indent="0">
              <a:buNone/>
              <a:defRPr sz="2000"/>
            </a:lvl1pPr>
            <a:lvl2pPr marL="640799" indent="0">
              <a:buNone/>
              <a:defRPr sz="1700"/>
            </a:lvl2pPr>
            <a:lvl3pPr marL="1281589" indent="0">
              <a:buNone/>
              <a:defRPr sz="1300"/>
            </a:lvl3pPr>
            <a:lvl4pPr marL="1922379" indent="0">
              <a:buNone/>
              <a:defRPr sz="1200"/>
            </a:lvl4pPr>
            <a:lvl5pPr marL="2563176" indent="0">
              <a:buNone/>
              <a:defRPr sz="1200"/>
            </a:lvl5pPr>
            <a:lvl6pPr marL="3203949" indent="0">
              <a:buNone/>
              <a:defRPr sz="1200"/>
            </a:lvl6pPr>
            <a:lvl7pPr marL="3844747" indent="0">
              <a:buNone/>
              <a:defRPr sz="1200"/>
            </a:lvl7pPr>
            <a:lvl8pPr marL="4485539" indent="0">
              <a:buNone/>
              <a:defRPr sz="1200"/>
            </a:lvl8pPr>
            <a:lvl9pPr marL="512632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861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41437343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925"/>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6"/>
            <a:ext cx="7315200" cy="4114800"/>
          </a:xfrm>
        </p:spPr>
        <p:txBody>
          <a:bodyPr/>
          <a:lstStyle>
            <a:lvl1pPr marL="0" indent="0">
              <a:buNone/>
              <a:defRPr sz="4500"/>
            </a:lvl1pPr>
            <a:lvl2pPr marL="640799" indent="0">
              <a:buNone/>
              <a:defRPr sz="3700"/>
            </a:lvl2pPr>
            <a:lvl3pPr marL="1281589" indent="0">
              <a:buNone/>
              <a:defRPr sz="3300"/>
            </a:lvl3pPr>
            <a:lvl4pPr marL="1922379" indent="0">
              <a:buNone/>
              <a:defRPr sz="2800"/>
            </a:lvl4pPr>
            <a:lvl5pPr marL="2563176" indent="0">
              <a:buNone/>
              <a:defRPr sz="2800"/>
            </a:lvl5pPr>
            <a:lvl6pPr marL="3203949" indent="0">
              <a:buNone/>
              <a:defRPr sz="2800"/>
            </a:lvl6pPr>
            <a:lvl7pPr marL="3844747" indent="0">
              <a:buNone/>
              <a:defRPr sz="2800"/>
            </a:lvl7pPr>
            <a:lvl8pPr marL="4485539" indent="0">
              <a:buNone/>
              <a:defRPr sz="2800"/>
            </a:lvl8pPr>
            <a:lvl9pPr marL="5126327" indent="0">
              <a:buNone/>
              <a:defRPr sz="2800"/>
            </a:lvl9pPr>
          </a:lstStyle>
          <a:p>
            <a:endParaRPr lang="en-US"/>
          </a:p>
        </p:txBody>
      </p:sp>
      <p:sp>
        <p:nvSpPr>
          <p:cNvPr id="4" name="Text Placeholder 3"/>
          <p:cNvSpPr>
            <a:spLocks noGrp="1"/>
          </p:cNvSpPr>
          <p:nvPr>
            <p:ph type="body" sz="half" idx="2"/>
          </p:nvPr>
        </p:nvSpPr>
        <p:spPr>
          <a:xfrm>
            <a:off x="2389720" y="5367672"/>
            <a:ext cx="7315200" cy="804861"/>
          </a:xfrm>
        </p:spPr>
        <p:txBody>
          <a:bodyPr/>
          <a:lstStyle>
            <a:lvl1pPr marL="0" indent="0">
              <a:buNone/>
              <a:defRPr sz="2000"/>
            </a:lvl1pPr>
            <a:lvl2pPr marL="640799" indent="0">
              <a:buNone/>
              <a:defRPr sz="1700"/>
            </a:lvl2pPr>
            <a:lvl3pPr marL="1281589" indent="0">
              <a:buNone/>
              <a:defRPr sz="1300"/>
            </a:lvl3pPr>
            <a:lvl4pPr marL="1922379" indent="0">
              <a:buNone/>
              <a:defRPr sz="1200"/>
            </a:lvl4pPr>
            <a:lvl5pPr marL="2563176" indent="0">
              <a:buNone/>
              <a:defRPr sz="1200"/>
            </a:lvl5pPr>
            <a:lvl6pPr marL="3203949" indent="0">
              <a:buNone/>
              <a:defRPr sz="1200"/>
            </a:lvl6pPr>
            <a:lvl7pPr marL="3844747" indent="0">
              <a:buNone/>
              <a:defRPr sz="1200"/>
            </a:lvl7pPr>
            <a:lvl8pPr marL="4485539" indent="0">
              <a:buNone/>
              <a:defRPr sz="1200"/>
            </a:lvl8pPr>
            <a:lvl9pPr marL="512632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861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5461327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6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22250448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584" y="27494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43" y="274940"/>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86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5708055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90" y="1598344"/>
            <a:ext cx="7774425" cy="1102520"/>
          </a:xfrm>
        </p:spPr>
        <p:txBody>
          <a:bodyPr/>
          <a:lstStyle/>
          <a:p>
            <a:r>
              <a:rPr lang="en-US"/>
              <a:t>Click to edit Master title style</a:t>
            </a:r>
          </a:p>
        </p:txBody>
      </p:sp>
      <p:sp>
        <p:nvSpPr>
          <p:cNvPr id="3" name="Subtitle 2"/>
          <p:cNvSpPr>
            <a:spLocks noGrp="1"/>
          </p:cNvSpPr>
          <p:nvPr>
            <p:ph type="subTitle" idx="1"/>
          </p:nvPr>
        </p:nvSpPr>
        <p:spPr>
          <a:xfrm>
            <a:off x="1372001" y="2914659"/>
            <a:ext cx="6402467" cy="1314452"/>
          </a:xfrm>
        </p:spPr>
        <p:txBody>
          <a:bodyPr/>
          <a:lstStyle>
            <a:lvl1pPr marL="0" indent="0" algn="ctr">
              <a:buNone/>
              <a:defRPr/>
            </a:lvl1pPr>
            <a:lvl2pPr marL="339466" indent="0" algn="ctr">
              <a:buNone/>
              <a:defRPr/>
            </a:lvl2pPr>
            <a:lvl3pPr marL="678970" indent="0" algn="ctr">
              <a:buNone/>
              <a:defRPr/>
            </a:lvl3pPr>
            <a:lvl4pPr marL="1018379" indent="0" algn="ctr">
              <a:buNone/>
              <a:defRPr/>
            </a:lvl4pPr>
            <a:lvl5pPr marL="1357805" indent="0" algn="ctr">
              <a:buNone/>
              <a:defRPr/>
            </a:lvl5pPr>
            <a:lvl6pPr marL="1697260" indent="0" algn="ctr">
              <a:buNone/>
              <a:defRPr/>
            </a:lvl6pPr>
            <a:lvl7pPr marL="2036732" indent="0" algn="ctr">
              <a:buNone/>
              <a:defRPr/>
            </a:lvl7pPr>
            <a:lvl8pPr marL="2376123" indent="0" algn="ctr">
              <a:buNone/>
              <a:defRPr/>
            </a:lvl8pPr>
            <a:lvl9pPr marL="271559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492689"/>
      </p:ext>
    </p:extLst>
  </p:cSld>
  <p:clrMapOvr>
    <a:masterClrMapping/>
  </p:clrMapOvr>
  <p:transition advTm="6645"/>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151893"/>
      </p:ext>
    </p:extLst>
  </p:cSld>
  <p:clrMapOvr>
    <a:masterClrMapping/>
  </p:clrMapOvr>
  <p:transition advTm="6645"/>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37" y="3305436"/>
            <a:ext cx="7774425" cy="1021557"/>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937" y="2180151"/>
            <a:ext cx="7774425" cy="1125141"/>
          </a:xfrm>
        </p:spPr>
        <p:txBody>
          <a:bodyPr anchor="b"/>
          <a:lstStyle>
            <a:lvl1pPr marL="0" indent="0">
              <a:buNone/>
              <a:defRPr sz="1500"/>
            </a:lvl1pPr>
            <a:lvl2pPr marL="339466" indent="0">
              <a:buNone/>
              <a:defRPr sz="1500"/>
            </a:lvl2pPr>
            <a:lvl3pPr marL="678970" indent="0">
              <a:buNone/>
              <a:defRPr sz="1200"/>
            </a:lvl3pPr>
            <a:lvl4pPr marL="1018379" indent="0">
              <a:buNone/>
              <a:defRPr sz="1100"/>
            </a:lvl4pPr>
            <a:lvl5pPr marL="1357805" indent="0">
              <a:buNone/>
              <a:defRPr sz="1100"/>
            </a:lvl5pPr>
            <a:lvl6pPr marL="1697260" indent="0">
              <a:buNone/>
              <a:defRPr sz="1100"/>
            </a:lvl6pPr>
            <a:lvl7pPr marL="2036732" indent="0">
              <a:buNone/>
              <a:defRPr sz="1100"/>
            </a:lvl7pPr>
            <a:lvl8pPr marL="2376123" indent="0">
              <a:buNone/>
              <a:defRPr sz="1100"/>
            </a:lvl8pPr>
            <a:lvl9pPr marL="2715599"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299267"/>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03"/>
            <a:ext cx="10973011" cy="1142647"/>
          </a:xfrm>
          <a:prstGeom prst="rect">
            <a:avLst/>
          </a:prstGeom>
        </p:spPr>
        <p:txBody>
          <a:bodyPr lIns="91132" tIns="45638" rIns="91132" bIns="45638"/>
          <a:lstStyle/>
          <a:p>
            <a:r>
              <a:rPr lang="zh-CN" altLang="en-US"/>
              <a:t>单击此处编辑母版标题样式</a:t>
            </a:r>
          </a:p>
        </p:txBody>
      </p:sp>
      <p:sp>
        <p:nvSpPr>
          <p:cNvPr id="3" name="内容占位符 2"/>
          <p:cNvSpPr>
            <a:spLocks noGrp="1"/>
          </p:cNvSpPr>
          <p:nvPr>
            <p:ph sz="half" idx="1"/>
          </p:nvPr>
        </p:nvSpPr>
        <p:spPr>
          <a:xfrm>
            <a:off x="609631" y="1599787"/>
            <a:ext cx="5383865" cy="4526153"/>
          </a:xfrm>
          <a:prstGeom prst="rect">
            <a:avLst/>
          </a:prstGeom>
        </p:spPr>
        <p:txBody>
          <a:bodyPr lIns="91132" tIns="45638" rIns="91132" bIns="4563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89" y="1599787"/>
            <a:ext cx="5385983" cy="4526153"/>
          </a:xfrm>
          <a:prstGeom prst="rect">
            <a:avLst/>
          </a:prstGeom>
        </p:spPr>
        <p:txBody>
          <a:bodyPr lIns="91132" tIns="45638" rIns="91132" bIns="4563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894767"/>
      </p:ext>
    </p:extLst>
  </p:cSld>
  <p:clrMapOvr>
    <a:masterClrMapping/>
  </p:clrMapOvr>
  <p:transition advTm="6645"/>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0" y="1151583"/>
            <a:ext cx="4041240" cy="479823"/>
          </a:xfrm>
        </p:spPr>
        <p:txBody>
          <a:bodyPr anchor="b"/>
          <a:lstStyle>
            <a:lvl1pPr marL="0" indent="0">
              <a:buNone/>
              <a:defRPr sz="1900" b="1"/>
            </a:lvl1pPr>
            <a:lvl2pPr marL="339466" indent="0">
              <a:buNone/>
              <a:defRPr sz="1500" b="1"/>
            </a:lvl2pPr>
            <a:lvl3pPr marL="678970" indent="0">
              <a:buNone/>
              <a:defRPr sz="1500" b="1"/>
            </a:lvl3pPr>
            <a:lvl4pPr marL="1018379" indent="0">
              <a:buNone/>
              <a:defRPr sz="1200" b="1"/>
            </a:lvl4pPr>
            <a:lvl5pPr marL="1357805" indent="0">
              <a:buNone/>
              <a:defRPr sz="1200" b="1"/>
            </a:lvl5pPr>
            <a:lvl6pPr marL="1697260" indent="0">
              <a:buNone/>
              <a:defRPr sz="1200" b="1"/>
            </a:lvl6pPr>
            <a:lvl7pPr marL="2036732" indent="0">
              <a:buNone/>
              <a:defRPr sz="1200" b="1"/>
            </a:lvl7pPr>
            <a:lvl8pPr marL="2376123" indent="0">
              <a:buNone/>
              <a:defRPr sz="1200" b="1"/>
            </a:lvl8pPr>
            <a:lvl9pPr marL="271559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400" y="1631305"/>
            <a:ext cx="4041240"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319" y="1151583"/>
            <a:ext cx="4042828" cy="479823"/>
          </a:xfrm>
        </p:spPr>
        <p:txBody>
          <a:bodyPr anchor="b"/>
          <a:lstStyle>
            <a:lvl1pPr marL="0" indent="0">
              <a:buNone/>
              <a:defRPr sz="1900" b="1"/>
            </a:lvl1pPr>
            <a:lvl2pPr marL="339466" indent="0">
              <a:buNone/>
              <a:defRPr sz="1500" b="1"/>
            </a:lvl2pPr>
            <a:lvl3pPr marL="678970" indent="0">
              <a:buNone/>
              <a:defRPr sz="1500" b="1"/>
            </a:lvl3pPr>
            <a:lvl4pPr marL="1018379" indent="0">
              <a:buNone/>
              <a:defRPr sz="1200" b="1"/>
            </a:lvl4pPr>
            <a:lvl5pPr marL="1357805" indent="0">
              <a:buNone/>
              <a:defRPr sz="1200" b="1"/>
            </a:lvl5pPr>
            <a:lvl6pPr marL="1697260" indent="0">
              <a:buNone/>
              <a:defRPr sz="1200" b="1"/>
            </a:lvl6pPr>
            <a:lvl7pPr marL="2036732" indent="0">
              <a:buNone/>
              <a:defRPr sz="1200" b="1"/>
            </a:lvl7pPr>
            <a:lvl8pPr marL="2376123" indent="0">
              <a:buNone/>
              <a:defRPr sz="1200" b="1"/>
            </a:lvl8pPr>
            <a:lvl9pPr marL="271559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6319" y="1631305"/>
            <a:ext cx="4042828"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309135"/>
      </p:ext>
    </p:extLst>
  </p:cSld>
  <p:clrMapOvr>
    <a:masterClrMapping/>
  </p:clrMapOvr>
  <p:transition advTm="6645"/>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497352"/>
      </p:ext>
    </p:extLst>
  </p:cSld>
  <p:clrMapOvr>
    <a:masterClrMapping/>
  </p:clrMapOvr>
  <p:transition advTm="6645"/>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988527"/>
      </p:ext>
    </p:extLst>
  </p:cSld>
  <p:clrMapOvr>
    <a:masterClrMapping/>
  </p:clrMapOvr>
  <p:transition advTm="6645"/>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83" y="205097"/>
            <a:ext cx="3009097" cy="871539"/>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6033" y="205357"/>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83" y="1076535"/>
            <a:ext cx="3009097" cy="3518296"/>
          </a:xfrm>
        </p:spPr>
        <p:txBody>
          <a:bodyPr/>
          <a:lstStyle>
            <a:lvl1pPr marL="0" indent="0">
              <a:buNone/>
              <a:defRPr sz="1100"/>
            </a:lvl1pPr>
            <a:lvl2pPr marL="339466" indent="0">
              <a:buNone/>
              <a:defRPr sz="900"/>
            </a:lvl2pPr>
            <a:lvl3pPr marL="678970" indent="0">
              <a:buNone/>
              <a:defRPr sz="800"/>
            </a:lvl3pPr>
            <a:lvl4pPr marL="1018379" indent="0">
              <a:buNone/>
              <a:defRPr sz="700"/>
            </a:lvl4pPr>
            <a:lvl5pPr marL="1357805" indent="0">
              <a:buNone/>
              <a:defRPr sz="700"/>
            </a:lvl5pPr>
            <a:lvl6pPr marL="1697260" indent="0">
              <a:buNone/>
              <a:defRPr sz="700"/>
            </a:lvl6pPr>
            <a:lvl7pPr marL="2036732" indent="0">
              <a:buNone/>
              <a:defRPr sz="700"/>
            </a:lvl7pPr>
            <a:lvl8pPr marL="2376123" indent="0">
              <a:buNone/>
              <a:defRPr sz="700"/>
            </a:lvl8pPr>
            <a:lvl9pPr marL="271559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489230"/>
      </p:ext>
    </p:extLst>
  </p:cSld>
  <p:clrMapOvr>
    <a:masterClrMapping/>
  </p:clrMapOvr>
  <p:transition advTm="6645"/>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904" y="3600687"/>
            <a:ext cx="5487829"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904" y="459608"/>
            <a:ext cx="5487829" cy="3086101"/>
          </a:xfrm>
        </p:spPr>
        <p:txBody>
          <a:bodyPr/>
          <a:lstStyle>
            <a:lvl1pPr marL="0" indent="0">
              <a:buNone/>
              <a:defRPr sz="2400"/>
            </a:lvl1pPr>
            <a:lvl2pPr marL="339466" indent="0">
              <a:buNone/>
              <a:defRPr sz="2100"/>
            </a:lvl2pPr>
            <a:lvl3pPr marL="678970" indent="0">
              <a:buNone/>
              <a:defRPr sz="1900"/>
            </a:lvl3pPr>
            <a:lvl4pPr marL="1018379" indent="0">
              <a:buNone/>
              <a:defRPr sz="1500"/>
            </a:lvl4pPr>
            <a:lvl5pPr marL="1357805" indent="0">
              <a:buNone/>
              <a:defRPr sz="1500"/>
            </a:lvl5pPr>
            <a:lvl6pPr marL="1697260" indent="0">
              <a:buNone/>
              <a:defRPr sz="1500"/>
            </a:lvl6pPr>
            <a:lvl7pPr marL="2036732" indent="0">
              <a:buNone/>
              <a:defRPr sz="1500"/>
            </a:lvl7pPr>
            <a:lvl8pPr marL="2376123" indent="0">
              <a:buNone/>
              <a:defRPr sz="1500"/>
            </a:lvl8pPr>
            <a:lvl9pPr marL="2715599" indent="0">
              <a:buNone/>
              <a:defRPr sz="1500"/>
            </a:lvl9pPr>
          </a:lstStyle>
          <a:p>
            <a:endParaRPr lang="en-US"/>
          </a:p>
        </p:txBody>
      </p:sp>
      <p:sp>
        <p:nvSpPr>
          <p:cNvPr id="4" name="Text Placeholder 3"/>
          <p:cNvSpPr>
            <a:spLocks noGrp="1"/>
          </p:cNvSpPr>
          <p:nvPr>
            <p:ph type="body" sz="half" idx="2"/>
          </p:nvPr>
        </p:nvSpPr>
        <p:spPr>
          <a:xfrm>
            <a:off x="1792904" y="4026090"/>
            <a:ext cx="5487829" cy="603647"/>
          </a:xfrm>
        </p:spPr>
        <p:txBody>
          <a:bodyPr/>
          <a:lstStyle>
            <a:lvl1pPr marL="0" indent="0">
              <a:buNone/>
              <a:defRPr sz="1100"/>
            </a:lvl1pPr>
            <a:lvl2pPr marL="339466" indent="0">
              <a:buNone/>
              <a:defRPr sz="900"/>
            </a:lvl2pPr>
            <a:lvl3pPr marL="678970" indent="0">
              <a:buNone/>
              <a:defRPr sz="800"/>
            </a:lvl3pPr>
            <a:lvl4pPr marL="1018379" indent="0">
              <a:buNone/>
              <a:defRPr sz="700"/>
            </a:lvl4pPr>
            <a:lvl5pPr marL="1357805" indent="0">
              <a:buNone/>
              <a:defRPr sz="700"/>
            </a:lvl5pPr>
            <a:lvl6pPr marL="1697260" indent="0">
              <a:buNone/>
              <a:defRPr sz="700"/>
            </a:lvl6pPr>
            <a:lvl7pPr marL="2036732" indent="0">
              <a:buNone/>
              <a:defRPr sz="700"/>
            </a:lvl7pPr>
            <a:lvl8pPr marL="2376123" indent="0">
              <a:buNone/>
              <a:defRPr sz="700"/>
            </a:lvl8pPr>
            <a:lvl9pPr marL="271559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146138"/>
      </p:ext>
    </p:extLst>
  </p:cSld>
  <p:clrMapOvr>
    <a:masterClrMapping/>
  </p:clrMapOvr>
  <p:transition advTm="6645"/>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33202"/>
      </p:ext>
    </p:extLst>
  </p:cSld>
  <p:clrMapOvr>
    <a:masterClrMapping/>
  </p:clrMapOvr>
  <p:transition advTm="6645"/>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5"/>
            <a:ext cx="2057936"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06215"/>
            <a:ext cx="6021368"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414134"/>
      </p:ext>
    </p:extLst>
  </p:cSld>
  <p:clrMapOvr>
    <a:masterClrMapping/>
  </p:clrMapOvr>
  <p:transition advTm="6645"/>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5"/>
            <a:ext cx="8231744"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319" y="4684071"/>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45" y="4684071"/>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71"/>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665455"/>
      </p:ext>
    </p:extLst>
  </p:cSld>
  <p:clrMapOvr>
    <a:masterClrMapping/>
  </p:clrMapOvr>
  <p:transition advTm="6645"/>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9" y="11"/>
            <a:ext cx="12189259" cy="6866215"/>
          </a:xfrm>
          <a:prstGeom prst="rect">
            <a:avLst/>
          </a:prstGeom>
        </p:spPr>
      </p:pic>
    </p:spTree>
    <p:extLst>
      <p:ext uri="{BB962C8B-B14F-4D97-AF65-F5344CB8AC3E}">
        <p14:creationId xmlns:p14="http://schemas.microsoft.com/office/powerpoint/2010/main" val="101698501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03"/>
            <a:ext cx="10973011" cy="1142647"/>
          </a:xfrm>
          <a:prstGeom prst="rect">
            <a:avLst/>
          </a:prstGeom>
        </p:spPr>
        <p:txBody>
          <a:bodyPr lIns="91132" tIns="45638" rIns="91132" bIns="45638"/>
          <a:lstStyle>
            <a:lvl1pPr>
              <a:defRPr/>
            </a:lvl1pPr>
          </a:lstStyle>
          <a:p>
            <a:r>
              <a:rPr lang="zh-CN" altLang="en-US"/>
              <a:t>单击此处编辑母版标题样式</a:t>
            </a:r>
          </a:p>
        </p:txBody>
      </p:sp>
      <p:sp>
        <p:nvSpPr>
          <p:cNvPr id="3" name="文本占位符 2"/>
          <p:cNvSpPr>
            <a:spLocks noGrp="1"/>
          </p:cNvSpPr>
          <p:nvPr>
            <p:ph type="body" idx="1"/>
          </p:nvPr>
        </p:nvSpPr>
        <p:spPr>
          <a:xfrm>
            <a:off x="609734" y="1534148"/>
            <a:ext cx="5385983" cy="641151"/>
          </a:xfrm>
          <a:prstGeom prst="rect">
            <a:avLst/>
          </a:prstGeom>
        </p:spPr>
        <p:txBody>
          <a:bodyPr lIns="91132" tIns="45638" rIns="91132" bIns="45638" anchor="b"/>
          <a:lstStyle>
            <a:lvl1pPr marL="0" indent="0">
              <a:buNone/>
              <a:defRPr sz="3200" b="1"/>
            </a:lvl1pPr>
            <a:lvl2pPr marL="607339" indent="0">
              <a:buNone/>
              <a:defRPr sz="2700" b="1"/>
            </a:lvl2pPr>
            <a:lvl3pPr marL="1214188" indent="0">
              <a:buNone/>
              <a:defRPr sz="2400" b="1"/>
            </a:lvl3pPr>
            <a:lvl4pPr marL="1821572" indent="0">
              <a:buNone/>
              <a:defRPr sz="2100" b="1"/>
            </a:lvl4pPr>
            <a:lvl5pPr marL="2429005" indent="0">
              <a:buNone/>
              <a:defRPr sz="2100" b="1"/>
            </a:lvl5pPr>
            <a:lvl6pPr marL="3035711" indent="0">
              <a:buNone/>
              <a:defRPr sz="2100" b="1"/>
            </a:lvl6pPr>
            <a:lvl7pPr marL="3643102" indent="0">
              <a:buNone/>
              <a:defRPr sz="2100" b="1"/>
            </a:lvl7pPr>
            <a:lvl8pPr marL="4250514" indent="0">
              <a:buNone/>
              <a:defRPr sz="2100" b="1"/>
            </a:lvl8pPr>
            <a:lvl9pPr marL="485790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734" y="2175409"/>
            <a:ext cx="5385983" cy="3950599"/>
          </a:xfrm>
          <a:prstGeom prst="rect">
            <a:avLst/>
          </a:prstGeom>
        </p:spPr>
        <p:txBody>
          <a:bodyPr lIns="91132" tIns="45638" rIns="91132" bIns="4563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674" y="1534148"/>
            <a:ext cx="5388097" cy="641151"/>
          </a:xfrm>
          <a:prstGeom prst="rect">
            <a:avLst/>
          </a:prstGeom>
        </p:spPr>
        <p:txBody>
          <a:bodyPr lIns="91132" tIns="45638" rIns="91132" bIns="45638" anchor="b"/>
          <a:lstStyle>
            <a:lvl1pPr marL="0" indent="0">
              <a:buNone/>
              <a:defRPr sz="3200" b="1"/>
            </a:lvl1pPr>
            <a:lvl2pPr marL="607339" indent="0">
              <a:buNone/>
              <a:defRPr sz="2700" b="1"/>
            </a:lvl2pPr>
            <a:lvl3pPr marL="1214188" indent="0">
              <a:buNone/>
              <a:defRPr sz="2400" b="1"/>
            </a:lvl3pPr>
            <a:lvl4pPr marL="1821572" indent="0">
              <a:buNone/>
              <a:defRPr sz="2100" b="1"/>
            </a:lvl4pPr>
            <a:lvl5pPr marL="2429005" indent="0">
              <a:buNone/>
              <a:defRPr sz="2100" b="1"/>
            </a:lvl5pPr>
            <a:lvl6pPr marL="3035711" indent="0">
              <a:buNone/>
              <a:defRPr sz="2100" b="1"/>
            </a:lvl6pPr>
            <a:lvl7pPr marL="3643102" indent="0">
              <a:buNone/>
              <a:defRPr sz="2100" b="1"/>
            </a:lvl7pPr>
            <a:lvl8pPr marL="4250514" indent="0">
              <a:buNone/>
              <a:defRPr sz="2100" b="1"/>
            </a:lvl8pPr>
            <a:lvl9pPr marL="485790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674" y="2175409"/>
            <a:ext cx="5388097" cy="3950599"/>
          </a:xfrm>
          <a:prstGeom prst="rect">
            <a:avLst/>
          </a:prstGeom>
        </p:spPr>
        <p:txBody>
          <a:bodyPr lIns="91132" tIns="45638" rIns="91132" bIns="4563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矩形 5"/>
          <p:cNvSpPr/>
          <p:nvPr userDrawn="1"/>
        </p:nvSpPr>
        <p:spPr>
          <a:xfrm rot="5400000">
            <a:off x="5617025" y="-5617026"/>
            <a:ext cx="957947"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600" dirty="0">
              <a:solidFill>
                <a:srgbClr val="FFFFFF"/>
              </a:solidFill>
              <a:latin typeface="方正兰亭粗黑_GBK" panose="02000000000000000000" pitchFamily="2" charset="-122"/>
              <a:ea typeface="方正兰亭粗黑_GBK" panose="02000000000000000000" pitchFamily="2" charset="-122"/>
            </a:endParaRPr>
          </a:p>
        </p:txBody>
      </p:sp>
      <p:grpSp>
        <p:nvGrpSpPr>
          <p:cNvPr id="12" name="组合 11"/>
          <p:cNvGrpSpPr/>
          <p:nvPr userDrawn="1"/>
        </p:nvGrpSpPr>
        <p:grpSpPr>
          <a:xfrm>
            <a:off x="270933" y="141926"/>
            <a:ext cx="378387" cy="386913"/>
            <a:chOff x="282222" y="141885"/>
            <a:chExt cx="378387" cy="386913"/>
          </a:xfrm>
        </p:grpSpPr>
        <p:sp>
          <p:nvSpPr>
            <p:cNvPr id="11" name="矩形 10"/>
            <p:cNvSpPr/>
            <p:nvPr userDrawn="1"/>
          </p:nvSpPr>
          <p:spPr>
            <a:xfrm>
              <a:off x="367098" y="230417"/>
              <a:ext cx="293511" cy="2983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zh-CN" altLang="en-US" sz="1900">
                <a:solidFill>
                  <a:srgbClr val="FFFFFF"/>
                </a:solidFill>
              </a:endParaRPr>
            </a:p>
          </p:txBody>
        </p:sp>
        <p:sp>
          <p:nvSpPr>
            <p:cNvPr id="10" name="矩形 9"/>
            <p:cNvSpPr/>
            <p:nvPr userDrawn="1"/>
          </p:nvSpPr>
          <p:spPr>
            <a:xfrm>
              <a:off x="282222" y="141885"/>
              <a:ext cx="293511" cy="298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zh-CN" altLang="en-US" sz="1900">
                <a:solidFill>
                  <a:srgbClr val="FFFFFF"/>
                </a:solidFill>
              </a:endParaRPr>
            </a:p>
          </p:txBody>
        </p:sp>
      </p:grpSp>
    </p:spTree>
    <p:extLst>
      <p:ext uri="{BB962C8B-B14F-4D97-AF65-F5344CB8AC3E}">
        <p14:creationId xmlns:p14="http://schemas.microsoft.com/office/powerpoint/2010/main" val="347030527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8399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7866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900">
                <a:solidFill>
                  <a:schemeClr val="tx1">
                    <a:tint val="75000"/>
                  </a:schemeClr>
                </a:solidFill>
              </a:defRPr>
            </a:lvl2pPr>
            <a:lvl3pPr marL="914354" indent="0">
              <a:buNone/>
              <a:defRPr sz="1600">
                <a:solidFill>
                  <a:schemeClr val="tx1">
                    <a:tint val="75000"/>
                  </a:schemeClr>
                </a:solidFill>
              </a:defRPr>
            </a:lvl3pPr>
            <a:lvl4pPr marL="1371532" indent="0">
              <a:buNone/>
              <a:defRPr sz="1500">
                <a:solidFill>
                  <a:schemeClr val="tx1">
                    <a:tint val="75000"/>
                  </a:schemeClr>
                </a:solidFill>
              </a:defRPr>
            </a:lvl4pPr>
            <a:lvl5pPr marL="1828709" indent="0">
              <a:buNone/>
              <a:defRPr sz="1500">
                <a:solidFill>
                  <a:schemeClr val="tx1">
                    <a:tint val="75000"/>
                  </a:schemeClr>
                </a:solidFill>
              </a:defRPr>
            </a:lvl5pPr>
            <a:lvl6pPr marL="2285886" indent="0">
              <a:buNone/>
              <a:defRPr sz="1500">
                <a:solidFill>
                  <a:schemeClr val="tx1">
                    <a:tint val="75000"/>
                  </a:schemeClr>
                </a:solidFill>
              </a:defRPr>
            </a:lvl6pPr>
            <a:lvl7pPr marL="2743062" indent="0">
              <a:buNone/>
              <a:defRPr sz="1500">
                <a:solidFill>
                  <a:schemeClr val="tx1">
                    <a:tint val="75000"/>
                  </a:schemeClr>
                </a:solidFill>
              </a:defRPr>
            </a:lvl7pPr>
            <a:lvl8pPr marL="3200240" indent="0">
              <a:buNone/>
              <a:defRPr sz="1500">
                <a:solidFill>
                  <a:schemeClr val="tx1">
                    <a:tint val="75000"/>
                  </a:schemeClr>
                </a:solidFill>
              </a:defRPr>
            </a:lvl8pPr>
            <a:lvl9pPr marL="3657418"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7525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2319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119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9778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4380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9182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86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03"/>
            <a:ext cx="10973011" cy="1142647"/>
          </a:xfrm>
          <a:prstGeom prst="rect">
            <a:avLst/>
          </a:prstGeom>
        </p:spPr>
        <p:txBody>
          <a:bodyPr lIns="91132" tIns="45638" rIns="91132" bIns="45638"/>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5472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82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14"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14" y="3602037"/>
            <a:ext cx="9144001" cy="1655763"/>
          </a:xfrm>
        </p:spPr>
        <p:txBody>
          <a:bodyPr/>
          <a:lstStyle>
            <a:lvl1pPr marL="0" indent="0" algn="ctr">
              <a:buNone/>
              <a:defRPr sz="2400"/>
            </a:lvl1pPr>
            <a:lvl2pPr marL="456791" indent="0" algn="ctr">
              <a:buNone/>
              <a:defRPr sz="2000"/>
            </a:lvl2pPr>
            <a:lvl3pPr marL="913582" indent="0" algn="ctr">
              <a:buNone/>
              <a:defRPr sz="1900"/>
            </a:lvl3pPr>
            <a:lvl4pPr marL="1370374" indent="0" algn="ctr">
              <a:buNone/>
              <a:defRPr sz="1600"/>
            </a:lvl4pPr>
            <a:lvl5pPr marL="1827169" indent="0" algn="ctr">
              <a:buNone/>
              <a:defRPr sz="1600"/>
            </a:lvl5pPr>
            <a:lvl6pPr marL="2283959" indent="0" algn="ctr">
              <a:buNone/>
              <a:defRPr sz="1600"/>
            </a:lvl6pPr>
            <a:lvl7pPr marL="2740746" indent="0" algn="ctr">
              <a:buNone/>
              <a:defRPr sz="1600"/>
            </a:lvl7pPr>
            <a:lvl8pPr marL="3197541" indent="0" algn="ctr">
              <a:buNone/>
              <a:defRPr sz="1600"/>
            </a:lvl8pPr>
            <a:lvl9pPr marL="36543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985432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955985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3"/>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91" indent="0">
              <a:buNone/>
              <a:defRPr sz="2000">
                <a:solidFill>
                  <a:schemeClr val="tx1">
                    <a:tint val="75000"/>
                  </a:schemeClr>
                </a:solidFill>
              </a:defRPr>
            </a:lvl2pPr>
            <a:lvl3pPr marL="913582" indent="0">
              <a:buNone/>
              <a:defRPr sz="1900">
                <a:solidFill>
                  <a:schemeClr val="tx1">
                    <a:tint val="75000"/>
                  </a:schemeClr>
                </a:solidFill>
              </a:defRPr>
            </a:lvl3pPr>
            <a:lvl4pPr marL="1370374" indent="0">
              <a:buNone/>
              <a:defRPr sz="1600">
                <a:solidFill>
                  <a:schemeClr val="tx1">
                    <a:tint val="75000"/>
                  </a:schemeClr>
                </a:solidFill>
              </a:defRPr>
            </a:lvl4pPr>
            <a:lvl5pPr marL="1827169" indent="0">
              <a:buNone/>
              <a:defRPr sz="1600">
                <a:solidFill>
                  <a:schemeClr val="tx1">
                    <a:tint val="75000"/>
                  </a:schemeClr>
                </a:solidFill>
              </a:defRPr>
            </a:lvl5pPr>
            <a:lvl6pPr marL="2283959" indent="0">
              <a:buNone/>
              <a:defRPr sz="1600">
                <a:solidFill>
                  <a:schemeClr val="tx1">
                    <a:tint val="75000"/>
                  </a:schemeClr>
                </a:solidFill>
              </a:defRPr>
            </a:lvl6pPr>
            <a:lvl7pPr marL="2740746" indent="0">
              <a:buNone/>
              <a:defRPr sz="1600">
                <a:solidFill>
                  <a:schemeClr val="tx1">
                    <a:tint val="75000"/>
                  </a:schemeClr>
                </a:solidFill>
              </a:defRPr>
            </a:lvl7pPr>
            <a:lvl8pPr marL="3197541" indent="0">
              <a:buNone/>
              <a:defRPr sz="1600">
                <a:solidFill>
                  <a:schemeClr val="tx1">
                    <a:tint val="75000"/>
                  </a:schemeClr>
                </a:solidFill>
              </a:defRPr>
            </a:lvl8pPr>
            <a:lvl9pPr marL="36543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095526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2"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2241445"/>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801" y="1681163"/>
            <a:ext cx="5157787" cy="823912"/>
          </a:xfrm>
        </p:spPr>
        <p:txBody>
          <a:bodyPr anchor="b"/>
          <a:lstStyle>
            <a:lvl1pPr marL="0" indent="0">
              <a:buNone/>
              <a:defRPr sz="2400" b="1"/>
            </a:lvl1pPr>
            <a:lvl2pPr marL="456791" indent="0">
              <a:buNone/>
              <a:defRPr sz="2000" b="1"/>
            </a:lvl2pPr>
            <a:lvl3pPr marL="913582" indent="0">
              <a:buNone/>
              <a:defRPr sz="1900" b="1"/>
            </a:lvl3pPr>
            <a:lvl4pPr marL="1370374" indent="0">
              <a:buNone/>
              <a:defRPr sz="1600" b="1"/>
            </a:lvl4pPr>
            <a:lvl5pPr marL="1827169" indent="0">
              <a:buNone/>
              <a:defRPr sz="1600" b="1"/>
            </a:lvl5pPr>
            <a:lvl6pPr marL="2283959" indent="0">
              <a:buNone/>
              <a:defRPr sz="1600" b="1"/>
            </a:lvl6pPr>
            <a:lvl7pPr marL="2740746" indent="0">
              <a:buNone/>
              <a:defRPr sz="1600" b="1"/>
            </a:lvl7pPr>
            <a:lvl8pPr marL="3197541" indent="0">
              <a:buNone/>
              <a:defRPr sz="1600" b="1"/>
            </a:lvl8pPr>
            <a:lvl9pPr marL="36543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801"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791" indent="0">
              <a:buNone/>
              <a:defRPr sz="2000" b="1"/>
            </a:lvl2pPr>
            <a:lvl3pPr marL="913582" indent="0">
              <a:buNone/>
              <a:defRPr sz="1900" b="1"/>
            </a:lvl3pPr>
            <a:lvl4pPr marL="1370374" indent="0">
              <a:buNone/>
              <a:defRPr sz="1600" b="1"/>
            </a:lvl4pPr>
            <a:lvl5pPr marL="1827169" indent="0">
              <a:buNone/>
              <a:defRPr sz="1600" b="1"/>
            </a:lvl5pPr>
            <a:lvl6pPr marL="2283959" indent="0">
              <a:buNone/>
              <a:defRPr sz="1600" b="1"/>
            </a:lvl6pPr>
            <a:lvl7pPr marL="2740746" indent="0">
              <a:buNone/>
              <a:defRPr sz="1600" b="1"/>
            </a:lvl7pPr>
            <a:lvl8pPr marL="3197541" indent="0">
              <a:buNone/>
              <a:defRPr sz="1600" b="1"/>
            </a:lvl8pPr>
            <a:lvl9pPr marL="36543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9183213"/>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rtlCol="0" anchor="ctr"/>
          <a:lstStyle/>
          <a:p>
            <a:pPr algn="ctr" defTabSz="913582"/>
            <a:endParaRPr lang="zh-CN" altLang="en-US" sz="1900">
              <a:solidFill>
                <a:prstClr val="white"/>
              </a:solidFill>
            </a:endParaRPr>
          </a:p>
        </p:txBody>
      </p:sp>
      <p:sp>
        <p:nvSpPr>
          <p:cNvPr id="2" name="标题 1"/>
          <p:cNvSpPr>
            <a:spLocks noGrp="1"/>
          </p:cNvSpPr>
          <p:nvPr>
            <p:ph type="title"/>
          </p:nvPr>
        </p:nvSpPr>
        <p:spPr>
          <a:xfrm>
            <a:off x="1222607" y="259521"/>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6" y="54498"/>
            <a:ext cx="1104843" cy="1038151"/>
          </a:xfrm>
          <a:prstGeom prst="rect">
            <a:avLst/>
          </a:prstGeom>
        </p:spPr>
      </p:pic>
    </p:spTree>
    <p:extLst>
      <p:ext uri="{BB962C8B-B14F-4D97-AF65-F5344CB8AC3E}">
        <p14:creationId xmlns:p14="http://schemas.microsoft.com/office/powerpoint/2010/main" val="367103790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8602468"/>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4"/>
            <a:ext cx="3932237" cy="3811588"/>
          </a:xfrm>
        </p:spPr>
        <p:txBody>
          <a:bodyPr/>
          <a:lstStyle>
            <a:lvl1pPr marL="0" indent="0">
              <a:buNone/>
              <a:defRPr sz="1600"/>
            </a:lvl1pPr>
            <a:lvl2pPr marL="456791" indent="0">
              <a:buNone/>
              <a:defRPr sz="1500"/>
            </a:lvl2pPr>
            <a:lvl3pPr marL="913582" indent="0">
              <a:buNone/>
              <a:defRPr sz="1200"/>
            </a:lvl3pPr>
            <a:lvl4pPr marL="1370374" indent="0">
              <a:buNone/>
              <a:defRPr sz="1100"/>
            </a:lvl4pPr>
            <a:lvl5pPr marL="1827169" indent="0">
              <a:buNone/>
              <a:defRPr sz="1100"/>
            </a:lvl5pPr>
            <a:lvl6pPr marL="2283959" indent="0">
              <a:buNone/>
              <a:defRPr sz="1100"/>
            </a:lvl6pPr>
            <a:lvl7pPr marL="2740746" indent="0">
              <a:buNone/>
              <a:defRPr sz="1100"/>
            </a:lvl7pPr>
            <a:lvl8pPr marL="3197541" indent="0">
              <a:buNone/>
              <a:defRPr sz="1100"/>
            </a:lvl8pPr>
            <a:lvl9pPr marL="3654334"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6891974"/>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0"/>
            <a:ext cx="6172200" cy="4873625"/>
          </a:xfrm>
        </p:spPr>
        <p:txBody>
          <a:bodyPr/>
          <a:lstStyle>
            <a:lvl1pPr marL="0" indent="0">
              <a:buNone/>
              <a:defRPr sz="3200"/>
            </a:lvl1pPr>
            <a:lvl2pPr marL="456791" indent="0">
              <a:buNone/>
              <a:defRPr sz="2800"/>
            </a:lvl2pPr>
            <a:lvl3pPr marL="913582" indent="0">
              <a:buNone/>
              <a:defRPr sz="2400"/>
            </a:lvl3pPr>
            <a:lvl4pPr marL="1370374" indent="0">
              <a:buNone/>
              <a:defRPr sz="2000"/>
            </a:lvl4pPr>
            <a:lvl5pPr marL="1827169" indent="0">
              <a:buNone/>
              <a:defRPr sz="2000"/>
            </a:lvl5pPr>
            <a:lvl6pPr marL="2283959" indent="0">
              <a:buNone/>
              <a:defRPr sz="2000"/>
            </a:lvl6pPr>
            <a:lvl7pPr marL="2740746" indent="0">
              <a:buNone/>
              <a:defRPr sz="2000"/>
            </a:lvl7pPr>
            <a:lvl8pPr marL="3197541" indent="0">
              <a:buNone/>
              <a:defRPr sz="2000"/>
            </a:lvl8pPr>
            <a:lvl9pPr marL="3654334" indent="0">
              <a:buNone/>
              <a:defRPr sz="2000"/>
            </a:lvl9pPr>
          </a:lstStyle>
          <a:p>
            <a:endParaRPr lang="zh-CN" altLang="en-US"/>
          </a:p>
        </p:txBody>
      </p:sp>
      <p:sp>
        <p:nvSpPr>
          <p:cNvPr id="4" name="文本占位符 3"/>
          <p:cNvSpPr>
            <a:spLocks noGrp="1"/>
          </p:cNvSpPr>
          <p:nvPr>
            <p:ph type="body" sz="half" idx="2"/>
          </p:nvPr>
        </p:nvSpPr>
        <p:spPr>
          <a:xfrm>
            <a:off x="839800" y="2057414"/>
            <a:ext cx="3932237" cy="3811588"/>
          </a:xfrm>
        </p:spPr>
        <p:txBody>
          <a:bodyPr/>
          <a:lstStyle>
            <a:lvl1pPr marL="0" indent="0">
              <a:buNone/>
              <a:defRPr sz="1600"/>
            </a:lvl1pPr>
            <a:lvl2pPr marL="456791" indent="0">
              <a:buNone/>
              <a:defRPr sz="1500"/>
            </a:lvl2pPr>
            <a:lvl3pPr marL="913582" indent="0">
              <a:buNone/>
              <a:defRPr sz="1200"/>
            </a:lvl3pPr>
            <a:lvl4pPr marL="1370374" indent="0">
              <a:buNone/>
              <a:defRPr sz="1100"/>
            </a:lvl4pPr>
            <a:lvl5pPr marL="1827169" indent="0">
              <a:buNone/>
              <a:defRPr sz="1100"/>
            </a:lvl5pPr>
            <a:lvl6pPr marL="2283959" indent="0">
              <a:buNone/>
              <a:defRPr sz="1100"/>
            </a:lvl6pPr>
            <a:lvl7pPr marL="2740746" indent="0">
              <a:buNone/>
              <a:defRPr sz="1100"/>
            </a:lvl7pPr>
            <a:lvl8pPr marL="3197541" indent="0">
              <a:buNone/>
              <a:defRPr sz="1100"/>
            </a:lvl8pPr>
            <a:lvl9pPr marL="3654334"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813662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0095829"/>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559192"/>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4"/>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33"/>
            <a:ext cx="9144001" cy="1655763"/>
          </a:xfrm>
        </p:spPr>
        <p:txBody>
          <a:bodyPr/>
          <a:lstStyle>
            <a:lvl1pPr marL="0" indent="0" algn="ctr">
              <a:buNone/>
              <a:defRPr sz="2400"/>
            </a:lvl1pPr>
            <a:lvl2pPr marL="456127" indent="0" algn="ctr">
              <a:buNone/>
              <a:defRPr sz="2000"/>
            </a:lvl2pPr>
            <a:lvl3pPr marL="912313" indent="0" algn="ctr">
              <a:buNone/>
              <a:defRPr sz="1900"/>
            </a:lvl3pPr>
            <a:lvl4pPr marL="1368470" indent="0" algn="ctr">
              <a:buNone/>
              <a:defRPr sz="1600"/>
            </a:lvl4pPr>
            <a:lvl5pPr marL="1824624" indent="0" algn="ctr">
              <a:buNone/>
              <a:defRPr sz="1600"/>
            </a:lvl5pPr>
            <a:lvl6pPr marL="2280814" indent="0" algn="ctr">
              <a:buNone/>
              <a:defRPr sz="1600"/>
            </a:lvl6pPr>
            <a:lvl7pPr marL="2736941" indent="0" algn="ctr">
              <a:buNone/>
              <a:defRPr sz="1600"/>
            </a:lvl7pPr>
            <a:lvl8pPr marL="3193063" indent="0" algn="ctr">
              <a:buNone/>
              <a:defRPr sz="1600"/>
            </a:lvl8pPr>
            <a:lvl9pPr marL="36491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8134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2542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6127" indent="0">
              <a:buNone/>
              <a:defRPr sz="2000">
                <a:solidFill>
                  <a:schemeClr val="tx1">
                    <a:tint val="75000"/>
                  </a:schemeClr>
                </a:solidFill>
              </a:defRPr>
            </a:lvl2pPr>
            <a:lvl3pPr marL="912313" indent="0">
              <a:buNone/>
              <a:defRPr sz="1900">
                <a:solidFill>
                  <a:schemeClr val="tx1">
                    <a:tint val="75000"/>
                  </a:schemeClr>
                </a:solidFill>
              </a:defRPr>
            </a:lvl3pPr>
            <a:lvl4pPr marL="1368470" indent="0">
              <a:buNone/>
              <a:defRPr sz="1600">
                <a:solidFill>
                  <a:schemeClr val="tx1">
                    <a:tint val="75000"/>
                  </a:schemeClr>
                </a:solidFill>
              </a:defRPr>
            </a:lvl4pPr>
            <a:lvl5pPr marL="1824624" indent="0">
              <a:buNone/>
              <a:defRPr sz="1600">
                <a:solidFill>
                  <a:schemeClr val="tx1">
                    <a:tint val="75000"/>
                  </a:schemeClr>
                </a:solidFill>
              </a:defRPr>
            </a:lvl5pPr>
            <a:lvl6pPr marL="2280814" indent="0">
              <a:buNone/>
              <a:defRPr sz="1600">
                <a:solidFill>
                  <a:schemeClr val="tx1">
                    <a:tint val="75000"/>
                  </a:schemeClr>
                </a:solidFill>
              </a:defRPr>
            </a:lvl6pPr>
            <a:lvl7pPr marL="2736941" indent="0">
              <a:buNone/>
              <a:defRPr sz="1600">
                <a:solidFill>
                  <a:schemeClr val="tx1">
                    <a:tint val="75000"/>
                  </a:schemeClr>
                </a:solidFill>
              </a:defRPr>
            </a:lvl7pPr>
            <a:lvl8pPr marL="3193063" indent="0">
              <a:buNone/>
              <a:defRPr sz="1600">
                <a:solidFill>
                  <a:schemeClr val="tx1">
                    <a:tint val="75000"/>
                  </a:schemeClr>
                </a:solidFill>
              </a:defRPr>
            </a:lvl8pPr>
            <a:lvl9pPr marL="364918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0361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17" y="182564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12" y="182564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0143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13" y="1681163"/>
            <a:ext cx="5157787" cy="823912"/>
          </a:xfrm>
        </p:spPr>
        <p:txBody>
          <a:bodyPr anchor="b"/>
          <a:lstStyle>
            <a:lvl1pPr marL="0" indent="0">
              <a:buNone/>
              <a:defRPr sz="2400" b="1"/>
            </a:lvl1pPr>
            <a:lvl2pPr marL="456127" indent="0">
              <a:buNone/>
              <a:defRPr sz="2000" b="1"/>
            </a:lvl2pPr>
            <a:lvl3pPr marL="912313" indent="0">
              <a:buNone/>
              <a:defRPr sz="1900" b="1"/>
            </a:lvl3pPr>
            <a:lvl4pPr marL="1368470" indent="0">
              <a:buNone/>
              <a:defRPr sz="1600" b="1"/>
            </a:lvl4pPr>
            <a:lvl5pPr marL="1824624" indent="0">
              <a:buNone/>
              <a:defRPr sz="1600" b="1"/>
            </a:lvl5pPr>
            <a:lvl6pPr marL="2280814" indent="0">
              <a:buNone/>
              <a:defRPr sz="1600" b="1"/>
            </a:lvl6pPr>
            <a:lvl7pPr marL="2736941" indent="0">
              <a:buNone/>
              <a:defRPr sz="1600" b="1"/>
            </a:lvl7pPr>
            <a:lvl8pPr marL="3193063" indent="0">
              <a:buNone/>
              <a:defRPr sz="1600" b="1"/>
            </a:lvl8pPr>
            <a:lvl9pPr marL="364918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13" y="250508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127" indent="0">
              <a:buNone/>
              <a:defRPr sz="2000" b="1"/>
            </a:lvl2pPr>
            <a:lvl3pPr marL="912313" indent="0">
              <a:buNone/>
              <a:defRPr sz="1900" b="1"/>
            </a:lvl3pPr>
            <a:lvl4pPr marL="1368470" indent="0">
              <a:buNone/>
              <a:defRPr sz="1600" b="1"/>
            </a:lvl4pPr>
            <a:lvl5pPr marL="1824624" indent="0">
              <a:buNone/>
              <a:defRPr sz="1600" b="1"/>
            </a:lvl5pPr>
            <a:lvl6pPr marL="2280814" indent="0">
              <a:buNone/>
              <a:defRPr sz="1600" b="1"/>
            </a:lvl6pPr>
            <a:lvl7pPr marL="2736941" indent="0">
              <a:buNone/>
              <a:defRPr sz="1600" b="1"/>
            </a:lvl7pPr>
            <a:lvl8pPr marL="3193063" indent="0">
              <a:buNone/>
              <a:defRPr sz="1600" b="1"/>
            </a:lvl8pPr>
            <a:lvl9pPr marL="364918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8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640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8004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6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93"/>
            <a:ext cx="4010388" cy="1161691"/>
          </a:xfrm>
          <a:prstGeom prst="rect">
            <a:avLst/>
          </a:prstGeom>
        </p:spPr>
        <p:txBody>
          <a:bodyPr lIns="91132" tIns="45638" rIns="91132" bIns="45638"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84"/>
            <a:ext cx="6816600" cy="5852893"/>
          </a:xfrm>
          <a:prstGeom prst="rect">
            <a:avLst/>
          </a:prstGeom>
        </p:spPr>
        <p:txBody>
          <a:bodyPr lIns="91132" tIns="45638" rIns="91132" bIns="4563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71"/>
            <a:ext cx="4010388" cy="4691204"/>
          </a:xfrm>
          <a:prstGeom prst="rect">
            <a:avLst/>
          </a:prstGeom>
        </p:spPr>
        <p:txBody>
          <a:bodyPr lIns="91132" tIns="45638" rIns="91132" bIns="45638"/>
          <a:lstStyle>
            <a:lvl1pPr marL="0" indent="0">
              <a:buNone/>
              <a:defRPr sz="1900"/>
            </a:lvl1pPr>
            <a:lvl2pPr marL="607339" indent="0">
              <a:buNone/>
              <a:defRPr sz="1600"/>
            </a:lvl2pPr>
            <a:lvl3pPr marL="1214188" indent="0">
              <a:buNone/>
              <a:defRPr sz="1300"/>
            </a:lvl3pPr>
            <a:lvl4pPr marL="1821572" indent="0">
              <a:buNone/>
              <a:defRPr sz="1200"/>
            </a:lvl4pPr>
            <a:lvl5pPr marL="2429005" indent="0">
              <a:buNone/>
              <a:defRPr sz="1200"/>
            </a:lvl5pPr>
            <a:lvl6pPr marL="3035711" indent="0">
              <a:buNone/>
              <a:defRPr sz="1200"/>
            </a:lvl6pPr>
            <a:lvl7pPr marL="3643102" indent="0">
              <a:buNone/>
              <a:defRPr sz="1200"/>
            </a:lvl7pPr>
            <a:lvl8pPr marL="4250514" indent="0">
              <a:buNone/>
              <a:defRPr sz="1200"/>
            </a:lvl8pPr>
            <a:lvl9pPr marL="4857901"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54"/>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20"/>
            <a:ext cx="3932237" cy="3811589"/>
          </a:xfrm>
        </p:spPr>
        <p:txBody>
          <a:bodyPr/>
          <a:lstStyle>
            <a:lvl1pPr marL="0" indent="0">
              <a:buNone/>
              <a:defRPr sz="1600"/>
            </a:lvl1pPr>
            <a:lvl2pPr marL="456127" indent="0">
              <a:buNone/>
              <a:defRPr sz="1500"/>
            </a:lvl2pPr>
            <a:lvl3pPr marL="912313" indent="0">
              <a:buNone/>
              <a:defRPr sz="1200"/>
            </a:lvl3pPr>
            <a:lvl4pPr marL="1368470" indent="0">
              <a:buNone/>
              <a:defRPr sz="1100"/>
            </a:lvl4pPr>
            <a:lvl5pPr marL="1824624" indent="0">
              <a:buNone/>
              <a:defRPr sz="1100"/>
            </a:lvl5pPr>
            <a:lvl6pPr marL="2280814" indent="0">
              <a:buNone/>
              <a:defRPr sz="1100"/>
            </a:lvl6pPr>
            <a:lvl7pPr marL="2736941" indent="0">
              <a:buNone/>
              <a:defRPr sz="1100"/>
            </a:lvl7pPr>
            <a:lvl8pPr marL="3193063" indent="0">
              <a:buNone/>
              <a:defRPr sz="1100"/>
            </a:lvl8pPr>
            <a:lvl9pPr marL="364918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341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54"/>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38"/>
            <a:ext cx="6172200" cy="4873625"/>
          </a:xfrm>
        </p:spPr>
        <p:txBody>
          <a:bodyPr/>
          <a:lstStyle>
            <a:lvl1pPr marL="0" indent="0">
              <a:buNone/>
              <a:defRPr sz="3200"/>
            </a:lvl1pPr>
            <a:lvl2pPr marL="456127" indent="0">
              <a:buNone/>
              <a:defRPr sz="2800"/>
            </a:lvl2pPr>
            <a:lvl3pPr marL="912313" indent="0">
              <a:buNone/>
              <a:defRPr sz="2400"/>
            </a:lvl3pPr>
            <a:lvl4pPr marL="1368470" indent="0">
              <a:buNone/>
              <a:defRPr sz="2000"/>
            </a:lvl4pPr>
            <a:lvl5pPr marL="1824624" indent="0">
              <a:buNone/>
              <a:defRPr sz="2000"/>
            </a:lvl5pPr>
            <a:lvl6pPr marL="2280814" indent="0">
              <a:buNone/>
              <a:defRPr sz="2000"/>
            </a:lvl6pPr>
            <a:lvl7pPr marL="2736941" indent="0">
              <a:buNone/>
              <a:defRPr sz="2000"/>
            </a:lvl7pPr>
            <a:lvl8pPr marL="3193063" indent="0">
              <a:buNone/>
              <a:defRPr sz="2000"/>
            </a:lvl8pPr>
            <a:lvl9pPr marL="3649187"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20"/>
            <a:ext cx="3932237" cy="3811589"/>
          </a:xfrm>
        </p:spPr>
        <p:txBody>
          <a:bodyPr/>
          <a:lstStyle>
            <a:lvl1pPr marL="0" indent="0">
              <a:buNone/>
              <a:defRPr sz="1600"/>
            </a:lvl1pPr>
            <a:lvl2pPr marL="456127" indent="0">
              <a:buNone/>
              <a:defRPr sz="1500"/>
            </a:lvl2pPr>
            <a:lvl3pPr marL="912313" indent="0">
              <a:buNone/>
              <a:defRPr sz="1200"/>
            </a:lvl3pPr>
            <a:lvl4pPr marL="1368470" indent="0">
              <a:buNone/>
              <a:defRPr sz="1100"/>
            </a:lvl4pPr>
            <a:lvl5pPr marL="1824624" indent="0">
              <a:buNone/>
              <a:defRPr sz="1100"/>
            </a:lvl5pPr>
            <a:lvl6pPr marL="2280814" indent="0">
              <a:buNone/>
              <a:defRPr sz="1100"/>
            </a:lvl6pPr>
            <a:lvl7pPr marL="2736941" indent="0">
              <a:buNone/>
              <a:defRPr sz="1100"/>
            </a:lvl7pPr>
            <a:lvl8pPr marL="3193063" indent="0">
              <a:buNone/>
              <a:defRPr sz="1100"/>
            </a:lvl8pPr>
            <a:lvl9pPr marL="364918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874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176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15"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9309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4"/>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28"/>
            <a:ext cx="9144001" cy="1655763"/>
          </a:xfrm>
        </p:spPr>
        <p:txBody>
          <a:bodyPr/>
          <a:lstStyle>
            <a:lvl1pPr marL="0" indent="0" algn="ctr">
              <a:buNone/>
              <a:defRPr sz="2400"/>
            </a:lvl1pPr>
            <a:lvl2pPr marL="455767" indent="0" algn="ctr">
              <a:buNone/>
              <a:defRPr sz="2000"/>
            </a:lvl2pPr>
            <a:lvl3pPr marL="911589" indent="0" algn="ctr">
              <a:buNone/>
              <a:defRPr sz="1900"/>
            </a:lvl3pPr>
            <a:lvl4pPr marL="1367382" indent="0" algn="ctr">
              <a:buNone/>
              <a:defRPr sz="1600"/>
            </a:lvl4pPr>
            <a:lvl5pPr marL="1823178" indent="0" algn="ctr">
              <a:buNone/>
              <a:defRPr sz="1600"/>
            </a:lvl5pPr>
            <a:lvl6pPr marL="2279002" indent="0" algn="ctr">
              <a:buNone/>
              <a:defRPr sz="1600"/>
            </a:lvl6pPr>
            <a:lvl7pPr marL="2734766" indent="0" algn="ctr">
              <a:buNone/>
              <a:defRPr sz="1600"/>
            </a:lvl7pPr>
            <a:lvl8pPr marL="3190531" indent="0" algn="ctr">
              <a:buNone/>
              <a:defRPr sz="1600"/>
            </a:lvl8pPr>
            <a:lvl9pPr marL="364629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423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4266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5767" indent="0">
              <a:buNone/>
              <a:defRPr sz="2000">
                <a:solidFill>
                  <a:schemeClr val="tx1">
                    <a:tint val="75000"/>
                  </a:schemeClr>
                </a:solidFill>
              </a:defRPr>
            </a:lvl2pPr>
            <a:lvl3pPr marL="911589" indent="0">
              <a:buNone/>
              <a:defRPr sz="1900">
                <a:solidFill>
                  <a:schemeClr val="tx1">
                    <a:tint val="75000"/>
                  </a:schemeClr>
                </a:solidFill>
              </a:defRPr>
            </a:lvl3pPr>
            <a:lvl4pPr marL="1367382" indent="0">
              <a:buNone/>
              <a:defRPr sz="1600">
                <a:solidFill>
                  <a:schemeClr val="tx1">
                    <a:tint val="75000"/>
                  </a:schemeClr>
                </a:solidFill>
              </a:defRPr>
            </a:lvl4pPr>
            <a:lvl5pPr marL="1823178" indent="0">
              <a:buNone/>
              <a:defRPr sz="1600">
                <a:solidFill>
                  <a:schemeClr val="tx1">
                    <a:tint val="75000"/>
                  </a:schemeClr>
                </a:solidFill>
              </a:defRPr>
            </a:lvl5pPr>
            <a:lvl6pPr marL="2279002" indent="0">
              <a:buNone/>
              <a:defRPr sz="1600">
                <a:solidFill>
                  <a:schemeClr val="tx1">
                    <a:tint val="75000"/>
                  </a:schemeClr>
                </a:solidFill>
              </a:defRPr>
            </a:lvl6pPr>
            <a:lvl7pPr marL="2734766" indent="0">
              <a:buNone/>
              <a:defRPr sz="1600">
                <a:solidFill>
                  <a:schemeClr val="tx1">
                    <a:tint val="75000"/>
                  </a:schemeClr>
                </a:solidFill>
              </a:defRPr>
            </a:lvl7pPr>
            <a:lvl8pPr marL="3190531" indent="0">
              <a:buNone/>
              <a:defRPr sz="1600">
                <a:solidFill>
                  <a:schemeClr val="tx1">
                    <a:tint val="75000"/>
                  </a:schemeClr>
                </a:solidFill>
              </a:defRPr>
            </a:lvl8pPr>
            <a:lvl9pPr marL="364629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0025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29" y="182566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24" y="182566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0247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21" y="1681163"/>
            <a:ext cx="5157787" cy="823912"/>
          </a:xfrm>
        </p:spPr>
        <p:txBody>
          <a:bodyPr anchor="b"/>
          <a:lstStyle>
            <a:lvl1pPr marL="0" indent="0">
              <a:buNone/>
              <a:defRPr sz="2400" b="1"/>
            </a:lvl1pPr>
            <a:lvl2pPr marL="455767" indent="0">
              <a:buNone/>
              <a:defRPr sz="2000" b="1"/>
            </a:lvl2pPr>
            <a:lvl3pPr marL="911589" indent="0">
              <a:buNone/>
              <a:defRPr sz="1900" b="1"/>
            </a:lvl3pPr>
            <a:lvl4pPr marL="1367382" indent="0">
              <a:buNone/>
              <a:defRPr sz="1600" b="1"/>
            </a:lvl4pPr>
            <a:lvl5pPr marL="1823178" indent="0">
              <a:buNone/>
              <a:defRPr sz="1600" b="1"/>
            </a:lvl5pPr>
            <a:lvl6pPr marL="2279002" indent="0">
              <a:buNone/>
              <a:defRPr sz="1600" b="1"/>
            </a:lvl6pPr>
            <a:lvl7pPr marL="2734766" indent="0">
              <a:buNone/>
              <a:defRPr sz="1600" b="1"/>
            </a:lvl7pPr>
            <a:lvl8pPr marL="3190531" indent="0">
              <a:buNone/>
              <a:defRPr sz="1600" b="1"/>
            </a:lvl8pPr>
            <a:lvl9pPr marL="364629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21" y="250509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5767" indent="0">
              <a:buNone/>
              <a:defRPr sz="2000" b="1"/>
            </a:lvl2pPr>
            <a:lvl3pPr marL="911589" indent="0">
              <a:buNone/>
              <a:defRPr sz="1900" b="1"/>
            </a:lvl3pPr>
            <a:lvl4pPr marL="1367382" indent="0">
              <a:buNone/>
              <a:defRPr sz="1600" b="1"/>
            </a:lvl4pPr>
            <a:lvl5pPr marL="1823178" indent="0">
              <a:buNone/>
              <a:defRPr sz="1600" b="1"/>
            </a:lvl5pPr>
            <a:lvl6pPr marL="2279002" indent="0">
              <a:buNone/>
              <a:defRPr sz="1600" b="1"/>
            </a:lvl6pPr>
            <a:lvl7pPr marL="2734766" indent="0">
              <a:buNone/>
              <a:defRPr sz="1600" b="1"/>
            </a:lvl7pPr>
            <a:lvl8pPr marL="3190531" indent="0">
              <a:buNone/>
              <a:defRPr sz="1600" b="1"/>
            </a:lvl8pPr>
            <a:lvl9pPr marL="364629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9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1035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44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28" y="4801251"/>
            <a:ext cx="7316045" cy="567092"/>
          </a:xfrm>
          <a:prstGeom prst="rect">
            <a:avLst/>
          </a:prstGeom>
        </p:spPr>
        <p:txBody>
          <a:bodyPr lIns="91132" tIns="45638" rIns="91132" bIns="45638"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28" y="613801"/>
            <a:ext cx="7316045" cy="4113531"/>
          </a:xfrm>
          <a:prstGeom prst="rect">
            <a:avLst/>
          </a:prstGeom>
        </p:spPr>
        <p:txBody>
          <a:bodyPr lIns="91132" tIns="45638" rIns="91132" bIns="45638"/>
          <a:lstStyle>
            <a:lvl1pPr marL="0" indent="0">
              <a:buNone/>
              <a:defRPr sz="4300"/>
            </a:lvl1pPr>
            <a:lvl2pPr marL="607339" indent="0">
              <a:buNone/>
              <a:defRPr sz="3700"/>
            </a:lvl2pPr>
            <a:lvl3pPr marL="1214188" indent="0">
              <a:buNone/>
              <a:defRPr sz="3200"/>
            </a:lvl3pPr>
            <a:lvl4pPr marL="1821572" indent="0">
              <a:buNone/>
              <a:defRPr sz="2700"/>
            </a:lvl4pPr>
            <a:lvl5pPr marL="2429005" indent="0">
              <a:buNone/>
              <a:defRPr sz="2700"/>
            </a:lvl5pPr>
            <a:lvl6pPr marL="3035711" indent="0">
              <a:buNone/>
              <a:defRPr sz="2700"/>
            </a:lvl6pPr>
            <a:lvl7pPr marL="3643102" indent="0">
              <a:buNone/>
              <a:defRPr sz="2700"/>
            </a:lvl7pPr>
            <a:lvl8pPr marL="4250514" indent="0">
              <a:buNone/>
              <a:defRPr sz="2700"/>
            </a:lvl8pPr>
            <a:lvl9pPr marL="4857901" indent="0">
              <a:buNone/>
              <a:defRPr sz="2700"/>
            </a:lvl9pPr>
          </a:lstStyle>
          <a:p>
            <a:endParaRPr lang="zh-CN" altLang="en-US"/>
          </a:p>
        </p:txBody>
      </p:sp>
      <p:sp>
        <p:nvSpPr>
          <p:cNvPr id="4" name="文本占位符 3"/>
          <p:cNvSpPr>
            <a:spLocks noGrp="1"/>
          </p:cNvSpPr>
          <p:nvPr>
            <p:ph type="body" sz="half" idx="2"/>
          </p:nvPr>
        </p:nvSpPr>
        <p:spPr>
          <a:xfrm>
            <a:off x="2389328" y="5368544"/>
            <a:ext cx="7316045" cy="804085"/>
          </a:xfrm>
          <a:prstGeom prst="rect">
            <a:avLst/>
          </a:prstGeom>
        </p:spPr>
        <p:txBody>
          <a:bodyPr lIns="91132" tIns="45638" rIns="91132" bIns="45638"/>
          <a:lstStyle>
            <a:lvl1pPr marL="0" indent="0">
              <a:buNone/>
              <a:defRPr sz="1900"/>
            </a:lvl1pPr>
            <a:lvl2pPr marL="607339" indent="0">
              <a:buNone/>
              <a:defRPr sz="1600"/>
            </a:lvl2pPr>
            <a:lvl3pPr marL="1214188" indent="0">
              <a:buNone/>
              <a:defRPr sz="1300"/>
            </a:lvl3pPr>
            <a:lvl4pPr marL="1821572" indent="0">
              <a:buNone/>
              <a:defRPr sz="1200"/>
            </a:lvl4pPr>
            <a:lvl5pPr marL="2429005" indent="0">
              <a:buNone/>
              <a:defRPr sz="1200"/>
            </a:lvl5pPr>
            <a:lvl6pPr marL="3035711" indent="0">
              <a:buNone/>
              <a:defRPr sz="1200"/>
            </a:lvl6pPr>
            <a:lvl7pPr marL="3643102" indent="0">
              <a:buNone/>
              <a:defRPr sz="1200"/>
            </a:lvl7pPr>
            <a:lvl8pPr marL="4250514" indent="0">
              <a:buNone/>
              <a:defRPr sz="1200"/>
            </a:lvl8pPr>
            <a:lvl9pPr marL="4857901"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4107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45"/>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1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32"/>
            <a:ext cx="3932237" cy="3811589"/>
          </a:xfrm>
        </p:spPr>
        <p:txBody>
          <a:bodyPr/>
          <a:lstStyle>
            <a:lvl1pPr marL="0" indent="0">
              <a:buNone/>
              <a:defRPr sz="1600"/>
            </a:lvl1pPr>
            <a:lvl2pPr marL="455767" indent="0">
              <a:buNone/>
              <a:defRPr sz="1500"/>
            </a:lvl2pPr>
            <a:lvl3pPr marL="911589" indent="0">
              <a:buNone/>
              <a:defRPr sz="1200"/>
            </a:lvl3pPr>
            <a:lvl4pPr marL="1367382" indent="0">
              <a:buNone/>
              <a:defRPr sz="1100"/>
            </a:lvl4pPr>
            <a:lvl5pPr marL="1823178" indent="0">
              <a:buNone/>
              <a:defRPr sz="1100"/>
            </a:lvl5pPr>
            <a:lvl6pPr marL="2279002" indent="0">
              <a:buNone/>
              <a:defRPr sz="1100"/>
            </a:lvl6pPr>
            <a:lvl7pPr marL="2734766" indent="0">
              <a:buNone/>
              <a:defRPr sz="1100"/>
            </a:lvl7pPr>
            <a:lvl8pPr marL="3190531" indent="0">
              <a:buNone/>
              <a:defRPr sz="1100"/>
            </a:lvl8pPr>
            <a:lvl9pPr marL="364629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3646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45"/>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18"/>
            <a:ext cx="6172200" cy="4873625"/>
          </a:xfrm>
        </p:spPr>
        <p:txBody>
          <a:bodyPr/>
          <a:lstStyle>
            <a:lvl1pPr marL="0" indent="0">
              <a:buNone/>
              <a:defRPr sz="3200"/>
            </a:lvl1pPr>
            <a:lvl2pPr marL="455767" indent="0">
              <a:buNone/>
              <a:defRPr sz="2800"/>
            </a:lvl2pPr>
            <a:lvl3pPr marL="911589" indent="0">
              <a:buNone/>
              <a:defRPr sz="2400"/>
            </a:lvl3pPr>
            <a:lvl4pPr marL="1367382" indent="0">
              <a:buNone/>
              <a:defRPr sz="2000"/>
            </a:lvl4pPr>
            <a:lvl5pPr marL="1823178" indent="0">
              <a:buNone/>
              <a:defRPr sz="2000"/>
            </a:lvl5pPr>
            <a:lvl6pPr marL="2279002" indent="0">
              <a:buNone/>
              <a:defRPr sz="2000"/>
            </a:lvl6pPr>
            <a:lvl7pPr marL="2734766" indent="0">
              <a:buNone/>
              <a:defRPr sz="2000"/>
            </a:lvl7pPr>
            <a:lvl8pPr marL="3190531" indent="0">
              <a:buNone/>
              <a:defRPr sz="2000"/>
            </a:lvl8pPr>
            <a:lvl9pPr marL="3646293"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32"/>
            <a:ext cx="3932237" cy="3811589"/>
          </a:xfrm>
        </p:spPr>
        <p:txBody>
          <a:bodyPr/>
          <a:lstStyle>
            <a:lvl1pPr marL="0" indent="0">
              <a:buNone/>
              <a:defRPr sz="1600"/>
            </a:lvl1pPr>
            <a:lvl2pPr marL="455767" indent="0">
              <a:buNone/>
              <a:defRPr sz="1500"/>
            </a:lvl2pPr>
            <a:lvl3pPr marL="911589" indent="0">
              <a:buNone/>
              <a:defRPr sz="1200"/>
            </a:lvl3pPr>
            <a:lvl4pPr marL="1367382" indent="0">
              <a:buNone/>
              <a:defRPr sz="1100"/>
            </a:lvl4pPr>
            <a:lvl5pPr marL="1823178" indent="0">
              <a:buNone/>
              <a:defRPr sz="1100"/>
            </a:lvl5pPr>
            <a:lvl6pPr marL="2279002" indent="0">
              <a:buNone/>
              <a:defRPr sz="1100"/>
            </a:lvl6pPr>
            <a:lvl7pPr marL="2734766" indent="0">
              <a:buNone/>
              <a:defRPr sz="1100"/>
            </a:lvl7pPr>
            <a:lvl8pPr marL="3190531" indent="0">
              <a:buNone/>
              <a:defRPr sz="1100"/>
            </a:lvl8pPr>
            <a:lvl9pPr marL="364629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799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2119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6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27" y="36526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0383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4"/>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28"/>
            <a:ext cx="9144001" cy="1655763"/>
          </a:xfrm>
        </p:spPr>
        <p:txBody>
          <a:bodyPr/>
          <a:lstStyle>
            <a:lvl1pPr marL="0" indent="0" algn="ctr">
              <a:buNone/>
              <a:defRPr sz="2400"/>
            </a:lvl1pPr>
            <a:lvl2pPr marL="455767" indent="0" algn="ctr">
              <a:buNone/>
              <a:defRPr sz="2000"/>
            </a:lvl2pPr>
            <a:lvl3pPr marL="911589" indent="0" algn="ctr">
              <a:buNone/>
              <a:defRPr sz="1900"/>
            </a:lvl3pPr>
            <a:lvl4pPr marL="1367382" indent="0" algn="ctr">
              <a:buNone/>
              <a:defRPr sz="1600"/>
            </a:lvl4pPr>
            <a:lvl5pPr marL="1823178" indent="0" algn="ctr">
              <a:buNone/>
              <a:defRPr sz="1600"/>
            </a:lvl5pPr>
            <a:lvl6pPr marL="2279002" indent="0" algn="ctr">
              <a:buNone/>
              <a:defRPr sz="1600"/>
            </a:lvl6pPr>
            <a:lvl7pPr marL="2734766" indent="0" algn="ctr">
              <a:buNone/>
              <a:defRPr sz="1600"/>
            </a:lvl7pPr>
            <a:lvl8pPr marL="3190531" indent="0" algn="ctr">
              <a:buNone/>
              <a:defRPr sz="1600"/>
            </a:lvl8pPr>
            <a:lvl9pPr marL="364629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7353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4015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5767" indent="0">
              <a:buNone/>
              <a:defRPr sz="2000">
                <a:solidFill>
                  <a:schemeClr val="tx1">
                    <a:tint val="75000"/>
                  </a:schemeClr>
                </a:solidFill>
              </a:defRPr>
            </a:lvl2pPr>
            <a:lvl3pPr marL="911589" indent="0">
              <a:buNone/>
              <a:defRPr sz="1900">
                <a:solidFill>
                  <a:schemeClr val="tx1">
                    <a:tint val="75000"/>
                  </a:schemeClr>
                </a:solidFill>
              </a:defRPr>
            </a:lvl3pPr>
            <a:lvl4pPr marL="1367382" indent="0">
              <a:buNone/>
              <a:defRPr sz="1600">
                <a:solidFill>
                  <a:schemeClr val="tx1">
                    <a:tint val="75000"/>
                  </a:schemeClr>
                </a:solidFill>
              </a:defRPr>
            </a:lvl4pPr>
            <a:lvl5pPr marL="1823178" indent="0">
              <a:buNone/>
              <a:defRPr sz="1600">
                <a:solidFill>
                  <a:schemeClr val="tx1">
                    <a:tint val="75000"/>
                  </a:schemeClr>
                </a:solidFill>
              </a:defRPr>
            </a:lvl5pPr>
            <a:lvl6pPr marL="2279002" indent="0">
              <a:buNone/>
              <a:defRPr sz="1600">
                <a:solidFill>
                  <a:schemeClr val="tx1">
                    <a:tint val="75000"/>
                  </a:schemeClr>
                </a:solidFill>
              </a:defRPr>
            </a:lvl6pPr>
            <a:lvl7pPr marL="2734766" indent="0">
              <a:buNone/>
              <a:defRPr sz="1600">
                <a:solidFill>
                  <a:schemeClr val="tx1">
                    <a:tint val="75000"/>
                  </a:schemeClr>
                </a:solidFill>
              </a:defRPr>
            </a:lvl7pPr>
            <a:lvl8pPr marL="3190531" indent="0">
              <a:buNone/>
              <a:defRPr sz="1600">
                <a:solidFill>
                  <a:schemeClr val="tx1">
                    <a:tint val="75000"/>
                  </a:schemeClr>
                </a:solidFill>
              </a:defRPr>
            </a:lvl8pPr>
            <a:lvl9pPr marL="364629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8168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29" y="182566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24" y="1825660"/>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1544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21" y="1681163"/>
            <a:ext cx="5157787" cy="823912"/>
          </a:xfrm>
        </p:spPr>
        <p:txBody>
          <a:bodyPr anchor="b"/>
          <a:lstStyle>
            <a:lvl1pPr marL="0" indent="0">
              <a:buNone/>
              <a:defRPr sz="2400" b="1"/>
            </a:lvl1pPr>
            <a:lvl2pPr marL="455767" indent="0">
              <a:buNone/>
              <a:defRPr sz="2000" b="1"/>
            </a:lvl2pPr>
            <a:lvl3pPr marL="911589" indent="0">
              <a:buNone/>
              <a:defRPr sz="1900" b="1"/>
            </a:lvl3pPr>
            <a:lvl4pPr marL="1367382" indent="0">
              <a:buNone/>
              <a:defRPr sz="1600" b="1"/>
            </a:lvl4pPr>
            <a:lvl5pPr marL="1823178" indent="0">
              <a:buNone/>
              <a:defRPr sz="1600" b="1"/>
            </a:lvl5pPr>
            <a:lvl6pPr marL="2279002" indent="0">
              <a:buNone/>
              <a:defRPr sz="1600" b="1"/>
            </a:lvl6pPr>
            <a:lvl7pPr marL="2734766" indent="0">
              <a:buNone/>
              <a:defRPr sz="1600" b="1"/>
            </a:lvl7pPr>
            <a:lvl8pPr marL="3190531" indent="0">
              <a:buNone/>
              <a:defRPr sz="1600" b="1"/>
            </a:lvl8pPr>
            <a:lvl9pPr marL="364629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21" y="250509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5767" indent="0">
              <a:buNone/>
              <a:defRPr sz="2000" b="1"/>
            </a:lvl2pPr>
            <a:lvl3pPr marL="911589" indent="0">
              <a:buNone/>
              <a:defRPr sz="1900" b="1"/>
            </a:lvl3pPr>
            <a:lvl4pPr marL="1367382" indent="0">
              <a:buNone/>
              <a:defRPr sz="1600" b="1"/>
            </a:lvl4pPr>
            <a:lvl5pPr marL="1823178" indent="0">
              <a:buNone/>
              <a:defRPr sz="1600" b="1"/>
            </a:lvl5pPr>
            <a:lvl6pPr marL="2279002" indent="0">
              <a:buNone/>
              <a:defRPr sz="1600" b="1"/>
            </a:lvl6pPr>
            <a:lvl7pPr marL="2734766" indent="0">
              <a:buNone/>
              <a:defRPr sz="1600" b="1"/>
            </a:lvl7pPr>
            <a:lvl8pPr marL="3190531" indent="0">
              <a:buNone/>
              <a:defRPr sz="1600" b="1"/>
            </a:lvl8pPr>
            <a:lvl9pPr marL="364629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9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345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5403"/>
            <a:ext cx="10973011" cy="1142647"/>
          </a:xfrm>
          <a:prstGeom prst="rect">
            <a:avLst/>
          </a:prstGeom>
        </p:spPr>
        <p:txBody>
          <a:bodyPr lIns="91132" tIns="45638" rIns="91132" bIns="45638"/>
          <a:lstStyle/>
          <a:p>
            <a:r>
              <a:rPr lang="zh-CN" altLang="en-US"/>
              <a:t>单击此处编辑母版标题样式</a:t>
            </a:r>
          </a:p>
        </p:txBody>
      </p:sp>
      <p:sp>
        <p:nvSpPr>
          <p:cNvPr id="3" name="竖排文字占位符 2"/>
          <p:cNvSpPr>
            <a:spLocks noGrp="1"/>
          </p:cNvSpPr>
          <p:nvPr>
            <p:ph type="body" orient="vert" idx="1"/>
          </p:nvPr>
        </p:nvSpPr>
        <p:spPr>
          <a:xfrm>
            <a:off x="609521" y="1599787"/>
            <a:ext cx="10973011" cy="4526153"/>
          </a:xfrm>
          <a:prstGeom prst="rect">
            <a:avLst/>
          </a:prstGeom>
        </p:spPr>
        <p:txBody>
          <a:bodyPr vert="eaVert" lIns="91132" tIns="45638" rIns="91132" bIns="456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338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168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45"/>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1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32"/>
            <a:ext cx="3932237" cy="3811589"/>
          </a:xfrm>
        </p:spPr>
        <p:txBody>
          <a:bodyPr/>
          <a:lstStyle>
            <a:lvl1pPr marL="0" indent="0">
              <a:buNone/>
              <a:defRPr sz="1600"/>
            </a:lvl1pPr>
            <a:lvl2pPr marL="455767" indent="0">
              <a:buNone/>
              <a:defRPr sz="1500"/>
            </a:lvl2pPr>
            <a:lvl3pPr marL="911589" indent="0">
              <a:buNone/>
              <a:defRPr sz="1200"/>
            </a:lvl3pPr>
            <a:lvl4pPr marL="1367382" indent="0">
              <a:buNone/>
              <a:defRPr sz="1100"/>
            </a:lvl4pPr>
            <a:lvl5pPr marL="1823178" indent="0">
              <a:buNone/>
              <a:defRPr sz="1100"/>
            </a:lvl5pPr>
            <a:lvl6pPr marL="2279002" indent="0">
              <a:buNone/>
              <a:defRPr sz="1100"/>
            </a:lvl6pPr>
            <a:lvl7pPr marL="2734766" indent="0">
              <a:buNone/>
              <a:defRPr sz="1100"/>
            </a:lvl7pPr>
            <a:lvl8pPr marL="3190531" indent="0">
              <a:buNone/>
              <a:defRPr sz="1100"/>
            </a:lvl8pPr>
            <a:lvl9pPr marL="364629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4495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45"/>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18"/>
            <a:ext cx="6172200" cy="4873625"/>
          </a:xfrm>
        </p:spPr>
        <p:txBody>
          <a:bodyPr/>
          <a:lstStyle>
            <a:lvl1pPr marL="0" indent="0">
              <a:buNone/>
              <a:defRPr sz="3200"/>
            </a:lvl1pPr>
            <a:lvl2pPr marL="455767" indent="0">
              <a:buNone/>
              <a:defRPr sz="2800"/>
            </a:lvl2pPr>
            <a:lvl3pPr marL="911589" indent="0">
              <a:buNone/>
              <a:defRPr sz="2400"/>
            </a:lvl3pPr>
            <a:lvl4pPr marL="1367382" indent="0">
              <a:buNone/>
              <a:defRPr sz="2000"/>
            </a:lvl4pPr>
            <a:lvl5pPr marL="1823178" indent="0">
              <a:buNone/>
              <a:defRPr sz="2000"/>
            </a:lvl5pPr>
            <a:lvl6pPr marL="2279002" indent="0">
              <a:buNone/>
              <a:defRPr sz="2000"/>
            </a:lvl6pPr>
            <a:lvl7pPr marL="2734766" indent="0">
              <a:buNone/>
              <a:defRPr sz="2000"/>
            </a:lvl7pPr>
            <a:lvl8pPr marL="3190531" indent="0">
              <a:buNone/>
              <a:defRPr sz="2000"/>
            </a:lvl8pPr>
            <a:lvl9pPr marL="3646293"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32"/>
            <a:ext cx="3932237" cy="3811589"/>
          </a:xfrm>
        </p:spPr>
        <p:txBody>
          <a:bodyPr/>
          <a:lstStyle>
            <a:lvl1pPr marL="0" indent="0">
              <a:buNone/>
              <a:defRPr sz="1600"/>
            </a:lvl1pPr>
            <a:lvl2pPr marL="455767" indent="0">
              <a:buNone/>
              <a:defRPr sz="1500"/>
            </a:lvl2pPr>
            <a:lvl3pPr marL="911589" indent="0">
              <a:buNone/>
              <a:defRPr sz="1200"/>
            </a:lvl3pPr>
            <a:lvl4pPr marL="1367382" indent="0">
              <a:buNone/>
              <a:defRPr sz="1100"/>
            </a:lvl4pPr>
            <a:lvl5pPr marL="1823178" indent="0">
              <a:buNone/>
              <a:defRPr sz="1100"/>
            </a:lvl5pPr>
            <a:lvl6pPr marL="2279002" indent="0">
              <a:buNone/>
              <a:defRPr sz="1100"/>
            </a:lvl6pPr>
            <a:lvl7pPr marL="2734766" indent="0">
              <a:buNone/>
              <a:defRPr sz="1100"/>
            </a:lvl7pPr>
            <a:lvl8pPr marL="3190531" indent="0">
              <a:buNone/>
              <a:defRPr sz="1100"/>
            </a:lvl8pPr>
            <a:lvl9pPr marL="364629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6222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293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6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27" y="36526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2525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2" y="2130574"/>
            <a:ext cx="10363199" cy="1470025"/>
          </a:xfrm>
        </p:spPr>
        <p:txBody>
          <a:bodyPr/>
          <a:lstStyle/>
          <a:p>
            <a:r>
              <a:rPr lang="en-US"/>
              <a:t>Click to edit Master title style</a:t>
            </a:r>
          </a:p>
        </p:txBody>
      </p:sp>
      <p:sp>
        <p:nvSpPr>
          <p:cNvPr id="3" name="Subtitle 2"/>
          <p:cNvSpPr>
            <a:spLocks noGrp="1"/>
          </p:cNvSpPr>
          <p:nvPr>
            <p:ph type="subTitle" idx="1"/>
          </p:nvPr>
        </p:nvSpPr>
        <p:spPr>
          <a:xfrm>
            <a:off x="1828851" y="3886204"/>
            <a:ext cx="8534401" cy="1752600"/>
          </a:xfrm>
        </p:spPr>
        <p:txBody>
          <a:bodyPr/>
          <a:lstStyle>
            <a:lvl1pPr marL="0" indent="0" algn="ctr">
              <a:buNone/>
              <a:defRPr>
                <a:solidFill>
                  <a:schemeClr val="tx1">
                    <a:tint val="75000"/>
                  </a:schemeClr>
                </a:solidFill>
              </a:defRPr>
            </a:lvl1pPr>
            <a:lvl2pPr marL="646798" indent="0" algn="ctr">
              <a:buNone/>
              <a:defRPr>
                <a:solidFill>
                  <a:schemeClr val="tx1">
                    <a:tint val="75000"/>
                  </a:schemeClr>
                </a:solidFill>
              </a:defRPr>
            </a:lvl2pPr>
            <a:lvl3pPr marL="1293598" indent="0" algn="ctr">
              <a:buNone/>
              <a:defRPr>
                <a:solidFill>
                  <a:schemeClr val="tx1">
                    <a:tint val="75000"/>
                  </a:schemeClr>
                </a:solidFill>
              </a:defRPr>
            </a:lvl3pPr>
            <a:lvl4pPr marL="1940397" indent="0" algn="ctr">
              <a:buNone/>
              <a:defRPr>
                <a:solidFill>
                  <a:schemeClr val="tx1">
                    <a:tint val="75000"/>
                  </a:schemeClr>
                </a:solidFill>
              </a:defRPr>
            </a:lvl4pPr>
            <a:lvl5pPr marL="2587194" indent="0" algn="ctr">
              <a:buNone/>
              <a:defRPr>
                <a:solidFill>
                  <a:schemeClr val="tx1">
                    <a:tint val="75000"/>
                  </a:schemeClr>
                </a:solidFill>
              </a:defRPr>
            </a:lvl5pPr>
            <a:lvl6pPr marL="3233994" indent="0" algn="ctr">
              <a:buNone/>
              <a:defRPr>
                <a:solidFill>
                  <a:schemeClr val="tx1">
                    <a:tint val="75000"/>
                  </a:schemeClr>
                </a:solidFill>
              </a:defRPr>
            </a:lvl6pPr>
            <a:lvl7pPr marL="3880794" indent="0" algn="ctr">
              <a:buNone/>
              <a:defRPr>
                <a:solidFill>
                  <a:schemeClr val="tx1">
                    <a:tint val="75000"/>
                  </a:schemeClr>
                </a:solidFill>
              </a:defRPr>
            </a:lvl7pPr>
            <a:lvl8pPr marL="4527525" indent="0" algn="ctr">
              <a:buNone/>
              <a:defRPr>
                <a:solidFill>
                  <a:schemeClr val="tx1">
                    <a:tint val="75000"/>
                  </a:schemeClr>
                </a:solidFill>
              </a:defRPr>
            </a:lvl8pPr>
            <a:lvl9pPr marL="51743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9974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7078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6" y="4406907"/>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6" y="2906722"/>
            <a:ext cx="10363199" cy="1500187"/>
          </a:xfrm>
        </p:spPr>
        <p:txBody>
          <a:bodyPr anchor="b"/>
          <a:lstStyle>
            <a:lvl1pPr marL="0" indent="0">
              <a:buNone/>
              <a:defRPr sz="2800">
                <a:solidFill>
                  <a:schemeClr val="tx1">
                    <a:tint val="75000"/>
                  </a:schemeClr>
                </a:solidFill>
              </a:defRPr>
            </a:lvl1pPr>
            <a:lvl2pPr marL="646798" indent="0">
              <a:buNone/>
              <a:defRPr sz="2700">
                <a:solidFill>
                  <a:schemeClr val="tx1">
                    <a:tint val="75000"/>
                  </a:schemeClr>
                </a:solidFill>
              </a:defRPr>
            </a:lvl2pPr>
            <a:lvl3pPr marL="1293598" indent="0">
              <a:buNone/>
              <a:defRPr sz="2300">
                <a:solidFill>
                  <a:schemeClr val="tx1">
                    <a:tint val="75000"/>
                  </a:schemeClr>
                </a:solidFill>
              </a:defRPr>
            </a:lvl3pPr>
            <a:lvl4pPr marL="1940397" indent="0">
              <a:buNone/>
              <a:defRPr sz="2000">
                <a:solidFill>
                  <a:schemeClr val="tx1">
                    <a:tint val="75000"/>
                  </a:schemeClr>
                </a:solidFill>
              </a:defRPr>
            </a:lvl4pPr>
            <a:lvl5pPr marL="2587194" indent="0">
              <a:buNone/>
              <a:defRPr sz="2000">
                <a:solidFill>
                  <a:schemeClr val="tx1">
                    <a:tint val="75000"/>
                  </a:schemeClr>
                </a:solidFill>
              </a:defRPr>
            </a:lvl5pPr>
            <a:lvl6pPr marL="3233994" indent="0">
              <a:buNone/>
              <a:defRPr sz="2000">
                <a:solidFill>
                  <a:schemeClr val="tx1">
                    <a:tint val="75000"/>
                  </a:schemeClr>
                </a:solidFill>
              </a:defRPr>
            </a:lvl6pPr>
            <a:lvl7pPr marL="3880794" indent="0">
              <a:buNone/>
              <a:defRPr sz="2000">
                <a:solidFill>
                  <a:schemeClr val="tx1">
                    <a:tint val="75000"/>
                  </a:schemeClr>
                </a:solidFill>
              </a:defRPr>
            </a:lvl7pPr>
            <a:lvl8pPr marL="4527525" indent="0">
              <a:buNone/>
              <a:defRPr sz="2000">
                <a:solidFill>
                  <a:schemeClr val="tx1">
                    <a:tint val="75000"/>
                  </a:schemeClr>
                </a:solidFill>
              </a:defRPr>
            </a:lvl8pPr>
            <a:lvl9pPr marL="5174324"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4302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0" y="1600206"/>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19" y="1600206"/>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23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95" y="275233"/>
            <a:ext cx="2742724" cy="5850779"/>
          </a:xfrm>
          <a:prstGeom prst="rect">
            <a:avLst/>
          </a:prstGeom>
        </p:spPr>
        <p:txBody>
          <a:bodyPr vert="eaVert" lIns="91132" tIns="45638" rIns="91132" bIns="45638"/>
          <a:lstStyle/>
          <a:p>
            <a:r>
              <a:rPr lang="zh-CN" altLang="en-US"/>
              <a:t>单击此处编辑母版标题样式</a:t>
            </a:r>
          </a:p>
        </p:txBody>
      </p:sp>
      <p:sp>
        <p:nvSpPr>
          <p:cNvPr id="3" name="竖排文字占位符 2"/>
          <p:cNvSpPr>
            <a:spLocks noGrp="1"/>
          </p:cNvSpPr>
          <p:nvPr>
            <p:ph type="body" orient="vert" idx="1"/>
          </p:nvPr>
        </p:nvSpPr>
        <p:spPr>
          <a:xfrm>
            <a:off x="609533" y="275233"/>
            <a:ext cx="8027123" cy="5850779"/>
          </a:xfrm>
          <a:prstGeom prst="rect">
            <a:avLst/>
          </a:prstGeom>
        </p:spPr>
        <p:txBody>
          <a:bodyPr vert="eaVert" lIns="91132" tIns="45638" rIns="91132" bIns="4563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52" y="1535117"/>
            <a:ext cx="5386919" cy="639763"/>
          </a:xfrm>
        </p:spPr>
        <p:txBody>
          <a:bodyPr anchor="b"/>
          <a:lstStyle>
            <a:lvl1pPr marL="0" indent="0">
              <a:buNone/>
              <a:defRPr sz="3500" b="1"/>
            </a:lvl1pPr>
            <a:lvl2pPr marL="646798" indent="0">
              <a:buNone/>
              <a:defRPr sz="2800" b="1"/>
            </a:lvl2pPr>
            <a:lvl3pPr marL="1293598" indent="0">
              <a:buNone/>
              <a:defRPr sz="2700" b="1"/>
            </a:lvl3pPr>
            <a:lvl4pPr marL="1940397" indent="0">
              <a:buNone/>
              <a:defRPr sz="2300" b="1"/>
            </a:lvl4pPr>
            <a:lvl5pPr marL="2587194" indent="0">
              <a:buNone/>
              <a:defRPr sz="2300" b="1"/>
            </a:lvl5pPr>
            <a:lvl6pPr marL="3233994" indent="0">
              <a:buNone/>
              <a:defRPr sz="2300" b="1"/>
            </a:lvl6pPr>
            <a:lvl7pPr marL="3880794" indent="0">
              <a:buNone/>
              <a:defRPr sz="2300" b="1"/>
            </a:lvl7pPr>
            <a:lvl8pPr marL="4527525" indent="0">
              <a:buNone/>
              <a:defRPr sz="2300" b="1"/>
            </a:lvl8pPr>
            <a:lvl9pPr marL="5174324"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52" y="2174875"/>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89" y="1535117"/>
            <a:ext cx="5389033" cy="639763"/>
          </a:xfrm>
        </p:spPr>
        <p:txBody>
          <a:bodyPr anchor="b"/>
          <a:lstStyle>
            <a:lvl1pPr marL="0" indent="0">
              <a:buNone/>
              <a:defRPr sz="3500" b="1"/>
            </a:lvl1pPr>
            <a:lvl2pPr marL="646798" indent="0">
              <a:buNone/>
              <a:defRPr sz="2800" b="1"/>
            </a:lvl2pPr>
            <a:lvl3pPr marL="1293598" indent="0">
              <a:buNone/>
              <a:defRPr sz="2700" b="1"/>
            </a:lvl3pPr>
            <a:lvl4pPr marL="1940397" indent="0">
              <a:buNone/>
              <a:defRPr sz="2300" b="1"/>
            </a:lvl4pPr>
            <a:lvl5pPr marL="2587194" indent="0">
              <a:buNone/>
              <a:defRPr sz="2300" b="1"/>
            </a:lvl5pPr>
            <a:lvl6pPr marL="3233994" indent="0">
              <a:buNone/>
              <a:defRPr sz="2300" b="1"/>
            </a:lvl6pPr>
            <a:lvl7pPr marL="3880794" indent="0">
              <a:buNone/>
              <a:defRPr sz="2300" b="1"/>
            </a:lvl7pPr>
            <a:lvl8pPr marL="4527525" indent="0">
              <a:buNone/>
              <a:defRPr sz="2300" b="1"/>
            </a:lvl8pPr>
            <a:lvl9pPr marL="5174324"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489" y="2174875"/>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8352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751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448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29"/>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37" y="273198"/>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24"/>
            <a:ext cx="4011084" cy="4691063"/>
          </a:xfrm>
        </p:spPr>
        <p:txBody>
          <a:bodyPr/>
          <a:lstStyle>
            <a:lvl1pPr marL="0" indent="0">
              <a:buNone/>
              <a:defRPr sz="2000"/>
            </a:lvl1pPr>
            <a:lvl2pPr marL="646798" indent="0">
              <a:buNone/>
              <a:defRPr sz="1900"/>
            </a:lvl2pPr>
            <a:lvl3pPr marL="1293598" indent="0">
              <a:buNone/>
              <a:defRPr sz="1500"/>
            </a:lvl3pPr>
            <a:lvl4pPr marL="1940397" indent="0">
              <a:buNone/>
              <a:defRPr sz="1200"/>
            </a:lvl4pPr>
            <a:lvl5pPr marL="2587194" indent="0">
              <a:buNone/>
              <a:defRPr sz="1200"/>
            </a:lvl5pPr>
            <a:lvl6pPr marL="3233994" indent="0">
              <a:buNone/>
              <a:defRPr sz="1200"/>
            </a:lvl6pPr>
            <a:lvl7pPr marL="3880794" indent="0">
              <a:buNone/>
              <a:defRPr sz="1200"/>
            </a:lvl7pPr>
            <a:lvl8pPr marL="4527525" indent="0">
              <a:buNone/>
              <a:defRPr sz="1200"/>
            </a:lvl8pPr>
            <a:lvl9pPr marL="517432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525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85"/>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6798" indent="0">
              <a:buNone/>
              <a:defRPr sz="3900"/>
            </a:lvl2pPr>
            <a:lvl3pPr marL="1293598" indent="0">
              <a:buNone/>
              <a:defRPr sz="3500"/>
            </a:lvl3pPr>
            <a:lvl4pPr marL="1940397" indent="0">
              <a:buNone/>
              <a:defRPr sz="2800"/>
            </a:lvl4pPr>
            <a:lvl5pPr marL="2587194" indent="0">
              <a:buNone/>
              <a:defRPr sz="2800"/>
            </a:lvl5pPr>
            <a:lvl6pPr marL="3233994" indent="0">
              <a:buNone/>
              <a:defRPr sz="2800"/>
            </a:lvl6pPr>
            <a:lvl7pPr marL="3880794" indent="0">
              <a:buNone/>
              <a:defRPr sz="2800"/>
            </a:lvl7pPr>
            <a:lvl8pPr marL="4527525" indent="0">
              <a:buNone/>
              <a:defRPr sz="2800"/>
            </a:lvl8pPr>
            <a:lvl9pPr marL="5174324" indent="0">
              <a:buNone/>
              <a:defRPr sz="2800"/>
            </a:lvl9pPr>
          </a:lstStyle>
          <a:p>
            <a:endParaRPr lang="en-US"/>
          </a:p>
        </p:txBody>
      </p:sp>
      <p:sp>
        <p:nvSpPr>
          <p:cNvPr id="4" name="Text Placeholder 3"/>
          <p:cNvSpPr>
            <a:spLocks noGrp="1"/>
          </p:cNvSpPr>
          <p:nvPr>
            <p:ph type="body" sz="half" idx="2"/>
          </p:nvPr>
        </p:nvSpPr>
        <p:spPr>
          <a:xfrm>
            <a:off x="2389720" y="5367424"/>
            <a:ext cx="7315200" cy="804861"/>
          </a:xfrm>
        </p:spPr>
        <p:txBody>
          <a:bodyPr/>
          <a:lstStyle>
            <a:lvl1pPr marL="0" indent="0">
              <a:buNone/>
              <a:defRPr sz="2000"/>
            </a:lvl1pPr>
            <a:lvl2pPr marL="646798" indent="0">
              <a:buNone/>
              <a:defRPr sz="1900"/>
            </a:lvl2pPr>
            <a:lvl3pPr marL="1293598" indent="0">
              <a:buNone/>
              <a:defRPr sz="1500"/>
            </a:lvl3pPr>
            <a:lvl4pPr marL="1940397" indent="0">
              <a:buNone/>
              <a:defRPr sz="1200"/>
            </a:lvl4pPr>
            <a:lvl5pPr marL="2587194" indent="0">
              <a:buNone/>
              <a:defRPr sz="1200"/>
            </a:lvl5pPr>
            <a:lvl6pPr marL="3233994" indent="0">
              <a:buNone/>
              <a:defRPr sz="1200"/>
            </a:lvl6pPr>
            <a:lvl7pPr marL="3880794" indent="0">
              <a:buNone/>
              <a:defRPr sz="1200"/>
            </a:lvl7pPr>
            <a:lvl8pPr marL="4527525" indent="0">
              <a:buNone/>
              <a:defRPr sz="1200"/>
            </a:lvl8pPr>
            <a:lvl9pPr marL="517432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8922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6186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18" y="274724"/>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18" y="274724"/>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1159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52" tIns="45678" rIns="91252" bIns="45678" rtlCol="0" anchor="ctr"/>
          <a:lstStyle/>
          <a:p>
            <a:pPr algn="ctr" defTabSz="912367"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3395393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8732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3218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50139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43062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35500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8494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03071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36573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16796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02429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5947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5484915-9D86-45E9-A3BA-F22EBDA7680E}"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6623B2D-08EA-4E30-8065-50FB060CD4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9952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lIns="91246" tIns="45674" rIns="91246" bIns="45674"/>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246" tIns="45674" rIns="91246" bIns="4567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3/14/2024</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246" tIns="45674" rIns="91246" bIns="4567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246" tIns="45674" rIns="91246" bIns="4567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47297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1651"/>
          </a:xfrm>
          <a:prstGeom prst="rect">
            <a:avLst/>
          </a:prstGeom>
        </p:spPr>
      </p:pic>
      <p:sp>
        <p:nvSpPr>
          <p:cNvPr id="8" name="矩形 7"/>
          <p:cNvSpPr/>
          <p:nvPr userDrawn="1"/>
        </p:nvSpPr>
        <p:spPr>
          <a:xfrm>
            <a:off x="0" y="863600"/>
            <a:ext cx="12192000" cy="565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endParaRPr lang="zh-CN" altLang="en-US" sz="1800">
              <a:solidFill>
                <a:prstClr val="white"/>
              </a:solidFill>
            </a:endParaRPr>
          </a:p>
        </p:txBody>
      </p:sp>
      <p:sp>
        <p:nvSpPr>
          <p:cNvPr id="9" name="文本框 8"/>
          <p:cNvSpPr txBox="1"/>
          <p:nvPr userDrawn="1"/>
        </p:nvSpPr>
        <p:spPr>
          <a:xfrm>
            <a:off x="338668" y="165973"/>
            <a:ext cx="5033857" cy="697627"/>
          </a:xfrm>
          <a:prstGeom prst="rect">
            <a:avLst/>
          </a:prstGeom>
          <a:noFill/>
        </p:spPr>
        <p:txBody>
          <a:bodyPr wrap="none" lIns="121917" tIns="60958" rIns="121917" bIns="60958" rtlCol="0">
            <a:spAutoFit/>
          </a:bodyPr>
          <a:lstStyle/>
          <a:p>
            <a:pPr defTabSz="914377"/>
            <a:r>
              <a:rPr lang="zh-CN" altLang="en-US" sz="3700" b="1" dirty="0">
                <a:solidFill>
                  <a:srgbClr val="378007"/>
                </a:solidFill>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1865397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183085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726915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87986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1172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0255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063118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2601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54593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246" tIns="45674" rIns="91246" bIns="4567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3/14/2024</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246" tIns="45674" rIns="91246" bIns="4567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246" tIns="45674" rIns="91246" bIns="45674"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161D60D-4B27-4AEC-9DC4-FF776C9D9060}"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822B19-F11A-4A56-802C-DE1D7C0B137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1776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84" y="1598344"/>
            <a:ext cx="7774425" cy="1102520"/>
          </a:xfrm>
        </p:spPr>
        <p:txBody>
          <a:bodyPr/>
          <a:lstStyle/>
          <a:p>
            <a:r>
              <a:rPr lang="en-US"/>
              <a:t>Click to edit Master title style</a:t>
            </a:r>
          </a:p>
        </p:txBody>
      </p:sp>
      <p:sp>
        <p:nvSpPr>
          <p:cNvPr id="3" name="Subtitle 2"/>
          <p:cNvSpPr>
            <a:spLocks noGrp="1"/>
          </p:cNvSpPr>
          <p:nvPr>
            <p:ph type="subTitle" idx="1"/>
          </p:nvPr>
        </p:nvSpPr>
        <p:spPr>
          <a:xfrm>
            <a:off x="1372001" y="2914659"/>
            <a:ext cx="6402467" cy="1314452"/>
          </a:xfrm>
        </p:spPr>
        <p:txBody>
          <a:bodyPr/>
          <a:lstStyle>
            <a:lvl1pPr marL="0" indent="0" algn="ctr">
              <a:buNone/>
              <a:defRPr/>
            </a:lvl1pPr>
            <a:lvl2pPr marL="339426" indent="0" algn="ctr">
              <a:buNone/>
              <a:defRPr/>
            </a:lvl2pPr>
            <a:lvl3pPr marL="678890" indent="0" algn="ctr">
              <a:buNone/>
              <a:defRPr/>
            </a:lvl3pPr>
            <a:lvl4pPr marL="1018252" indent="0" algn="ctr">
              <a:buNone/>
              <a:defRPr/>
            </a:lvl4pPr>
            <a:lvl5pPr marL="1357635" indent="0" algn="ctr">
              <a:buNone/>
              <a:defRPr/>
            </a:lvl5pPr>
            <a:lvl6pPr marL="1697050" indent="0" algn="ctr">
              <a:buNone/>
              <a:defRPr/>
            </a:lvl6pPr>
            <a:lvl7pPr marL="2036478" indent="0" algn="ctr">
              <a:buNone/>
              <a:defRPr/>
            </a:lvl7pPr>
            <a:lvl8pPr marL="2375823" indent="0" algn="ctr">
              <a:buNone/>
              <a:defRPr/>
            </a:lvl8pPr>
            <a:lvl9pPr marL="271525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6127" indent="0">
              <a:buNone/>
              <a:defRPr sz="2000">
                <a:solidFill>
                  <a:schemeClr val="tx1">
                    <a:tint val="75000"/>
                  </a:schemeClr>
                </a:solidFill>
              </a:defRPr>
            </a:lvl2pPr>
            <a:lvl3pPr marL="912313" indent="0">
              <a:buNone/>
              <a:defRPr sz="1900">
                <a:solidFill>
                  <a:schemeClr val="tx1">
                    <a:tint val="75000"/>
                  </a:schemeClr>
                </a:solidFill>
              </a:defRPr>
            </a:lvl3pPr>
            <a:lvl4pPr marL="1368470" indent="0">
              <a:buNone/>
              <a:defRPr sz="1600">
                <a:solidFill>
                  <a:schemeClr val="tx1">
                    <a:tint val="75000"/>
                  </a:schemeClr>
                </a:solidFill>
              </a:defRPr>
            </a:lvl4pPr>
            <a:lvl5pPr marL="1824624" indent="0">
              <a:buNone/>
              <a:defRPr sz="1600">
                <a:solidFill>
                  <a:schemeClr val="tx1">
                    <a:tint val="75000"/>
                  </a:schemeClr>
                </a:solidFill>
              </a:defRPr>
            </a:lvl5pPr>
            <a:lvl6pPr marL="2280814" indent="0">
              <a:buNone/>
              <a:defRPr sz="1600">
                <a:solidFill>
                  <a:schemeClr val="tx1">
                    <a:tint val="75000"/>
                  </a:schemeClr>
                </a:solidFill>
              </a:defRPr>
            </a:lvl6pPr>
            <a:lvl7pPr marL="2736941" indent="0">
              <a:buNone/>
              <a:defRPr sz="1600">
                <a:solidFill>
                  <a:schemeClr val="tx1">
                    <a:tint val="75000"/>
                  </a:schemeClr>
                </a:solidFill>
              </a:defRPr>
            </a:lvl7pPr>
            <a:lvl8pPr marL="3193063" indent="0">
              <a:buNone/>
              <a:defRPr sz="1600">
                <a:solidFill>
                  <a:schemeClr val="tx1">
                    <a:tint val="75000"/>
                  </a:schemeClr>
                </a:solidFill>
              </a:defRPr>
            </a:lvl8pPr>
            <a:lvl9pPr marL="364918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30" y="3305436"/>
            <a:ext cx="7774425" cy="1021557"/>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930" y="2180132"/>
            <a:ext cx="7774425" cy="1125141"/>
          </a:xfrm>
        </p:spPr>
        <p:txBody>
          <a:bodyPr anchor="b"/>
          <a:lstStyle>
            <a:lvl1pPr marL="0" indent="0">
              <a:buNone/>
              <a:defRPr sz="1500"/>
            </a:lvl1pPr>
            <a:lvl2pPr marL="339426" indent="0">
              <a:buNone/>
              <a:defRPr sz="1500"/>
            </a:lvl2pPr>
            <a:lvl3pPr marL="678890" indent="0">
              <a:buNone/>
              <a:defRPr sz="1200"/>
            </a:lvl3pPr>
            <a:lvl4pPr marL="1018252" indent="0">
              <a:buNone/>
              <a:defRPr sz="1100"/>
            </a:lvl4pPr>
            <a:lvl5pPr marL="1357635" indent="0">
              <a:buNone/>
              <a:defRPr sz="1100"/>
            </a:lvl5pPr>
            <a:lvl6pPr marL="1697050" indent="0">
              <a:buNone/>
              <a:defRPr sz="1100"/>
            </a:lvl6pPr>
            <a:lvl7pPr marL="2036478" indent="0">
              <a:buNone/>
              <a:defRPr sz="1100"/>
            </a:lvl7pPr>
            <a:lvl8pPr marL="2375823" indent="0">
              <a:buNone/>
              <a:defRPr sz="1100"/>
            </a:lvl8pPr>
            <a:lvl9pPr marL="2715259"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0" y="1151571"/>
            <a:ext cx="4041240" cy="479823"/>
          </a:xfrm>
        </p:spPr>
        <p:txBody>
          <a:bodyPr anchor="b"/>
          <a:lstStyle>
            <a:lvl1pPr marL="0" indent="0">
              <a:buNone/>
              <a:defRPr sz="1900" b="1"/>
            </a:lvl1pPr>
            <a:lvl2pPr marL="339426" indent="0">
              <a:buNone/>
              <a:defRPr sz="1500" b="1"/>
            </a:lvl2pPr>
            <a:lvl3pPr marL="678890" indent="0">
              <a:buNone/>
              <a:defRPr sz="1500" b="1"/>
            </a:lvl3pPr>
            <a:lvl4pPr marL="1018252" indent="0">
              <a:buNone/>
              <a:defRPr sz="1200" b="1"/>
            </a:lvl4pPr>
            <a:lvl5pPr marL="1357635" indent="0">
              <a:buNone/>
              <a:defRPr sz="1200" b="1"/>
            </a:lvl5pPr>
            <a:lvl6pPr marL="1697050" indent="0">
              <a:buNone/>
              <a:defRPr sz="1200" b="1"/>
            </a:lvl6pPr>
            <a:lvl7pPr marL="2036478" indent="0">
              <a:buNone/>
              <a:defRPr sz="1200" b="1"/>
            </a:lvl7pPr>
            <a:lvl8pPr marL="2375823" indent="0">
              <a:buNone/>
              <a:defRPr sz="1200" b="1"/>
            </a:lvl8pPr>
            <a:lvl9pPr marL="271525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400" y="1631285"/>
            <a:ext cx="4041240"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319" y="1151571"/>
            <a:ext cx="4042828" cy="479823"/>
          </a:xfrm>
        </p:spPr>
        <p:txBody>
          <a:bodyPr anchor="b"/>
          <a:lstStyle>
            <a:lvl1pPr marL="0" indent="0">
              <a:buNone/>
              <a:defRPr sz="1900" b="1"/>
            </a:lvl1pPr>
            <a:lvl2pPr marL="339426" indent="0">
              <a:buNone/>
              <a:defRPr sz="1500" b="1"/>
            </a:lvl2pPr>
            <a:lvl3pPr marL="678890" indent="0">
              <a:buNone/>
              <a:defRPr sz="1500" b="1"/>
            </a:lvl3pPr>
            <a:lvl4pPr marL="1018252" indent="0">
              <a:buNone/>
              <a:defRPr sz="1200" b="1"/>
            </a:lvl4pPr>
            <a:lvl5pPr marL="1357635" indent="0">
              <a:buNone/>
              <a:defRPr sz="1200" b="1"/>
            </a:lvl5pPr>
            <a:lvl6pPr marL="1697050" indent="0">
              <a:buNone/>
              <a:defRPr sz="1200" b="1"/>
            </a:lvl6pPr>
            <a:lvl7pPr marL="2036478" indent="0">
              <a:buNone/>
              <a:defRPr sz="1200" b="1"/>
            </a:lvl7pPr>
            <a:lvl8pPr marL="2375823" indent="0">
              <a:buNone/>
              <a:defRPr sz="1200" b="1"/>
            </a:lvl8pPr>
            <a:lvl9pPr marL="271525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6319" y="1631285"/>
            <a:ext cx="4042828"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83" y="205076"/>
            <a:ext cx="3009097" cy="871539"/>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6033" y="205337"/>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83" y="1076535"/>
            <a:ext cx="3009097" cy="3518296"/>
          </a:xfrm>
        </p:spPr>
        <p:txBody>
          <a:bodyPr/>
          <a:lstStyle>
            <a:lvl1pPr marL="0" indent="0">
              <a:buNone/>
              <a:defRPr sz="1100"/>
            </a:lvl1pPr>
            <a:lvl2pPr marL="339426" indent="0">
              <a:buNone/>
              <a:defRPr sz="900"/>
            </a:lvl2pPr>
            <a:lvl3pPr marL="678890" indent="0">
              <a:buNone/>
              <a:defRPr sz="800"/>
            </a:lvl3pPr>
            <a:lvl4pPr marL="1018252" indent="0">
              <a:buNone/>
              <a:defRPr sz="700"/>
            </a:lvl4pPr>
            <a:lvl5pPr marL="1357635" indent="0">
              <a:buNone/>
              <a:defRPr sz="700"/>
            </a:lvl5pPr>
            <a:lvl6pPr marL="1697050" indent="0">
              <a:buNone/>
              <a:defRPr sz="700"/>
            </a:lvl6pPr>
            <a:lvl7pPr marL="2036478" indent="0">
              <a:buNone/>
              <a:defRPr sz="700"/>
            </a:lvl7pPr>
            <a:lvl8pPr marL="2375823" indent="0">
              <a:buNone/>
              <a:defRPr sz="700"/>
            </a:lvl8pPr>
            <a:lvl9pPr marL="271525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904" y="3600696"/>
            <a:ext cx="5487829"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904" y="459608"/>
            <a:ext cx="5487829" cy="3086101"/>
          </a:xfrm>
        </p:spPr>
        <p:txBody>
          <a:bodyPr/>
          <a:lstStyle>
            <a:lvl1pPr marL="0" indent="0">
              <a:buNone/>
              <a:defRPr sz="2400"/>
            </a:lvl1pPr>
            <a:lvl2pPr marL="339426" indent="0">
              <a:buNone/>
              <a:defRPr sz="2100"/>
            </a:lvl2pPr>
            <a:lvl3pPr marL="678890" indent="0">
              <a:buNone/>
              <a:defRPr sz="1900"/>
            </a:lvl3pPr>
            <a:lvl4pPr marL="1018252" indent="0">
              <a:buNone/>
              <a:defRPr sz="1500"/>
            </a:lvl4pPr>
            <a:lvl5pPr marL="1357635" indent="0">
              <a:buNone/>
              <a:defRPr sz="1500"/>
            </a:lvl5pPr>
            <a:lvl6pPr marL="1697050" indent="0">
              <a:buNone/>
              <a:defRPr sz="1500"/>
            </a:lvl6pPr>
            <a:lvl7pPr marL="2036478" indent="0">
              <a:buNone/>
              <a:defRPr sz="1500"/>
            </a:lvl7pPr>
            <a:lvl8pPr marL="2375823" indent="0">
              <a:buNone/>
              <a:defRPr sz="1500"/>
            </a:lvl8pPr>
            <a:lvl9pPr marL="2715259" indent="0">
              <a:buNone/>
              <a:defRPr sz="1500"/>
            </a:lvl9pPr>
          </a:lstStyle>
          <a:p>
            <a:endParaRPr lang="en-US"/>
          </a:p>
        </p:txBody>
      </p:sp>
      <p:sp>
        <p:nvSpPr>
          <p:cNvPr id="4" name="Text Placeholder 3"/>
          <p:cNvSpPr>
            <a:spLocks noGrp="1"/>
          </p:cNvSpPr>
          <p:nvPr>
            <p:ph type="body" sz="half" idx="2"/>
          </p:nvPr>
        </p:nvSpPr>
        <p:spPr>
          <a:xfrm>
            <a:off x="1792904" y="4026075"/>
            <a:ext cx="5487829" cy="603647"/>
          </a:xfrm>
        </p:spPr>
        <p:txBody>
          <a:bodyPr/>
          <a:lstStyle>
            <a:lvl1pPr marL="0" indent="0">
              <a:buNone/>
              <a:defRPr sz="1100"/>
            </a:lvl1pPr>
            <a:lvl2pPr marL="339426" indent="0">
              <a:buNone/>
              <a:defRPr sz="900"/>
            </a:lvl2pPr>
            <a:lvl3pPr marL="678890" indent="0">
              <a:buNone/>
              <a:defRPr sz="800"/>
            </a:lvl3pPr>
            <a:lvl4pPr marL="1018252" indent="0">
              <a:buNone/>
              <a:defRPr sz="700"/>
            </a:lvl4pPr>
            <a:lvl5pPr marL="1357635" indent="0">
              <a:buNone/>
              <a:defRPr sz="700"/>
            </a:lvl5pPr>
            <a:lvl6pPr marL="1697050" indent="0">
              <a:buNone/>
              <a:defRPr sz="700"/>
            </a:lvl6pPr>
            <a:lvl7pPr marL="2036478" indent="0">
              <a:buNone/>
              <a:defRPr sz="700"/>
            </a:lvl7pPr>
            <a:lvl8pPr marL="2375823" indent="0">
              <a:buNone/>
              <a:defRPr sz="700"/>
            </a:lvl8pPr>
            <a:lvl9pPr marL="271525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5"/>
            <a:ext cx="2057936"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06215"/>
            <a:ext cx="6021368"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5"/>
            <a:ext cx="8231744"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319" y="4684071"/>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45" y="4684071"/>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71"/>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17" y="182564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12" y="182564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26" tIns="45666" rIns="91226" bIns="45666" rtlCol="0" anchor="ctr"/>
          <a:lstStyle/>
          <a:p>
            <a:pPr algn="ctr" defTabSz="912139"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4169829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400"/>
            </a:lvl1pPr>
          </a:lstStyle>
          <a:p>
            <a:r>
              <a:rPr lang="zh-CN" altLang="en-US"/>
              <a:t>单击此处编辑母版标题样式</a:t>
            </a:r>
            <a:endParaRPr lang="en-US" dirty="0"/>
          </a:p>
        </p:txBody>
      </p:sp>
      <p:sp>
        <p:nvSpPr>
          <p:cNvPr id="3" name="Subtitle 2"/>
          <p:cNvSpPr>
            <a:spLocks noGrp="1"/>
          </p:cNvSpPr>
          <p:nvPr>
            <p:ph type="subTitle" idx="1"/>
          </p:nvPr>
        </p:nvSpPr>
        <p:spPr>
          <a:xfrm>
            <a:off x="1524051" y="3602136"/>
            <a:ext cx="9144001" cy="1655763"/>
          </a:xfrm>
        </p:spPr>
        <p:txBody>
          <a:bodyPr/>
          <a:lstStyle>
            <a:lvl1pPr marL="0" indent="0" algn="ctr">
              <a:buNone/>
              <a:defRPr sz="2700"/>
            </a:lvl1pPr>
            <a:lvl2pPr marL="489025" indent="0" algn="ctr">
              <a:buNone/>
              <a:defRPr sz="2100"/>
            </a:lvl2pPr>
            <a:lvl3pPr marL="978048" indent="0" algn="ctr">
              <a:buNone/>
              <a:defRPr sz="1900"/>
            </a:lvl3pPr>
            <a:lvl4pPr marL="1467070" indent="0" algn="ctr">
              <a:buNone/>
              <a:defRPr sz="1700"/>
            </a:lvl4pPr>
            <a:lvl5pPr marL="1956094" indent="0" algn="ctr">
              <a:buNone/>
              <a:defRPr sz="1700"/>
            </a:lvl5pPr>
            <a:lvl6pPr marL="2445090" indent="0" algn="ctr">
              <a:buNone/>
              <a:defRPr sz="1700"/>
            </a:lvl6pPr>
            <a:lvl7pPr marL="2934076" indent="0" algn="ctr">
              <a:buNone/>
              <a:defRPr sz="1700"/>
            </a:lvl7pPr>
            <a:lvl8pPr marL="3423102" indent="0" algn="ctr">
              <a:buNone/>
              <a:defRPr sz="1700"/>
            </a:lvl8pPr>
            <a:lvl9pPr marL="3912101" indent="0" algn="ctr">
              <a:buNone/>
              <a:defRPr sz="17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882530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17720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98"/>
            <a:ext cx="10515600" cy="2852737"/>
          </a:xfrm>
        </p:spPr>
        <p:txBody>
          <a:bodyPr anchor="b"/>
          <a:lstStyle>
            <a:lvl1pPr>
              <a:defRPr sz="64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549"/>
            <a:ext cx="10515600" cy="1500187"/>
          </a:xfrm>
        </p:spPr>
        <p:txBody>
          <a:bodyPr/>
          <a:lstStyle>
            <a:lvl1pPr marL="0" indent="0">
              <a:buNone/>
              <a:defRPr sz="2700">
                <a:solidFill>
                  <a:schemeClr val="tx1">
                    <a:tint val="75000"/>
                  </a:schemeClr>
                </a:solidFill>
              </a:defRPr>
            </a:lvl1pPr>
            <a:lvl2pPr marL="489025" indent="0">
              <a:buNone/>
              <a:defRPr sz="2100">
                <a:solidFill>
                  <a:schemeClr val="tx1">
                    <a:tint val="75000"/>
                  </a:schemeClr>
                </a:solidFill>
              </a:defRPr>
            </a:lvl2pPr>
            <a:lvl3pPr marL="978048" indent="0">
              <a:buNone/>
              <a:defRPr sz="1900">
                <a:solidFill>
                  <a:schemeClr val="tx1">
                    <a:tint val="75000"/>
                  </a:schemeClr>
                </a:solidFill>
              </a:defRPr>
            </a:lvl3pPr>
            <a:lvl4pPr marL="1467070" indent="0">
              <a:buNone/>
              <a:defRPr sz="1700">
                <a:solidFill>
                  <a:schemeClr val="tx1">
                    <a:tint val="75000"/>
                  </a:schemeClr>
                </a:solidFill>
              </a:defRPr>
            </a:lvl4pPr>
            <a:lvl5pPr marL="1956094" indent="0">
              <a:buNone/>
              <a:defRPr sz="1700">
                <a:solidFill>
                  <a:schemeClr val="tx1">
                    <a:tint val="75000"/>
                  </a:schemeClr>
                </a:solidFill>
              </a:defRPr>
            </a:lvl5pPr>
            <a:lvl6pPr marL="2445090" indent="0">
              <a:buNone/>
              <a:defRPr sz="1700">
                <a:solidFill>
                  <a:schemeClr val="tx1">
                    <a:tint val="75000"/>
                  </a:schemeClr>
                </a:solidFill>
              </a:defRPr>
            </a:lvl6pPr>
            <a:lvl7pPr marL="2934076" indent="0">
              <a:buNone/>
              <a:defRPr sz="1700">
                <a:solidFill>
                  <a:schemeClr val="tx1">
                    <a:tint val="75000"/>
                  </a:schemeClr>
                </a:solidFill>
              </a:defRPr>
            </a:lvl7pPr>
            <a:lvl8pPr marL="3423102" indent="0">
              <a:buNone/>
              <a:defRPr sz="1700">
                <a:solidFill>
                  <a:schemeClr val="tx1">
                    <a:tint val="75000"/>
                  </a:schemeClr>
                </a:solidFill>
              </a:defRPr>
            </a:lvl8pPr>
            <a:lvl9pPr marL="3912101" indent="0">
              <a:buNone/>
              <a:defRPr sz="17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512904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4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12" y="182564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136036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813" y="1681191"/>
            <a:ext cx="5157787" cy="823913"/>
          </a:xfrm>
        </p:spPr>
        <p:txBody>
          <a:bodyPr anchor="b"/>
          <a:lstStyle>
            <a:lvl1pPr marL="0" indent="0">
              <a:buNone/>
              <a:defRPr sz="2700" b="1"/>
            </a:lvl1pPr>
            <a:lvl2pPr marL="489025" indent="0">
              <a:buNone/>
              <a:defRPr sz="2100" b="1"/>
            </a:lvl2pPr>
            <a:lvl3pPr marL="978048" indent="0">
              <a:buNone/>
              <a:defRPr sz="1900" b="1"/>
            </a:lvl3pPr>
            <a:lvl4pPr marL="1467070" indent="0">
              <a:buNone/>
              <a:defRPr sz="1700" b="1"/>
            </a:lvl4pPr>
            <a:lvl5pPr marL="1956094" indent="0">
              <a:buNone/>
              <a:defRPr sz="1700" b="1"/>
            </a:lvl5pPr>
            <a:lvl6pPr marL="2445090" indent="0">
              <a:buNone/>
              <a:defRPr sz="1700" b="1"/>
            </a:lvl6pPr>
            <a:lvl7pPr marL="2934076" indent="0">
              <a:buNone/>
              <a:defRPr sz="1700" b="1"/>
            </a:lvl7pPr>
            <a:lvl8pPr marL="3423102" indent="0">
              <a:buNone/>
              <a:defRPr sz="1700" b="1"/>
            </a:lvl8pPr>
            <a:lvl9pPr marL="3912101" indent="0">
              <a:buNone/>
              <a:defRPr sz="1700" b="1"/>
            </a:lvl9pPr>
          </a:lstStyle>
          <a:p>
            <a:pPr lvl="0"/>
            <a:r>
              <a:rPr lang="zh-CN" altLang="en-US"/>
              <a:t>编辑母版文本样式</a:t>
            </a:r>
          </a:p>
        </p:txBody>
      </p:sp>
      <p:sp>
        <p:nvSpPr>
          <p:cNvPr id="4" name="Content Placeholder 3"/>
          <p:cNvSpPr>
            <a:spLocks noGrp="1"/>
          </p:cNvSpPr>
          <p:nvPr>
            <p:ph sz="half" idx="2"/>
          </p:nvPr>
        </p:nvSpPr>
        <p:spPr>
          <a:xfrm>
            <a:off x="839813" y="2505091"/>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10" y="1681191"/>
            <a:ext cx="5183188" cy="823913"/>
          </a:xfrm>
        </p:spPr>
        <p:txBody>
          <a:bodyPr anchor="b"/>
          <a:lstStyle>
            <a:lvl1pPr marL="0" indent="0">
              <a:buNone/>
              <a:defRPr sz="2700" b="1"/>
            </a:lvl1pPr>
            <a:lvl2pPr marL="489025" indent="0">
              <a:buNone/>
              <a:defRPr sz="2100" b="1"/>
            </a:lvl2pPr>
            <a:lvl3pPr marL="978048" indent="0">
              <a:buNone/>
              <a:defRPr sz="1900" b="1"/>
            </a:lvl3pPr>
            <a:lvl4pPr marL="1467070" indent="0">
              <a:buNone/>
              <a:defRPr sz="1700" b="1"/>
            </a:lvl4pPr>
            <a:lvl5pPr marL="1956094" indent="0">
              <a:buNone/>
              <a:defRPr sz="1700" b="1"/>
            </a:lvl5pPr>
            <a:lvl6pPr marL="2445090" indent="0">
              <a:buNone/>
              <a:defRPr sz="1700" b="1"/>
            </a:lvl6pPr>
            <a:lvl7pPr marL="2934076" indent="0">
              <a:buNone/>
              <a:defRPr sz="1700" b="1"/>
            </a:lvl7pPr>
            <a:lvl8pPr marL="3423102" indent="0">
              <a:buNone/>
              <a:defRPr sz="1700" b="1"/>
            </a:lvl8pPr>
            <a:lvl9pPr marL="3912101" indent="0">
              <a:buNone/>
              <a:defRPr sz="1700" b="1"/>
            </a:lvl9pPr>
          </a:lstStyle>
          <a:p>
            <a:pPr lvl="0"/>
            <a:r>
              <a:rPr lang="zh-CN" altLang="en-US"/>
              <a:t>编辑母版文本样式</a:t>
            </a:r>
          </a:p>
        </p:txBody>
      </p:sp>
      <p:sp>
        <p:nvSpPr>
          <p:cNvPr id="6" name="Content Placeholder 5"/>
          <p:cNvSpPr>
            <a:spLocks noGrp="1"/>
          </p:cNvSpPr>
          <p:nvPr>
            <p:ph sz="quarter" idx="4"/>
          </p:nvPr>
        </p:nvSpPr>
        <p:spPr>
          <a:xfrm>
            <a:off x="6172210" y="2505091"/>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55038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95280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878437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12" y="457354"/>
            <a:ext cx="3932237" cy="1600201"/>
          </a:xfrm>
        </p:spPr>
        <p:txBody>
          <a:bodyPr anchor="b"/>
          <a:lstStyle>
            <a:lvl1pPr>
              <a:defRPr sz="35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582"/>
            <a:ext cx="6172200" cy="4873625"/>
          </a:xfrm>
        </p:spPr>
        <p:txBody>
          <a:bodyPr/>
          <a:lstStyle>
            <a:lvl1pPr>
              <a:defRPr sz="3500"/>
            </a:lvl1pPr>
            <a:lvl2pPr>
              <a:defRPr sz="3100"/>
            </a:lvl2pPr>
            <a:lvl3pPr>
              <a:defRPr sz="2700"/>
            </a:lvl3pPr>
            <a:lvl4pPr>
              <a:defRPr sz="2100"/>
            </a:lvl4pPr>
            <a:lvl5pPr>
              <a:defRPr sz="2100"/>
            </a:lvl5pPr>
            <a:lvl6pPr>
              <a:defRPr sz="2100"/>
            </a:lvl6pPr>
            <a:lvl7pPr>
              <a:defRPr sz="2100"/>
            </a:lvl7pPr>
            <a:lvl8pPr>
              <a:defRPr sz="2100"/>
            </a:lvl8pPr>
            <a:lvl9pPr>
              <a:defRPr sz="21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812" y="2057415"/>
            <a:ext cx="3932237" cy="3811588"/>
          </a:xfrm>
        </p:spPr>
        <p:txBody>
          <a:bodyPr/>
          <a:lstStyle>
            <a:lvl1pPr marL="0" indent="0">
              <a:buNone/>
              <a:defRPr sz="1700"/>
            </a:lvl1pPr>
            <a:lvl2pPr marL="489025" indent="0">
              <a:buNone/>
              <a:defRPr sz="1500"/>
            </a:lvl2pPr>
            <a:lvl3pPr marL="978048" indent="0">
              <a:buNone/>
              <a:defRPr sz="1300"/>
            </a:lvl3pPr>
            <a:lvl4pPr marL="1467070" indent="0">
              <a:buNone/>
              <a:defRPr sz="1100"/>
            </a:lvl4pPr>
            <a:lvl5pPr marL="1956094" indent="0">
              <a:buNone/>
              <a:defRPr sz="1100"/>
            </a:lvl5pPr>
            <a:lvl6pPr marL="2445090" indent="0">
              <a:buNone/>
              <a:defRPr sz="1100"/>
            </a:lvl6pPr>
            <a:lvl7pPr marL="2934076" indent="0">
              <a:buNone/>
              <a:defRPr sz="1100"/>
            </a:lvl7pPr>
            <a:lvl8pPr marL="3423102" indent="0">
              <a:buNone/>
              <a:defRPr sz="1100"/>
            </a:lvl8pPr>
            <a:lvl9pPr marL="3912101"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251377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12" y="457354"/>
            <a:ext cx="3932237" cy="1600201"/>
          </a:xfrm>
        </p:spPr>
        <p:txBody>
          <a:bodyPr anchor="b"/>
          <a:lstStyle>
            <a:lvl1pPr>
              <a:defRPr sz="35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582"/>
            <a:ext cx="6172200" cy="4873625"/>
          </a:xfrm>
        </p:spPr>
        <p:txBody>
          <a:bodyPr anchor="t"/>
          <a:lstStyle>
            <a:lvl1pPr marL="0" indent="0">
              <a:buNone/>
              <a:defRPr sz="3500"/>
            </a:lvl1pPr>
            <a:lvl2pPr marL="489025" indent="0">
              <a:buNone/>
              <a:defRPr sz="3100"/>
            </a:lvl2pPr>
            <a:lvl3pPr marL="978048" indent="0">
              <a:buNone/>
              <a:defRPr sz="2700"/>
            </a:lvl3pPr>
            <a:lvl4pPr marL="1467070" indent="0">
              <a:buNone/>
              <a:defRPr sz="2100"/>
            </a:lvl4pPr>
            <a:lvl5pPr marL="1956094" indent="0">
              <a:buNone/>
              <a:defRPr sz="2100"/>
            </a:lvl5pPr>
            <a:lvl6pPr marL="2445090" indent="0">
              <a:buNone/>
              <a:defRPr sz="2100"/>
            </a:lvl6pPr>
            <a:lvl7pPr marL="2934076" indent="0">
              <a:buNone/>
              <a:defRPr sz="2100"/>
            </a:lvl7pPr>
            <a:lvl8pPr marL="3423102" indent="0">
              <a:buNone/>
              <a:defRPr sz="2100"/>
            </a:lvl8pPr>
            <a:lvl9pPr marL="3912101" indent="0">
              <a:buNone/>
              <a:defRPr sz="2100"/>
            </a:lvl9pPr>
          </a:lstStyle>
          <a:p>
            <a:r>
              <a:rPr lang="zh-CN" altLang="en-US"/>
              <a:t>单击图标添加图片</a:t>
            </a:r>
            <a:endParaRPr lang="en-US" dirty="0"/>
          </a:p>
        </p:txBody>
      </p:sp>
      <p:sp>
        <p:nvSpPr>
          <p:cNvPr id="4" name="Text Placeholder 3"/>
          <p:cNvSpPr>
            <a:spLocks noGrp="1"/>
          </p:cNvSpPr>
          <p:nvPr>
            <p:ph type="body" sz="half" idx="2"/>
          </p:nvPr>
        </p:nvSpPr>
        <p:spPr>
          <a:xfrm>
            <a:off x="839812" y="2057415"/>
            <a:ext cx="3932237" cy="3811588"/>
          </a:xfrm>
        </p:spPr>
        <p:txBody>
          <a:bodyPr/>
          <a:lstStyle>
            <a:lvl1pPr marL="0" indent="0">
              <a:buNone/>
              <a:defRPr sz="1700"/>
            </a:lvl1pPr>
            <a:lvl2pPr marL="489025" indent="0">
              <a:buNone/>
              <a:defRPr sz="1500"/>
            </a:lvl2pPr>
            <a:lvl3pPr marL="978048" indent="0">
              <a:buNone/>
              <a:defRPr sz="1300"/>
            </a:lvl3pPr>
            <a:lvl4pPr marL="1467070" indent="0">
              <a:buNone/>
              <a:defRPr sz="1100"/>
            </a:lvl4pPr>
            <a:lvl5pPr marL="1956094" indent="0">
              <a:buNone/>
              <a:defRPr sz="1100"/>
            </a:lvl5pPr>
            <a:lvl6pPr marL="2445090" indent="0">
              <a:buNone/>
              <a:defRPr sz="1100"/>
            </a:lvl6pPr>
            <a:lvl7pPr marL="2934076" indent="0">
              <a:buNone/>
              <a:defRPr sz="1100"/>
            </a:lvl7pPr>
            <a:lvl8pPr marL="3423102" indent="0">
              <a:buNone/>
              <a:defRPr sz="1100"/>
            </a:lvl8pPr>
            <a:lvl9pPr marL="3912101"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659055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13" y="1681163"/>
            <a:ext cx="5157787" cy="823912"/>
          </a:xfrm>
        </p:spPr>
        <p:txBody>
          <a:bodyPr anchor="b"/>
          <a:lstStyle>
            <a:lvl1pPr marL="0" indent="0">
              <a:buNone/>
              <a:defRPr sz="2400" b="1"/>
            </a:lvl1pPr>
            <a:lvl2pPr marL="456127" indent="0">
              <a:buNone/>
              <a:defRPr sz="2000" b="1"/>
            </a:lvl2pPr>
            <a:lvl3pPr marL="912313" indent="0">
              <a:buNone/>
              <a:defRPr sz="1900" b="1"/>
            </a:lvl3pPr>
            <a:lvl4pPr marL="1368470" indent="0">
              <a:buNone/>
              <a:defRPr sz="1600" b="1"/>
            </a:lvl4pPr>
            <a:lvl5pPr marL="1824624" indent="0">
              <a:buNone/>
              <a:defRPr sz="1600" b="1"/>
            </a:lvl5pPr>
            <a:lvl6pPr marL="2280814" indent="0">
              <a:buNone/>
              <a:defRPr sz="1600" b="1"/>
            </a:lvl6pPr>
            <a:lvl7pPr marL="2736941" indent="0">
              <a:buNone/>
              <a:defRPr sz="1600" b="1"/>
            </a:lvl7pPr>
            <a:lvl8pPr marL="3193063" indent="0">
              <a:buNone/>
              <a:defRPr sz="1600" b="1"/>
            </a:lvl8pPr>
            <a:lvl9pPr marL="364918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13" y="250508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127" indent="0">
              <a:buNone/>
              <a:defRPr sz="2000" b="1"/>
            </a:lvl2pPr>
            <a:lvl3pPr marL="912313" indent="0">
              <a:buNone/>
              <a:defRPr sz="1900" b="1"/>
            </a:lvl3pPr>
            <a:lvl4pPr marL="1368470" indent="0">
              <a:buNone/>
              <a:defRPr sz="1600" b="1"/>
            </a:lvl4pPr>
            <a:lvl5pPr marL="1824624" indent="0">
              <a:buNone/>
              <a:defRPr sz="1600" b="1"/>
            </a:lvl5pPr>
            <a:lvl6pPr marL="2280814" indent="0">
              <a:buNone/>
              <a:defRPr sz="1600" b="1"/>
            </a:lvl6pPr>
            <a:lvl7pPr marL="2736941" indent="0">
              <a:buNone/>
              <a:defRPr sz="1600" b="1"/>
            </a:lvl7pPr>
            <a:lvl8pPr marL="3193063" indent="0">
              <a:buNone/>
              <a:defRPr sz="1600" b="1"/>
            </a:lvl8pPr>
            <a:lvl9pPr marL="364918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8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28996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83"/>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15" y="365283"/>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90255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27428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696688"/>
            <a:ext cx="12192000" cy="5883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0367" tIns="65217" rIns="130367" bIns="65217" rtlCol="0" anchor="ctr"/>
          <a:lstStyle/>
          <a:p>
            <a:pPr algn="ctr" defTabSz="978048"/>
            <a:endParaRPr lang="zh-CN" altLang="en-US">
              <a:solidFill>
                <a:prstClr val="white"/>
              </a:solidFill>
            </a:endParaRPr>
          </a:p>
        </p:txBody>
      </p:sp>
    </p:spTree>
    <p:extLst>
      <p:ext uri="{BB962C8B-B14F-4D97-AF65-F5344CB8AC3E}">
        <p14:creationId xmlns:p14="http://schemas.microsoft.com/office/powerpoint/2010/main" val="177059036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08120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96"/>
            <a:ext cx="12192000" cy="6857413"/>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367" tIns="65217" rIns="130367" bIns="65217" numCol="1" spcCol="0" rtlCol="0" fromWordArt="0" anchor="ctr" anchorCtr="0" forceAA="0" compatLnSpc="1">
            <a:noAutofit/>
          </a:bodyPr>
          <a:lstStyle/>
          <a:p>
            <a:pPr algn="ctr" defTabSz="978048"/>
            <a:endParaRPr lang="zh-CN" altLang="en-US">
              <a:solidFill>
                <a:prstClr val="white"/>
              </a:solidFill>
            </a:endParaRPr>
          </a:p>
        </p:txBody>
      </p:sp>
    </p:spTree>
    <p:extLst>
      <p:ext uri="{BB962C8B-B14F-4D97-AF65-F5344CB8AC3E}">
        <p14:creationId xmlns:p14="http://schemas.microsoft.com/office/powerpoint/2010/main" val="316964164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52" tIns="45678" rIns="91252" bIns="45678" rtlCol="0" anchor="ctr"/>
          <a:lstStyle/>
          <a:p>
            <a:pPr algn="ctr" defTabSz="912367"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3793762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25" y="1122367"/>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225" y="3602188"/>
            <a:ext cx="9144001" cy="1655765"/>
          </a:xfrm>
        </p:spPr>
        <p:txBody>
          <a:bodyPr/>
          <a:lstStyle>
            <a:lvl1pPr marL="0" indent="0" algn="ctr">
              <a:buNone/>
              <a:defRPr sz="2400"/>
            </a:lvl1pPr>
            <a:lvl2pPr marL="454743" indent="0" algn="ctr">
              <a:buNone/>
              <a:defRPr sz="2000"/>
            </a:lvl2pPr>
            <a:lvl3pPr marL="909583" indent="0" algn="ctr">
              <a:buNone/>
              <a:defRPr sz="1900"/>
            </a:lvl3pPr>
            <a:lvl4pPr marL="1364375" indent="0" algn="ctr">
              <a:buNone/>
              <a:defRPr sz="1600"/>
            </a:lvl4pPr>
            <a:lvl5pPr marL="1819173" indent="0" algn="ctr">
              <a:buNone/>
              <a:defRPr sz="1600"/>
            </a:lvl5pPr>
            <a:lvl6pPr marL="2274010" indent="0" algn="ctr">
              <a:buNone/>
              <a:defRPr sz="1600"/>
            </a:lvl6pPr>
            <a:lvl7pPr marL="2728754" indent="0" algn="ctr">
              <a:buNone/>
              <a:defRPr sz="1600"/>
            </a:lvl7pPr>
            <a:lvl8pPr marL="3183495" indent="0" algn="ctr">
              <a:buNone/>
              <a:defRPr sz="1600"/>
            </a:lvl8pPr>
            <a:lvl9pPr marL="363830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1577137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3995220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693"/>
            <a:ext cx="10515600" cy="1500187"/>
          </a:xfrm>
        </p:spPr>
        <p:txBody>
          <a:bodyPr/>
          <a:lstStyle>
            <a:lvl1pPr marL="0" indent="0">
              <a:buNone/>
              <a:defRPr sz="2400">
                <a:solidFill>
                  <a:schemeClr val="tx1"/>
                </a:solidFill>
              </a:defRPr>
            </a:lvl1pPr>
            <a:lvl2pPr marL="454743" indent="0">
              <a:buNone/>
              <a:defRPr sz="2000">
                <a:solidFill>
                  <a:schemeClr val="tx1">
                    <a:tint val="75000"/>
                  </a:schemeClr>
                </a:solidFill>
              </a:defRPr>
            </a:lvl2pPr>
            <a:lvl3pPr marL="909583" indent="0">
              <a:buNone/>
              <a:defRPr sz="1900">
                <a:solidFill>
                  <a:schemeClr val="tx1">
                    <a:tint val="75000"/>
                  </a:schemeClr>
                </a:solidFill>
              </a:defRPr>
            </a:lvl3pPr>
            <a:lvl4pPr marL="1364375" indent="0">
              <a:buNone/>
              <a:defRPr sz="1600">
                <a:solidFill>
                  <a:schemeClr val="tx1">
                    <a:tint val="75000"/>
                  </a:schemeClr>
                </a:solidFill>
              </a:defRPr>
            </a:lvl4pPr>
            <a:lvl5pPr marL="1819173" indent="0">
              <a:buNone/>
              <a:defRPr sz="1600">
                <a:solidFill>
                  <a:schemeClr val="tx1">
                    <a:tint val="75000"/>
                  </a:schemeClr>
                </a:solidFill>
              </a:defRPr>
            </a:lvl5pPr>
            <a:lvl6pPr marL="2274010" indent="0">
              <a:buNone/>
              <a:defRPr sz="1600">
                <a:solidFill>
                  <a:schemeClr val="tx1">
                    <a:tint val="75000"/>
                  </a:schemeClr>
                </a:solidFill>
              </a:defRPr>
            </a:lvl6pPr>
            <a:lvl7pPr marL="2728754" indent="0">
              <a:buNone/>
              <a:defRPr sz="1600">
                <a:solidFill>
                  <a:schemeClr val="tx1">
                    <a:tint val="75000"/>
                  </a:schemeClr>
                </a:solidFill>
              </a:defRPr>
            </a:lvl7pPr>
            <a:lvl8pPr marL="3183495" indent="0">
              <a:buNone/>
              <a:defRPr sz="1600">
                <a:solidFill>
                  <a:schemeClr val="tx1">
                    <a:tint val="75000"/>
                  </a:schemeClr>
                </a:solidFill>
              </a:defRPr>
            </a:lvl8pPr>
            <a:lvl9pPr marL="363830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416652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17" y="182564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35" y="182564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3107991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51"/>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37" y="1681191"/>
            <a:ext cx="5157787" cy="823913"/>
          </a:xfrm>
        </p:spPr>
        <p:txBody>
          <a:bodyPr anchor="b"/>
          <a:lstStyle>
            <a:lvl1pPr marL="0" indent="0">
              <a:buNone/>
              <a:defRPr sz="2400" b="1"/>
            </a:lvl1pPr>
            <a:lvl2pPr marL="454743" indent="0">
              <a:buNone/>
              <a:defRPr sz="2000" b="1"/>
            </a:lvl2pPr>
            <a:lvl3pPr marL="909583" indent="0">
              <a:buNone/>
              <a:defRPr sz="1900" b="1"/>
            </a:lvl3pPr>
            <a:lvl4pPr marL="1364375" indent="0">
              <a:buNone/>
              <a:defRPr sz="1600" b="1"/>
            </a:lvl4pPr>
            <a:lvl5pPr marL="1819173" indent="0">
              <a:buNone/>
              <a:defRPr sz="1600" b="1"/>
            </a:lvl5pPr>
            <a:lvl6pPr marL="2274010" indent="0">
              <a:buNone/>
              <a:defRPr sz="1600" b="1"/>
            </a:lvl6pPr>
            <a:lvl7pPr marL="2728754" indent="0">
              <a:buNone/>
              <a:defRPr sz="1600" b="1"/>
            </a:lvl7pPr>
            <a:lvl8pPr marL="3183495" indent="0">
              <a:buNone/>
              <a:defRPr sz="1600" b="1"/>
            </a:lvl8pPr>
            <a:lvl9pPr marL="3638302" indent="0">
              <a:buNone/>
              <a:defRPr sz="1600" b="1"/>
            </a:lvl9pPr>
          </a:lstStyle>
          <a:p>
            <a:pPr lvl="0"/>
            <a:r>
              <a:rPr lang="en-US"/>
              <a:t>Edit Master text styles</a:t>
            </a:r>
          </a:p>
        </p:txBody>
      </p:sp>
      <p:sp>
        <p:nvSpPr>
          <p:cNvPr id="4" name="Content Placeholder 3"/>
          <p:cNvSpPr>
            <a:spLocks noGrp="1"/>
          </p:cNvSpPr>
          <p:nvPr>
            <p:ph sz="half" idx="2"/>
          </p:nvPr>
        </p:nvSpPr>
        <p:spPr>
          <a:xfrm>
            <a:off x="839837" y="250509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91"/>
            <a:ext cx="5183188" cy="823913"/>
          </a:xfrm>
        </p:spPr>
        <p:txBody>
          <a:bodyPr anchor="b"/>
          <a:lstStyle>
            <a:lvl1pPr marL="0" indent="0">
              <a:buNone/>
              <a:defRPr sz="2400" b="1"/>
            </a:lvl1pPr>
            <a:lvl2pPr marL="454743" indent="0">
              <a:buNone/>
              <a:defRPr sz="2000" b="1"/>
            </a:lvl2pPr>
            <a:lvl3pPr marL="909583" indent="0">
              <a:buNone/>
              <a:defRPr sz="1900" b="1"/>
            </a:lvl3pPr>
            <a:lvl4pPr marL="1364375" indent="0">
              <a:buNone/>
              <a:defRPr sz="1600" b="1"/>
            </a:lvl4pPr>
            <a:lvl5pPr marL="1819173" indent="0">
              <a:buNone/>
              <a:defRPr sz="1600" b="1"/>
            </a:lvl5pPr>
            <a:lvl6pPr marL="2274010" indent="0">
              <a:buNone/>
              <a:defRPr sz="1600" b="1"/>
            </a:lvl6pPr>
            <a:lvl7pPr marL="2728754" indent="0">
              <a:buNone/>
              <a:defRPr sz="1600" b="1"/>
            </a:lvl7pPr>
            <a:lvl8pPr marL="3183495" indent="0">
              <a:buNone/>
              <a:defRPr sz="1600" b="1"/>
            </a:lvl8pPr>
            <a:lvl9pPr marL="3638302"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9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2923955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141599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1755100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354"/>
            <a:ext cx="3932237" cy="1600201"/>
          </a:xfrm>
        </p:spPr>
        <p:txBody>
          <a:bodyPr anchor="b"/>
          <a:lstStyle>
            <a:lvl1pPr>
              <a:defRPr sz="3100"/>
            </a:lvl1pPr>
          </a:lstStyle>
          <a:p>
            <a:r>
              <a:rPr lang="en-US"/>
              <a:t>Click to edit Master title style</a:t>
            </a:r>
            <a:endParaRPr lang="en-US" dirty="0"/>
          </a:p>
        </p:txBody>
      </p:sp>
      <p:sp>
        <p:nvSpPr>
          <p:cNvPr id="3" name="Content Placeholder 2"/>
          <p:cNvSpPr>
            <a:spLocks noGrp="1"/>
          </p:cNvSpPr>
          <p:nvPr>
            <p:ph idx="1"/>
          </p:nvPr>
        </p:nvSpPr>
        <p:spPr>
          <a:xfrm>
            <a:off x="5183188" y="987758"/>
            <a:ext cx="6172200"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44" y="2057427"/>
            <a:ext cx="3932237" cy="3811588"/>
          </a:xfrm>
        </p:spPr>
        <p:txBody>
          <a:bodyPr/>
          <a:lstStyle>
            <a:lvl1pPr marL="0" indent="0">
              <a:buNone/>
              <a:defRPr sz="1600"/>
            </a:lvl1pPr>
            <a:lvl2pPr marL="454743" indent="0">
              <a:buNone/>
              <a:defRPr sz="1500"/>
            </a:lvl2pPr>
            <a:lvl3pPr marL="909583" indent="0">
              <a:buNone/>
              <a:defRPr sz="1100"/>
            </a:lvl3pPr>
            <a:lvl4pPr marL="1364375" indent="0">
              <a:buNone/>
              <a:defRPr sz="1100"/>
            </a:lvl4pPr>
            <a:lvl5pPr marL="1819173" indent="0">
              <a:buNone/>
              <a:defRPr sz="1100"/>
            </a:lvl5pPr>
            <a:lvl6pPr marL="2274010" indent="0">
              <a:buNone/>
              <a:defRPr sz="1100"/>
            </a:lvl6pPr>
            <a:lvl7pPr marL="2728754" indent="0">
              <a:buNone/>
              <a:defRPr sz="1100"/>
            </a:lvl7pPr>
            <a:lvl8pPr marL="3183495" indent="0">
              <a:buNone/>
              <a:defRPr sz="1100"/>
            </a:lvl8pPr>
            <a:lvl9pPr marL="3638302"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3276701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354"/>
            <a:ext cx="3932237" cy="1600201"/>
          </a:xfrm>
        </p:spPr>
        <p:txBody>
          <a:bodyPr anchor="b"/>
          <a:lstStyle>
            <a:lvl1pPr>
              <a:defRPr sz="3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758"/>
            <a:ext cx="6172200" cy="4873625"/>
          </a:xfrm>
        </p:spPr>
        <p:txBody>
          <a:bodyPr anchor="t"/>
          <a:lstStyle>
            <a:lvl1pPr marL="0" indent="0">
              <a:buNone/>
              <a:defRPr sz="3100"/>
            </a:lvl1pPr>
            <a:lvl2pPr marL="454743" indent="0">
              <a:buNone/>
              <a:defRPr sz="2900"/>
            </a:lvl2pPr>
            <a:lvl3pPr marL="909583" indent="0">
              <a:buNone/>
              <a:defRPr sz="2400"/>
            </a:lvl3pPr>
            <a:lvl4pPr marL="1364375" indent="0">
              <a:buNone/>
              <a:defRPr sz="2000"/>
            </a:lvl4pPr>
            <a:lvl5pPr marL="1819173" indent="0">
              <a:buNone/>
              <a:defRPr sz="2000"/>
            </a:lvl5pPr>
            <a:lvl6pPr marL="2274010" indent="0">
              <a:buNone/>
              <a:defRPr sz="2000"/>
            </a:lvl6pPr>
            <a:lvl7pPr marL="2728754" indent="0">
              <a:buNone/>
              <a:defRPr sz="2000"/>
            </a:lvl7pPr>
            <a:lvl8pPr marL="3183495" indent="0">
              <a:buNone/>
              <a:defRPr sz="2000"/>
            </a:lvl8pPr>
            <a:lvl9pPr marL="363830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44" y="2057427"/>
            <a:ext cx="3932237" cy="3811588"/>
          </a:xfrm>
        </p:spPr>
        <p:txBody>
          <a:bodyPr/>
          <a:lstStyle>
            <a:lvl1pPr marL="0" indent="0">
              <a:buNone/>
              <a:defRPr sz="1600"/>
            </a:lvl1pPr>
            <a:lvl2pPr marL="454743" indent="0">
              <a:buNone/>
              <a:defRPr sz="1500"/>
            </a:lvl2pPr>
            <a:lvl3pPr marL="909583" indent="0">
              <a:buNone/>
              <a:defRPr sz="1100"/>
            </a:lvl3pPr>
            <a:lvl4pPr marL="1364375" indent="0">
              <a:buNone/>
              <a:defRPr sz="1100"/>
            </a:lvl4pPr>
            <a:lvl5pPr marL="1819173" indent="0">
              <a:buNone/>
              <a:defRPr sz="1100"/>
            </a:lvl5pPr>
            <a:lvl6pPr marL="2274010" indent="0">
              <a:buNone/>
              <a:defRPr sz="1100"/>
            </a:lvl6pPr>
            <a:lvl7pPr marL="2728754" indent="0">
              <a:buNone/>
              <a:defRPr sz="1100"/>
            </a:lvl7pPr>
            <a:lvl8pPr marL="3183495" indent="0">
              <a:buNone/>
              <a:defRPr sz="1100"/>
            </a:lvl8pPr>
            <a:lvl9pPr marL="3638302"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1269511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402500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37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35" y="36537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958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11789312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矩形 5"/>
          <p:cNvSpPr/>
          <p:nvPr userDrawn="1"/>
        </p:nvSpPr>
        <p:spPr>
          <a:xfrm>
            <a:off x="-3888" y="0"/>
            <a:ext cx="12195563"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lIns="86519" tIns="43310" rIns="86519" bIns="43310" rtlCol="0" anchor="ctr"/>
          <a:lstStyle/>
          <a:p>
            <a:pPr algn="ctr" defTabSz="912472" fontAlgn="base">
              <a:spcBef>
                <a:spcPct val="0"/>
              </a:spcBef>
              <a:spcAft>
                <a:spcPct val="0"/>
              </a:spcAft>
            </a:pPr>
            <a:endParaRPr lang="zh-CN" altLang="en-US" sz="1900">
              <a:solidFill>
                <a:prstClr val="white"/>
              </a:solidFill>
            </a:endParaRPr>
          </a:p>
        </p:txBody>
      </p:sp>
    </p:spTree>
    <p:extLst>
      <p:ext uri="{BB962C8B-B14F-4D97-AF65-F5344CB8AC3E}">
        <p14:creationId xmlns:p14="http://schemas.microsoft.com/office/powerpoint/2010/main" val="162626863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4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77"/>
            <a:ext cx="9144000" cy="1655763"/>
          </a:xfrm>
        </p:spPr>
        <p:txBody>
          <a:bodyPr>
            <a:normAutofit/>
          </a:bodyPr>
          <a:lstStyle>
            <a:lvl1pPr marL="0" indent="0" algn="ctr">
              <a:buNone/>
              <a:defRPr sz="1900"/>
            </a:lvl1pPr>
            <a:lvl2pPr marL="457119" indent="0" algn="ctr">
              <a:buNone/>
              <a:defRPr sz="2000"/>
            </a:lvl2pPr>
            <a:lvl3pPr marL="914241" indent="0" algn="ctr">
              <a:buNone/>
              <a:defRPr sz="1900"/>
            </a:lvl3pPr>
            <a:lvl4pPr marL="1371362" indent="0" algn="ctr">
              <a:buNone/>
              <a:defRPr sz="1600"/>
            </a:lvl4pPr>
            <a:lvl5pPr marL="1828482" indent="0" algn="ctr">
              <a:buNone/>
              <a:defRPr sz="1600"/>
            </a:lvl5pPr>
            <a:lvl6pPr marL="2285606" indent="0" algn="ctr">
              <a:buNone/>
              <a:defRPr sz="1600"/>
            </a:lvl6pPr>
            <a:lvl7pPr marL="2742722" indent="0" algn="ctr">
              <a:buNone/>
              <a:defRPr sz="1600"/>
            </a:lvl7pPr>
            <a:lvl8pPr marL="3199840" indent="0" algn="ctr">
              <a:buNone/>
              <a:defRPr sz="1600"/>
            </a:lvl8pPr>
            <a:lvl9pPr marL="365695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2024/3/14</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70613878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900"/>
            </a:lvl3pPr>
            <a:lvl4pPr>
              <a:defRPr sz="1900"/>
            </a:lvl4pPr>
            <a:lvl5pPr>
              <a:defRPr sz="19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2024/3/14</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4518629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6"/>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79937118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63230918"/>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55"/>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3" y="1744961"/>
            <a:ext cx="5183188" cy="823912"/>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3" y="2615655"/>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37644294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41"/>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49"/>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81407138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17169570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20" y="713721"/>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zh-CN" altLang="en-US" dirty="0"/>
          </a:p>
        </p:txBody>
      </p:sp>
      <p:sp>
        <p:nvSpPr>
          <p:cNvPr id="4" name="文本占位符 3"/>
          <p:cNvSpPr>
            <a:spLocks noGrp="1"/>
          </p:cNvSpPr>
          <p:nvPr>
            <p:ph type="body" sz="half" idx="2"/>
          </p:nvPr>
        </p:nvSpPr>
        <p:spPr>
          <a:xfrm>
            <a:off x="838220" y="2313875"/>
            <a:ext cx="4681655" cy="3811588"/>
          </a:xfrm>
        </p:spPr>
        <p:txBody>
          <a:bodyPr>
            <a:normAutofit/>
          </a:bodyPr>
          <a:lstStyle>
            <a:lvl1pPr marL="0" indent="0">
              <a:buNone/>
              <a:defRPr sz="19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2024/3/14</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52456603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900" y="365171"/>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1" y="365171"/>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46209275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2024/3/14</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8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60981743"/>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51" y="1122364"/>
            <a:ext cx="914400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51" y="3602133"/>
            <a:ext cx="9144001" cy="1655763"/>
          </a:xfrm>
        </p:spPr>
        <p:txBody>
          <a:bodyPr/>
          <a:lstStyle>
            <a:lvl1pPr marL="0" indent="0" algn="ctr">
              <a:buNone/>
              <a:defRPr sz="2400"/>
            </a:lvl1pPr>
            <a:lvl2pPr marL="456127" indent="0" algn="ctr">
              <a:buNone/>
              <a:defRPr sz="2000"/>
            </a:lvl2pPr>
            <a:lvl3pPr marL="912313" indent="0" algn="ctr">
              <a:buNone/>
              <a:defRPr sz="1900"/>
            </a:lvl3pPr>
            <a:lvl4pPr marL="1368470" indent="0" algn="ctr">
              <a:buNone/>
              <a:defRPr sz="1600"/>
            </a:lvl4pPr>
            <a:lvl5pPr marL="1824624" indent="0" algn="ctr">
              <a:buNone/>
              <a:defRPr sz="1600"/>
            </a:lvl5pPr>
            <a:lvl6pPr marL="2280814" indent="0" algn="ctr">
              <a:buNone/>
              <a:defRPr sz="1600"/>
            </a:lvl6pPr>
            <a:lvl7pPr marL="2736941" indent="0" algn="ctr">
              <a:buNone/>
              <a:defRPr sz="1600"/>
            </a:lvl7pPr>
            <a:lvl8pPr marL="3193063" indent="0" algn="ctr">
              <a:buNone/>
              <a:defRPr sz="1600"/>
            </a:lvl8pPr>
            <a:lvl9pPr marL="36491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47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54"/>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20"/>
            <a:ext cx="3932237" cy="3811589"/>
          </a:xfrm>
        </p:spPr>
        <p:txBody>
          <a:bodyPr/>
          <a:lstStyle>
            <a:lvl1pPr marL="0" indent="0">
              <a:buNone/>
              <a:defRPr sz="1600"/>
            </a:lvl1pPr>
            <a:lvl2pPr marL="456127" indent="0">
              <a:buNone/>
              <a:defRPr sz="1500"/>
            </a:lvl2pPr>
            <a:lvl3pPr marL="912313" indent="0">
              <a:buNone/>
              <a:defRPr sz="1200"/>
            </a:lvl3pPr>
            <a:lvl4pPr marL="1368470" indent="0">
              <a:buNone/>
              <a:defRPr sz="1100"/>
            </a:lvl4pPr>
            <a:lvl5pPr marL="1824624" indent="0">
              <a:buNone/>
              <a:defRPr sz="1100"/>
            </a:lvl5pPr>
            <a:lvl6pPr marL="2280814" indent="0">
              <a:buNone/>
              <a:defRPr sz="1100"/>
            </a:lvl6pPr>
            <a:lvl7pPr marL="2736941" indent="0">
              <a:buNone/>
              <a:defRPr sz="1100"/>
            </a:lvl7pPr>
            <a:lvl8pPr marL="3193063" indent="0">
              <a:buNone/>
              <a:defRPr sz="1100"/>
            </a:lvl8pPr>
            <a:lvl9pPr marL="364918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3157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9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523"/>
            <a:ext cx="10515600" cy="1500188"/>
          </a:xfrm>
        </p:spPr>
        <p:txBody>
          <a:bodyPr/>
          <a:lstStyle>
            <a:lvl1pPr marL="0" indent="0">
              <a:buNone/>
              <a:defRPr sz="2400">
                <a:solidFill>
                  <a:schemeClr val="tx1">
                    <a:tint val="75000"/>
                  </a:schemeClr>
                </a:solidFill>
              </a:defRPr>
            </a:lvl1pPr>
            <a:lvl2pPr marL="456127" indent="0">
              <a:buNone/>
              <a:defRPr sz="2000">
                <a:solidFill>
                  <a:schemeClr val="tx1">
                    <a:tint val="75000"/>
                  </a:schemeClr>
                </a:solidFill>
              </a:defRPr>
            </a:lvl2pPr>
            <a:lvl3pPr marL="912313" indent="0">
              <a:buNone/>
              <a:defRPr sz="1900">
                <a:solidFill>
                  <a:schemeClr val="tx1">
                    <a:tint val="75000"/>
                  </a:schemeClr>
                </a:solidFill>
              </a:defRPr>
            </a:lvl3pPr>
            <a:lvl4pPr marL="1368470" indent="0">
              <a:buNone/>
              <a:defRPr sz="1600">
                <a:solidFill>
                  <a:schemeClr val="tx1">
                    <a:tint val="75000"/>
                  </a:schemeClr>
                </a:solidFill>
              </a:defRPr>
            </a:lvl4pPr>
            <a:lvl5pPr marL="1824624" indent="0">
              <a:buNone/>
              <a:defRPr sz="1600">
                <a:solidFill>
                  <a:schemeClr val="tx1">
                    <a:tint val="75000"/>
                  </a:schemeClr>
                </a:solidFill>
              </a:defRPr>
            </a:lvl5pPr>
            <a:lvl6pPr marL="2280814" indent="0">
              <a:buNone/>
              <a:defRPr sz="1600">
                <a:solidFill>
                  <a:schemeClr val="tx1">
                    <a:tint val="75000"/>
                  </a:schemeClr>
                </a:solidFill>
              </a:defRPr>
            </a:lvl6pPr>
            <a:lvl7pPr marL="2736941" indent="0">
              <a:buNone/>
              <a:defRPr sz="1600">
                <a:solidFill>
                  <a:schemeClr val="tx1">
                    <a:tint val="75000"/>
                  </a:schemeClr>
                </a:solidFill>
              </a:defRPr>
            </a:lvl7pPr>
            <a:lvl8pPr marL="3193063" indent="0">
              <a:buNone/>
              <a:defRPr sz="1600">
                <a:solidFill>
                  <a:schemeClr val="tx1">
                    <a:tint val="75000"/>
                  </a:schemeClr>
                </a:solidFill>
              </a:defRPr>
            </a:lvl8pPr>
            <a:lvl9pPr marL="364918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7648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17" y="182564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12" y="182564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251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813" y="1681163"/>
            <a:ext cx="5157787" cy="823912"/>
          </a:xfrm>
        </p:spPr>
        <p:txBody>
          <a:bodyPr anchor="b"/>
          <a:lstStyle>
            <a:lvl1pPr marL="0" indent="0">
              <a:buNone/>
              <a:defRPr sz="2400" b="1"/>
            </a:lvl1pPr>
            <a:lvl2pPr marL="456127" indent="0">
              <a:buNone/>
              <a:defRPr sz="2000" b="1"/>
            </a:lvl2pPr>
            <a:lvl3pPr marL="912313" indent="0">
              <a:buNone/>
              <a:defRPr sz="1900" b="1"/>
            </a:lvl3pPr>
            <a:lvl4pPr marL="1368470" indent="0">
              <a:buNone/>
              <a:defRPr sz="1600" b="1"/>
            </a:lvl4pPr>
            <a:lvl5pPr marL="1824624" indent="0">
              <a:buNone/>
              <a:defRPr sz="1600" b="1"/>
            </a:lvl5pPr>
            <a:lvl6pPr marL="2280814" indent="0">
              <a:buNone/>
              <a:defRPr sz="1600" b="1"/>
            </a:lvl6pPr>
            <a:lvl7pPr marL="2736941" indent="0">
              <a:buNone/>
              <a:defRPr sz="1600" b="1"/>
            </a:lvl7pPr>
            <a:lvl8pPr marL="3193063" indent="0">
              <a:buNone/>
              <a:defRPr sz="1600" b="1"/>
            </a:lvl8pPr>
            <a:lvl9pPr marL="364918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813" y="250508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127" indent="0">
              <a:buNone/>
              <a:defRPr sz="2000" b="1"/>
            </a:lvl2pPr>
            <a:lvl3pPr marL="912313" indent="0">
              <a:buNone/>
              <a:defRPr sz="1900" b="1"/>
            </a:lvl3pPr>
            <a:lvl4pPr marL="1368470" indent="0">
              <a:buNone/>
              <a:defRPr sz="1600" b="1"/>
            </a:lvl4pPr>
            <a:lvl5pPr marL="1824624" indent="0">
              <a:buNone/>
              <a:defRPr sz="1600" b="1"/>
            </a:lvl5pPr>
            <a:lvl6pPr marL="2280814" indent="0">
              <a:buNone/>
              <a:defRPr sz="1600" b="1"/>
            </a:lvl6pPr>
            <a:lvl7pPr marL="2736941" indent="0">
              <a:buNone/>
              <a:defRPr sz="1600" b="1"/>
            </a:lvl7pPr>
            <a:lvl8pPr marL="3193063" indent="0">
              <a:buNone/>
              <a:defRPr sz="1600" b="1"/>
            </a:lvl8pPr>
            <a:lvl9pPr marL="364918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10" y="250508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27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588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58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812" y="457354"/>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6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812" y="2057420"/>
            <a:ext cx="3932237" cy="3811589"/>
          </a:xfrm>
        </p:spPr>
        <p:txBody>
          <a:bodyPr/>
          <a:lstStyle>
            <a:lvl1pPr marL="0" indent="0">
              <a:buNone/>
              <a:defRPr sz="1600"/>
            </a:lvl1pPr>
            <a:lvl2pPr marL="456127" indent="0">
              <a:buNone/>
              <a:defRPr sz="1500"/>
            </a:lvl2pPr>
            <a:lvl3pPr marL="912313" indent="0">
              <a:buNone/>
              <a:defRPr sz="1200"/>
            </a:lvl3pPr>
            <a:lvl4pPr marL="1368470" indent="0">
              <a:buNone/>
              <a:defRPr sz="1100"/>
            </a:lvl4pPr>
            <a:lvl5pPr marL="1824624" indent="0">
              <a:buNone/>
              <a:defRPr sz="1100"/>
            </a:lvl5pPr>
            <a:lvl6pPr marL="2280814" indent="0">
              <a:buNone/>
              <a:defRPr sz="1100"/>
            </a:lvl6pPr>
            <a:lvl7pPr marL="2736941" indent="0">
              <a:buNone/>
              <a:defRPr sz="1100"/>
            </a:lvl7pPr>
            <a:lvl8pPr marL="3193063" indent="0">
              <a:buNone/>
              <a:defRPr sz="1100"/>
            </a:lvl8pPr>
            <a:lvl9pPr marL="364918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109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54"/>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38"/>
            <a:ext cx="6172200" cy="4873625"/>
          </a:xfrm>
        </p:spPr>
        <p:txBody>
          <a:bodyPr/>
          <a:lstStyle>
            <a:lvl1pPr marL="0" indent="0">
              <a:buNone/>
              <a:defRPr sz="3200"/>
            </a:lvl1pPr>
            <a:lvl2pPr marL="456127" indent="0">
              <a:buNone/>
              <a:defRPr sz="2800"/>
            </a:lvl2pPr>
            <a:lvl3pPr marL="912313" indent="0">
              <a:buNone/>
              <a:defRPr sz="2400"/>
            </a:lvl3pPr>
            <a:lvl4pPr marL="1368470" indent="0">
              <a:buNone/>
              <a:defRPr sz="2000"/>
            </a:lvl4pPr>
            <a:lvl5pPr marL="1824624" indent="0">
              <a:buNone/>
              <a:defRPr sz="2000"/>
            </a:lvl5pPr>
            <a:lvl6pPr marL="2280814" indent="0">
              <a:buNone/>
              <a:defRPr sz="2000"/>
            </a:lvl6pPr>
            <a:lvl7pPr marL="2736941" indent="0">
              <a:buNone/>
              <a:defRPr sz="2000"/>
            </a:lvl7pPr>
            <a:lvl8pPr marL="3193063" indent="0">
              <a:buNone/>
              <a:defRPr sz="2000"/>
            </a:lvl8pPr>
            <a:lvl9pPr marL="3649187"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20"/>
            <a:ext cx="3932237" cy="3811589"/>
          </a:xfrm>
        </p:spPr>
        <p:txBody>
          <a:bodyPr/>
          <a:lstStyle>
            <a:lvl1pPr marL="0" indent="0">
              <a:buNone/>
              <a:defRPr sz="1600"/>
            </a:lvl1pPr>
            <a:lvl2pPr marL="456127" indent="0">
              <a:buNone/>
              <a:defRPr sz="1500"/>
            </a:lvl2pPr>
            <a:lvl3pPr marL="912313" indent="0">
              <a:buNone/>
              <a:defRPr sz="1200"/>
            </a:lvl3pPr>
            <a:lvl4pPr marL="1368470" indent="0">
              <a:buNone/>
              <a:defRPr sz="1100"/>
            </a:lvl4pPr>
            <a:lvl5pPr marL="1824624" indent="0">
              <a:buNone/>
              <a:defRPr sz="1100"/>
            </a:lvl5pPr>
            <a:lvl6pPr marL="2280814" indent="0">
              <a:buNone/>
              <a:defRPr sz="1100"/>
            </a:lvl6pPr>
            <a:lvl7pPr marL="2736941" indent="0">
              <a:buNone/>
              <a:defRPr sz="1100"/>
            </a:lvl7pPr>
            <a:lvl8pPr marL="3193063" indent="0">
              <a:buNone/>
              <a:defRPr sz="1100"/>
            </a:lvl8pPr>
            <a:lvl9pPr marL="364918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78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82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15"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34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812" y="457354"/>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638"/>
            <a:ext cx="6172200" cy="4873625"/>
          </a:xfrm>
        </p:spPr>
        <p:txBody>
          <a:bodyPr/>
          <a:lstStyle>
            <a:lvl1pPr marL="0" indent="0">
              <a:buNone/>
              <a:defRPr sz="3200"/>
            </a:lvl1pPr>
            <a:lvl2pPr marL="456127" indent="0">
              <a:buNone/>
              <a:defRPr sz="2800"/>
            </a:lvl2pPr>
            <a:lvl3pPr marL="912313" indent="0">
              <a:buNone/>
              <a:defRPr sz="2400"/>
            </a:lvl3pPr>
            <a:lvl4pPr marL="1368470" indent="0">
              <a:buNone/>
              <a:defRPr sz="2000"/>
            </a:lvl4pPr>
            <a:lvl5pPr marL="1824624" indent="0">
              <a:buNone/>
              <a:defRPr sz="2000"/>
            </a:lvl5pPr>
            <a:lvl6pPr marL="2280814" indent="0">
              <a:buNone/>
              <a:defRPr sz="2000"/>
            </a:lvl6pPr>
            <a:lvl7pPr marL="2736941" indent="0">
              <a:buNone/>
              <a:defRPr sz="2000"/>
            </a:lvl7pPr>
            <a:lvl8pPr marL="3193063" indent="0">
              <a:buNone/>
              <a:defRPr sz="2000"/>
            </a:lvl8pPr>
            <a:lvl9pPr marL="3649187"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812" y="2057420"/>
            <a:ext cx="3932237" cy="3811589"/>
          </a:xfrm>
        </p:spPr>
        <p:txBody>
          <a:bodyPr/>
          <a:lstStyle>
            <a:lvl1pPr marL="0" indent="0">
              <a:buNone/>
              <a:defRPr sz="1600"/>
            </a:lvl1pPr>
            <a:lvl2pPr marL="456127" indent="0">
              <a:buNone/>
              <a:defRPr sz="1500"/>
            </a:lvl2pPr>
            <a:lvl3pPr marL="912313" indent="0">
              <a:buNone/>
              <a:defRPr sz="1200"/>
            </a:lvl3pPr>
            <a:lvl4pPr marL="1368470" indent="0">
              <a:buNone/>
              <a:defRPr sz="1100"/>
            </a:lvl4pPr>
            <a:lvl5pPr marL="1824624" indent="0">
              <a:buNone/>
              <a:defRPr sz="1100"/>
            </a:lvl5pPr>
            <a:lvl6pPr marL="2280814" indent="0">
              <a:buNone/>
              <a:defRPr sz="1100"/>
            </a:lvl6pPr>
            <a:lvl7pPr marL="2736941" indent="0">
              <a:buNone/>
              <a:defRPr sz="1100"/>
            </a:lvl7pPr>
            <a:lvl8pPr marL="3193063" indent="0">
              <a:buNone/>
              <a:defRPr sz="1100"/>
            </a:lvl8pPr>
            <a:lvl9pPr marL="364918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t>3/14/2024</a:t>
            </a:fld>
            <a:endParaRPr lang="en-US"/>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669"/>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7899" indent="0" algn="ctr">
              <a:buNone/>
              <a:defRPr>
                <a:solidFill>
                  <a:schemeClr val="tx1">
                    <a:tint val="75000"/>
                  </a:schemeClr>
                </a:solidFill>
              </a:defRPr>
            </a:lvl2pPr>
            <a:lvl3pPr marL="1215930" indent="0" algn="ctr">
              <a:buNone/>
              <a:defRPr>
                <a:solidFill>
                  <a:schemeClr val="tx1">
                    <a:tint val="75000"/>
                  </a:schemeClr>
                </a:solidFill>
              </a:defRPr>
            </a:lvl3pPr>
            <a:lvl4pPr marL="1823870" indent="0" algn="ctr">
              <a:buNone/>
              <a:defRPr>
                <a:solidFill>
                  <a:schemeClr val="tx1">
                    <a:tint val="75000"/>
                  </a:schemeClr>
                </a:solidFill>
              </a:defRPr>
            </a:lvl4pPr>
            <a:lvl5pPr marL="2431858" indent="0" algn="ctr">
              <a:buNone/>
              <a:defRPr>
                <a:solidFill>
                  <a:schemeClr val="tx1">
                    <a:tint val="75000"/>
                  </a:schemeClr>
                </a:solidFill>
              </a:defRPr>
            </a:lvl5pPr>
            <a:lvl6pPr marL="3039748" indent="0" algn="ctr">
              <a:buNone/>
              <a:defRPr>
                <a:solidFill>
                  <a:schemeClr val="tx1">
                    <a:tint val="75000"/>
                  </a:schemeClr>
                </a:solidFill>
              </a:defRPr>
            </a:lvl6pPr>
            <a:lvl7pPr marL="3647651" indent="0" algn="ctr">
              <a:buNone/>
              <a:defRPr>
                <a:solidFill>
                  <a:schemeClr val="tx1">
                    <a:tint val="75000"/>
                  </a:schemeClr>
                </a:solidFill>
              </a:defRPr>
            </a:lvl7pPr>
            <a:lvl8pPr marL="4255656" indent="0" algn="ctr">
              <a:buNone/>
              <a:defRPr>
                <a:solidFill>
                  <a:schemeClr val="tx1">
                    <a:tint val="75000"/>
                  </a:schemeClr>
                </a:solidFill>
              </a:defRPr>
            </a:lvl8pPr>
            <a:lvl9pPr marL="48635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339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3899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70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700">
                <a:solidFill>
                  <a:schemeClr val="tx1">
                    <a:tint val="75000"/>
                  </a:schemeClr>
                </a:solidFill>
              </a:defRPr>
            </a:lvl1pPr>
            <a:lvl2pPr marL="607899" indent="0">
              <a:buNone/>
              <a:defRPr sz="2400">
                <a:solidFill>
                  <a:schemeClr val="tx1">
                    <a:tint val="75000"/>
                  </a:schemeClr>
                </a:solidFill>
              </a:defRPr>
            </a:lvl2pPr>
            <a:lvl3pPr marL="1215930" indent="0">
              <a:buNone/>
              <a:defRPr sz="2100">
                <a:solidFill>
                  <a:schemeClr val="tx1">
                    <a:tint val="75000"/>
                  </a:schemeClr>
                </a:solidFill>
              </a:defRPr>
            </a:lvl3pPr>
            <a:lvl4pPr marL="1823870" indent="0">
              <a:buNone/>
              <a:defRPr sz="1900">
                <a:solidFill>
                  <a:schemeClr val="tx1">
                    <a:tint val="75000"/>
                  </a:schemeClr>
                </a:solidFill>
              </a:defRPr>
            </a:lvl4pPr>
            <a:lvl5pPr marL="2431858" indent="0">
              <a:buNone/>
              <a:defRPr sz="1900">
                <a:solidFill>
                  <a:schemeClr val="tx1">
                    <a:tint val="75000"/>
                  </a:schemeClr>
                </a:solidFill>
              </a:defRPr>
            </a:lvl5pPr>
            <a:lvl6pPr marL="3039748" indent="0">
              <a:buNone/>
              <a:defRPr sz="1900">
                <a:solidFill>
                  <a:schemeClr val="tx1">
                    <a:tint val="75000"/>
                  </a:schemeClr>
                </a:solidFill>
              </a:defRPr>
            </a:lvl6pPr>
            <a:lvl7pPr marL="3647651" indent="0">
              <a:buNone/>
              <a:defRPr sz="1900">
                <a:solidFill>
                  <a:schemeClr val="tx1">
                    <a:tint val="75000"/>
                  </a:schemeClr>
                </a:solidFill>
              </a:defRPr>
            </a:lvl7pPr>
            <a:lvl8pPr marL="4255656" indent="0">
              <a:buNone/>
              <a:defRPr sz="1900">
                <a:solidFill>
                  <a:schemeClr val="tx1">
                    <a:tint val="75000"/>
                  </a:schemeClr>
                </a:solidFill>
              </a:defRPr>
            </a:lvl8pPr>
            <a:lvl9pPr marL="486359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298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953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200" b="1"/>
            </a:lvl1pPr>
            <a:lvl2pPr marL="607899" indent="0">
              <a:buNone/>
              <a:defRPr sz="2700" b="1"/>
            </a:lvl2pPr>
            <a:lvl3pPr marL="1215930" indent="0">
              <a:buNone/>
              <a:defRPr sz="2400" b="1"/>
            </a:lvl3pPr>
            <a:lvl4pPr marL="1823870" indent="0">
              <a:buNone/>
              <a:defRPr sz="2100" b="1"/>
            </a:lvl4pPr>
            <a:lvl5pPr marL="2431858" indent="0">
              <a:buNone/>
              <a:defRPr sz="2100" b="1"/>
            </a:lvl5pPr>
            <a:lvl6pPr marL="3039748" indent="0">
              <a:buNone/>
              <a:defRPr sz="2100" b="1"/>
            </a:lvl6pPr>
            <a:lvl7pPr marL="3647651" indent="0">
              <a:buNone/>
              <a:defRPr sz="2100" b="1"/>
            </a:lvl7pPr>
            <a:lvl8pPr marL="4255656" indent="0">
              <a:buNone/>
              <a:defRPr sz="2100" b="1"/>
            </a:lvl8pPr>
            <a:lvl9pPr marL="486359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6" y="1535117"/>
            <a:ext cx="5389033" cy="639763"/>
          </a:xfrm>
        </p:spPr>
        <p:txBody>
          <a:bodyPr anchor="b"/>
          <a:lstStyle>
            <a:lvl1pPr marL="0" indent="0">
              <a:buNone/>
              <a:defRPr sz="3200" b="1"/>
            </a:lvl1pPr>
            <a:lvl2pPr marL="607899" indent="0">
              <a:buNone/>
              <a:defRPr sz="2700" b="1"/>
            </a:lvl2pPr>
            <a:lvl3pPr marL="1215930" indent="0">
              <a:buNone/>
              <a:defRPr sz="2400" b="1"/>
            </a:lvl3pPr>
            <a:lvl4pPr marL="1823870" indent="0">
              <a:buNone/>
              <a:defRPr sz="2100" b="1"/>
            </a:lvl4pPr>
            <a:lvl5pPr marL="2431858" indent="0">
              <a:buNone/>
              <a:defRPr sz="2100" b="1"/>
            </a:lvl5pPr>
            <a:lvl6pPr marL="3039748" indent="0">
              <a:buNone/>
              <a:defRPr sz="2100" b="1"/>
            </a:lvl6pPr>
            <a:lvl7pPr marL="3647651" indent="0">
              <a:buNone/>
              <a:defRPr sz="2100" b="1"/>
            </a:lvl7pPr>
            <a:lvl8pPr marL="4255656" indent="0">
              <a:buNone/>
              <a:defRPr sz="2100" b="1"/>
            </a:lvl8pPr>
            <a:lvl9pPr marL="486359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54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5492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40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426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29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607899" indent="0">
              <a:buNone/>
              <a:defRPr sz="1600"/>
            </a:lvl2pPr>
            <a:lvl3pPr marL="1215930" indent="0">
              <a:buNone/>
              <a:defRPr sz="1300"/>
            </a:lvl3pPr>
            <a:lvl4pPr marL="1823870" indent="0">
              <a:buNone/>
              <a:defRPr sz="1200"/>
            </a:lvl4pPr>
            <a:lvl5pPr marL="2431858" indent="0">
              <a:buNone/>
              <a:defRPr sz="1200"/>
            </a:lvl5pPr>
            <a:lvl6pPr marL="3039748" indent="0">
              <a:buNone/>
              <a:defRPr sz="1200"/>
            </a:lvl6pPr>
            <a:lvl7pPr marL="3647651" indent="0">
              <a:buNone/>
              <a:defRPr sz="1200"/>
            </a:lvl7pPr>
            <a:lvl8pPr marL="4255656" indent="0">
              <a:buNone/>
              <a:defRPr sz="1200"/>
            </a:lvl8pPr>
            <a:lvl9pPr marL="486359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55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300"/>
            </a:lvl1pPr>
            <a:lvl2pPr marL="607899" indent="0">
              <a:buNone/>
              <a:defRPr sz="3700"/>
            </a:lvl2pPr>
            <a:lvl3pPr marL="1215930" indent="0">
              <a:buNone/>
              <a:defRPr sz="3200"/>
            </a:lvl3pPr>
            <a:lvl4pPr marL="1823870" indent="0">
              <a:buNone/>
              <a:defRPr sz="2700"/>
            </a:lvl4pPr>
            <a:lvl5pPr marL="2431858" indent="0">
              <a:buNone/>
              <a:defRPr sz="2700"/>
            </a:lvl5pPr>
            <a:lvl6pPr marL="3039748" indent="0">
              <a:buNone/>
              <a:defRPr sz="2700"/>
            </a:lvl6pPr>
            <a:lvl7pPr marL="3647651" indent="0">
              <a:buNone/>
              <a:defRPr sz="2700"/>
            </a:lvl7pPr>
            <a:lvl8pPr marL="4255656" indent="0">
              <a:buNone/>
              <a:defRPr sz="2700"/>
            </a:lvl8pPr>
            <a:lvl9pPr marL="4863598" indent="0">
              <a:buNone/>
              <a:defRPr sz="2700"/>
            </a:lvl9pPr>
          </a:lstStyle>
          <a:p>
            <a:endParaRPr lang="en-US"/>
          </a:p>
        </p:txBody>
      </p:sp>
      <p:sp>
        <p:nvSpPr>
          <p:cNvPr id="4" name="Text Placeholder 3"/>
          <p:cNvSpPr>
            <a:spLocks noGrp="1"/>
          </p:cNvSpPr>
          <p:nvPr>
            <p:ph type="body" sz="half" idx="2"/>
          </p:nvPr>
        </p:nvSpPr>
        <p:spPr>
          <a:xfrm>
            <a:off x="2389717" y="5367578"/>
            <a:ext cx="7315200" cy="804863"/>
          </a:xfrm>
        </p:spPr>
        <p:txBody>
          <a:bodyPr/>
          <a:lstStyle>
            <a:lvl1pPr marL="0" indent="0">
              <a:buNone/>
              <a:defRPr sz="1900"/>
            </a:lvl1pPr>
            <a:lvl2pPr marL="607899" indent="0">
              <a:buNone/>
              <a:defRPr sz="1600"/>
            </a:lvl2pPr>
            <a:lvl3pPr marL="1215930" indent="0">
              <a:buNone/>
              <a:defRPr sz="1300"/>
            </a:lvl3pPr>
            <a:lvl4pPr marL="1823870" indent="0">
              <a:buNone/>
              <a:defRPr sz="1200"/>
            </a:lvl4pPr>
            <a:lvl5pPr marL="2431858" indent="0">
              <a:buNone/>
              <a:defRPr sz="1200"/>
            </a:lvl5pPr>
            <a:lvl6pPr marL="3039748" indent="0">
              <a:buNone/>
              <a:defRPr sz="1200"/>
            </a:lvl6pPr>
            <a:lvl7pPr marL="3647651" indent="0">
              <a:buNone/>
              <a:defRPr sz="1200"/>
            </a:lvl7pPr>
            <a:lvl8pPr marL="4255656" indent="0">
              <a:buNone/>
              <a:defRPr sz="1200"/>
            </a:lvl8pPr>
            <a:lvl9pPr marL="486359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834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41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ags" Target="../tags/tag3.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ags" Target="../tags/tag2.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10.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ags" Target="../tags/tag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8.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0.xml"/><Relationship Id="rId1"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0.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7.jp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38.xml"/><Relationship Id="rId1" Type="http://schemas.openxmlformats.org/officeDocument/2006/relationships/slideLayout" Target="../slideLayouts/slideLayout2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8.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34"/>
            <a:ext cx="10515600" cy="1325563"/>
          </a:xfrm>
          <a:prstGeom prst="rect">
            <a:avLst/>
          </a:prstGeom>
        </p:spPr>
        <p:txBody>
          <a:bodyPr vert="horz" lIns="91246" tIns="45674" rIns="91246" bIns="4567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45"/>
            <a:ext cx="10515600" cy="4351339"/>
          </a:xfrm>
          <a:prstGeom prst="rect">
            <a:avLst/>
          </a:prstGeom>
        </p:spPr>
        <p:txBody>
          <a:bodyPr vert="horz" lIns="91246" tIns="45674" rIns="91246" bIns="456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496"/>
            <a:ext cx="2743200" cy="365125"/>
          </a:xfrm>
          <a:prstGeom prst="rect">
            <a:avLst/>
          </a:prstGeom>
        </p:spPr>
        <p:txBody>
          <a:bodyPr vert="horz" lIns="91246" tIns="45674" rIns="91246" bIns="45674" rtlCol="0" anchor="ctr"/>
          <a:lstStyle>
            <a:lvl1pPr algn="l">
              <a:defRPr sz="1200">
                <a:solidFill>
                  <a:schemeClr val="tx1">
                    <a:tint val="75000"/>
                  </a:schemeClr>
                </a:solidFill>
              </a:defRPr>
            </a:lvl1pPr>
          </a:lstStyle>
          <a:p>
            <a:fld id="{81D1B318-237C-4B8D-AB3D-AA6F00534237}" type="datetimeFigureOut">
              <a:rPr lang="en-US" smtClean="0"/>
              <a:t>3/14/2024</a:t>
            </a:fld>
            <a:endParaRPr lang="en-US"/>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496"/>
            <a:ext cx="4114800" cy="365125"/>
          </a:xfrm>
          <a:prstGeom prst="rect">
            <a:avLst/>
          </a:prstGeom>
        </p:spPr>
        <p:txBody>
          <a:bodyPr vert="horz" lIns="91246" tIns="45674" rIns="91246" bIns="45674"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12" y="6356496"/>
            <a:ext cx="2743200" cy="365125"/>
          </a:xfrm>
          <a:prstGeom prst="rect">
            <a:avLst/>
          </a:prstGeom>
        </p:spPr>
        <p:txBody>
          <a:bodyPr vert="horz" lIns="91246" tIns="45674" rIns="91246" bIns="45674" rtlCol="0" anchor="ctr"/>
          <a:lstStyle>
            <a:lvl1pPr algn="r">
              <a:defRPr sz="12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231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94" indent="-228094" algn="l" defTabSz="9123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82" indent="-228094" algn="l" defTabSz="912313"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405" indent="-228094" algn="l" defTabSz="91231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531"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65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84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999"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15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34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13" rtl="0" eaLnBrk="1" latinLnBrk="0" hangingPunct="1">
        <a:defRPr sz="1900" kern="1200">
          <a:solidFill>
            <a:schemeClr val="tx1"/>
          </a:solidFill>
          <a:latin typeface="+mn-lt"/>
          <a:ea typeface="+mn-ea"/>
          <a:cs typeface="+mn-cs"/>
        </a:defRPr>
      </a:lvl1pPr>
      <a:lvl2pPr marL="456127" algn="l" defTabSz="912313" rtl="0" eaLnBrk="1" latinLnBrk="0" hangingPunct="1">
        <a:defRPr sz="1900" kern="1200">
          <a:solidFill>
            <a:schemeClr val="tx1"/>
          </a:solidFill>
          <a:latin typeface="+mn-lt"/>
          <a:ea typeface="+mn-ea"/>
          <a:cs typeface="+mn-cs"/>
        </a:defRPr>
      </a:lvl2pPr>
      <a:lvl3pPr marL="912313" algn="l" defTabSz="912313" rtl="0" eaLnBrk="1" latinLnBrk="0" hangingPunct="1">
        <a:defRPr sz="1900" kern="1200">
          <a:solidFill>
            <a:schemeClr val="tx1"/>
          </a:solidFill>
          <a:latin typeface="+mn-lt"/>
          <a:ea typeface="+mn-ea"/>
          <a:cs typeface="+mn-cs"/>
        </a:defRPr>
      </a:lvl3pPr>
      <a:lvl4pPr marL="1368470" algn="l" defTabSz="912313" rtl="0" eaLnBrk="1" latinLnBrk="0" hangingPunct="1">
        <a:defRPr sz="1900" kern="1200">
          <a:solidFill>
            <a:schemeClr val="tx1"/>
          </a:solidFill>
          <a:latin typeface="+mn-lt"/>
          <a:ea typeface="+mn-ea"/>
          <a:cs typeface="+mn-cs"/>
        </a:defRPr>
      </a:lvl4pPr>
      <a:lvl5pPr marL="1824624" algn="l" defTabSz="912313" rtl="0" eaLnBrk="1" latinLnBrk="0" hangingPunct="1">
        <a:defRPr sz="1900" kern="1200">
          <a:solidFill>
            <a:schemeClr val="tx1"/>
          </a:solidFill>
          <a:latin typeface="+mn-lt"/>
          <a:ea typeface="+mn-ea"/>
          <a:cs typeface="+mn-cs"/>
        </a:defRPr>
      </a:lvl5pPr>
      <a:lvl6pPr marL="2280814" algn="l" defTabSz="912313" rtl="0" eaLnBrk="1" latinLnBrk="0" hangingPunct="1">
        <a:defRPr sz="1900" kern="1200">
          <a:solidFill>
            <a:schemeClr val="tx1"/>
          </a:solidFill>
          <a:latin typeface="+mn-lt"/>
          <a:ea typeface="+mn-ea"/>
          <a:cs typeface="+mn-cs"/>
        </a:defRPr>
      </a:lvl6pPr>
      <a:lvl7pPr marL="2736941" algn="l" defTabSz="912313" rtl="0" eaLnBrk="1" latinLnBrk="0" hangingPunct="1">
        <a:defRPr sz="1900" kern="1200">
          <a:solidFill>
            <a:schemeClr val="tx1"/>
          </a:solidFill>
          <a:latin typeface="+mn-lt"/>
          <a:ea typeface="+mn-ea"/>
          <a:cs typeface="+mn-cs"/>
        </a:defRPr>
      </a:lvl7pPr>
      <a:lvl8pPr marL="3193063" algn="l" defTabSz="912313" rtl="0" eaLnBrk="1" latinLnBrk="0" hangingPunct="1">
        <a:defRPr sz="1900" kern="1200">
          <a:solidFill>
            <a:schemeClr val="tx1"/>
          </a:solidFill>
          <a:latin typeface="+mn-lt"/>
          <a:ea typeface="+mn-ea"/>
          <a:cs typeface="+mn-cs"/>
        </a:defRPr>
      </a:lvl8pPr>
      <a:lvl9pPr marL="3649187" algn="l" defTabSz="912313"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9"/>
            <a:ext cx="10515600" cy="1325563"/>
          </a:xfrm>
          <a:prstGeom prst="rect">
            <a:avLst/>
          </a:prstGeom>
        </p:spPr>
        <p:txBody>
          <a:bodyPr vert="horz" lIns="91426" tIns="45718" rIns="91426" bIns="45718"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9"/>
          </a:xfrm>
          <a:prstGeom prst="rect">
            <a:avLst/>
          </a:prstGeom>
        </p:spPr>
        <p:txBody>
          <a:bodyPr vert="horz" lIns="91426" tIns="45718" rIns="91426" bIns="45718"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92"/>
            <a:ext cx="2743200" cy="365125"/>
          </a:xfrm>
          <a:prstGeom prst="rect">
            <a:avLst/>
          </a:prstGeom>
        </p:spPr>
        <p:txBody>
          <a:bodyPr vert="horz" lIns="91426" tIns="45718" rIns="91426" bIns="45718"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pPr defTabSz="914241"/>
            <a:fld id="{D997B5FA-0921-464F-AAE1-844C04324D75}" type="datetimeFigureOut">
              <a:rPr lang="zh-CN" altLang="en-US" smtClean="0">
                <a:solidFill>
                  <a:srgbClr val="FFFFFF">
                    <a:lumMod val="50000"/>
                  </a:srgbClr>
                </a:solidFill>
              </a:rPr>
              <a:pPr defTabSz="914241"/>
              <a:t>2024/3/14</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92"/>
            <a:ext cx="4114800" cy="365125"/>
          </a:xfrm>
          <a:prstGeom prst="rect">
            <a:avLst/>
          </a:prstGeom>
        </p:spPr>
        <p:txBody>
          <a:bodyPr vert="horz" lIns="91426" tIns="45718" rIns="91426" bIns="45718"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pPr defTabSz="914241"/>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92"/>
            <a:ext cx="2743200" cy="365125"/>
          </a:xfrm>
          <a:prstGeom prst="rect">
            <a:avLst/>
          </a:prstGeom>
        </p:spPr>
        <p:txBody>
          <a:bodyPr vert="horz" lIns="91426" tIns="45718" rIns="91426" bIns="45718"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pPr defTabSz="914241"/>
            <a:fld id="{565CE74E-AB26-4998-AD42-012C4C1AD076}" type="slidenum">
              <a:rPr lang="zh-CN" altLang="en-US" smtClean="0">
                <a:solidFill>
                  <a:srgbClr val="FFFFFF">
                    <a:lumMod val="50000"/>
                  </a:srgbClr>
                </a:solidFill>
              </a:rPr>
              <a:pPr defTabSz="914241"/>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endParaRPr lang="zh-CN" altLang="en-US" sz="1900">
              <a:solidFill>
                <a:srgbClr val="FFFFFF"/>
              </a:solidFill>
            </a:endParaRPr>
          </a:p>
        </p:txBody>
      </p:sp>
    </p:spTree>
    <p:extLst>
      <p:ext uri="{BB962C8B-B14F-4D97-AF65-F5344CB8AC3E}">
        <p14:creationId xmlns:p14="http://schemas.microsoft.com/office/powerpoint/2010/main" val="3615886967"/>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Lst>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xStyles>
    <p:titleStyle>
      <a:lvl1pPr algn="l" defTabSz="9142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2" indent="-228562" algn="l" defTabSz="914241"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34"/>
            <a:ext cx="10515600" cy="1325563"/>
          </a:xfrm>
          <a:prstGeom prst="rect">
            <a:avLst/>
          </a:prstGeom>
        </p:spPr>
        <p:txBody>
          <a:bodyPr vert="horz" lIns="91246" tIns="45674" rIns="91246" bIns="4567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45"/>
            <a:ext cx="10515600" cy="4351339"/>
          </a:xfrm>
          <a:prstGeom prst="rect">
            <a:avLst/>
          </a:prstGeom>
        </p:spPr>
        <p:txBody>
          <a:bodyPr vert="horz" lIns="91246" tIns="45674" rIns="91246" bIns="456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496"/>
            <a:ext cx="2743200" cy="365125"/>
          </a:xfrm>
          <a:prstGeom prst="rect">
            <a:avLst/>
          </a:prstGeom>
        </p:spPr>
        <p:txBody>
          <a:bodyPr vert="horz" lIns="91246" tIns="45674" rIns="91246" bIns="45674"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496"/>
            <a:ext cx="4114800" cy="365125"/>
          </a:xfrm>
          <a:prstGeom prst="rect">
            <a:avLst/>
          </a:prstGeom>
        </p:spPr>
        <p:txBody>
          <a:bodyPr vert="horz" lIns="91246" tIns="45674" rIns="91246" bIns="4567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12" y="6356496"/>
            <a:ext cx="2743200" cy="365125"/>
          </a:xfrm>
          <a:prstGeom prst="rect">
            <a:avLst/>
          </a:prstGeom>
        </p:spPr>
        <p:txBody>
          <a:bodyPr vert="horz" lIns="91246" tIns="45674" rIns="91246" bIns="45674"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928467"/>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l" defTabSz="91231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94" indent="-228094" algn="l" defTabSz="9123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82" indent="-228094" algn="l" defTabSz="912313"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405" indent="-228094" algn="l" defTabSz="91231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531"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65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84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999"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15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34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13" rtl="0" eaLnBrk="1" latinLnBrk="0" hangingPunct="1">
        <a:defRPr sz="1900" kern="1200">
          <a:solidFill>
            <a:schemeClr val="tx1"/>
          </a:solidFill>
          <a:latin typeface="+mn-lt"/>
          <a:ea typeface="+mn-ea"/>
          <a:cs typeface="+mn-cs"/>
        </a:defRPr>
      </a:lvl1pPr>
      <a:lvl2pPr marL="456127" algn="l" defTabSz="912313" rtl="0" eaLnBrk="1" latinLnBrk="0" hangingPunct="1">
        <a:defRPr sz="1900" kern="1200">
          <a:solidFill>
            <a:schemeClr val="tx1"/>
          </a:solidFill>
          <a:latin typeface="+mn-lt"/>
          <a:ea typeface="+mn-ea"/>
          <a:cs typeface="+mn-cs"/>
        </a:defRPr>
      </a:lvl2pPr>
      <a:lvl3pPr marL="912313" algn="l" defTabSz="912313" rtl="0" eaLnBrk="1" latinLnBrk="0" hangingPunct="1">
        <a:defRPr sz="1900" kern="1200">
          <a:solidFill>
            <a:schemeClr val="tx1"/>
          </a:solidFill>
          <a:latin typeface="+mn-lt"/>
          <a:ea typeface="+mn-ea"/>
          <a:cs typeface="+mn-cs"/>
        </a:defRPr>
      </a:lvl3pPr>
      <a:lvl4pPr marL="1368470" algn="l" defTabSz="912313" rtl="0" eaLnBrk="1" latinLnBrk="0" hangingPunct="1">
        <a:defRPr sz="1900" kern="1200">
          <a:solidFill>
            <a:schemeClr val="tx1"/>
          </a:solidFill>
          <a:latin typeface="+mn-lt"/>
          <a:ea typeface="+mn-ea"/>
          <a:cs typeface="+mn-cs"/>
        </a:defRPr>
      </a:lvl4pPr>
      <a:lvl5pPr marL="1824624" algn="l" defTabSz="912313" rtl="0" eaLnBrk="1" latinLnBrk="0" hangingPunct="1">
        <a:defRPr sz="1900" kern="1200">
          <a:solidFill>
            <a:schemeClr val="tx1"/>
          </a:solidFill>
          <a:latin typeface="+mn-lt"/>
          <a:ea typeface="+mn-ea"/>
          <a:cs typeface="+mn-cs"/>
        </a:defRPr>
      </a:lvl5pPr>
      <a:lvl6pPr marL="2280814" algn="l" defTabSz="912313" rtl="0" eaLnBrk="1" latinLnBrk="0" hangingPunct="1">
        <a:defRPr sz="1900" kern="1200">
          <a:solidFill>
            <a:schemeClr val="tx1"/>
          </a:solidFill>
          <a:latin typeface="+mn-lt"/>
          <a:ea typeface="+mn-ea"/>
          <a:cs typeface="+mn-cs"/>
        </a:defRPr>
      </a:lvl6pPr>
      <a:lvl7pPr marL="2736941" algn="l" defTabSz="912313" rtl="0" eaLnBrk="1" latinLnBrk="0" hangingPunct="1">
        <a:defRPr sz="1900" kern="1200">
          <a:solidFill>
            <a:schemeClr val="tx1"/>
          </a:solidFill>
          <a:latin typeface="+mn-lt"/>
          <a:ea typeface="+mn-ea"/>
          <a:cs typeface="+mn-cs"/>
        </a:defRPr>
      </a:lvl7pPr>
      <a:lvl8pPr marL="3193063" algn="l" defTabSz="912313" rtl="0" eaLnBrk="1" latinLnBrk="0" hangingPunct="1">
        <a:defRPr sz="1900" kern="1200">
          <a:solidFill>
            <a:schemeClr val="tx1"/>
          </a:solidFill>
          <a:latin typeface="+mn-lt"/>
          <a:ea typeface="+mn-ea"/>
          <a:cs typeface="+mn-cs"/>
        </a:defRPr>
      </a:lvl8pPr>
      <a:lvl9pPr marL="3649187" algn="l" defTabSz="91231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121613" tIns="60806" rIns="121613" bIns="60806"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121613" tIns="60806" rIns="121613" bIns="608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52"/>
            <a:ext cx="2844800" cy="365125"/>
          </a:xfrm>
          <a:prstGeom prst="rect">
            <a:avLst/>
          </a:prstGeom>
        </p:spPr>
        <p:txBody>
          <a:bodyPr vert="horz" lIns="121613" tIns="60806" rIns="121613" bIns="60806" rtlCol="0" anchor="ctr"/>
          <a:lstStyle>
            <a:lvl1pPr algn="l">
              <a:defRPr sz="1600">
                <a:solidFill>
                  <a:schemeClr val="tx1">
                    <a:tint val="75000"/>
                  </a:schemeClr>
                </a:solidFill>
              </a:defRPr>
            </a:lvl1pPr>
          </a:lstStyle>
          <a:p>
            <a:pPr defTabSz="1215930"/>
            <a:fld id="{4CEF851F-4C9B-4ED8-A706-7687066F5A2C}" type="datetimeFigureOut">
              <a:rPr lang="en-US" smtClean="0">
                <a:solidFill>
                  <a:prstClr val="black">
                    <a:tint val="75000"/>
                  </a:prstClr>
                </a:solidFill>
              </a:rPr>
              <a:pPr defTabSz="1215930"/>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52"/>
            <a:ext cx="3860800" cy="365125"/>
          </a:xfrm>
          <a:prstGeom prst="rect">
            <a:avLst/>
          </a:prstGeom>
        </p:spPr>
        <p:txBody>
          <a:bodyPr vert="horz" lIns="121613" tIns="60806" rIns="121613" bIns="60806" rtlCol="0" anchor="ctr"/>
          <a:lstStyle>
            <a:lvl1pPr algn="ctr">
              <a:defRPr sz="1600">
                <a:solidFill>
                  <a:schemeClr val="tx1">
                    <a:tint val="75000"/>
                  </a:schemeClr>
                </a:solidFill>
              </a:defRPr>
            </a:lvl1pPr>
          </a:lstStyle>
          <a:p>
            <a:pPr defTabSz="1215930"/>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452"/>
            <a:ext cx="2844800" cy="365125"/>
          </a:xfrm>
          <a:prstGeom prst="rect">
            <a:avLst/>
          </a:prstGeom>
        </p:spPr>
        <p:txBody>
          <a:bodyPr vert="horz" lIns="121613" tIns="60806" rIns="121613" bIns="60806" rtlCol="0" anchor="ctr"/>
          <a:lstStyle>
            <a:lvl1pPr algn="r">
              <a:defRPr sz="1600">
                <a:solidFill>
                  <a:schemeClr val="tx1">
                    <a:tint val="75000"/>
                  </a:schemeClr>
                </a:solidFill>
              </a:defRPr>
            </a:lvl1pPr>
          </a:lstStyle>
          <a:p>
            <a:pPr defTabSz="1215930"/>
            <a:fld id="{46F2045C-80A1-433A-B3B9-3018D210B466}" type="slidenum">
              <a:rPr lang="en-US" smtClean="0">
                <a:solidFill>
                  <a:prstClr val="black">
                    <a:tint val="75000"/>
                  </a:prstClr>
                </a:solidFill>
              </a:rPr>
              <a:pPr defTabSz="1215930"/>
              <a:t>‹#›</a:t>
            </a:fld>
            <a:endParaRPr lang="en-US">
              <a:solidFill>
                <a:prstClr val="black">
                  <a:tint val="75000"/>
                </a:prstClr>
              </a:solidFill>
            </a:endParaRPr>
          </a:p>
        </p:txBody>
      </p:sp>
    </p:spTree>
    <p:extLst>
      <p:ext uri="{BB962C8B-B14F-4D97-AF65-F5344CB8AC3E}">
        <p14:creationId xmlns:p14="http://schemas.microsoft.com/office/powerpoint/2010/main" val="3116613129"/>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defTabSz="1215930" rtl="0" eaLnBrk="1" latinLnBrk="0" hangingPunct="1">
        <a:spcBef>
          <a:spcPct val="0"/>
        </a:spcBef>
        <a:buNone/>
        <a:defRPr sz="5900" b="0" i="0" u="none" kern="1200">
          <a:solidFill>
            <a:schemeClr val="tx1"/>
          </a:solidFill>
          <a:latin typeface="+mj-lt"/>
          <a:ea typeface="+mj-ea"/>
          <a:cs typeface="+mj-cs"/>
        </a:defRPr>
      </a:lvl1pPr>
    </p:titleStyle>
    <p:bodyStyle>
      <a:lvl1pPr marL="455907" indent="-455907" algn="l" defTabSz="121593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7966" indent="-379979" algn="l" defTabSz="1215930"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19865" indent="-303956" algn="l" defTabSz="12159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7828" indent="-303956" algn="l" defTabSz="121593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5804" indent="-303956" algn="l" defTabSz="121593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3692" indent="-303956" algn="l" defTabSz="121593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1689" indent="-303956" algn="l" defTabSz="121593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9623" indent="-303956" algn="l" defTabSz="121593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7561" indent="-303956" algn="l" defTabSz="121593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5930" rtl="0" eaLnBrk="1" latinLnBrk="0" hangingPunct="1">
        <a:defRPr sz="2400" kern="1200">
          <a:solidFill>
            <a:schemeClr val="tx1"/>
          </a:solidFill>
          <a:latin typeface="+mn-lt"/>
          <a:ea typeface="+mn-ea"/>
          <a:cs typeface="+mn-cs"/>
        </a:defRPr>
      </a:lvl1pPr>
      <a:lvl2pPr marL="607899" algn="l" defTabSz="1215930" rtl="0" eaLnBrk="1" latinLnBrk="0" hangingPunct="1">
        <a:defRPr sz="2400" kern="1200">
          <a:solidFill>
            <a:schemeClr val="tx1"/>
          </a:solidFill>
          <a:latin typeface="+mn-lt"/>
          <a:ea typeface="+mn-ea"/>
          <a:cs typeface="+mn-cs"/>
        </a:defRPr>
      </a:lvl2pPr>
      <a:lvl3pPr marL="1215930" algn="l" defTabSz="1215930" rtl="0" eaLnBrk="1" latinLnBrk="0" hangingPunct="1">
        <a:defRPr sz="2400" kern="1200">
          <a:solidFill>
            <a:schemeClr val="tx1"/>
          </a:solidFill>
          <a:latin typeface="+mn-lt"/>
          <a:ea typeface="+mn-ea"/>
          <a:cs typeface="+mn-cs"/>
        </a:defRPr>
      </a:lvl3pPr>
      <a:lvl4pPr marL="1823870" algn="l" defTabSz="1215930" rtl="0" eaLnBrk="1" latinLnBrk="0" hangingPunct="1">
        <a:defRPr sz="2400" kern="1200">
          <a:solidFill>
            <a:schemeClr val="tx1"/>
          </a:solidFill>
          <a:latin typeface="+mn-lt"/>
          <a:ea typeface="+mn-ea"/>
          <a:cs typeface="+mn-cs"/>
        </a:defRPr>
      </a:lvl4pPr>
      <a:lvl5pPr marL="2431858" algn="l" defTabSz="1215930" rtl="0" eaLnBrk="1" latinLnBrk="0" hangingPunct="1">
        <a:defRPr sz="2400" kern="1200">
          <a:solidFill>
            <a:schemeClr val="tx1"/>
          </a:solidFill>
          <a:latin typeface="+mn-lt"/>
          <a:ea typeface="+mn-ea"/>
          <a:cs typeface="+mn-cs"/>
        </a:defRPr>
      </a:lvl5pPr>
      <a:lvl6pPr marL="3039748" algn="l" defTabSz="1215930" rtl="0" eaLnBrk="1" latinLnBrk="0" hangingPunct="1">
        <a:defRPr sz="2400" kern="1200">
          <a:solidFill>
            <a:schemeClr val="tx1"/>
          </a:solidFill>
          <a:latin typeface="+mn-lt"/>
          <a:ea typeface="+mn-ea"/>
          <a:cs typeface="+mn-cs"/>
        </a:defRPr>
      </a:lvl6pPr>
      <a:lvl7pPr marL="3647651" algn="l" defTabSz="1215930" rtl="0" eaLnBrk="1" latinLnBrk="0" hangingPunct="1">
        <a:defRPr sz="2400" kern="1200">
          <a:solidFill>
            <a:schemeClr val="tx1"/>
          </a:solidFill>
          <a:latin typeface="+mn-lt"/>
          <a:ea typeface="+mn-ea"/>
          <a:cs typeface="+mn-cs"/>
        </a:defRPr>
      </a:lvl7pPr>
      <a:lvl8pPr marL="4255656" algn="l" defTabSz="1215930" rtl="0" eaLnBrk="1" latinLnBrk="0" hangingPunct="1">
        <a:defRPr sz="2400" kern="1200">
          <a:solidFill>
            <a:schemeClr val="tx1"/>
          </a:solidFill>
          <a:latin typeface="+mn-lt"/>
          <a:ea typeface="+mn-ea"/>
          <a:cs typeface="+mn-cs"/>
        </a:defRPr>
      </a:lvl8pPr>
      <a:lvl9pPr marL="4863598" algn="l" defTabSz="121593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798"/>
            <a:ext cx="4765676" cy="1807369"/>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8" name="Freeform 7"/>
          <p:cNvSpPr/>
          <p:nvPr/>
        </p:nvSpPr>
        <p:spPr>
          <a:xfrm>
            <a:off x="-3161" y="5051452"/>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74" rIns="91256" bIns="45674" rtlCol="0" anchor="ctr"/>
          <a:lstStyle/>
          <a:p>
            <a:pPr algn="ctr" defTabSz="911707"/>
            <a:endParaRPr lang="en-US">
              <a:solidFill>
                <a:srgbClr val="FFFFFF"/>
              </a:solidFill>
            </a:endParaRPr>
          </a:p>
        </p:txBody>
      </p:sp>
      <p:sp>
        <p:nvSpPr>
          <p:cNvPr id="2" name="Title Placeholder 1"/>
          <p:cNvSpPr>
            <a:spLocks noGrp="1"/>
          </p:cNvSpPr>
          <p:nvPr>
            <p:ph type="title"/>
          </p:nvPr>
        </p:nvSpPr>
        <p:spPr>
          <a:xfrm>
            <a:off x="1097280" y="365761"/>
            <a:ext cx="10027920" cy="548640"/>
          </a:xfrm>
          <a:prstGeom prst="rect">
            <a:avLst/>
          </a:prstGeom>
        </p:spPr>
        <p:txBody>
          <a:bodyPr vert="horz" lIns="91256" tIns="45674" rIns="91256" bIns="4567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833"/>
            <a:ext cx="10027920" cy="3579849"/>
          </a:xfrm>
          <a:prstGeom prst="rect">
            <a:avLst/>
          </a:prstGeom>
        </p:spPr>
        <p:txBody>
          <a:bodyPr vert="horz" lIns="91256" tIns="45674" rIns="91256" bIns="456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3" y="5870625"/>
            <a:ext cx="2901697" cy="201169"/>
          </a:xfrm>
          <a:prstGeom prst="rect">
            <a:avLst/>
          </a:prstGeom>
        </p:spPr>
        <p:txBody>
          <a:bodyPr vert="horz" lIns="91256" tIns="45674" rIns="91256" bIns="45674" rtlCol="0" anchor="ctr"/>
          <a:lstStyle>
            <a:lvl1pPr algn="l">
              <a:defRPr sz="1200">
                <a:solidFill>
                  <a:srgbClr val="FFFFFF"/>
                </a:solidFill>
              </a:defRPr>
            </a:lvl1pPr>
          </a:lstStyle>
          <a:p>
            <a:pPr defTabSz="911707"/>
            <a:fld id="{81D1B318-237C-4B8D-AB3D-AA6F00534237}" type="datetimeFigureOut">
              <a:rPr lang="en-US" smtClean="0"/>
              <a:pPr defTabSz="911707"/>
              <a:t>3/14/2024</a:t>
            </a:fld>
            <a:endParaRPr lang="en-US"/>
          </a:p>
        </p:txBody>
      </p:sp>
      <p:sp>
        <p:nvSpPr>
          <p:cNvPr id="5" name="Footer Placeholder 4"/>
          <p:cNvSpPr>
            <a:spLocks noGrp="1"/>
          </p:cNvSpPr>
          <p:nvPr>
            <p:ph type="ftr" sz="quarter" idx="3"/>
          </p:nvPr>
        </p:nvSpPr>
        <p:spPr>
          <a:xfrm>
            <a:off x="4690019" y="6285301"/>
            <a:ext cx="6299200" cy="274321"/>
          </a:xfrm>
          <a:prstGeom prst="rect">
            <a:avLst/>
          </a:prstGeom>
        </p:spPr>
        <p:txBody>
          <a:bodyPr vert="horz" lIns="91256" tIns="45674" rIns="91256" bIns="45674" rtlCol="0" anchor="ctr"/>
          <a:lstStyle>
            <a:lvl1pPr algn="r">
              <a:defRPr sz="1100" cap="all" spc="200" baseline="0">
                <a:solidFill>
                  <a:srgbClr val="FFFFFF"/>
                </a:solidFill>
              </a:defRPr>
            </a:lvl1pPr>
          </a:lstStyle>
          <a:p>
            <a:pPr defTabSz="911707"/>
            <a:endParaRPr lang="en-US"/>
          </a:p>
        </p:txBody>
      </p:sp>
      <p:sp>
        <p:nvSpPr>
          <p:cNvPr id="6" name="Slide Number Placeholder 5"/>
          <p:cNvSpPr>
            <a:spLocks noGrp="1"/>
          </p:cNvSpPr>
          <p:nvPr>
            <p:ph type="sldNum" sz="quarter" idx="4"/>
          </p:nvPr>
        </p:nvSpPr>
        <p:spPr>
          <a:xfrm>
            <a:off x="11201387" y="6170990"/>
            <a:ext cx="670560" cy="502919"/>
          </a:xfrm>
          <a:prstGeom prst="ellipse">
            <a:avLst/>
          </a:prstGeom>
          <a:ln w="19050">
            <a:solidFill>
              <a:srgbClr val="FFFFFF"/>
            </a:solidFill>
          </a:ln>
        </p:spPr>
        <p:txBody>
          <a:bodyPr vert="horz" lIns="9130" tIns="9130" rIns="9130" bIns="9130" rtlCol="0" anchor="ctr">
            <a:normAutofit/>
          </a:bodyPr>
          <a:lstStyle>
            <a:lvl1pPr algn="ctr">
              <a:defRPr sz="1600">
                <a:solidFill>
                  <a:srgbClr val="FFFFFF"/>
                </a:solidFill>
              </a:defRPr>
            </a:lvl1pPr>
          </a:lstStyle>
          <a:p>
            <a:pPr defTabSz="911707"/>
            <a:fld id="{CDF8EA54-B860-4220-BD07-5EEB717B5211}" type="slidenum">
              <a:rPr lang="en-US" smtClean="0"/>
              <a:pPr defTabSz="911707"/>
              <a:t>‹#›</a:t>
            </a:fld>
            <a:endParaRPr lang="en-US"/>
          </a:p>
        </p:txBody>
      </p:sp>
    </p:spTree>
    <p:extLst>
      <p:ext uri="{BB962C8B-B14F-4D97-AF65-F5344CB8AC3E}">
        <p14:creationId xmlns:p14="http://schemas.microsoft.com/office/powerpoint/2010/main" val="2863181048"/>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427" rtl="0" eaLnBrk="1" latinLnBrk="0" hangingPunct="1">
        <a:spcBef>
          <a:spcPct val="0"/>
        </a:spcBef>
        <a:buNone/>
        <a:defRPr sz="2800" kern="1200" cap="all" baseline="0">
          <a:solidFill>
            <a:schemeClr val="tx1"/>
          </a:solidFill>
          <a:latin typeface="+mj-lt"/>
          <a:ea typeface="+mj-ea"/>
          <a:cs typeface="+mj-cs"/>
        </a:defRPr>
      </a:lvl1pPr>
    </p:titleStyle>
    <p:bodyStyle>
      <a:lvl1pPr marL="342182" indent="-342182" algn="l" defTabSz="912427" rtl="0" eaLnBrk="1" latinLnBrk="0" hangingPunct="1">
        <a:spcBef>
          <a:spcPts val="800"/>
        </a:spcBef>
        <a:buFont typeface="Arial" pitchFamily="34" charset="0"/>
        <a:buNone/>
        <a:defRPr sz="1600" b="1" kern="1200">
          <a:solidFill>
            <a:schemeClr val="tx1"/>
          </a:solidFill>
          <a:latin typeface="+mn-lt"/>
          <a:ea typeface="+mn-ea"/>
          <a:cs typeface="+mn-cs"/>
        </a:defRPr>
      </a:lvl1pPr>
      <a:lvl2pPr marL="173376" indent="-173376" algn="l" defTabSz="912427"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1467" indent="-164240" algn="l" defTabSz="912427"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29559" indent="-164240" algn="l" defTabSz="912427"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7681" indent="-173376" algn="l" defTabSz="912427"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4879" indent="-173376" algn="l" defTabSz="912427"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6pPr>
      <a:lvl7pPr marL="1350398" indent="-164240" algn="l" defTabSz="912427"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7pPr>
      <a:lvl8pPr marL="1578463" indent="-164240" algn="l" defTabSz="912427"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8pPr>
      <a:lvl9pPr marL="1788374" indent="-164240" algn="l" defTabSz="912427" rtl="0" eaLnBrk="1" latinLnBrk="0" hangingPunct="1">
        <a:spcBef>
          <a:spcPts val="300"/>
        </a:spcBef>
        <a:buClr>
          <a:schemeClr val="accent2"/>
        </a:buClr>
        <a:buFont typeface="Wingdings" pitchFamily="2" charset="2"/>
        <a:buChar char="§"/>
        <a:defRPr sz="1500" kern="1200">
          <a:solidFill>
            <a:schemeClr val="tx1"/>
          </a:solidFill>
          <a:latin typeface="+mn-lt"/>
          <a:ea typeface="+mn-ea"/>
          <a:cs typeface="+mn-cs"/>
        </a:defRPr>
      </a:lvl9pPr>
    </p:bodyStyle>
    <p:otherStyle>
      <a:defPPr>
        <a:defRPr lang="en-US"/>
      </a:defPPr>
      <a:lvl1pPr marL="0" algn="l" defTabSz="912427" rtl="0" eaLnBrk="1" latinLnBrk="0" hangingPunct="1">
        <a:defRPr sz="1900" kern="1200">
          <a:solidFill>
            <a:schemeClr val="tx1"/>
          </a:solidFill>
          <a:latin typeface="+mn-lt"/>
          <a:ea typeface="+mn-ea"/>
          <a:cs typeface="+mn-cs"/>
        </a:defRPr>
      </a:lvl1pPr>
      <a:lvl2pPr marL="456187" algn="l" defTabSz="912427" rtl="0" eaLnBrk="1" latinLnBrk="0" hangingPunct="1">
        <a:defRPr sz="1900" kern="1200">
          <a:solidFill>
            <a:schemeClr val="tx1"/>
          </a:solidFill>
          <a:latin typeface="+mn-lt"/>
          <a:ea typeface="+mn-ea"/>
          <a:cs typeface="+mn-cs"/>
        </a:defRPr>
      </a:lvl2pPr>
      <a:lvl3pPr marL="912427" algn="l" defTabSz="912427" rtl="0" eaLnBrk="1" latinLnBrk="0" hangingPunct="1">
        <a:defRPr sz="1900" kern="1200">
          <a:solidFill>
            <a:schemeClr val="tx1"/>
          </a:solidFill>
          <a:latin typeface="+mn-lt"/>
          <a:ea typeface="+mn-ea"/>
          <a:cs typeface="+mn-cs"/>
        </a:defRPr>
      </a:lvl3pPr>
      <a:lvl4pPr marL="1368640" algn="l" defTabSz="912427" rtl="0" eaLnBrk="1" latinLnBrk="0" hangingPunct="1">
        <a:defRPr sz="1900" kern="1200">
          <a:solidFill>
            <a:schemeClr val="tx1"/>
          </a:solidFill>
          <a:latin typeface="+mn-lt"/>
          <a:ea typeface="+mn-ea"/>
          <a:cs typeface="+mn-cs"/>
        </a:defRPr>
      </a:lvl4pPr>
      <a:lvl5pPr marL="1824850" algn="l" defTabSz="912427" rtl="0" eaLnBrk="1" latinLnBrk="0" hangingPunct="1">
        <a:defRPr sz="1900" kern="1200">
          <a:solidFill>
            <a:schemeClr val="tx1"/>
          </a:solidFill>
          <a:latin typeface="+mn-lt"/>
          <a:ea typeface="+mn-ea"/>
          <a:cs typeface="+mn-cs"/>
        </a:defRPr>
      </a:lvl5pPr>
      <a:lvl6pPr marL="2281094" algn="l" defTabSz="912427" rtl="0" eaLnBrk="1" latinLnBrk="0" hangingPunct="1">
        <a:defRPr sz="1900" kern="1200">
          <a:solidFill>
            <a:schemeClr val="tx1"/>
          </a:solidFill>
          <a:latin typeface="+mn-lt"/>
          <a:ea typeface="+mn-ea"/>
          <a:cs typeface="+mn-cs"/>
        </a:defRPr>
      </a:lvl6pPr>
      <a:lvl7pPr marL="2737281" algn="l" defTabSz="912427" rtl="0" eaLnBrk="1" latinLnBrk="0" hangingPunct="1">
        <a:defRPr sz="1900" kern="1200">
          <a:solidFill>
            <a:schemeClr val="tx1"/>
          </a:solidFill>
          <a:latin typeface="+mn-lt"/>
          <a:ea typeface="+mn-ea"/>
          <a:cs typeface="+mn-cs"/>
        </a:defRPr>
      </a:lvl7pPr>
      <a:lvl8pPr marL="3193463" algn="l" defTabSz="912427" rtl="0" eaLnBrk="1" latinLnBrk="0" hangingPunct="1">
        <a:defRPr sz="1900" kern="1200">
          <a:solidFill>
            <a:schemeClr val="tx1"/>
          </a:solidFill>
          <a:latin typeface="+mn-lt"/>
          <a:ea typeface="+mn-ea"/>
          <a:cs typeface="+mn-cs"/>
        </a:defRPr>
      </a:lvl8pPr>
      <a:lvl9pPr marL="3649647" algn="l" defTabSz="912427"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87" y="274681"/>
            <a:ext cx="10972801" cy="1143000"/>
          </a:xfrm>
          <a:prstGeom prst="rect">
            <a:avLst/>
          </a:prstGeom>
        </p:spPr>
        <p:txBody>
          <a:bodyPr vert="horz" lIns="95836" tIns="47880" rIns="95836" bIns="47880" rtlCol="0" anchor="ctr">
            <a:normAutofit/>
          </a:bodyPr>
          <a:lstStyle/>
          <a:p>
            <a:r>
              <a:rPr lang="en-US"/>
              <a:t>Click to edit Master title style</a:t>
            </a:r>
          </a:p>
        </p:txBody>
      </p:sp>
      <p:sp>
        <p:nvSpPr>
          <p:cNvPr id="3" name="Text Placeholder 2"/>
          <p:cNvSpPr>
            <a:spLocks noGrp="1"/>
          </p:cNvSpPr>
          <p:nvPr>
            <p:ph type="body" idx="1"/>
          </p:nvPr>
        </p:nvSpPr>
        <p:spPr>
          <a:xfrm>
            <a:off x="609887" y="1600276"/>
            <a:ext cx="10972801" cy="4525963"/>
          </a:xfrm>
          <a:prstGeom prst="rect">
            <a:avLst/>
          </a:prstGeom>
        </p:spPr>
        <p:txBody>
          <a:bodyPr vert="horz" lIns="95836" tIns="47880" rIns="95836" bIns="47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656"/>
            <a:ext cx="2844800" cy="365125"/>
          </a:xfrm>
          <a:prstGeom prst="rect">
            <a:avLst/>
          </a:prstGeom>
        </p:spPr>
        <p:txBody>
          <a:bodyPr vert="horz" lIns="95836" tIns="47880" rIns="95836" bIns="47880" rtlCol="0" anchor="ctr"/>
          <a:lstStyle>
            <a:lvl1pPr algn="l">
              <a:defRPr sz="1700">
                <a:solidFill>
                  <a:schemeClr val="tx1">
                    <a:tint val="75000"/>
                  </a:schemeClr>
                </a:solidFill>
              </a:defRPr>
            </a:lvl1pPr>
          </a:lstStyle>
          <a:p>
            <a:pPr defTabSz="957853"/>
            <a:fld id="{057B077D-680E-4F7B-B169-2CB385BA6FD9}" type="datetimeFigureOut">
              <a:rPr lang="en-US" smtClean="0">
                <a:solidFill>
                  <a:prstClr val="black">
                    <a:tint val="75000"/>
                  </a:prstClr>
                </a:solidFill>
              </a:rPr>
              <a:pPr defTabSz="957853"/>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887" y="6356656"/>
            <a:ext cx="3860801" cy="365125"/>
          </a:xfrm>
          <a:prstGeom prst="rect">
            <a:avLst/>
          </a:prstGeom>
        </p:spPr>
        <p:txBody>
          <a:bodyPr vert="horz" lIns="95836" tIns="47880" rIns="95836" bIns="47880" rtlCol="0" anchor="ctr"/>
          <a:lstStyle>
            <a:lvl1pPr algn="ctr">
              <a:defRPr sz="1700">
                <a:solidFill>
                  <a:schemeClr val="tx1">
                    <a:tint val="75000"/>
                  </a:schemeClr>
                </a:solidFill>
              </a:defRPr>
            </a:lvl1pPr>
          </a:lstStyle>
          <a:p>
            <a:pPr defTabSz="957853"/>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656"/>
            <a:ext cx="2844800" cy="365125"/>
          </a:xfrm>
          <a:prstGeom prst="rect">
            <a:avLst/>
          </a:prstGeom>
        </p:spPr>
        <p:txBody>
          <a:bodyPr vert="horz" lIns="95836" tIns="47880" rIns="95836" bIns="47880" rtlCol="0" anchor="ctr"/>
          <a:lstStyle>
            <a:lvl1pPr algn="r">
              <a:defRPr sz="1700">
                <a:solidFill>
                  <a:schemeClr val="tx1">
                    <a:tint val="75000"/>
                  </a:schemeClr>
                </a:solidFill>
              </a:defRPr>
            </a:lvl1pPr>
          </a:lstStyle>
          <a:p>
            <a:pPr defTabSz="957853"/>
            <a:fld id="{CE0FCA04-DE5B-49D2-BA5F-4F38980E4C56}" type="slidenum">
              <a:rPr lang="en-US" smtClean="0">
                <a:solidFill>
                  <a:prstClr val="black">
                    <a:tint val="75000"/>
                  </a:prstClr>
                </a:solidFill>
              </a:rPr>
              <a:pPr defTabSz="957853"/>
              <a:t>‹#›</a:t>
            </a:fld>
            <a:endParaRPr lang="en-US">
              <a:solidFill>
                <a:prstClr val="black">
                  <a:tint val="75000"/>
                </a:prstClr>
              </a:solidFill>
            </a:endParaRPr>
          </a:p>
        </p:txBody>
      </p:sp>
    </p:spTree>
    <p:extLst>
      <p:ext uri="{BB962C8B-B14F-4D97-AF65-F5344CB8AC3E}">
        <p14:creationId xmlns:p14="http://schemas.microsoft.com/office/powerpoint/2010/main" val="254171170"/>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1280573" rtl="0" eaLnBrk="1" latinLnBrk="0" hangingPunct="1">
        <a:spcBef>
          <a:spcPct val="0"/>
        </a:spcBef>
        <a:buNone/>
        <a:defRPr sz="6100" kern="1200">
          <a:solidFill>
            <a:schemeClr val="tx1"/>
          </a:solidFill>
          <a:latin typeface="+mj-lt"/>
          <a:ea typeface="+mj-ea"/>
          <a:cs typeface="+mj-cs"/>
        </a:defRPr>
      </a:lvl1pPr>
    </p:titleStyle>
    <p:bodyStyle>
      <a:lvl1pPr marL="480209" indent="-480209" algn="l" defTabSz="1280573"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0449" indent="-400181" algn="l" defTabSz="128057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0703" indent="-320128" algn="l" defTabSz="1280573"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0992" indent="-320128" algn="l" defTabSz="1280573"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1287" indent="-320128" algn="l" defTabSz="1280573"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1552" indent="-320128" algn="l" defTabSz="1280573"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1841" indent="-320128" algn="l" defTabSz="1280573"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2128" indent="-320128" algn="l" defTabSz="1280573"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2420" indent="-320128" algn="l" defTabSz="1280573"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0573" rtl="0" eaLnBrk="1" latinLnBrk="0" hangingPunct="1">
        <a:defRPr sz="2500" kern="1200">
          <a:solidFill>
            <a:schemeClr val="tx1"/>
          </a:solidFill>
          <a:latin typeface="+mn-lt"/>
          <a:ea typeface="+mn-ea"/>
          <a:cs typeface="+mn-cs"/>
        </a:defRPr>
      </a:lvl1pPr>
      <a:lvl2pPr marL="640291" algn="l" defTabSz="1280573" rtl="0" eaLnBrk="1" latinLnBrk="0" hangingPunct="1">
        <a:defRPr sz="2500" kern="1200">
          <a:solidFill>
            <a:schemeClr val="tx1"/>
          </a:solidFill>
          <a:latin typeface="+mn-lt"/>
          <a:ea typeface="+mn-ea"/>
          <a:cs typeface="+mn-cs"/>
        </a:defRPr>
      </a:lvl2pPr>
      <a:lvl3pPr marL="1280573" algn="l" defTabSz="1280573" rtl="0" eaLnBrk="1" latinLnBrk="0" hangingPunct="1">
        <a:defRPr sz="2500" kern="1200">
          <a:solidFill>
            <a:schemeClr val="tx1"/>
          </a:solidFill>
          <a:latin typeface="+mn-lt"/>
          <a:ea typeface="+mn-ea"/>
          <a:cs typeface="+mn-cs"/>
        </a:defRPr>
      </a:lvl3pPr>
      <a:lvl4pPr marL="1920860" algn="l" defTabSz="1280573" rtl="0" eaLnBrk="1" latinLnBrk="0" hangingPunct="1">
        <a:defRPr sz="2500" kern="1200">
          <a:solidFill>
            <a:schemeClr val="tx1"/>
          </a:solidFill>
          <a:latin typeface="+mn-lt"/>
          <a:ea typeface="+mn-ea"/>
          <a:cs typeface="+mn-cs"/>
        </a:defRPr>
      </a:lvl4pPr>
      <a:lvl5pPr marL="2561147" algn="l" defTabSz="1280573" rtl="0" eaLnBrk="1" latinLnBrk="0" hangingPunct="1">
        <a:defRPr sz="2500" kern="1200">
          <a:solidFill>
            <a:schemeClr val="tx1"/>
          </a:solidFill>
          <a:latin typeface="+mn-lt"/>
          <a:ea typeface="+mn-ea"/>
          <a:cs typeface="+mn-cs"/>
        </a:defRPr>
      </a:lvl5pPr>
      <a:lvl6pPr marL="3201412" algn="l" defTabSz="1280573" rtl="0" eaLnBrk="1" latinLnBrk="0" hangingPunct="1">
        <a:defRPr sz="2500" kern="1200">
          <a:solidFill>
            <a:schemeClr val="tx1"/>
          </a:solidFill>
          <a:latin typeface="+mn-lt"/>
          <a:ea typeface="+mn-ea"/>
          <a:cs typeface="+mn-cs"/>
        </a:defRPr>
      </a:lvl6pPr>
      <a:lvl7pPr marL="3841703" algn="l" defTabSz="1280573" rtl="0" eaLnBrk="1" latinLnBrk="0" hangingPunct="1">
        <a:defRPr sz="2500" kern="1200">
          <a:solidFill>
            <a:schemeClr val="tx1"/>
          </a:solidFill>
          <a:latin typeface="+mn-lt"/>
          <a:ea typeface="+mn-ea"/>
          <a:cs typeface="+mn-cs"/>
        </a:defRPr>
      </a:lvl7pPr>
      <a:lvl8pPr marL="4481991" algn="l" defTabSz="1280573" rtl="0" eaLnBrk="1" latinLnBrk="0" hangingPunct="1">
        <a:defRPr sz="2500" kern="1200">
          <a:solidFill>
            <a:schemeClr val="tx1"/>
          </a:solidFill>
          <a:latin typeface="+mn-lt"/>
          <a:ea typeface="+mn-ea"/>
          <a:cs typeface="+mn-cs"/>
        </a:defRPr>
      </a:lvl8pPr>
      <a:lvl9pPr marL="5122271" algn="l" defTabSz="1280573" rtl="0" eaLnBrk="1" latinLnBrk="0" hangingPunct="1">
        <a:defRPr sz="25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121626" tIns="60812" rIns="121626" bIns="60812" rtlCol="0" anchor="ctr">
            <a:normAutofit/>
          </a:bodyPr>
          <a:lstStyle/>
          <a:p>
            <a:r>
              <a:rPr lang="en-US"/>
              <a:t>Click to edit Master title style</a:t>
            </a:r>
          </a:p>
        </p:txBody>
      </p:sp>
      <p:sp>
        <p:nvSpPr>
          <p:cNvPr id="3" name="Text Placeholder 2"/>
          <p:cNvSpPr>
            <a:spLocks noGrp="1"/>
          </p:cNvSpPr>
          <p:nvPr>
            <p:ph type="body" idx="1"/>
          </p:nvPr>
        </p:nvSpPr>
        <p:spPr>
          <a:xfrm>
            <a:off x="609601" y="1600225"/>
            <a:ext cx="10972800" cy="4525963"/>
          </a:xfrm>
          <a:prstGeom prst="rect">
            <a:avLst/>
          </a:prstGeom>
        </p:spPr>
        <p:txBody>
          <a:bodyPr vert="horz" lIns="121626" tIns="60812" rIns="121626" bIns="608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508"/>
            <a:ext cx="2844800" cy="365125"/>
          </a:xfrm>
          <a:prstGeom prst="rect">
            <a:avLst/>
          </a:prstGeom>
        </p:spPr>
        <p:txBody>
          <a:bodyPr vert="horz" lIns="121626" tIns="60812" rIns="121626" bIns="60812" rtlCol="0" anchor="ctr"/>
          <a:lstStyle>
            <a:lvl1pPr algn="l">
              <a:defRPr sz="1600">
                <a:solidFill>
                  <a:schemeClr val="tx1">
                    <a:tint val="75000"/>
                  </a:schemeClr>
                </a:solidFill>
              </a:defRPr>
            </a:lvl1pPr>
          </a:lstStyle>
          <a:p>
            <a:pPr defTabSz="1216080"/>
            <a:fld id="{4CEF851F-4C9B-4ED8-A706-7687066F5A2C}" type="datetimeFigureOut">
              <a:rPr lang="en-US" smtClean="0">
                <a:solidFill>
                  <a:prstClr val="black">
                    <a:tint val="75000"/>
                  </a:prstClr>
                </a:solidFill>
              </a:rPr>
              <a:pPr defTabSz="1216080"/>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508"/>
            <a:ext cx="3860800" cy="365125"/>
          </a:xfrm>
          <a:prstGeom prst="rect">
            <a:avLst/>
          </a:prstGeom>
        </p:spPr>
        <p:txBody>
          <a:bodyPr vert="horz" lIns="121626" tIns="60812" rIns="121626" bIns="60812" rtlCol="0" anchor="ctr"/>
          <a:lstStyle>
            <a:lvl1pPr algn="ctr">
              <a:defRPr sz="1600">
                <a:solidFill>
                  <a:schemeClr val="tx1">
                    <a:tint val="75000"/>
                  </a:schemeClr>
                </a:solidFill>
              </a:defRPr>
            </a:lvl1pPr>
          </a:lstStyle>
          <a:p>
            <a:pPr defTabSz="12160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08"/>
            <a:ext cx="2844800" cy="365125"/>
          </a:xfrm>
          <a:prstGeom prst="rect">
            <a:avLst/>
          </a:prstGeom>
        </p:spPr>
        <p:txBody>
          <a:bodyPr vert="horz" lIns="121626" tIns="60812" rIns="121626" bIns="60812" rtlCol="0" anchor="ctr"/>
          <a:lstStyle>
            <a:lvl1pPr algn="r">
              <a:defRPr sz="1600">
                <a:solidFill>
                  <a:schemeClr val="tx1">
                    <a:tint val="75000"/>
                  </a:schemeClr>
                </a:solidFill>
              </a:defRPr>
            </a:lvl1pPr>
          </a:lstStyle>
          <a:p>
            <a:pPr defTabSz="1216080"/>
            <a:fld id="{46F2045C-80A1-433A-B3B9-3018D210B466}" type="slidenum">
              <a:rPr lang="en-US" smtClean="0">
                <a:solidFill>
                  <a:prstClr val="black">
                    <a:tint val="75000"/>
                  </a:prstClr>
                </a:solidFill>
              </a:rPr>
              <a:pPr defTabSz="1216080"/>
              <a:t>‹#›</a:t>
            </a:fld>
            <a:endParaRPr lang="en-US">
              <a:solidFill>
                <a:prstClr val="black">
                  <a:tint val="75000"/>
                </a:prstClr>
              </a:solidFill>
            </a:endParaRPr>
          </a:p>
        </p:txBody>
      </p:sp>
    </p:spTree>
    <p:extLst>
      <p:ext uri="{BB962C8B-B14F-4D97-AF65-F5344CB8AC3E}">
        <p14:creationId xmlns:p14="http://schemas.microsoft.com/office/powerpoint/2010/main" val="4174099149"/>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defTabSz="1216080" rtl="0" eaLnBrk="1" latinLnBrk="0" hangingPunct="1">
        <a:spcBef>
          <a:spcPct val="0"/>
        </a:spcBef>
        <a:buNone/>
        <a:defRPr sz="5900" b="0" i="0" u="none" kern="1200">
          <a:solidFill>
            <a:schemeClr val="tx1"/>
          </a:solidFill>
          <a:latin typeface="+mj-lt"/>
          <a:ea typeface="+mj-ea"/>
          <a:cs typeface="+mj-cs"/>
        </a:defRPr>
      </a:lvl1pPr>
    </p:titleStyle>
    <p:bodyStyle>
      <a:lvl1pPr marL="455991" indent="-455991" algn="l" defTabSz="12160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086" indent="-380026" algn="l" defTabSz="1216080"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0075" indent="-303995" algn="l" defTabSz="12160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100" indent="-303995" algn="l" defTabSz="12160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6160" indent="-303995" algn="l" defTabSz="12160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4147" indent="-303995" algn="l" defTabSz="1216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2205" indent="-303995" algn="l" defTabSz="1216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0229" indent="-303995" algn="l" defTabSz="1216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8252" indent="-303995" algn="l" defTabSz="1216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080" rtl="0" eaLnBrk="1" latinLnBrk="0" hangingPunct="1">
        <a:defRPr sz="2400" kern="1200">
          <a:solidFill>
            <a:schemeClr val="tx1"/>
          </a:solidFill>
          <a:latin typeface="+mn-lt"/>
          <a:ea typeface="+mn-ea"/>
          <a:cs typeface="+mn-cs"/>
        </a:defRPr>
      </a:lvl1pPr>
      <a:lvl2pPr marL="607987" algn="l" defTabSz="1216080" rtl="0" eaLnBrk="1" latinLnBrk="0" hangingPunct="1">
        <a:defRPr sz="2400" kern="1200">
          <a:solidFill>
            <a:schemeClr val="tx1"/>
          </a:solidFill>
          <a:latin typeface="+mn-lt"/>
          <a:ea typeface="+mn-ea"/>
          <a:cs typeface="+mn-cs"/>
        </a:defRPr>
      </a:lvl2pPr>
      <a:lvl3pPr marL="1216080" algn="l" defTabSz="1216080" rtl="0" eaLnBrk="1" latinLnBrk="0" hangingPunct="1">
        <a:defRPr sz="2400" kern="1200">
          <a:solidFill>
            <a:schemeClr val="tx1"/>
          </a:solidFill>
          <a:latin typeface="+mn-lt"/>
          <a:ea typeface="+mn-ea"/>
          <a:cs typeface="+mn-cs"/>
        </a:defRPr>
      </a:lvl3pPr>
      <a:lvl4pPr marL="1824104" algn="l" defTabSz="1216080" rtl="0" eaLnBrk="1" latinLnBrk="0" hangingPunct="1">
        <a:defRPr sz="2400" kern="1200">
          <a:solidFill>
            <a:schemeClr val="tx1"/>
          </a:solidFill>
          <a:latin typeface="+mn-lt"/>
          <a:ea typeface="+mn-ea"/>
          <a:cs typeface="+mn-cs"/>
        </a:defRPr>
      </a:lvl4pPr>
      <a:lvl5pPr marL="2432162" algn="l" defTabSz="1216080" rtl="0" eaLnBrk="1" latinLnBrk="0" hangingPunct="1">
        <a:defRPr sz="2400" kern="1200">
          <a:solidFill>
            <a:schemeClr val="tx1"/>
          </a:solidFill>
          <a:latin typeface="+mn-lt"/>
          <a:ea typeface="+mn-ea"/>
          <a:cs typeface="+mn-cs"/>
        </a:defRPr>
      </a:lvl5pPr>
      <a:lvl6pPr marL="3040153" algn="l" defTabSz="1216080" rtl="0" eaLnBrk="1" latinLnBrk="0" hangingPunct="1">
        <a:defRPr sz="2400" kern="1200">
          <a:solidFill>
            <a:schemeClr val="tx1"/>
          </a:solidFill>
          <a:latin typeface="+mn-lt"/>
          <a:ea typeface="+mn-ea"/>
          <a:cs typeface="+mn-cs"/>
        </a:defRPr>
      </a:lvl6pPr>
      <a:lvl7pPr marL="3648143" algn="l" defTabSz="1216080" rtl="0" eaLnBrk="1" latinLnBrk="0" hangingPunct="1">
        <a:defRPr sz="2400" kern="1200">
          <a:solidFill>
            <a:schemeClr val="tx1"/>
          </a:solidFill>
          <a:latin typeface="+mn-lt"/>
          <a:ea typeface="+mn-ea"/>
          <a:cs typeface="+mn-cs"/>
        </a:defRPr>
      </a:lvl7pPr>
      <a:lvl8pPr marL="4256222" algn="l" defTabSz="1216080" rtl="0" eaLnBrk="1" latinLnBrk="0" hangingPunct="1">
        <a:defRPr sz="2400" kern="1200">
          <a:solidFill>
            <a:schemeClr val="tx1"/>
          </a:solidFill>
          <a:latin typeface="+mn-lt"/>
          <a:ea typeface="+mn-ea"/>
          <a:cs typeface="+mn-cs"/>
        </a:defRPr>
      </a:lvl8pPr>
      <a:lvl9pPr marL="4864250" algn="l" defTabSz="121608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95" y="274664"/>
            <a:ext cx="10972801" cy="1143000"/>
          </a:xfrm>
          <a:prstGeom prst="rect">
            <a:avLst/>
          </a:prstGeom>
        </p:spPr>
        <p:txBody>
          <a:bodyPr vert="horz" lIns="96504" tIns="48235" rIns="96504" bIns="48235" rtlCol="0" anchor="ctr">
            <a:normAutofit/>
          </a:bodyPr>
          <a:lstStyle/>
          <a:p>
            <a:r>
              <a:rPr lang="en-US"/>
              <a:t>Click to edit Master title style</a:t>
            </a:r>
          </a:p>
        </p:txBody>
      </p:sp>
      <p:sp>
        <p:nvSpPr>
          <p:cNvPr id="3" name="Text Placeholder 2"/>
          <p:cNvSpPr>
            <a:spLocks noGrp="1"/>
          </p:cNvSpPr>
          <p:nvPr>
            <p:ph type="body" idx="1"/>
          </p:nvPr>
        </p:nvSpPr>
        <p:spPr>
          <a:xfrm>
            <a:off x="609695" y="1600236"/>
            <a:ext cx="10972801" cy="4525963"/>
          </a:xfrm>
          <a:prstGeom prst="rect">
            <a:avLst/>
          </a:prstGeom>
        </p:spPr>
        <p:txBody>
          <a:bodyPr vert="horz" lIns="96504" tIns="48235" rIns="96504" bIns="48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779" y="6356592"/>
            <a:ext cx="2844801" cy="365125"/>
          </a:xfrm>
          <a:prstGeom prst="rect">
            <a:avLst/>
          </a:prstGeom>
        </p:spPr>
        <p:txBody>
          <a:bodyPr vert="horz" lIns="96504" tIns="48235" rIns="96504" bIns="48235" rtlCol="0" anchor="ctr"/>
          <a:lstStyle>
            <a:lvl1pPr algn="l">
              <a:defRPr sz="1900">
                <a:solidFill>
                  <a:schemeClr val="tx1">
                    <a:tint val="75000"/>
                  </a:schemeClr>
                </a:solidFill>
              </a:defRPr>
            </a:lvl1pPr>
          </a:lstStyle>
          <a:p>
            <a:pPr defTabSz="964783"/>
            <a:fld id="{057B077D-680E-4F7B-B169-2CB385BA6FD9}" type="datetimeFigureOut">
              <a:rPr lang="en-US" smtClean="0">
                <a:solidFill>
                  <a:prstClr val="black">
                    <a:tint val="75000"/>
                  </a:prstClr>
                </a:solidFill>
              </a:rPr>
              <a:pPr defTabSz="964783"/>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825" y="6356592"/>
            <a:ext cx="3860801" cy="365125"/>
          </a:xfrm>
          <a:prstGeom prst="rect">
            <a:avLst/>
          </a:prstGeom>
        </p:spPr>
        <p:txBody>
          <a:bodyPr vert="horz" lIns="96504" tIns="48235" rIns="96504" bIns="48235" rtlCol="0" anchor="ctr"/>
          <a:lstStyle>
            <a:lvl1pPr algn="ctr">
              <a:defRPr sz="1900">
                <a:solidFill>
                  <a:schemeClr val="tx1">
                    <a:tint val="75000"/>
                  </a:schemeClr>
                </a:solidFill>
              </a:defRPr>
            </a:lvl1pPr>
          </a:lstStyle>
          <a:p>
            <a:pPr defTabSz="964783"/>
            <a:endParaRPr lang="en-US">
              <a:solidFill>
                <a:prstClr val="black">
                  <a:tint val="75000"/>
                </a:prstClr>
              </a:solidFill>
            </a:endParaRPr>
          </a:p>
        </p:txBody>
      </p:sp>
      <p:sp>
        <p:nvSpPr>
          <p:cNvPr id="6" name="Slide Number Placeholder 5"/>
          <p:cNvSpPr>
            <a:spLocks noGrp="1"/>
          </p:cNvSpPr>
          <p:nvPr>
            <p:ph type="sldNum" sz="quarter" idx="4"/>
          </p:nvPr>
        </p:nvSpPr>
        <p:spPr>
          <a:xfrm>
            <a:off x="8737886" y="6356592"/>
            <a:ext cx="2844801" cy="365125"/>
          </a:xfrm>
          <a:prstGeom prst="rect">
            <a:avLst/>
          </a:prstGeom>
        </p:spPr>
        <p:txBody>
          <a:bodyPr vert="horz" lIns="96504" tIns="48235" rIns="96504" bIns="48235" rtlCol="0" anchor="ctr"/>
          <a:lstStyle>
            <a:lvl1pPr algn="r">
              <a:defRPr sz="1900">
                <a:solidFill>
                  <a:schemeClr val="tx1">
                    <a:tint val="75000"/>
                  </a:schemeClr>
                </a:solidFill>
              </a:defRPr>
            </a:lvl1pPr>
          </a:lstStyle>
          <a:p>
            <a:pPr defTabSz="964783"/>
            <a:fld id="{CE0FCA04-DE5B-49D2-BA5F-4F38980E4C56}" type="slidenum">
              <a:rPr lang="en-US" smtClean="0">
                <a:solidFill>
                  <a:prstClr val="black">
                    <a:tint val="75000"/>
                  </a:prstClr>
                </a:solidFill>
              </a:rPr>
              <a:pPr defTabSz="964783"/>
              <a:t>‹#›</a:t>
            </a:fld>
            <a:endParaRPr lang="en-US">
              <a:solidFill>
                <a:prstClr val="black">
                  <a:tint val="75000"/>
                </a:prstClr>
              </a:solidFill>
            </a:endParaRPr>
          </a:p>
        </p:txBody>
      </p:sp>
    </p:spTree>
    <p:extLst>
      <p:ext uri="{BB962C8B-B14F-4D97-AF65-F5344CB8AC3E}">
        <p14:creationId xmlns:p14="http://schemas.microsoft.com/office/powerpoint/2010/main" val="2556999206"/>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defTabSz="1289826" rtl="0" eaLnBrk="1" latinLnBrk="0" hangingPunct="1">
        <a:spcBef>
          <a:spcPct val="0"/>
        </a:spcBef>
        <a:buNone/>
        <a:defRPr sz="6300" kern="1200">
          <a:solidFill>
            <a:schemeClr val="tx1"/>
          </a:solidFill>
          <a:latin typeface="+mj-lt"/>
          <a:ea typeface="+mj-ea"/>
          <a:cs typeface="+mj-cs"/>
        </a:defRPr>
      </a:lvl1pPr>
    </p:titleStyle>
    <p:bodyStyle>
      <a:lvl1pPr marL="483687" indent="-483687" algn="l" defTabSz="128982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7978" indent="-403073" algn="l" defTabSz="1289826"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2278" indent="-322459" algn="l" defTabSz="1289826"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57198" indent="-322459" algn="l" defTabSz="128982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2110" indent="-322459" algn="l" defTabSz="128982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47022" indent="-322459" algn="l" defTabSz="128982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91930" indent="-322459" algn="l" defTabSz="128982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36814" indent="-322459" algn="l" defTabSz="128982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81714" indent="-322459" algn="l" defTabSz="128982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9826" rtl="0" eaLnBrk="1" latinLnBrk="0" hangingPunct="1">
        <a:defRPr sz="2700" kern="1200">
          <a:solidFill>
            <a:schemeClr val="tx1"/>
          </a:solidFill>
          <a:latin typeface="+mn-lt"/>
          <a:ea typeface="+mn-ea"/>
          <a:cs typeface="+mn-cs"/>
        </a:defRPr>
      </a:lvl1pPr>
      <a:lvl2pPr marL="644915" algn="l" defTabSz="1289826" rtl="0" eaLnBrk="1" latinLnBrk="0" hangingPunct="1">
        <a:defRPr sz="2700" kern="1200">
          <a:solidFill>
            <a:schemeClr val="tx1"/>
          </a:solidFill>
          <a:latin typeface="+mn-lt"/>
          <a:ea typeface="+mn-ea"/>
          <a:cs typeface="+mn-cs"/>
        </a:defRPr>
      </a:lvl2pPr>
      <a:lvl3pPr marL="1289826" algn="l" defTabSz="1289826" rtl="0" eaLnBrk="1" latinLnBrk="0" hangingPunct="1">
        <a:defRPr sz="2700" kern="1200">
          <a:solidFill>
            <a:schemeClr val="tx1"/>
          </a:solidFill>
          <a:latin typeface="+mn-lt"/>
          <a:ea typeface="+mn-ea"/>
          <a:cs typeface="+mn-cs"/>
        </a:defRPr>
      </a:lvl3pPr>
      <a:lvl4pPr marL="1934740" algn="l" defTabSz="1289826" rtl="0" eaLnBrk="1" latinLnBrk="0" hangingPunct="1">
        <a:defRPr sz="2700" kern="1200">
          <a:solidFill>
            <a:schemeClr val="tx1"/>
          </a:solidFill>
          <a:latin typeface="+mn-lt"/>
          <a:ea typeface="+mn-ea"/>
          <a:cs typeface="+mn-cs"/>
        </a:defRPr>
      </a:lvl4pPr>
      <a:lvl5pPr marL="2579654" algn="l" defTabSz="1289826" rtl="0" eaLnBrk="1" latinLnBrk="0" hangingPunct="1">
        <a:defRPr sz="2700" kern="1200">
          <a:solidFill>
            <a:schemeClr val="tx1"/>
          </a:solidFill>
          <a:latin typeface="+mn-lt"/>
          <a:ea typeface="+mn-ea"/>
          <a:cs typeface="+mn-cs"/>
        </a:defRPr>
      </a:lvl5pPr>
      <a:lvl6pPr marL="3224566" algn="l" defTabSz="1289826" rtl="0" eaLnBrk="1" latinLnBrk="0" hangingPunct="1">
        <a:defRPr sz="2700" kern="1200">
          <a:solidFill>
            <a:schemeClr val="tx1"/>
          </a:solidFill>
          <a:latin typeface="+mn-lt"/>
          <a:ea typeface="+mn-ea"/>
          <a:cs typeface="+mn-cs"/>
        </a:defRPr>
      </a:lvl6pPr>
      <a:lvl7pPr marL="3869478" algn="l" defTabSz="1289826" rtl="0" eaLnBrk="1" latinLnBrk="0" hangingPunct="1">
        <a:defRPr sz="2700" kern="1200">
          <a:solidFill>
            <a:schemeClr val="tx1"/>
          </a:solidFill>
          <a:latin typeface="+mn-lt"/>
          <a:ea typeface="+mn-ea"/>
          <a:cs typeface="+mn-cs"/>
        </a:defRPr>
      </a:lvl7pPr>
      <a:lvl8pPr marL="4514358" algn="l" defTabSz="1289826" rtl="0" eaLnBrk="1" latinLnBrk="0" hangingPunct="1">
        <a:defRPr sz="2700" kern="1200">
          <a:solidFill>
            <a:schemeClr val="tx1"/>
          </a:solidFill>
          <a:latin typeface="+mn-lt"/>
          <a:ea typeface="+mn-ea"/>
          <a:cs typeface="+mn-cs"/>
        </a:defRPr>
      </a:lvl8pPr>
      <a:lvl9pPr marL="5159274" algn="l" defTabSz="1289826" rtl="0" eaLnBrk="1" latinLnBrk="0" hangingPunct="1">
        <a:defRPr sz="2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87" y="274681"/>
            <a:ext cx="10972801" cy="1143000"/>
          </a:xfrm>
          <a:prstGeom prst="rect">
            <a:avLst/>
          </a:prstGeom>
        </p:spPr>
        <p:txBody>
          <a:bodyPr vert="horz" lIns="95904" tIns="47928" rIns="95904" bIns="47928" rtlCol="0" anchor="ctr">
            <a:normAutofit/>
          </a:bodyPr>
          <a:lstStyle/>
          <a:p>
            <a:r>
              <a:rPr lang="en-US"/>
              <a:t>Click to edit Master title style</a:t>
            </a:r>
          </a:p>
        </p:txBody>
      </p:sp>
      <p:sp>
        <p:nvSpPr>
          <p:cNvPr id="3" name="Text Placeholder 2"/>
          <p:cNvSpPr>
            <a:spLocks noGrp="1"/>
          </p:cNvSpPr>
          <p:nvPr>
            <p:ph type="body" idx="1"/>
          </p:nvPr>
        </p:nvSpPr>
        <p:spPr>
          <a:xfrm>
            <a:off x="609887" y="1600276"/>
            <a:ext cx="10972801" cy="4525963"/>
          </a:xfrm>
          <a:prstGeom prst="rect">
            <a:avLst/>
          </a:prstGeom>
        </p:spPr>
        <p:txBody>
          <a:bodyPr vert="horz" lIns="95904" tIns="47928" rIns="95904" bIns="479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652"/>
            <a:ext cx="2844800" cy="365125"/>
          </a:xfrm>
          <a:prstGeom prst="rect">
            <a:avLst/>
          </a:prstGeom>
        </p:spPr>
        <p:txBody>
          <a:bodyPr vert="horz" lIns="95904" tIns="47928" rIns="95904" bIns="47928" rtlCol="0" anchor="ctr"/>
          <a:lstStyle>
            <a:lvl1pPr algn="l">
              <a:defRPr sz="1700">
                <a:solidFill>
                  <a:schemeClr val="tx1">
                    <a:tint val="75000"/>
                  </a:schemeClr>
                </a:solidFill>
              </a:defRPr>
            </a:lvl1pPr>
          </a:lstStyle>
          <a:p>
            <a:pPr defTabSz="958613"/>
            <a:fld id="{057B077D-680E-4F7B-B169-2CB385BA6FD9}" type="datetimeFigureOut">
              <a:rPr lang="en-US" smtClean="0">
                <a:solidFill>
                  <a:prstClr val="black">
                    <a:tint val="75000"/>
                  </a:prstClr>
                </a:solidFill>
              </a:rPr>
              <a:pPr defTabSz="958613"/>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857" y="6356652"/>
            <a:ext cx="3860801" cy="365125"/>
          </a:xfrm>
          <a:prstGeom prst="rect">
            <a:avLst/>
          </a:prstGeom>
        </p:spPr>
        <p:txBody>
          <a:bodyPr vert="horz" lIns="95904" tIns="47928" rIns="95904" bIns="47928" rtlCol="0" anchor="ctr"/>
          <a:lstStyle>
            <a:lvl1pPr algn="ctr">
              <a:defRPr sz="1700">
                <a:solidFill>
                  <a:schemeClr val="tx1">
                    <a:tint val="75000"/>
                  </a:schemeClr>
                </a:solidFill>
              </a:defRPr>
            </a:lvl1pPr>
          </a:lstStyle>
          <a:p>
            <a:pPr defTabSz="958613"/>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652"/>
            <a:ext cx="2844800" cy="365125"/>
          </a:xfrm>
          <a:prstGeom prst="rect">
            <a:avLst/>
          </a:prstGeom>
        </p:spPr>
        <p:txBody>
          <a:bodyPr vert="horz" lIns="95904" tIns="47928" rIns="95904" bIns="47928" rtlCol="0" anchor="ctr"/>
          <a:lstStyle>
            <a:lvl1pPr algn="r">
              <a:defRPr sz="1700">
                <a:solidFill>
                  <a:schemeClr val="tx1">
                    <a:tint val="75000"/>
                  </a:schemeClr>
                </a:solidFill>
              </a:defRPr>
            </a:lvl1pPr>
          </a:lstStyle>
          <a:p>
            <a:pPr defTabSz="958613"/>
            <a:fld id="{CE0FCA04-DE5B-49D2-BA5F-4F38980E4C56}" type="slidenum">
              <a:rPr lang="en-US" smtClean="0">
                <a:solidFill>
                  <a:prstClr val="black">
                    <a:tint val="75000"/>
                  </a:prstClr>
                </a:solidFill>
              </a:rPr>
              <a:pPr defTabSz="958613"/>
              <a:t>‹#›</a:t>
            </a:fld>
            <a:endParaRPr lang="en-US">
              <a:solidFill>
                <a:prstClr val="black">
                  <a:tint val="75000"/>
                </a:prstClr>
              </a:solidFill>
            </a:endParaRPr>
          </a:p>
        </p:txBody>
      </p:sp>
    </p:spTree>
    <p:extLst>
      <p:ext uri="{BB962C8B-B14F-4D97-AF65-F5344CB8AC3E}">
        <p14:creationId xmlns:p14="http://schemas.microsoft.com/office/powerpoint/2010/main" val="178068724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ctr" defTabSz="1281589" rtl="0" eaLnBrk="1" latinLnBrk="0" hangingPunct="1">
        <a:spcBef>
          <a:spcPct val="0"/>
        </a:spcBef>
        <a:buNone/>
        <a:defRPr sz="6100" kern="1200">
          <a:solidFill>
            <a:schemeClr val="tx1"/>
          </a:solidFill>
          <a:latin typeface="+mj-lt"/>
          <a:ea typeface="+mj-ea"/>
          <a:cs typeface="+mj-cs"/>
        </a:defRPr>
      </a:lvl1pPr>
    </p:titleStyle>
    <p:bodyStyle>
      <a:lvl1pPr marL="480589" indent="-480589" algn="l" defTabSz="1281589"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1275" indent="-400497" algn="l" defTabSz="128158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1971" indent="-320384" algn="l" defTabSz="1281589"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2768" indent="-320384" algn="l" defTabSz="1281589"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3567" indent="-320384" algn="l" defTabSz="1281589"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4340" indent="-320384" algn="l" defTabSz="128158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5137" indent="-320384" algn="l" defTabSz="128158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5931" indent="-320384" algn="l" defTabSz="128158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6725" indent="-320384" algn="l" defTabSz="1281589"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1589" rtl="0" eaLnBrk="1" latinLnBrk="0" hangingPunct="1">
        <a:defRPr sz="2500" kern="1200">
          <a:solidFill>
            <a:schemeClr val="tx1"/>
          </a:solidFill>
          <a:latin typeface="+mn-lt"/>
          <a:ea typeface="+mn-ea"/>
          <a:cs typeface="+mn-cs"/>
        </a:defRPr>
      </a:lvl1pPr>
      <a:lvl2pPr marL="640799" algn="l" defTabSz="1281589" rtl="0" eaLnBrk="1" latinLnBrk="0" hangingPunct="1">
        <a:defRPr sz="2500" kern="1200">
          <a:solidFill>
            <a:schemeClr val="tx1"/>
          </a:solidFill>
          <a:latin typeface="+mn-lt"/>
          <a:ea typeface="+mn-ea"/>
          <a:cs typeface="+mn-cs"/>
        </a:defRPr>
      </a:lvl2pPr>
      <a:lvl3pPr marL="1281589" algn="l" defTabSz="1281589" rtl="0" eaLnBrk="1" latinLnBrk="0" hangingPunct="1">
        <a:defRPr sz="2500" kern="1200">
          <a:solidFill>
            <a:schemeClr val="tx1"/>
          </a:solidFill>
          <a:latin typeface="+mn-lt"/>
          <a:ea typeface="+mn-ea"/>
          <a:cs typeface="+mn-cs"/>
        </a:defRPr>
      </a:lvl3pPr>
      <a:lvl4pPr marL="1922379" algn="l" defTabSz="1281589" rtl="0" eaLnBrk="1" latinLnBrk="0" hangingPunct="1">
        <a:defRPr sz="2500" kern="1200">
          <a:solidFill>
            <a:schemeClr val="tx1"/>
          </a:solidFill>
          <a:latin typeface="+mn-lt"/>
          <a:ea typeface="+mn-ea"/>
          <a:cs typeface="+mn-cs"/>
        </a:defRPr>
      </a:lvl4pPr>
      <a:lvl5pPr marL="2563176" algn="l" defTabSz="1281589" rtl="0" eaLnBrk="1" latinLnBrk="0" hangingPunct="1">
        <a:defRPr sz="2500" kern="1200">
          <a:solidFill>
            <a:schemeClr val="tx1"/>
          </a:solidFill>
          <a:latin typeface="+mn-lt"/>
          <a:ea typeface="+mn-ea"/>
          <a:cs typeface="+mn-cs"/>
        </a:defRPr>
      </a:lvl5pPr>
      <a:lvl6pPr marL="3203949" algn="l" defTabSz="1281589" rtl="0" eaLnBrk="1" latinLnBrk="0" hangingPunct="1">
        <a:defRPr sz="2500" kern="1200">
          <a:solidFill>
            <a:schemeClr val="tx1"/>
          </a:solidFill>
          <a:latin typeface="+mn-lt"/>
          <a:ea typeface="+mn-ea"/>
          <a:cs typeface="+mn-cs"/>
        </a:defRPr>
      </a:lvl6pPr>
      <a:lvl7pPr marL="3844747" algn="l" defTabSz="1281589" rtl="0" eaLnBrk="1" latinLnBrk="0" hangingPunct="1">
        <a:defRPr sz="2500" kern="1200">
          <a:solidFill>
            <a:schemeClr val="tx1"/>
          </a:solidFill>
          <a:latin typeface="+mn-lt"/>
          <a:ea typeface="+mn-ea"/>
          <a:cs typeface="+mn-cs"/>
        </a:defRPr>
      </a:lvl7pPr>
      <a:lvl8pPr marL="4485539" algn="l" defTabSz="1281589" rtl="0" eaLnBrk="1" latinLnBrk="0" hangingPunct="1">
        <a:defRPr sz="2500" kern="1200">
          <a:solidFill>
            <a:schemeClr val="tx1"/>
          </a:solidFill>
          <a:latin typeface="+mn-lt"/>
          <a:ea typeface="+mn-ea"/>
          <a:cs typeface="+mn-cs"/>
        </a:defRPr>
      </a:lvl8pPr>
      <a:lvl9pPr marL="5126327" algn="l" defTabSz="1281589" rtl="0" eaLnBrk="1" latinLnBrk="0" hangingPunct="1">
        <a:defRPr sz="2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237"/>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8" tIns="34018" rIns="67908" bIns="340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8" tIns="34018" rIns="67908" bIns="340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319" y="4684071"/>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8" tIns="34018" rIns="67908" bIns="34018" numCol="1" anchor="t" anchorCtr="0" compatLnSpc="1">
            <a:prstTxWarp prst="textNoShape">
              <a:avLst/>
            </a:prstTxWarp>
          </a:bodyPr>
          <a:lstStyle>
            <a:lvl1pPr eaLnBrk="1" hangingPunct="1">
              <a:defRPr sz="1100"/>
            </a:lvl1pPr>
          </a:lstStyle>
          <a:p>
            <a:pPr defTabSz="678970"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45" y="4684071"/>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8" tIns="34018" rIns="67908" bIns="34018" numCol="1" anchor="t" anchorCtr="0" compatLnSpc="1">
            <a:prstTxWarp prst="textNoShape">
              <a:avLst/>
            </a:prstTxWarp>
          </a:bodyPr>
          <a:lstStyle>
            <a:lvl1pPr algn="ctr" eaLnBrk="1" hangingPunct="1">
              <a:defRPr sz="1100"/>
            </a:lvl1pPr>
          </a:lstStyle>
          <a:p>
            <a:pPr defTabSz="678970"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71"/>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8" tIns="34018" rIns="67908" bIns="34018" numCol="1" anchor="t" anchorCtr="0" compatLnSpc="1">
            <a:prstTxWarp prst="textNoShape">
              <a:avLst/>
            </a:prstTxWarp>
          </a:bodyPr>
          <a:lstStyle>
            <a:lvl1pPr algn="r" eaLnBrk="1" hangingPunct="1">
              <a:defRPr sz="1100"/>
            </a:lvl1pPr>
          </a:lstStyle>
          <a:p>
            <a:pPr defTabSz="678970" fontAlgn="base">
              <a:spcBef>
                <a:spcPct val="0"/>
              </a:spcBef>
              <a:spcAft>
                <a:spcPct val="0"/>
              </a:spcAft>
            </a:pPr>
            <a:fld id="{8F16920F-CB97-41FB-B4FF-EE984BB0C14E}" type="slidenum">
              <a:rPr lang="en-US" smtClean="0">
                <a:solidFill>
                  <a:srgbClr val="000000"/>
                </a:solidFill>
                <a:cs typeface="Arial"/>
                <a:sym typeface="Arial"/>
              </a:rPr>
              <a:pPr defTabSz="678970"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2989921052"/>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39466" algn="ctr" rtl="0" fontAlgn="base">
        <a:spcBef>
          <a:spcPct val="0"/>
        </a:spcBef>
        <a:spcAft>
          <a:spcPct val="0"/>
        </a:spcAft>
        <a:defRPr sz="3300">
          <a:solidFill>
            <a:schemeClr val="tx2"/>
          </a:solidFill>
          <a:latin typeface="Arial" charset="0"/>
        </a:defRPr>
      </a:lvl6pPr>
      <a:lvl7pPr marL="678970" algn="ctr" rtl="0" fontAlgn="base">
        <a:spcBef>
          <a:spcPct val="0"/>
        </a:spcBef>
        <a:spcAft>
          <a:spcPct val="0"/>
        </a:spcAft>
        <a:defRPr sz="3300">
          <a:solidFill>
            <a:schemeClr val="tx2"/>
          </a:solidFill>
          <a:latin typeface="Arial" charset="0"/>
        </a:defRPr>
      </a:lvl7pPr>
      <a:lvl8pPr marL="1018379" algn="ctr" rtl="0" fontAlgn="base">
        <a:spcBef>
          <a:spcPct val="0"/>
        </a:spcBef>
        <a:spcAft>
          <a:spcPct val="0"/>
        </a:spcAft>
        <a:defRPr sz="3300">
          <a:solidFill>
            <a:schemeClr val="tx2"/>
          </a:solidFill>
          <a:latin typeface="Arial" charset="0"/>
        </a:defRPr>
      </a:lvl8pPr>
      <a:lvl9pPr marL="1357805" algn="ctr" rtl="0" fontAlgn="base">
        <a:spcBef>
          <a:spcPct val="0"/>
        </a:spcBef>
        <a:spcAft>
          <a:spcPct val="0"/>
        </a:spcAft>
        <a:defRPr sz="3300">
          <a:solidFill>
            <a:schemeClr val="tx2"/>
          </a:solidFill>
          <a:latin typeface="Arial" charset="0"/>
        </a:defRPr>
      </a:lvl9pPr>
    </p:titleStyle>
    <p:bodyStyle>
      <a:lvl1pPr marL="254614" indent="-254614" algn="l" rtl="0" fontAlgn="base">
        <a:spcBef>
          <a:spcPct val="20000"/>
        </a:spcBef>
        <a:spcAft>
          <a:spcPct val="0"/>
        </a:spcAft>
        <a:buChar char="•"/>
        <a:defRPr sz="2400">
          <a:solidFill>
            <a:schemeClr val="tx1"/>
          </a:solidFill>
          <a:latin typeface="+mn-lt"/>
          <a:ea typeface="+mn-ea"/>
          <a:cs typeface="+mn-cs"/>
        </a:defRPr>
      </a:lvl1pPr>
      <a:lvl2pPr marL="551630" indent="-212155" algn="l" rtl="0" fontAlgn="base">
        <a:spcBef>
          <a:spcPct val="20000"/>
        </a:spcBef>
        <a:spcAft>
          <a:spcPct val="0"/>
        </a:spcAft>
        <a:buChar char="–"/>
        <a:defRPr sz="2100">
          <a:solidFill>
            <a:schemeClr val="tx1"/>
          </a:solidFill>
          <a:latin typeface="+mn-lt"/>
        </a:defRPr>
      </a:lvl2pPr>
      <a:lvl3pPr marL="848600" indent="-169761" algn="l" rtl="0" fontAlgn="base">
        <a:spcBef>
          <a:spcPct val="20000"/>
        </a:spcBef>
        <a:spcAft>
          <a:spcPct val="0"/>
        </a:spcAft>
        <a:buChar char="•"/>
        <a:defRPr sz="1900">
          <a:solidFill>
            <a:schemeClr val="tx1"/>
          </a:solidFill>
          <a:latin typeface="+mn-lt"/>
        </a:defRPr>
      </a:lvl3pPr>
      <a:lvl4pPr marL="1188097" indent="-169761" algn="l" rtl="0" fontAlgn="base">
        <a:spcBef>
          <a:spcPct val="20000"/>
        </a:spcBef>
        <a:spcAft>
          <a:spcPct val="0"/>
        </a:spcAft>
        <a:buChar char="–"/>
        <a:defRPr sz="1500">
          <a:solidFill>
            <a:schemeClr val="tx1"/>
          </a:solidFill>
          <a:latin typeface="+mn-lt"/>
        </a:defRPr>
      </a:lvl4pPr>
      <a:lvl5pPr marL="1527540" indent="-169761" algn="l" rtl="0" fontAlgn="base">
        <a:spcBef>
          <a:spcPct val="20000"/>
        </a:spcBef>
        <a:spcAft>
          <a:spcPct val="0"/>
        </a:spcAft>
        <a:buChar char="»"/>
        <a:defRPr sz="1500">
          <a:solidFill>
            <a:schemeClr val="tx1"/>
          </a:solidFill>
          <a:latin typeface="+mn-lt"/>
        </a:defRPr>
      </a:lvl5pPr>
      <a:lvl6pPr marL="1867019" indent="-169761" algn="l" rtl="0" fontAlgn="base">
        <a:spcBef>
          <a:spcPct val="20000"/>
        </a:spcBef>
        <a:spcAft>
          <a:spcPct val="0"/>
        </a:spcAft>
        <a:buChar char="»"/>
        <a:defRPr sz="1500">
          <a:solidFill>
            <a:schemeClr val="tx1"/>
          </a:solidFill>
          <a:latin typeface="+mn-lt"/>
        </a:defRPr>
      </a:lvl6pPr>
      <a:lvl7pPr marL="2206361" indent="-169761" algn="l" rtl="0" fontAlgn="base">
        <a:spcBef>
          <a:spcPct val="20000"/>
        </a:spcBef>
        <a:spcAft>
          <a:spcPct val="0"/>
        </a:spcAft>
        <a:buChar char="»"/>
        <a:defRPr sz="1500">
          <a:solidFill>
            <a:schemeClr val="tx1"/>
          </a:solidFill>
          <a:latin typeface="+mn-lt"/>
        </a:defRPr>
      </a:lvl7pPr>
      <a:lvl8pPr marL="2545860" indent="-169761" algn="l" rtl="0" fontAlgn="base">
        <a:spcBef>
          <a:spcPct val="20000"/>
        </a:spcBef>
        <a:spcAft>
          <a:spcPct val="0"/>
        </a:spcAft>
        <a:buChar char="»"/>
        <a:defRPr sz="1500">
          <a:solidFill>
            <a:schemeClr val="tx1"/>
          </a:solidFill>
          <a:latin typeface="+mn-lt"/>
        </a:defRPr>
      </a:lvl8pPr>
      <a:lvl9pPr marL="2885360" indent="-169761" algn="l" rtl="0" fontAlgn="base">
        <a:spcBef>
          <a:spcPct val="20000"/>
        </a:spcBef>
        <a:spcAft>
          <a:spcPct val="0"/>
        </a:spcAft>
        <a:buChar char="»"/>
        <a:defRPr sz="1500">
          <a:solidFill>
            <a:schemeClr val="tx1"/>
          </a:solidFill>
          <a:latin typeface="+mn-lt"/>
        </a:defRPr>
      </a:lvl9pPr>
    </p:bodyStyle>
    <p:otherStyle>
      <a:defPPr>
        <a:defRPr lang="en-US"/>
      </a:defPPr>
      <a:lvl1pPr marL="0" algn="l" defTabSz="678970" rtl="0" eaLnBrk="1" latinLnBrk="0" hangingPunct="1">
        <a:defRPr sz="1500" kern="1200">
          <a:solidFill>
            <a:schemeClr val="tx1"/>
          </a:solidFill>
          <a:latin typeface="+mn-lt"/>
          <a:ea typeface="+mn-ea"/>
          <a:cs typeface="+mn-cs"/>
        </a:defRPr>
      </a:lvl1pPr>
      <a:lvl2pPr marL="339466" algn="l" defTabSz="678970" rtl="0" eaLnBrk="1" latinLnBrk="0" hangingPunct="1">
        <a:defRPr sz="1500" kern="1200">
          <a:solidFill>
            <a:schemeClr val="tx1"/>
          </a:solidFill>
          <a:latin typeface="+mn-lt"/>
          <a:ea typeface="+mn-ea"/>
          <a:cs typeface="+mn-cs"/>
        </a:defRPr>
      </a:lvl2pPr>
      <a:lvl3pPr marL="678970" algn="l" defTabSz="678970" rtl="0" eaLnBrk="1" latinLnBrk="0" hangingPunct="1">
        <a:defRPr sz="1500" kern="1200">
          <a:solidFill>
            <a:schemeClr val="tx1"/>
          </a:solidFill>
          <a:latin typeface="+mn-lt"/>
          <a:ea typeface="+mn-ea"/>
          <a:cs typeface="+mn-cs"/>
        </a:defRPr>
      </a:lvl3pPr>
      <a:lvl4pPr marL="1018379" algn="l" defTabSz="678970" rtl="0" eaLnBrk="1" latinLnBrk="0" hangingPunct="1">
        <a:defRPr sz="1500" kern="1200">
          <a:solidFill>
            <a:schemeClr val="tx1"/>
          </a:solidFill>
          <a:latin typeface="+mn-lt"/>
          <a:ea typeface="+mn-ea"/>
          <a:cs typeface="+mn-cs"/>
        </a:defRPr>
      </a:lvl4pPr>
      <a:lvl5pPr marL="1357805" algn="l" defTabSz="678970" rtl="0" eaLnBrk="1" latinLnBrk="0" hangingPunct="1">
        <a:defRPr sz="1500" kern="1200">
          <a:solidFill>
            <a:schemeClr val="tx1"/>
          </a:solidFill>
          <a:latin typeface="+mn-lt"/>
          <a:ea typeface="+mn-ea"/>
          <a:cs typeface="+mn-cs"/>
        </a:defRPr>
      </a:lvl5pPr>
      <a:lvl6pPr marL="1697260" algn="l" defTabSz="678970" rtl="0" eaLnBrk="1" latinLnBrk="0" hangingPunct="1">
        <a:defRPr sz="1500" kern="1200">
          <a:solidFill>
            <a:schemeClr val="tx1"/>
          </a:solidFill>
          <a:latin typeface="+mn-lt"/>
          <a:ea typeface="+mn-ea"/>
          <a:cs typeface="+mn-cs"/>
        </a:defRPr>
      </a:lvl6pPr>
      <a:lvl7pPr marL="2036732" algn="l" defTabSz="678970" rtl="0" eaLnBrk="1" latinLnBrk="0" hangingPunct="1">
        <a:defRPr sz="1500" kern="1200">
          <a:solidFill>
            <a:schemeClr val="tx1"/>
          </a:solidFill>
          <a:latin typeface="+mn-lt"/>
          <a:ea typeface="+mn-ea"/>
          <a:cs typeface="+mn-cs"/>
        </a:defRPr>
      </a:lvl7pPr>
      <a:lvl8pPr marL="2376123" algn="l" defTabSz="678970" rtl="0" eaLnBrk="1" latinLnBrk="0" hangingPunct="1">
        <a:defRPr sz="1500" kern="1200">
          <a:solidFill>
            <a:schemeClr val="tx1"/>
          </a:solidFill>
          <a:latin typeface="+mn-lt"/>
          <a:ea typeface="+mn-ea"/>
          <a:cs typeface="+mn-cs"/>
        </a:defRPr>
      </a:lvl8pPr>
      <a:lvl9pPr marL="2715599" algn="l" defTabSz="678970" rtl="0" eaLnBrk="1" latinLnBrk="0" hangingPunct="1">
        <a:defRPr sz="15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88"/>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54"/>
            <a:fld id="{A8BBC9E9-B1A5-4D5F-BC01-438319DE9347}" type="datetimeFigureOut">
              <a:rPr lang="zh-CN" altLang="en-US" smtClean="0">
                <a:solidFill>
                  <a:prstClr val="black">
                    <a:tint val="75000"/>
                  </a:prstClr>
                </a:solidFill>
              </a:rPr>
              <a:pPr defTabSz="914354"/>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88"/>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54"/>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88"/>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54"/>
            <a:fld id="{0931D692-158F-4B97-9CE2-478E59785963}"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1613858598"/>
      </p:ext>
    </p:extLst>
  </p:cSld>
  <p:clrMap bg1="lt1" tx1="dk1" bg2="lt2" tx2="dk2" accent1="accent1" accent2="accent2" accent3="accent3" accent4="accent4" accent5="accent5" accent6="accent6" hlink="hlink" folHlink="folHlink"/>
  <p:sldLayoutIdLst>
    <p:sldLayoutId id="2147484399" r:id="rId1"/>
    <p:sldLayoutId id="2147484400" r:id="rId2"/>
  </p:sldLayoutIdLst>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2303" rtl="0" fontAlgn="base">
        <a:spcBef>
          <a:spcPct val="0"/>
        </a:spcBef>
        <a:spcAft>
          <a:spcPct val="0"/>
        </a:spcAft>
        <a:defRPr sz="3600" b="1">
          <a:solidFill>
            <a:srgbClr val="FFFFFF"/>
          </a:solidFill>
          <a:latin typeface="+mj-lt"/>
          <a:ea typeface="+mj-ea"/>
          <a:cs typeface="+mj-cs"/>
        </a:defRPr>
      </a:lvl1pPr>
      <a:lvl2pPr algn="ctr" defTabSz="1062303" rtl="0" fontAlgn="base">
        <a:spcBef>
          <a:spcPct val="0"/>
        </a:spcBef>
        <a:spcAft>
          <a:spcPct val="0"/>
        </a:spcAft>
        <a:defRPr sz="3600" b="1">
          <a:solidFill>
            <a:srgbClr val="FFFFFF"/>
          </a:solidFill>
          <a:latin typeface="Verdana" panose="020B0604030504040204" pitchFamily="34" charset="0"/>
        </a:defRPr>
      </a:lvl2pPr>
      <a:lvl3pPr algn="ctr" defTabSz="1062303" rtl="0" fontAlgn="base">
        <a:spcBef>
          <a:spcPct val="0"/>
        </a:spcBef>
        <a:spcAft>
          <a:spcPct val="0"/>
        </a:spcAft>
        <a:defRPr sz="3600" b="1">
          <a:solidFill>
            <a:srgbClr val="FFFFFF"/>
          </a:solidFill>
          <a:latin typeface="Verdana" panose="020B0604030504040204" pitchFamily="34" charset="0"/>
        </a:defRPr>
      </a:lvl3pPr>
      <a:lvl4pPr algn="ctr" defTabSz="1062303" rtl="0" fontAlgn="base">
        <a:spcBef>
          <a:spcPct val="0"/>
        </a:spcBef>
        <a:spcAft>
          <a:spcPct val="0"/>
        </a:spcAft>
        <a:defRPr sz="3600" b="1">
          <a:solidFill>
            <a:srgbClr val="FFFFFF"/>
          </a:solidFill>
          <a:latin typeface="Verdana" panose="020B0604030504040204" pitchFamily="34" charset="0"/>
        </a:defRPr>
      </a:lvl4pPr>
      <a:lvl5pPr algn="ctr" defTabSz="1062303" rtl="0" fontAlgn="base">
        <a:spcBef>
          <a:spcPct val="0"/>
        </a:spcBef>
        <a:spcAft>
          <a:spcPct val="0"/>
        </a:spcAft>
        <a:defRPr sz="3600" b="1">
          <a:solidFill>
            <a:srgbClr val="FFFFFF"/>
          </a:solidFill>
          <a:latin typeface="Verdana" panose="020B0604030504040204" pitchFamily="34" charset="0"/>
        </a:defRPr>
      </a:lvl5pPr>
      <a:lvl6pPr marL="607339" algn="ctr" defTabSz="1062303" rtl="0" fontAlgn="base">
        <a:spcBef>
          <a:spcPct val="0"/>
        </a:spcBef>
        <a:spcAft>
          <a:spcPct val="0"/>
        </a:spcAft>
        <a:defRPr sz="3600" b="1">
          <a:solidFill>
            <a:srgbClr val="FFFFFF"/>
          </a:solidFill>
          <a:latin typeface="Verdana" panose="020B0604030504040204" pitchFamily="34" charset="0"/>
        </a:defRPr>
      </a:lvl6pPr>
      <a:lvl7pPr marL="1214188" algn="ctr" defTabSz="1062303" rtl="0" fontAlgn="base">
        <a:spcBef>
          <a:spcPct val="0"/>
        </a:spcBef>
        <a:spcAft>
          <a:spcPct val="0"/>
        </a:spcAft>
        <a:defRPr sz="3600" b="1">
          <a:solidFill>
            <a:srgbClr val="FFFFFF"/>
          </a:solidFill>
          <a:latin typeface="Verdana" panose="020B0604030504040204" pitchFamily="34" charset="0"/>
        </a:defRPr>
      </a:lvl7pPr>
      <a:lvl8pPr marL="1821572" algn="ctr" defTabSz="1062303" rtl="0" fontAlgn="base">
        <a:spcBef>
          <a:spcPct val="0"/>
        </a:spcBef>
        <a:spcAft>
          <a:spcPct val="0"/>
        </a:spcAft>
        <a:defRPr sz="3600" b="1">
          <a:solidFill>
            <a:srgbClr val="FFFFFF"/>
          </a:solidFill>
          <a:latin typeface="Verdana" panose="020B0604030504040204" pitchFamily="34" charset="0"/>
        </a:defRPr>
      </a:lvl8pPr>
      <a:lvl9pPr marL="2429005" algn="ctr" defTabSz="1062303" rtl="0" fontAlgn="base">
        <a:spcBef>
          <a:spcPct val="0"/>
        </a:spcBef>
        <a:spcAft>
          <a:spcPct val="0"/>
        </a:spcAft>
        <a:defRPr sz="3600" b="1">
          <a:solidFill>
            <a:srgbClr val="FFFFFF"/>
          </a:solidFill>
          <a:latin typeface="Verdana" panose="020B0604030504040204" pitchFamily="34" charset="0"/>
        </a:defRPr>
      </a:lvl9pPr>
    </p:titleStyle>
    <p:bodyStyle>
      <a:lvl1pPr marL="398603" indent="-398603" algn="l" defTabSz="1062303"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4296" indent="-332826" algn="l" defTabSz="1062303"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28036" indent="-265735" algn="l" defTabSz="1062303"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59514" indent="-265735" algn="l" defTabSz="1062303" rtl="0" fontAlgn="base">
        <a:spcBef>
          <a:spcPct val="20000"/>
        </a:spcBef>
        <a:spcAft>
          <a:spcPct val="0"/>
        </a:spcAft>
        <a:buChar char="–"/>
        <a:defRPr sz="2300">
          <a:solidFill>
            <a:schemeClr val="tx1"/>
          </a:solidFill>
          <a:latin typeface="Arial" panose="020B0604020202020204" pitchFamily="34" charset="0"/>
        </a:defRPr>
      </a:lvl4pPr>
      <a:lvl5pPr marL="2390975" indent="-265735" algn="l" defTabSz="1062303" rtl="0" fontAlgn="base">
        <a:spcBef>
          <a:spcPct val="20000"/>
        </a:spcBef>
        <a:spcAft>
          <a:spcPct val="0"/>
        </a:spcAft>
        <a:buChar char="»"/>
        <a:defRPr sz="2300">
          <a:solidFill>
            <a:schemeClr val="tx1"/>
          </a:solidFill>
          <a:latin typeface="Arial" panose="020B0604020202020204" pitchFamily="34" charset="0"/>
        </a:defRPr>
      </a:lvl5pPr>
      <a:lvl6pPr marL="2997744" indent="-265735" algn="l" defTabSz="1062303" rtl="0" fontAlgn="base">
        <a:spcBef>
          <a:spcPct val="20000"/>
        </a:spcBef>
        <a:spcAft>
          <a:spcPct val="0"/>
        </a:spcAft>
        <a:buChar char="»"/>
        <a:defRPr sz="2300">
          <a:solidFill>
            <a:schemeClr val="tx1"/>
          </a:solidFill>
          <a:latin typeface="Arial" panose="020B0604020202020204" pitchFamily="34" charset="0"/>
        </a:defRPr>
      </a:lvl6pPr>
      <a:lvl7pPr marL="3605163" indent="-265735" algn="l" defTabSz="1062303" rtl="0" fontAlgn="base">
        <a:spcBef>
          <a:spcPct val="20000"/>
        </a:spcBef>
        <a:spcAft>
          <a:spcPct val="0"/>
        </a:spcAft>
        <a:buChar char="»"/>
        <a:defRPr sz="2300">
          <a:solidFill>
            <a:schemeClr val="tx1"/>
          </a:solidFill>
          <a:latin typeface="Arial" panose="020B0604020202020204" pitchFamily="34" charset="0"/>
        </a:defRPr>
      </a:lvl7pPr>
      <a:lvl8pPr marL="4212548" indent="-265735" algn="l" defTabSz="1062303" rtl="0" fontAlgn="base">
        <a:spcBef>
          <a:spcPct val="20000"/>
        </a:spcBef>
        <a:spcAft>
          <a:spcPct val="0"/>
        </a:spcAft>
        <a:buChar char="»"/>
        <a:defRPr sz="2300">
          <a:solidFill>
            <a:schemeClr val="tx1"/>
          </a:solidFill>
          <a:latin typeface="Arial" panose="020B0604020202020204" pitchFamily="34" charset="0"/>
        </a:defRPr>
      </a:lvl8pPr>
      <a:lvl9pPr marL="4819982" indent="-265735" algn="l" defTabSz="1062303"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4188" rtl="0" eaLnBrk="1" latinLnBrk="0" hangingPunct="1">
        <a:defRPr sz="2400" kern="1200">
          <a:solidFill>
            <a:schemeClr val="tx1"/>
          </a:solidFill>
          <a:latin typeface="+mn-lt"/>
          <a:ea typeface="+mn-ea"/>
          <a:cs typeface="+mn-cs"/>
        </a:defRPr>
      </a:lvl1pPr>
      <a:lvl2pPr marL="607339" algn="l" defTabSz="1214188" rtl="0" eaLnBrk="1" latinLnBrk="0" hangingPunct="1">
        <a:defRPr sz="2400" kern="1200">
          <a:solidFill>
            <a:schemeClr val="tx1"/>
          </a:solidFill>
          <a:latin typeface="+mn-lt"/>
          <a:ea typeface="+mn-ea"/>
          <a:cs typeface="+mn-cs"/>
        </a:defRPr>
      </a:lvl2pPr>
      <a:lvl3pPr marL="1214188" algn="l" defTabSz="1214188" rtl="0" eaLnBrk="1" latinLnBrk="0" hangingPunct="1">
        <a:defRPr sz="2400" kern="1200">
          <a:solidFill>
            <a:schemeClr val="tx1"/>
          </a:solidFill>
          <a:latin typeface="+mn-lt"/>
          <a:ea typeface="+mn-ea"/>
          <a:cs typeface="+mn-cs"/>
        </a:defRPr>
      </a:lvl3pPr>
      <a:lvl4pPr marL="1821572" algn="l" defTabSz="1214188" rtl="0" eaLnBrk="1" latinLnBrk="0" hangingPunct="1">
        <a:defRPr sz="2400" kern="1200">
          <a:solidFill>
            <a:schemeClr val="tx1"/>
          </a:solidFill>
          <a:latin typeface="+mn-lt"/>
          <a:ea typeface="+mn-ea"/>
          <a:cs typeface="+mn-cs"/>
        </a:defRPr>
      </a:lvl4pPr>
      <a:lvl5pPr marL="2429005" algn="l" defTabSz="1214188" rtl="0" eaLnBrk="1" latinLnBrk="0" hangingPunct="1">
        <a:defRPr sz="2400" kern="1200">
          <a:solidFill>
            <a:schemeClr val="tx1"/>
          </a:solidFill>
          <a:latin typeface="+mn-lt"/>
          <a:ea typeface="+mn-ea"/>
          <a:cs typeface="+mn-cs"/>
        </a:defRPr>
      </a:lvl5pPr>
      <a:lvl6pPr marL="3035711" algn="l" defTabSz="1214188" rtl="0" eaLnBrk="1" latinLnBrk="0" hangingPunct="1">
        <a:defRPr sz="2400" kern="1200">
          <a:solidFill>
            <a:schemeClr val="tx1"/>
          </a:solidFill>
          <a:latin typeface="+mn-lt"/>
          <a:ea typeface="+mn-ea"/>
          <a:cs typeface="+mn-cs"/>
        </a:defRPr>
      </a:lvl6pPr>
      <a:lvl7pPr marL="3643102" algn="l" defTabSz="1214188" rtl="0" eaLnBrk="1" latinLnBrk="0" hangingPunct="1">
        <a:defRPr sz="2400" kern="1200">
          <a:solidFill>
            <a:schemeClr val="tx1"/>
          </a:solidFill>
          <a:latin typeface="+mn-lt"/>
          <a:ea typeface="+mn-ea"/>
          <a:cs typeface="+mn-cs"/>
        </a:defRPr>
      </a:lvl7pPr>
      <a:lvl8pPr marL="4250514" algn="l" defTabSz="1214188" rtl="0" eaLnBrk="1" latinLnBrk="0" hangingPunct="1">
        <a:defRPr sz="2400" kern="1200">
          <a:solidFill>
            <a:schemeClr val="tx1"/>
          </a:solidFill>
          <a:latin typeface="+mn-lt"/>
          <a:ea typeface="+mn-ea"/>
          <a:cs typeface="+mn-cs"/>
        </a:defRPr>
      </a:lvl8pPr>
      <a:lvl9pPr marL="4857901" algn="l" defTabSz="1214188"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2"/>
            <a:ext cx="28448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54"/>
            <a:fld id="{9E5B5079-3D0F-4E23-BCC2-24930BFBFC61}" type="datetimeFigureOut">
              <a:rPr lang="en-US" smtClean="0">
                <a:solidFill>
                  <a:prstClr val="black">
                    <a:tint val="75000"/>
                  </a:prstClr>
                </a:solidFill>
              </a:rPr>
              <a:pPr defTabSz="914354"/>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2"/>
            <a:ext cx="3860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2"/>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54"/>
            <a:fld id="{66B7960B-3345-491F-AE9B-8F3278378A2E}"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558127395"/>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58" tIns="45682" rIns="91358" bIns="4568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58" tIns="45682" rIns="91358" bIns="4568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58" tIns="45682" rIns="91358" bIns="45682" rtlCol="0" anchor="ctr"/>
          <a:lstStyle>
            <a:lvl1pPr algn="l">
              <a:defRPr sz="1200">
                <a:solidFill>
                  <a:schemeClr val="tx1">
                    <a:tint val="75000"/>
                  </a:schemeClr>
                </a:solidFill>
              </a:defRPr>
            </a:lvl1pPr>
          </a:lstStyle>
          <a:p>
            <a:pPr defTabSz="913582"/>
            <a:fld id="{D997B5FA-0921-464F-AAE1-844C04324D75}" type="datetimeFigureOut">
              <a:rPr lang="zh-CN" altLang="en-US" smtClean="0">
                <a:solidFill>
                  <a:prstClr val="black">
                    <a:tint val="75000"/>
                  </a:prstClr>
                </a:solidFill>
              </a:rPr>
              <a:pPr defTabSz="913582"/>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58" tIns="45682" rIns="91358" bIns="45682" rtlCol="0" anchor="ctr"/>
          <a:lstStyle>
            <a:lvl1pPr algn="ctr">
              <a:defRPr sz="1200">
                <a:solidFill>
                  <a:schemeClr val="tx1">
                    <a:tint val="75000"/>
                  </a:schemeClr>
                </a:solidFill>
              </a:defRPr>
            </a:lvl1pPr>
          </a:lstStyle>
          <a:p>
            <a:pPr defTabSz="913582"/>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2" y="6356352"/>
            <a:ext cx="2743200" cy="365125"/>
          </a:xfrm>
          <a:prstGeom prst="rect">
            <a:avLst/>
          </a:prstGeom>
        </p:spPr>
        <p:txBody>
          <a:bodyPr vert="horz" lIns="91358" tIns="45682" rIns="91358" bIns="45682" rtlCol="0" anchor="ctr"/>
          <a:lstStyle>
            <a:lvl1pPr algn="r">
              <a:defRPr sz="1200">
                <a:solidFill>
                  <a:schemeClr val="tx1">
                    <a:tint val="75000"/>
                  </a:schemeClr>
                </a:solidFill>
              </a:defRPr>
            </a:lvl1pPr>
          </a:lstStyle>
          <a:p>
            <a:pPr defTabSz="913582"/>
            <a:fld id="{565CE74E-AB26-4998-AD42-012C4C1AD076}" type="slidenum">
              <a:rPr lang="zh-CN" altLang="en-US" smtClean="0">
                <a:solidFill>
                  <a:prstClr val="black">
                    <a:tint val="75000"/>
                  </a:prstClr>
                </a:solidFill>
              </a:rPr>
              <a:pPr defTabSz="913582"/>
              <a:t>‹#›</a:t>
            </a:fld>
            <a:endParaRPr lang="zh-CN" altLang="en-US">
              <a:solidFill>
                <a:prstClr val="black">
                  <a:tint val="75000"/>
                </a:prstClr>
              </a:solidFill>
            </a:endParaRPr>
          </a:p>
        </p:txBody>
      </p:sp>
    </p:spTree>
    <p:extLst>
      <p:ext uri="{BB962C8B-B14F-4D97-AF65-F5344CB8AC3E}">
        <p14:creationId xmlns:p14="http://schemas.microsoft.com/office/powerpoint/2010/main" val="1274139220"/>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xStyles>
    <p:titleStyle>
      <a:lvl1pPr algn="l" defTabSz="9135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6" indent="-228396" algn="l" defTabSz="9135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87" indent="-228396" algn="l" defTabSz="91358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978" indent="-228396" algn="l" defTabSz="91358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8771" indent="-228396" algn="l" defTabSz="91358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5563" indent="-228396" algn="l" defTabSz="91358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2353" indent="-228396" algn="l" defTabSz="91358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9144" indent="-228396" algn="l" defTabSz="91358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5937" indent="-228396" algn="l" defTabSz="91358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2730" indent="-228396" algn="l" defTabSz="91358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582" rtl="0" eaLnBrk="1" latinLnBrk="0" hangingPunct="1">
        <a:defRPr sz="1900" kern="1200">
          <a:solidFill>
            <a:schemeClr val="tx1"/>
          </a:solidFill>
          <a:latin typeface="+mn-lt"/>
          <a:ea typeface="+mn-ea"/>
          <a:cs typeface="+mn-cs"/>
        </a:defRPr>
      </a:lvl1pPr>
      <a:lvl2pPr marL="456791" algn="l" defTabSz="913582" rtl="0" eaLnBrk="1" latinLnBrk="0" hangingPunct="1">
        <a:defRPr sz="1900" kern="1200">
          <a:solidFill>
            <a:schemeClr val="tx1"/>
          </a:solidFill>
          <a:latin typeface="+mn-lt"/>
          <a:ea typeface="+mn-ea"/>
          <a:cs typeface="+mn-cs"/>
        </a:defRPr>
      </a:lvl2pPr>
      <a:lvl3pPr marL="913582" algn="l" defTabSz="913582" rtl="0" eaLnBrk="1" latinLnBrk="0" hangingPunct="1">
        <a:defRPr sz="1900" kern="1200">
          <a:solidFill>
            <a:schemeClr val="tx1"/>
          </a:solidFill>
          <a:latin typeface="+mn-lt"/>
          <a:ea typeface="+mn-ea"/>
          <a:cs typeface="+mn-cs"/>
        </a:defRPr>
      </a:lvl3pPr>
      <a:lvl4pPr marL="1370374" algn="l" defTabSz="913582" rtl="0" eaLnBrk="1" latinLnBrk="0" hangingPunct="1">
        <a:defRPr sz="1900" kern="1200">
          <a:solidFill>
            <a:schemeClr val="tx1"/>
          </a:solidFill>
          <a:latin typeface="+mn-lt"/>
          <a:ea typeface="+mn-ea"/>
          <a:cs typeface="+mn-cs"/>
        </a:defRPr>
      </a:lvl4pPr>
      <a:lvl5pPr marL="1827169" algn="l" defTabSz="913582" rtl="0" eaLnBrk="1" latinLnBrk="0" hangingPunct="1">
        <a:defRPr sz="1900" kern="1200">
          <a:solidFill>
            <a:schemeClr val="tx1"/>
          </a:solidFill>
          <a:latin typeface="+mn-lt"/>
          <a:ea typeface="+mn-ea"/>
          <a:cs typeface="+mn-cs"/>
        </a:defRPr>
      </a:lvl5pPr>
      <a:lvl6pPr marL="2283959" algn="l" defTabSz="913582" rtl="0" eaLnBrk="1" latinLnBrk="0" hangingPunct="1">
        <a:defRPr sz="1900" kern="1200">
          <a:solidFill>
            <a:schemeClr val="tx1"/>
          </a:solidFill>
          <a:latin typeface="+mn-lt"/>
          <a:ea typeface="+mn-ea"/>
          <a:cs typeface="+mn-cs"/>
        </a:defRPr>
      </a:lvl6pPr>
      <a:lvl7pPr marL="2740746" algn="l" defTabSz="913582" rtl="0" eaLnBrk="1" latinLnBrk="0" hangingPunct="1">
        <a:defRPr sz="1900" kern="1200">
          <a:solidFill>
            <a:schemeClr val="tx1"/>
          </a:solidFill>
          <a:latin typeface="+mn-lt"/>
          <a:ea typeface="+mn-ea"/>
          <a:cs typeface="+mn-cs"/>
        </a:defRPr>
      </a:lvl7pPr>
      <a:lvl8pPr marL="3197541" algn="l" defTabSz="913582" rtl="0" eaLnBrk="1" latinLnBrk="0" hangingPunct="1">
        <a:defRPr sz="1900" kern="1200">
          <a:solidFill>
            <a:schemeClr val="tx1"/>
          </a:solidFill>
          <a:latin typeface="+mn-lt"/>
          <a:ea typeface="+mn-ea"/>
          <a:cs typeface="+mn-cs"/>
        </a:defRPr>
      </a:lvl8pPr>
      <a:lvl9pPr marL="3654334" algn="l" defTabSz="913582"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34"/>
            <a:ext cx="10515600" cy="1325563"/>
          </a:xfrm>
          <a:prstGeom prst="rect">
            <a:avLst/>
          </a:prstGeom>
        </p:spPr>
        <p:txBody>
          <a:bodyPr vert="horz" lIns="91246" tIns="45674" rIns="91246" bIns="4567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45"/>
            <a:ext cx="10515600" cy="4351339"/>
          </a:xfrm>
          <a:prstGeom prst="rect">
            <a:avLst/>
          </a:prstGeom>
        </p:spPr>
        <p:txBody>
          <a:bodyPr vert="horz" lIns="91246" tIns="45674" rIns="91246" bIns="456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496"/>
            <a:ext cx="2743200" cy="365125"/>
          </a:xfrm>
          <a:prstGeom prst="rect">
            <a:avLst/>
          </a:prstGeom>
        </p:spPr>
        <p:txBody>
          <a:bodyPr vert="horz" lIns="91246" tIns="45674" rIns="91246" bIns="45674"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496"/>
            <a:ext cx="4114800" cy="365125"/>
          </a:xfrm>
          <a:prstGeom prst="rect">
            <a:avLst/>
          </a:prstGeom>
        </p:spPr>
        <p:txBody>
          <a:bodyPr vert="horz" lIns="91246" tIns="45674" rIns="91246" bIns="4567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12" y="6356496"/>
            <a:ext cx="2743200" cy="365125"/>
          </a:xfrm>
          <a:prstGeom prst="rect">
            <a:avLst/>
          </a:prstGeom>
        </p:spPr>
        <p:txBody>
          <a:bodyPr vert="horz" lIns="91246" tIns="45674" rIns="91246" bIns="45674"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03258"/>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l" defTabSz="91231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94" indent="-228094" algn="l" defTabSz="91231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82" indent="-228094" algn="l" defTabSz="912313"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405" indent="-228094" algn="l" defTabSz="91231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531"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65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84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999"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15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34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13" rtl="0" eaLnBrk="1" latinLnBrk="0" hangingPunct="1">
        <a:defRPr sz="1900" kern="1200">
          <a:solidFill>
            <a:schemeClr val="tx1"/>
          </a:solidFill>
          <a:latin typeface="+mn-lt"/>
          <a:ea typeface="+mn-ea"/>
          <a:cs typeface="+mn-cs"/>
        </a:defRPr>
      </a:lvl1pPr>
      <a:lvl2pPr marL="456127" algn="l" defTabSz="912313" rtl="0" eaLnBrk="1" latinLnBrk="0" hangingPunct="1">
        <a:defRPr sz="1900" kern="1200">
          <a:solidFill>
            <a:schemeClr val="tx1"/>
          </a:solidFill>
          <a:latin typeface="+mn-lt"/>
          <a:ea typeface="+mn-ea"/>
          <a:cs typeface="+mn-cs"/>
        </a:defRPr>
      </a:lvl2pPr>
      <a:lvl3pPr marL="912313" algn="l" defTabSz="912313" rtl="0" eaLnBrk="1" latinLnBrk="0" hangingPunct="1">
        <a:defRPr sz="1900" kern="1200">
          <a:solidFill>
            <a:schemeClr val="tx1"/>
          </a:solidFill>
          <a:latin typeface="+mn-lt"/>
          <a:ea typeface="+mn-ea"/>
          <a:cs typeface="+mn-cs"/>
        </a:defRPr>
      </a:lvl3pPr>
      <a:lvl4pPr marL="1368470" algn="l" defTabSz="912313" rtl="0" eaLnBrk="1" latinLnBrk="0" hangingPunct="1">
        <a:defRPr sz="1900" kern="1200">
          <a:solidFill>
            <a:schemeClr val="tx1"/>
          </a:solidFill>
          <a:latin typeface="+mn-lt"/>
          <a:ea typeface="+mn-ea"/>
          <a:cs typeface="+mn-cs"/>
        </a:defRPr>
      </a:lvl4pPr>
      <a:lvl5pPr marL="1824624" algn="l" defTabSz="912313" rtl="0" eaLnBrk="1" latinLnBrk="0" hangingPunct="1">
        <a:defRPr sz="1900" kern="1200">
          <a:solidFill>
            <a:schemeClr val="tx1"/>
          </a:solidFill>
          <a:latin typeface="+mn-lt"/>
          <a:ea typeface="+mn-ea"/>
          <a:cs typeface="+mn-cs"/>
        </a:defRPr>
      </a:lvl5pPr>
      <a:lvl6pPr marL="2280814" algn="l" defTabSz="912313" rtl="0" eaLnBrk="1" latinLnBrk="0" hangingPunct="1">
        <a:defRPr sz="1900" kern="1200">
          <a:solidFill>
            <a:schemeClr val="tx1"/>
          </a:solidFill>
          <a:latin typeface="+mn-lt"/>
          <a:ea typeface="+mn-ea"/>
          <a:cs typeface="+mn-cs"/>
        </a:defRPr>
      </a:lvl6pPr>
      <a:lvl7pPr marL="2736941" algn="l" defTabSz="912313" rtl="0" eaLnBrk="1" latinLnBrk="0" hangingPunct="1">
        <a:defRPr sz="1900" kern="1200">
          <a:solidFill>
            <a:schemeClr val="tx1"/>
          </a:solidFill>
          <a:latin typeface="+mn-lt"/>
          <a:ea typeface="+mn-ea"/>
          <a:cs typeface="+mn-cs"/>
        </a:defRPr>
      </a:lvl7pPr>
      <a:lvl8pPr marL="3193063" algn="l" defTabSz="912313" rtl="0" eaLnBrk="1" latinLnBrk="0" hangingPunct="1">
        <a:defRPr sz="1900" kern="1200">
          <a:solidFill>
            <a:schemeClr val="tx1"/>
          </a:solidFill>
          <a:latin typeface="+mn-lt"/>
          <a:ea typeface="+mn-ea"/>
          <a:cs typeface="+mn-cs"/>
        </a:defRPr>
      </a:lvl8pPr>
      <a:lvl9pPr marL="3649187" algn="l" defTabSz="912313"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34"/>
            <a:ext cx="10515600" cy="1325563"/>
          </a:xfrm>
          <a:prstGeom prst="rect">
            <a:avLst/>
          </a:prstGeom>
        </p:spPr>
        <p:txBody>
          <a:bodyPr vert="horz" lIns="91172" tIns="45634" rIns="91172" bIns="4563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60"/>
            <a:ext cx="10515600" cy="4351339"/>
          </a:xfrm>
          <a:prstGeom prst="rect">
            <a:avLst/>
          </a:prstGeom>
        </p:spPr>
        <p:txBody>
          <a:bodyPr vert="horz" lIns="91172" tIns="45634" rIns="91172" bIns="456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488"/>
            <a:ext cx="2743200" cy="365125"/>
          </a:xfrm>
          <a:prstGeom prst="rect">
            <a:avLst/>
          </a:prstGeom>
        </p:spPr>
        <p:txBody>
          <a:bodyPr vert="horz" lIns="91172" tIns="45634" rIns="91172" bIns="45634" rtlCol="0" anchor="ctr"/>
          <a:lstStyle>
            <a:lvl1pPr algn="l">
              <a:defRPr sz="1200">
                <a:solidFill>
                  <a:schemeClr val="tx1">
                    <a:tint val="75000"/>
                  </a:schemeClr>
                </a:solidFill>
              </a:defRPr>
            </a:lvl1pPr>
          </a:lstStyle>
          <a:p>
            <a:pPr defTabSz="911589"/>
            <a:fld id="{81D1B318-237C-4B8D-AB3D-AA6F00534237}" type="datetimeFigureOut">
              <a:rPr lang="en-US" smtClean="0">
                <a:solidFill>
                  <a:prstClr val="black">
                    <a:tint val="75000"/>
                  </a:prstClr>
                </a:solidFill>
              </a:rPr>
              <a:pPr defTabSz="911589"/>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488"/>
            <a:ext cx="4114800" cy="365125"/>
          </a:xfrm>
          <a:prstGeom prst="rect">
            <a:avLst/>
          </a:prstGeom>
        </p:spPr>
        <p:txBody>
          <a:bodyPr vert="horz" lIns="91172" tIns="45634" rIns="91172" bIns="45634" rtlCol="0" anchor="ctr"/>
          <a:lstStyle>
            <a:lvl1pPr algn="ctr">
              <a:defRPr sz="1200">
                <a:solidFill>
                  <a:schemeClr val="tx1">
                    <a:tint val="75000"/>
                  </a:schemeClr>
                </a:solidFill>
              </a:defRPr>
            </a:lvl1pPr>
          </a:lstStyle>
          <a:p>
            <a:pPr defTabSz="91158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24" y="6356488"/>
            <a:ext cx="2743200" cy="365125"/>
          </a:xfrm>
          <a:prstGeom prst="rect">
            <a:avLst/>
          </a:prstGeom>
        </p:spPr>
        <p:txBody>
          <a:bodyPr vert="horz" lIns="91172" tIns="45634" rIns="91172" bIns="45634" rtlCol="0" anchor="ctr"/>
          <a:lstStyle>
            <a:lvl1pPr algn="r">
              <a:defRPr sz="1200">
                <a:solidFill>
                  <a:schemeClr val="tx1">
                    <a:tint val="75000"/>
                  </a:schemeClr>
                </a:solidFill>
              </a:defRPr>
            </a:lvl1pPr>
          </a:lstStyle>
          <a:p>
            <a:pPr defTabSz="911589"/>
            <a:fld id="{CDF8EA54-B860-4220-BD07-5EEB717B5211}" type="slidenum">
              <a:rPr lang="en-US" smtClean="0">
                <a:solidFill>
                  <a:prstClr val="black">
                    <a:tint val="75000"/>
                  </a:prstClr>
                </a:solidFill>
              </a:rPr>
              <a:pPr defTabSz="911589"/>
              <a:t>‹#›</a:t>
            </a:fld>
            <a:endParaRPr lang="en-US">
              <a:solidFill>
                <a:prstClr val="black">
                  <a:tint val="75000"/>
                </a:prstClr>
              </a:solidFill>
            </a:endParaRPr>
          </a:p>
        </p:txBody>
      </p:sp>
    </p:spTree>
    <p:extLst>
      <p:ext uri="{BB962C8B-B14F-4D97-AF65-F5344CB8AC3E}">
        <p14:creationId xmlns:p14="http://schemas.microsoft.com/office/powerpoint/2010/main" val="1389586956"/>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l" defTabSz="91158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912" indent="-227912" algn="l" defTabSz="9115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735" indent="-227912" algn="l" defTabSz="911589"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39498" indent="-227912" algn="l" defTabSz="91158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264"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030"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6856"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2647"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8444"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4266"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589" rtl="0" eaLnBrk="1" latinLnBrk="0" hangingPunct="1">
        <a:defRPr sz="1900" kern="1200">
          <a:solidFill>
            <a:schemeClr val="tx1"/>
          </a:solidFill>
          <a:latin typeface="+mn-lt"/>
          <a:ea typeface="+mn-ea"/>
          <a:cs typeface="+mn-cs"/>
        </a:defRPr>
      </a:lvl1pPr>
      <a:lvl2pPr marL="455767" algn="l" defTabSz="911589" rtl="0" eaLnBrk="1" latinLnBrk="0" hangingPunct="1">
        <a:defRPr sz="1900" kern="1200">
          <a:solidFill>
            <a:schemeClr val="tx1"/>
          </a:solidFill>
          <a:latin typeface="+mn-lt"/>
          <a:ea typeface="+mn-ea"/>
          <a:cs typeface="+mn-cs"/>
        </a:defRPr>
      </a:lvl2pPr>
      <a:lvl3pPr marL="911589" algn="l" defTabSz="911589" rtl="0" eaLnBrk="1" latinLnBrk="0" hangingPunct="1">
        <a:defRPr sz="1900" kern="1200">
          <a:solidFill>
            <a:schemeClr val="tx1"/>
          </a:solidFill>
          <a:latin typeface="+mn-lt"/>
          <a:ea typeface="+mn-ea"/>
          <a:cs typeface="+mn-cs"/>
        </a:defRPr>
      </a:lvl3pPr>
      <a:lvl4pPr marL="1367382" algn="l" defTabSz="911589" rtl="0" eaLnBrk="1" latinLnBrk="0" hangingPunct="1">
        <a:defRPr sz="1900" kern="1200">
          <a:solidFill>
            <a:schemeClr val="tx1"/>
          </a:solidFill>
          <a:latin typeface="+mn-lt"/>
          <a:ea typeface="+mn-ea"/>
          <a:cs typeface="+mn-cs"/>
        </a:defRPr>
      </a:lvl4pPr>
      <a:lvl5pPr marL="1823178" algn="l" defTabSz="911589" rtl="0" eaLnBrk="1" latinLnBrk="0" hangingPunct="1">
        <a:defRPr sz="1900" kern="1200">
          <a:solidFill>
            <a:schemeClr val="tx1"/>
          </a:solidFill>
          <a:latin typeface="+mn-lt"/>
          <a:ea typeface="+mn-ea"/>
          <a:cs typeface="+mn-cs"/>
        </a:defRPr>
      </a:lvl5pPr>
      <a:lvl6pPr marL="2279002" algn="l" defTabSz="911589" rtl="0" eaLnBrk="1" latinLnBrk="0" hangingPunct="1">
        <a:defRPr sz="1900" kern="1200">
          <a:solidFill>
            <a:schemeClr val="tx1"/>
          </a:solidFill>
          <a:latin typeface="+mn-lt"/>
          <a:ea typeface="+mn-ea"/>
          <a:cs typeface="+mn-cs"/>
        </a:defRPr>
      </a:lvl6pPr>
      <a:lvl7pPr marL="2734766" algn="l" defTabSz="911589" rtl="0" eaLnBrk="1" latinLnBrk="0" hangingPunct="1">
        <a:defRPr sz="1900" kern="1200">
          <a:solidFill>
            <a:schemeClr val="tx1"/>
          </a:solidFill>
          <a:latin typeface="+mn-lt"/>
          <a:ea typeface="+mn-ea"/>
          <a:cs typeface="+mn-cs"/>
        </a:defRPr>
      </a:lvl7pPr>
      <a:lvl8pPr marL="3190531" algn="l" defTabSz="911589" rtl="0" eaLnBrk="1" latinLnBrk="0" hangingPunct="1">
        <a:defRPr sz="1900" kern="1200">
          <a:solidFill>
            <a:schemeClr val="tx1"/>
          </a:solidFill>
          <a:latin typeface="+mn-lt"/>
          <a:ea typeface="+mn-ea"/>
          <a:cs typeface="+mn-cs"/>
        </a:defRPr>
      </a:lvl8pPr>
      <a:lvl9pPr marL="3646293" algn="l" defTabSz="911589" rtl="0" eaLnBrk="1" latinLnBrk="0" hangingPunct="1">
        <a:defRPr sz="19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34"/>
            <a:ext cx="10515600" cy="1325563"/>
          </a:xfrm>
          <a:prstGeom prst="rect">
            <a:avLst/>
          </a:prstGeom>
        </p:spPr>
        <p:txBody>
          <a:bodyPr vert="horz" lIns="91172" tIns="45634" rIns="91172" bIns="4563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60"/>
            <a:ext cx="10515600" cy="4351339"/>
          </a:xfrm>
          <a:prstGeom prst="rect">
            <a:avLst/>
          </a:prstGeom>
        </p:spPr>
        <p:txBody>
          <a:bodyPr vert="horz" lIns="91172" tIns="45634" rIns="91172" bIns="456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488"/>
            <a:ext cx="2743200" cy="365125"/>
          </a:xfrm>
          <a:prstGeom prst="rect">
            <a:avLst/>
          </a:prstGeom>
        </p:spPr>
        <p:txBody>
          <a:bodyPr vert="horz" lIns="91172" tIns="45634" rIns="91172" bIns="45634" rtlCol="0" anchor="ctr"/>
          <a:lstStyle>
            <a:lvl1pPr algn="l">
              <a:defRPr sz="1200">
                <a:solidFill>
                  <a:schemeClr val="tx1">
                    <a:tint val="75000"/>
                  </a:schemeClr>
                </a:solidFill>
              </a:defRPr>
            </a:lvl1pPr>
          </a:lstStyle>
          <a:p>
            <a:pPr defTabSz="911589"/>
            <a:fld id="{81D1B318-237C-4B8D-AB3D-AA6F00534237}" type="datetimeFigureOut">
              <a:rPr lang="en-US" smtClean="0">
                <a:solidFill>
                  <a:prstClr val="black">
                    <a:tint val="75000"/>
                  </a:prstClr>
                </a:solidFill>
              </a:rPr>
              <a:pPr defTabSz="911589"/>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488"/>
            <a:ext cx="4114800" cy="365125"/>
          </a:xfrm>
          <a:prstGeom prst="rect">
            <a:avLst/>
          </a:prstGeom>
        </p:spPr>
        <p:txBody>
          <a:bodyPr vert="horz" lIns="91172" tIns="45634" rIns="91172" bIns="45634" rtlCol="0" anchor="ctr"/>
          <a:lstStyle>
            <a:lvl1pPr algn="ctr">
              <a:defRPr sz="1200">
                <a:solidFill>
                  <a:schemeClr val="tx1">
                    <a:tint val="75000"/>
                  </a:schemeClr>
                </a:solidFill>
              </a:defRPr>
            </a:lvl1pPr>
          </a:lstStyle>
          <a:p>
            <a:pPr defTabSz="91158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24" y="6356488"/>
            <a:ext cx="2743200" cy="365125"/>
          </a:xfrm>
          <a:prstGeom prst="rect">
            <a:avLst/>
          </a:prstGeom>
        </p:spPr>
        <p:txBody>
          <a:bodyPr vert="horz" lIns="91172" tIns="45634" rIns="91172" bIns="45634" rtlCol="0" anchor="ctr"/>
          <a:lstStyle>
            <a:lvl1pPr algn="r">
              <a:defRPr sz="1200">
                <a:solidFill>
                  <a:schemeClr val="tx1">
                    <a:tint val="75000"/>
                  </a:schemeClr>
                </a:solidFill>
              </a:defRPr>
            </a:lvl1pPr>
          </a:lstStyle>
          <a:p>
            <a:pPr defTabSz="911589"/>
            <a:fld id="{CDF8EA54-B860-4220-BD07-5EEB717B5211}" type="slidenum">
              <a:rPr lang="en-US" smtClean="0">
                <a:solidFill>
                  <a:prstClr val="black">
                    <a:tint val="75000"/>
                  </a:prstClr>
                </a:solidFill>
              </a:rPr>
              <a:pPr defTabSz="911589"/>
              <a:t>‹#›</a:t>
            </a:fld>
            <a:endParaRPr lang="en-US">
              <a:solidFill>
                <a:prstClr val="black">
                  <a:tint val="75000"/>
                </a:prstClr>
              </a:solidFill>
            </a:endParaRPr>
          </a:p>
        </p:txBody>
      </p:sp>
    </p:spTree>
    <p:extLst>
      <p:ext uri="{BB962C8B-B14F-4D97-AF65-F5344CB8AC3E}">
        <p14:creationId xmlns:p14="http://schemas.microsoft.com/office/powerpoint/2010/main" val="4061813995"/>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defTabSz="91158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912" indent="-227912" algn="l" defTabSz="9115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735" indent="-227912" algn="l" defTabSz="911589"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39498" indent="-227912" algn="l" defTabSz="91158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264"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030"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6856"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2647"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8444"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4266" indent="-227912" algn="l" defTabSz="9115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589" rtl="0" eaLnBrk="1" latinLnBrk="0" hangingPunct="1">
        <a:defRPr sz="1900" kern="1200">
          <a:solidFill>
            <a:schemeClr val="tx1"/>
          </a:solidFill>
          <a:latin typeface="+mn-lt"/>
          <a:ea typeface="+mn-ea"/>
          <a:cs typeface="+mn-cs"/>
        </a:defRPr>
      </a:lvl1pPr>
      <a:lvl2pPr marL="455767" algn="l" defTabSz="911589" rtl="0" eaLnBrk="1" latinLnBrk="0" hangingPunct="1">
        <a:defRPr sz="1900" kern="1200">
          <a:solidFill>
            <a:schemeClr val="tx1"/>
          </a:solidFill>
          <a:latin typeface="+mn-lt"/>
          <a:ea typeface="+mn-ea"/>
          <a:cs typeface="+mn-cs"/>
        </a:defRPr>
      </a:lvl2pPr>
      <a:lvl3pPr marL="911589" algn="l" defTabSz="911589" rtl="0" eaLnBrk="1" latinLnBrk="0" hangingPunct="1">
        <a:defRPr sz="1900" kern="1200">
          <a:solidFill>
            <a:schemeClr val="tx1"/>
          </a:solidFill>
          <a:latin typeface="+mn-lt"/>
          <a:ea typeface="+mn-ea"/>
          <a:cs typeface="+mn-cs"/>
        </a:defRPr>
      </a:lvl3pPr>
      <a:lvl4pPr marL="1367382" algn="l" defTabSz="911589" rtl="0" eaLnBrk="1" latinLnBrk="0" hangingPunct="1">
        <a:defRPr sz="1900" kern="1200">
          <a:solidFill>
            <a:schemeClr val="tx1"/>
          </a:solidFill>
          <a:latin typeface="+mn-lt"/>
          <a:ea typeface="+mn-ea"/>
          <a:cs typeface="+mn-cs"/>
        </a:defRPr>
      </a:lvl4pPr>
      <a:lvl5pPr marL="1823178" algn="l" defTabSz="911589" rtl="0" eaLnBrk="1" latinLnBrk="0" hangingPunct="1">
        <a:defRPr sz="1900" kern="1200">
          <a:solidFill>
            <a:schemeClr val="tx1"/>
          </a:solidFill>
          <a:latin typeface="+mn-lt"/>
          <a:ea typeface="+mn-ea"/>
          <a:cs typeface="+mn-cs"/>
        </a:defRPr>
      </a:lvl5pPr>
      <a:lvl6pPr marL="2279002" algn="l" defTabSz="911589" rtl="0" eaLnBrk="1" latinLnBrk="0" hangingPunct="1">
        <a:defRPr sz="1900" kern="1200">
          <a:solidFill>
            <a:schemeClr val="tx1"/>
          </a:solidFill>
          <a:latin typeface="+mn-lt"/>
          <a:ea typeface="+mn-ea"/>
          <a:cs typeface="+mn-cs"/>
        </a:defRPr>
      </a:lvl6pPr>
      <a:lvl7pPr marL="2734766" algn="l" defTabSz="911589" rtl="0" eaLnBrk="1" latinLnBrk="0" hangingPunct="1">
        <a:defRPr sz="1900" kern="1200">
          <a:solidFill>
            <a:schemeClr val="tx1"/>
          </a:solidFill>
          <a:latin typeface="+mn-lt"/>
          <a:ea typeface="+mn-ea"/>
          <a:cs typeface="+mn-cs"/>
        </a:defRPr>
      </a:lvl7pPr>
      <a:lvl8pPr marL="3190531" algn="l" defTabSz="911589" rtl="0" eaLnBrk="1" latinLnBrk="0" hangingPunct="1">
        <a:defRPr sz="1900" kern="1200">
          <a:solidFill>
            <a:schemeClr val="tx1"/>
          </a:solidFill>
          <a:latin typeface="+mn-lt"/>
          <a:ea typeface="+mn-ea"/>
          <a:cs typeface="+mn-cs"/>
        </a:defRPr>
      </a:lvl8pPr>
      <a:lvl9pPr marL="3646293" algn="l" defTabSz="911589" rtl="0" eaLnBrk="1" latinLnBrk="0" hangingPunct="1">
        <a:defRPr sz="19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1" y="274643"/>
            <a:ext cx="10972801" cy="1143000"/>
          </a:xfrm>
          <a:prstGeom prst="rect">
            <a:avLst/>
          </a:prstGeom>
        </p:spPr>
        <p:txBody>
          <a:bodyPr vert="horz" lIns="96780" tIns="48373" rIns="96780" bIns="48373" rtlCol="0" anchor="ctr">
            <a:normAutofit/>
          </a:bodyPr>
          <a:lstStyle/>
          <a:p>
            <a:r>
              <a:rPr lang="en-US"/>
              <a:t>Click to edit Master title style</a:t>
            </a:r>
          </a:p>
        </p:txBody>
      </p:sp>
      <p:sp>
        <p:nvSpPr>
          <p:cNvPr id="3" name="Text Placeholder 2"/>
          <p:cNvSpPr>
            <a:spLocks noGrp="1"/>
          </p:cNvSpPr>
          <p:nvPr>
            <p:ph type="body" idx="1"/>
          </p:nvPr>
        </p:nvSpPr>
        <p:spPr>
          <a:xfrm>
            <a:off x="609651" y="1600206"/>
            <a:ext cx="10972801" cy="4525963"/>
          </a:xfrm>
          <a:prstGeom prst="rect">
            <a:avLst/>
          </a:prstGeom>
        </p:spPr>
        <p:txBody>
          <a:bodyPr vert="horz" lIns="96780" tIns="48373" rIns="96780" bIns="483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39" y="6356436"/>
            <a:ext cx="2844801" cy="365125"/>
          </a:xfrm>
          <a:prstGeom prst="rect">
            <a:avLst/>
          </a:prstGeom>
        </p:spPr>
        <p:txBody>
          <a:bodyPr vert="horz" lIns="96780" tIns="48373" rIns="96780" bIns="48373" rtlCol="0" anchor="ctr"/>
          <a:lstStyle>
            <a:lvl1pPr algn="l">
              <a:defRPr sz="1900">
                <a:solidFill>
                  <a:schemeClr val="tx1">
                    <a:tint val="75000"/>
                  </a:schemeClr>
                </a:solidFill>
              </a:defRPr>
            </a:lvl1pPr>
          </a:lstStyle>
          <a:p>
            <a:pPr defTabSz="967606"/>
            <a:fld id="{057B077D-680E-4F7B-B169-2CB385BA6FD9}" type="datetimeFigureOut">
              <a:rPr lang="en-US" smtClean="0">
                <a:solidFill>
                  <a:prstClr val="black">
                    <a:tint val="75000"/>
                  </a:prstClr>
                </a:solidFill>
              </a:rPr>
              <a:pPr defTabSz="967606"/>
              <a:t>3/14/2024</a:t>
            </a:fld>
            <a:endParaRPr lang="en-US">
              <a:solidFill>
                <a:prstClr val="black">
                  <a:tint val="75000"/>
                </a:prstClr>
              </a:solidFill>
            </a:endParaRPr>
          </a:p>
        </p:txBody>
      </p:sp>
      <p:sp>
        <p:nvSpPr>
          <p:cNvPr id="5" name="Footer Placeholder 4"/>
          <p:cNvSpPr>
            <a:spLocks noGrp="1"/>
          </p:cNvSpPr>
          <p:nvPr>
            <p:ph type="ftr" sz="quarter" idx="3"/>
          </p:nvPr>
        </p:nvSpPr>
        <p:spPr>
          <a:xfrm>
            <a:off x="4165651" y="6356436"/>
            <a:ext cx="3860801" cy="365125"/>
          </a:xfrm>
          <a:prstGeom prst="rect">
            <a:avLst/>
          </a:prstGeom>
        </p:spPr>
        <p:txBody>
          <a:bodyPr vert="horz" lIns="96780" tIns="48373" rIns="96780" bIns="48373" rtlCol="0" anchor="ctr"/>
          <a:lstStyle>
            <a:lvl1pPr algn="ctr">
              <a:defRPr sz="1900">
                <a:solidFill>
                  <a:schemeClr val="tx1">
                    <a:tint val="75000"/>
                  </a:schemeClr>
                </a:solidFill>
              </a:defRPr>
            </a:lvl1pPr>
          </a:lstStyle>
          <a:p>
            <a:pPr defTabSz="967606"/>
            <a:endParaRPr lang="en-US">
              <a:solidFill>
                <a:prstClr val="black">
                  <a:tint val="75000"/>
                </a:prstClr>
              </a:solidFill>
            </a:endParaRPr>
          </a:p>
        </p:txBody>
      </p:sp>
      <p:sp>
        <p:nvSpPr>
          <p:cNvPr id="6" name="Slide Number Placeholder 5"/>
          <p:cNvSpPr>
            <a:spLocks noGrp="1"/>
          </p:cNvSpPr>
          <p:nvPr>
            <p:ph type="sldNum" sz="quarter" idx="4"/>
          </p:nvPr>
        </p:nvSpPr>
        <p:spPr>
          <a:xfrm>
            <a:off x="8737721" y="6356436"/>
            <a:ext cx="2844801" cy="365125"/>
          </a:xfrm>
          <a:prstGeom prst="rect">
            <a:avLst/>
          </a:prstGeom>
        </p:spPr>
        <p:txBody>
          <a:bodyPr vert="horz" lIns="96780" tIns="48373" rIns="96780" bIns="48373" rtlCol="0" anchor="ctr"/>
          <a:lstStyle>
            <a:lvl1pPr algn="r">
              <a:defRPr sz="1900">
                <a:solidFill>
                  <a:schemeClr val="tx1">
                    <a:tint val="75000"/>
                  </a:schemeClr>
                </a:solidFill>
              </a:defRPr>
            </a:lvl1pPr>
          </a:lstStyle>
          <a:p>
            <a:pPr defTabSz="967606"/>
            <a:fld id="{CE0FCA04-DE5B-49D2-BA5F-4F38980E4C56}" type="slidenum">
              <a:rPr lang="en-US" smtClean="0">
                <a:solidFill>
                  <a:prstClr val="black">
                    <a:tint val="75000"/>
                  </a:prstClr>
                </a:solidFill>
              </a:rPr>
              <a:pPr defTabSz="967606"/>
              <a:t>‹#›</a:t>
            </a:fld>
            <a:endParaRPr lang="en-US">
              <a:solidFill>
                <a:prstClr val="black">
                  <a:tint val="75000"/>
                </a:prstClr>
              </a:solidFill>
            </a:endParaRPr>
          </a:p>
        </p:txBody>
      </p:sp>
    </p:spTree>
    <p:extLst>
      <p:ext uri="{BB962C8B-B14F-4D97-AF65-F5344CB8AC3E}">
        <p14:creationId xmlns:p14="http://schemas.microsoft.com/office/powerpoint/2010/main" val="3158713068"/>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defTabSz="1293598" rtl="0" eaLnBrk="1" latinLnBrk="0" hangingPunct="1">
        <a:spcBef>
          <a:spcPct val="0"/>
        </a:spcBef>
        <a:buNone/>
        <a:defRPr sz="6300" b="0" i="0" u="none" kern="1200">
          <a:solidFill>
            <a:schemeClr val="tx1"/>
          </a:solidFill>
          <a:latin typeface="+mj-lt"/>
          <a:ea typeface="+mj-ea"/>
          <a:cs typeface="+mj-cs"/>
        </a:defRPr>
      </a:lvl1pPr>
    </p:titleStyle>
    <p:bodyStyle>
      <a:lvl1pPr marL="485099" indent="-485099" algn="l" defTabSz="129359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1048" indent="-404249" algn="l" defTabSz="1293598"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16997" indent="-323400" algn="l" defTabSz="1293598"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63794" indent="-323400" algn="l" defTabSz="129359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10594" indent="-323400" algn="l" defTabSz="129359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7394" indent="-323400" algn="l" defTabSz="129359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4154" indent="-323400" algn="l" defTabSz="129359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50925" indent="-323400" algn="l" defTabSz="129359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7724" indent="-323400" algn="l" defTabSz="129359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3598" rtl="0" eaLnBrk="1" latinLnBrk="0" hangingPunct="1">
        <a:defRPr sz="2700" kern="1200">
          <a:solidFill>
            <a:schemeClr val="tx1"/>
          </a:solidFill>
          <a:latin typeface="+mn-lt"/>
          <a:ea typeface="+mn-ea"/>
          <a:cs typeface="+mn-cs"/>
        </a:defRPr>
      </a:lvl1pPr>
      <a:lvl2pPr marL="646798" algn="l" defTabSz="1293598" rtl="0" eaLnBrk="1" latinLnBrk="0" hangingPunct="1">
        <a:defRPr sz="2700" kern="1200">
          <a:solidFill>
            <a:schemeClr val="tx1"/>
          </a:solidFill>
          <a:latin typeface="+mn-lt"/>
          <a:ea typeface="+mn-ea"/>
          <a:cs typeface="+mn-cs"/>
        </a:defRPr>
      </a:lvl2pPr>
      <a:lvl3pPr marL="1293598" algn="l" defTabSz="1293598" rtl="0" eaLnBrk="1" latinLnBrk="0" hangingPunct="1">
        <a:defRPr sz="2700" kern="1200">
          <a:solidFill>
            <a:schemeClr val="tx1"/>
          </a:solidFill>
          <a:latin typeface="+mn-lt"/>
          <a:ea typeface="+mn-ea"/>
          <a:cs typeface="+mn-cs"/>
        </a:defRPr>
      </a:lvl3pPr>
      <a:lvl4pPr marL="1940397" algn="l" defTabSz="1293598" rtl="0" eaLnBrk="1" latinLnBrk="0" hangingPunct="1">
        <a:defRPr sz="2700" kern="1200">
          <a:solidFill>
            <a:schemeClr val="tx1"/>
          </a:solidFill>
          <a:latin typeface="+mn-lt"/>
          <a:ea typeface="+mn-ea"/>
          <a:cs typeface="+mn-cs"/>
        </a:defRPr>
      </a:lvl4pPr>
      <a:lvl5pPr marL="2587194" algn="l" defTabSz="1293598" rtl="0" eaLnBrk="1" latinLnBrk="0" hangingPunct="1">
        <a:defRPr sz="2700" kern="1200">
          <a:solidFill>
            <a:schemeClr val="tx1"/>
          </a:solidFill>
          <a:latin typeface="+mn-lt"/>
          <a:ea typeface="+mn-ea"/>
          <a:cs typeface="+mn-cs"/>
        </a:defRPr>
      </a:lvl5pPr>
      <a:lvl6pPr marL="3233994" algn="l" defTabSz="1293598" rtl="0" eaLnBrk="1" latinLnBrk="0" hangingPunct="1">
        <a:defRPr sz="2700" kern="1200">
          <a:solidFill>
            <a:schemeClr val="tx1"/>
          </a:solidFill>
          <a:latin typeface="+mn-lt"/>
          <a:ea typeface="+mn-ea"/>
          <a:cs typeface="+mn-cs"/>
        </a:defRPr>
      </a:lvl6pPr>
      <a:lvl7pPr marL="3880794" algn="l" defTabSz="1293598" rtl="0" eaLnBrk="1" latinLnBrk="0" hangingPunct="1">
        <a:defRPr sz="2700" kern="1200">
          <a:solidFill>
            <a:schemeClr val="tx1"/>
          </a:solidFill>
          <a:latin typeface="+mn-lt"/>
          <a:ea typeface="+mn-ea"/>
          <a:cs typeface="+mn-cs"/>
        </a:defRPr>
      </a:lvl7pPr>
      <a:lvl8pPr marL="4527525" algn="l" defTabSz="1293598" rtl="0" eaLnBrk="1" latinLnBrk="0" hangingPunct="1">
        <a:defRPr sz="2700" kern="1200">
          <a:solidFill>
            <a:schemeClr val="tx1"/>
          </a:solidFill>
          <a:latin typeface="+mn-lt"/>
          <a:ea typeface="+mn-ea"/>
          <a:cs typeface="+mn-cs"/>
        </a:defRPr>
      </a:lvl8pPr>
      <a:lvl9pPr marL="5174324" algn="l" defTabSz="1293598" rtl="0" eaLnBrk="1" latinLnBrk="0" hangingPunct="1">
        <a:defRPr sz="27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96"/>
            <a:ext cx="10515224" cy="1324637"/>
          </a:xfrm>
          <a:prstGeom prst="rect">
            <a:avLst/>
          </a:prstGeom>
        </p:spPr>
        <p:txBody>
          <a:bodyPr vert="horz" lIns="91252" tIns="45678" rIns="91252" bIns="4567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903"/>
            <a:ext cx="10515224" cy="4351728"/>
          </a:xfrm>
          <a:prstGeom prst="rect">
            <a:avLst/>
          </a:prstGeom>
        </p:spPr>
        <p:txBody>
          <a:bodyPr vert="horz" lIns="91252" tIns="45678" rIns="91252" bIns="4567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543" y="6356751"/>
            <a:ext cx="2742447" cy="364276"/>
          </a:xfrm>
          <a:prstGeom prst="rect">
            <a:avLst/>
          </a:prstGeom>
        </p:spPr>
        <p:txBody>
          <a:bodyPr vert="horz" lIns="91252" tIns="45678" rIns="91252" bIns="45678" rtlCol="0" anchor="ctr"/>
          <a:lstStyle>
            <a:lvl1pPr algn="l">
              <a:defRPr sz="1100">
                <a:solidFill>
                  <a:schemeClr val="tx1">
                    <a:tint val="75000"/>
                  </a:schemeClr>
                </a:solidFill>
              </a:defRPr>
            </a:lvl1pPr>
          </a:lstStyle>
          <a:p>
            <a:pPr defTabSz="912367" fontAlgn="base">
              <a:spcBef>
                <a:spcPct val="0"/>
              </a:spcBef>
              <a:spcAft>
                <a:spcPct val="0"/>
              </a:spcAft>
            </a:pPr>
            <a:fld id="{43A93E93-166D-47F5-9EF1-ACEABE24AEEA}" type="datetimeFigureOut">
              <a:rPr lang="zh-CN" altLang="en-US" smtClean="0">
                <a:solidFill>
                  <a:prstClr val="black">
                    <a:tint val="75000"/>
                  </a:prstClr>
                </a:solidFill>
              </a:rPr>
              <a:pPr defTabSz="912367" fontAlgn="base">
                <a:spcBef>
                  <a:spcPct val="0"/>
                </a:spcBef>
                <a:spcAft>
                  <a:spcPct val="0"/>
                </a:spcAft>
              </a:pPr>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51"/>
            <a:ext cx="4115176" cy="364276"/>
          </a:xfrm>
          <a:prstGeom prst="rect">
            <a:avLst/>
          </a:prstGeom>
        </p:spPr>
        <p:txBody>
          <a:bodyPr vert="horz" lIns="91252" tIns="45678" rIns="91252" bIns="45678" rtlCol="0" anchor="ctr"/>
          <a:lstStyle>
            <a:lvl1pPr algn="ctr">
              <a:defRPr sz="1100">
                <a:solidFill>
                  <a:schemeClr val="tx1">
                    <a:tint val="75000"/>
                  </a:schemeClr>
                </a:solidFill>
              </a:defRPr>
            </a:lvl1pPr>
          </a:lstStyle>
          <a:p>
            <a:pPr defTabSz="91236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19" y="6356751"/>
            <a:ext cx="2742447" cy="364276"/>
          </a:xfrm>
          <a:prstGeom prst="rect">
            <a:avLst/>
          </a:prstGeom>
        </p:spPr>
        <p:txBody>
          <a:bodyPr vert="horz" lIns="91252" tIns="45678" rIns="91252" bIns="45678" rtlCol="0" anchor="ctr"/>
          <a:lstStyle>
            <a:lvl1pPr algn="r">
              <a:defRPr sz="1100">
                <a:solidFill>
                  <a:schemeClr val="tx1">
                    <a:tint val="75000"/>
                  </a:schemeClr>
                </a:solidFill>
              </a:defRPr>
            </a:lvl1pPr>
          </a:lstStyle>
          <a:p>
            <a:pPr defTabSz="912367" fontAlgn="base">
              <a:spcBef>
                <a:spcPct val="0"/>
              </a:spcBef>
              <a:spcAft>
                <a:spcPct val="0"/>
              </a:spcAft>
            </a:pPr>
            <a:fld id="{118D5ACA-62CA-46DB-AD6B-12EDD6D51A23}" type="slidenum">
              <a:rPr lang="zh-CN" altLang="en-US" smtClean="0">
                <a:solidFill>
                  <a:prstClr val="black">
                    <a:tint val="75000"/>
                  </a:prstClr>
                </a:solidFill>
              </a:rPr>
              <a:pPr defTabSz="91236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82893639"/>
      </p:ext>
    </p:extLst>
  </p:cSld>
  <p:clrMap bg1="lt1" tx1="dk1" bg2="lt2" tx2="dk2" accent1="accent1" accent2="accent2" accent3="accent3" accent4="accent4" accent5="accent5" accent6="accent6" hlink="hlink" folHlink="folHlink"/>
  <p:sldLayoutIdLst>
    <p:sldLayoutId id="2147484489" r:id="rId1"/>
    <p:sldLayoutId id="2147484490"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236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108" indent="-228108" algn="l" defTabSz="9123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322" indent="-228108" algn="l" defTabSz="912367"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470" indent="-228108" algn="l" defTabSz="91236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623"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775"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991"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5171"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354"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570"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367" rtl="0" eaLnBrk="1" latinLnBrk="0" hangingPunct="1">
        <a:defRPr sz="1900" kern="1200">
          <a:solidFill>
            <a:schemeClr val="tx1"/>
          </a:solidFill>
          <a:latin typeface="+mn-lt"/>
          <a:ea typeface="+mn-ea"/>
          <a:cs typeface="+mn-cs"/>
        </a:defRPr>
      </a:lvl1pPr>
      <a:lvl2pPr marL="456151" algn="l" defTabSz="912367" rtl="0" eaLnBrk="1" latinLnBrk="0" hangingPunct="1">
        <a:defRPr sz="1900" kern="1200">
          <a:solidFill>
            <a:schemeClr val="tx1"/>
          </a:solidFill>
          <a:latin typeface="+mn-lt"/>
          <a:ea typeface="+mn-ea"/>
          <a:cs typeface="+mn-cs"/>
        </a:defRPr>
      </a:lvl2pPr>
      <a:lvl3pPr marL="912367" algn="l" defTabSz="912367" rtl="0" eaLnBrk="1" latinLnBrk="0" hangingPunct="1">
        <a:defRPr sz="1900" kern="1200">
          <a:solidFill>
            <a:schemeClr val="tx1"/>
          </a:solidFill>
          <a:latin typeface="+mn-lt"/>
          <a:ea typeface="+mn-ea"/>
          <a:cs typeface="+mn-cs"/>
        </a:defRPr>
      </a:lvl3pPr>
      <a:lvl4pPr marL="1368548" algn="l" defTabSz="912367" rtl="0" eaLnBrk="1" latinLnBrk="0" hangingPunct="1">
        <a:defRPr sz="1900" kern="1200">
          <a:solidFill>
            <a:schemeClr val="tx1"/>
          </a:solidFill>
          <a:latin typeface="+mn-lt"/>
          <a:ea typeface="+mn-ea"/>
          <a:cs typeface="+mn-cs"/>
        </a:defRPr>
      </a:lvl4pPr>
      <a:lvl5pPr marL="1824730" algn="l" defTabSz="912367" rtl="0" eaLnBrk="1" latinLnBrk="0" hangingPunct="1">
        <a:defRPr sz="1900" kern="1200">
          <a:solidFill>
            <a:schemeClr val="tx1"/>
          </a:solidFill>
          <a:latin typeface="+mn-lt"/>
          <a:ea typeface="+mn-ea"/>
          <a:cs typeface="+mn-cs"/>
        </a:defRPr>
      </a:lvl5pPr>
      <a:lvl6pPr marL="2280946" algn="l" defTabSz="912367" rtl="0" eaLnBrk="1" latinLnBrk="0" hangingPunct="1">
        <a:defRPr sz="1900" kern="1200">
          <a:solidFill>
            <a:schemeClr val="tx1"/>
          </a:solidFill>
          <a:latin typeface="+mn-lt"/>
          <a:ea typeface="+mn-ea"/>
          <a:cs typeface="+mn-cs"/>
        </a:defRPr>
      </a:lvl6pPr>
      <a:lvl7pPr marL="2737098" algn="l" defTabSz="912367" rtl="0" eaLnBrk="1" latinLnBrk="0" hangingPunct="1">
        <a:defRPr sz="1900" kern="1200">
          <a:solidFill>
            <a:schemeClr val="tx1"/>
          </a:solidFill>
          <a:latin typeface="+mn-lt"/>
          <a:ea typeface="+mn-ea"/>
          <a:cs typeface="+mn-cs"/>
        </a:defRPr>
      </a:lvl7pPr>
      <a:lvl8pPr marL="3193246" algn="l" defTabSz="912367" rtl="0" eaLnBrk="1" latinLnBrk="0" hangingPunct="1">
        <a:defRPr sz="1900" kern="1200">
          <a:solidFill>
            <a:schemeClr val="tx1"/>
          </a:solidFill>
          <a:latin typeface="+mn-lt"/>
          <a:ea typeface="+mn-ea"/>
          <a:cs typeface="+mn-cs"/>
        </a:defRPr>
      </a:lvl8pPr>
      <a:lvl9pPr marL="3649395" algn="l" defTabSz="912367" rtl="0" eaLnBrk="1" latinLnBrk="0" hangingPunct="1">
        <a:defRPr sz="19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54"/>
            <a:fld id="{E5484915-9D86-45E9-A3BA-F22EBDA7680E}" type="datetimeFigureOut">
              <a:rPr lang="zh-CN" altLang="en-US" smtClean="0">
                <a:solidFill>
                  <a:prstClr val="black">
                    <a:tint val="75000"/>
                  </a:prstClr>
                </a:solidFill>
              </a:rPr>
              <a:pPr defTabSz="914354"/>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54"/>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54"/>
            <a:fld id="{B6623B2D-08EA-4E30-8065-50FB060CD4C1}"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2887124377"/>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fld id="{6161D60D-4B27-4AEC-9DC4-FF776C9D9060}" type="datetimeFigureOut">
              <a:rPr lang="zh-CN" altLang="en-US" smtClean="0">
                <a:solidFill>
                  <a:prstClr val="black">
                    <a:tint val="75000"/>
                  </a:prstClr>
                </a:solidFill>
              </a:rPr>
              <a:pPr defTabSz="914377"/>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fld id="{0F822B19-F11A-4A56-802C-DE1D7C0B1378}"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260894414"/>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1" y="274639"/>
            <a:ext cx="10972801" cy="1143000"/>
          </a:xfrm>
          <a:prstGeom prst="rect">
            <a:avLst/>
          </a:prstGeom>
        </p:spPr>
        <p:txBody>
          <a:bodyPr vert="horz" lIns="91246" tIns="45674" rIns="91246" bIns="45674" rtlCol="0" anchor="ctr">
            <a:normAutofit/>
          </a:bodyPr>
          <a:lstStyle/>
          <a:p>
            <a:r>
              <a:rPr lang="en-US"/>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6127"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2313"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6847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4624"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094" indent="-228094"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4282" indent="-228094" algn="l" rtl="0" eaLnBrk="0" fontAlgn="base" hangingPunct="0">
        <a:lnSpc>
          <a:spcPct val="90000"/>
        </a:lnSpc>
        <a:spcBef>
          <a:spcPts val="499"/>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0405" indent="-228094" algn="l" rtl="0" eaLnBrk="0" fontAlgn="base" hangingPunct="0">
        <a:lnSpc>
          <a:spcPct val="90000"/>
        </a:lnSpc>
        <a:spcBef>
          <a:spcPts val="499"/>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596531" indent="-228094" algn="l" rtl="0" eaLnBrk="0" fontAlgn="base" hangingPunct="0">
        <a:lnSpc>
          <a:spcPct val="90000"/>
        </a:lnSpc>
        <a:spcBef>
          <a:spcPts val="499"/>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2655" indent="-228094" algn="l" rtl="0" eaLnBrk="0" fontAlgn="base" hangingPunct="0">
        <a:lnSpc>
          <a:spcPct val="90000"/>
        </a:lnSpc>
        <a:spcBef>
          <a:spcPts val="499"/>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08845"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999"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15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346" indent="-228094" algn="l" defTabSz="91231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313" rtl="0" eaLnBrk="1" latinLnBrk="0" hangingPunct="1">
        <a:defRPr sz="1900" kern="1200">
          <a:solidFill>
            <a:schemeClr val="tx1"/>
          </a:solidFill>
          <a:latin typeface="+mn-lt"/>
          <a:ea typeface="+mn-ea"/>
          <a:cs typeface="+mn-cs"/>
        </a:defRPr>
      </a:lvl1pPr>
      <a:lvl2pPr marL="456127" algn="l" defTabSz="912313" rtl="0" eaLnBrk="1" latinLnBrk="0" hangingPunct="1">
        <a:defRPr sz="1900" kern="1200">
          <a:solidFill>
            <a:schemeClr val="tx1"/>
          </a:solidFill>
          <a:latin typeface="+mn-lt"/>
          <a:ea typeface="+mn-ea"/>
          <a:cs typeface="+mn-cs"/>
        </a:defRPr>
      </a:lvl2pPr>
      <a:lvl3pPr marL="912313" algn="l" defTabSz="912313" rtl="0" eaLnBrk="1" latinLnBrk="0" hangingPunct="1">
        <a:defRPr sz="1900" kern="1200">
          <a:solidFill>
            <a:schemeClr val="tx1"/>
          </a:solidFill>
          <a:latin typeface="+mn-lt"/>
          <a:ea typeface="+mn-ea"/>
          <a:cs typeface="+mn-cs"/>
        </a:defRPr>
      </a:lvl3pPr>
      <a:lvl4pPr marL="1368470" algn="l" defTabSz="912313" rtl="0" eaLnBrk="1" latinLnBrk="0" hangingPunct="1">
        <a:defRPr sz="1900" kern="1200">
          <a:solidFill>
            <a:schemeClr val="tx1"/>
          </a:solidFill>
          <a:latin typeface="+mn-lt"/>
          <a:ea typeface="+mn-ea"/>
          <a:cs typeface="+mn-cs"/>
        </a:defRPr>
      </a:lvl4pPr>
      <a:lvl5pPr marL="1824624" algn="l" defTabSz="912313" rtl="0" eaLnBrk="1" latinLnBrk="0" hangingPunct="1">
        <a:defRPr sz="1900" kern="1200">
          <a:solidFill>
            <a:schemeClr val="tx1"/>
          </a:solidFill>
          <a:latin typeface="+mn-lt"/>
          <a:ea typeface="+mn-ea"/>
          <a:cs typeface="+mn-cs"/>
        </a:defRPr>
      </a:lvl5pPr>
      <a:lvl6pPr marL="2280814" algn="l" defTabSz="912313" rtl="0" eaLnBrk="1" latinLnBrk="0" hangingPunct="1">
        <a:defRPr sz="1900" kern="1200">
          <a:solidFill>
            <a:schemeClr val="tx1"/>
          </a:solidFill>
          <a:latin typeface="+mn-lt"/>
          <a:ea typeface="+mn-ea"/>
          <a:cs typeface="+mn-cs"/>
        </a:defRPr>
      </a:lvl6pPr>
      <a:lvl7pPr marL="2736941" algn="l" defTabSz="912313" rtl="0" eaLnBrk="1" latinLnBrk="0" hangingPunct="1">
        <a:defRPr sz="1900" kern="1200">
          <a:solidFill>
            <a:schemeClr val="tx1"/>
          </a:solidFill>
          <a:latin typeface="+mn-lt"/>
          <a:ea typeface="+mn-ea"/>
          <a:cs typeface="+mn-cs"/>
        </a:defRPr>
      </a:lvl7pPr>
      <a:lvl8pPr marL="3193063" algn="l" defTabSz="912313" rtl="0" eaLnBrk="1" latinLnBrk="0" hangingPunct="1">
        <a:defRPr sz="1900" kern="1200">
          <a:solidFill>
            <a:schemeClr val="tx1"/>
          </a:solidFill>
          <a:latin typeface="+mn-lt"/>
          <a:ea typeface="+mn-ea"/>
          <a:cs typeface="+mn-cs"/>
        </a:defRPr>
      </a:lvl8pPr>
      <a:lvl9pPr marL="3649187" algn="l" defTabSz="91231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217"/>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1" tIns="34018" rIns="67901" bIns="340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1" tIns="34018" rIns="67901" bIns="340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319" y="4684071"/>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1" tIns="34018" rIns="67901" bIns="34018" numCol="1" anchor="t" anchorCtr="0" compatLnSpc="1">
            <a:prstTxWarp prst="textNoShape">
              <a:avLst/>
            </a:prstTxWarp>
          </a:bodyPr>
          <a:lstStyle>
            <a:lvl1pPr eaLnBrk="1" hangingPunct="1">
              <a:defRPr sz="1100"/>
            </a:lvl1pPr>
          </a:lstStyle>
          <a:p>
            <a:pPr defTabSz="678890"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45" y="4684071"/>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1" tIns="34018" rIns="67901" bIns="34018" numCol="1" anchor="t" anchorCtr="0" compatLnSpc="1">
            <a:prstTxWarp prst="textNoShape">
              <a:avLst/>
            </a:prstTxWarp>
          </a:bodyPr>
          <a:lstStyle>
            <a:lvl1pPr algn="ctr" eaLnBrk="1" hangingPunct="1">
              <a:defRPr sz="1100"/>
            </a:lvl1pPr>
          </a:lstStyle>
          <a:p>
            <a:pPr defTabSz="678890"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71"/>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01" tIns="34018" rIns="67901" bIns="34018" numCol="1" anchor="t" anchorCtr="0" compatLnSpc="1">
            <a:prstTxWarp prst="textNoShape">
              <a:avLst/>
            </a:prstTxWarp>
          </a:bodyPr>
          <a:lstStyle>
            <a:lvl1pPr algn="r" eaLnBrk="1" hangingPunct="1">
              <a:defRPr sz="1100"/>
            </a:lvl1pPr>
          </a:lstStyle>
          <a:p>
            <a:pPr defTabSz="678890" fontAlgn="base">
              <a:spcBef>
                <a:spcPct val="0"/>
              </a:spcBef>
              <a:spcAft>
                <a:spcPct val="0"/>
              </a:spcAft>
            </a:pPr>
            <a:fld id="{8F16920F-CB97-41FB-B4FF-EE984BB0C14E}" type="slidenum">
              <a:rPr lang="en-US" smtClean="0">
                <a:solidFill>
                  <a:srgbClr val="000000"/>
                </a:solidFill>
                <a:cs typeface="Arial"/>
                <a:sym typeface="Arial"/>
              </a:rPr>
              <a:pPr defTabSz="678890"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39426" algn="ctr" rtl="0" fontAlgn="base">
        <a:spcBef>
          <a:spcPct val="0"/>
        </a:spcBef>
        <a:spcAft>
          <a:spcPct val="0"/>
        </a:spcAft>
        <a:defRPr sz="3300">
          <a:solidFill>
            <a:schemeClr val="tx2"/>
          </a:solidFill>
          <a:latin typeface="Arial" charset="0"/>
        </a:defRPr>
      </a:lvl6pPr>
      <a:lvl7pPr marL="678890" algn="ctr" rtl="0" fontAlgn="base">
        <a:spcBef>
          <a:spcPct val="0"/>
        </a:spcBef>
        <a:spcAft>
          <a:spcPct val="0"/>
        </a:spcAft>
        <a:defRPr sz="3300">
          <a:solidFill>
            <a:schemeClr val="tx2"/>
          </a:solidFill>
          <a:latin typeface="Arial" charset="0"/>
        </a:defRPr>
      </a:lvl7pPr>
      <a:lvl8pPr marL="1018252" algn="ctr" rtl="0" fontAlgn="base">
        <a:spcBef>
          <a:spcPct val="0"/>
        </a:spcBef>
        <a:spcAft>
          <a:spcPct val="0"/>
        </a:spcAft>
        <a:defRPr sz="3300">
          <a:solidFill>
            <a:schemeClr val="tx2"/>
          </a:solidFill>
          <a:latin typeface="Arial" charset="0"/>
        </a:defRPr>
      </a:lvl8pPr>
      <a:lvl9pPr marL="1357635" algn="ctr" rtl="0" fontAlgn="base">
        <a:spcBef>
          <a:spcPct val="0"/>
        </a:spcBef>
        <a:spcAft>
          <a:spcPct val="0"/>
        </a:spcAft>
        <a:defRPr sz="3300">
          <a:solidFill>
            <a:schemeClr val="tx2"/>
          </a:solidFill>
          <a:latin typeface="Arial" charset="0"/>
        </a:defRPr>
      </a:lvl9pPr>
    </p:titleStyle>
    <p:bodyStyle>
      <a:lvl1pPr marL="254584" indent="-254584" algn="l" rtl="0" fontAlgn="base">
        <a:spcBef>
          <a:spcPct val="20000"/>
        </a:spcBef>
        <a:spcAft>
          <a:spcPct val="0"/>
        </a:spcAft>
        <a:buChar char="•"/>
        <a:defRPr sz="2400">
          <a:solidFill>
            <a:schemeClr val="tx1"/>
          </a:solidFill>
          <a:latin typeface="+mn-lt"/>
          <a:ea typeface="+mn-ea"/>
          <a:cs typeface="+mn-cs"/>
        </a:defRPr>
      </a:lvl1pPr>
      <a:lvl2pPr marL="551564" indent="-212128" algn="l" rtl="0" fontAlgn="base">
        <a:spcBef>
          <a:spcPct val="20000"/>
        </a:spcBef>
        <a:spcAft>
          <a:spcPct val="0"/>
        </a:spcAft>
        <a:buChar char="–"/>
        <a:defRPr sz="2100">
          <a:solidFill>
            <a:schemeClr val="tx1"/>
          </a:solidFill>
          <a:latin typeface="+mn-lt"/>
        </a:defRPr>
      </a:lvl2pPr>
      <a:lvl3pPr marL="848493" indent="-169741" algn="l" rtl="0" fontAlgn="base">
        <a:spcBef>
          <a:spcPct val="20000"/>
        </a:spcBef>
        <a:spcAft>
          <a:spcPct val="0"/>
        </a:spcAft>
        <a:buChar char="•"/>
        <a:defRPr sz="1900">
          <a:solidFill>
            <a:schemeClr val="tx1"/>
          </a:solidFill>
          <a:latin typeface="+mn-lt"/>
        </a:defRPr>
      </a:lvl3pPr>
      <a:lvl4pPr marL="1187950" indent="-169741" algn="l" rtl="0" fontAlgn="base">
        <a:spcBef>
          <a:spcPct val="20000"/>
        </a:spcBef>
        <a:spcAft>
          <a:spcPct val="0"/>
        </a:spcAft>
        <a:buChar char="–"/>
        <a:defRPr sz="1500">
          <a:solidFill>
            <a:schemeClr val="tx1"/>
          </a:solidFill>
          <a:latin typeface="+mn-lt"/>
        </a:defRPr>
      </a:lvl4pPr>
      <a:lvl5pPr marL="1527350" indent="-169741" algn="l" rtl="0" fontAlgn="base">
        <a:spcBef>
          <a:spcPct val="20000"/>
        </a:spcBef>
        <a:spcAft>
          <a:spcPct val="0"/>
        </a:spcAft>
        <a:buChar char="»"/>
        <a:defRPr sz="1500">
          <a:solidFill>
            <a:schemeClr val="tx1"/>
          </a:solidFill>
          <a:latin typeface="+mn-lt"/>
        </a:defRPr>
      </a:lvl5pPr>
      <a:lvl6pPr marL="1866785" indent="-169741" algn="l" rtl="0" fontAlgn="base">
        <a:spcBef>
          <a:spcPct val="20000"/>
        </a:spcBef>
        <a:spcAft>
          <a:spcPct val="0"/>
        </a:spcAft>
        <a:buChar char="»"/>
        <a:defRPr sz="1500">
          <a:solidFill>
            <a:schemeClr val="tx1"/>
          </a:solidFill>
          <a:latin typeface="+mn-lt"/>
        </a:defRPr>
      </a:lvl6pPr>
      <a:lvl7pPr marL="2206088" indent="-169741" algn="l" rtl="0" fontAlgn="base">
        <a:spcBef>
          <a:spcPct val="20000"/>
        </a:spcBef>
        <a:spcAft>
          <a:spcPct val="0"/>
        </a:spcAft>
        <a:buChar char="»"/>
        <a:defRPr sz="1500">
          <a:solidFill>
            <a:schemeClr val="tx1"/>
          </a:solidFill>
          <a:latin typeface="+mn-lt"/>
        </a:defRPr>
      </a:lvl7pPr>
      <a:lvl8pPr marL="2545540" indent="-169741" algn="l" rtl="0" fontAlgn="base">
        <a:spcBef>
          <a:spcPct val="20000"/>
        </a:spcBef>
        <a:spcAft>
          <a:spcPct val="0"/>
        </a:spcAft>
        <a:buChar char="»"/>
        <a:defRPr sz="1500">
          <a:solidFill>
            <a:schemeClr val="tx1"/>
          </a:solidFill>
          <a:latin typeface="+mn-lt"/>
        </a:defRPr>
      </a:lvl8pPr>
      <a:lvl9pPr marL="2885000" indent="-169741" algn="l" rtl="0" fontAlgn="base">
        <a:spcBef>
          <a:spcPct val="20000"/>
        </a:spcBef>
        <a:spcAft>
          <a:spcPct val="0"/>
        </a:spcAft>
        <a:buChar char="»"/>
        <a:defRPr sz="1500">
          <a:solidFill>
            <a:schemeClr val="tx1"/>
          </a:solidFill>
          <a:latin typeface="+mn-lt"/>
        </a:defRPr>
      </a:lvl9pPr>
    </p:bodyStyle>
    <p:otherStyle>
      <a:defPPr>
        <a:defRPr lang="en-US"/>
      </a:defPPr>
      <a:lvl1pPr marL="0" algn="l" defTabSz="678890" rtl="0" eaLnBrk="1" latinLnBrk="0" hangingPunct="1">
        <a:defRPr sz="1500" kern="1200">
          <a:solidFill>
            <a:schemeClr val="tx1"/>
          </a:solidFill>
          <a:latin typeface="+mn-lt"/>
          <a:ea typeface="+mn-ea"/>
          <a:cs typeface="+mn-cs"/>
        </a:defRPr>
      </a:lvl1pPr>
      <a:lvl2pPr marL="339426" algn="l" defTabSz="678890" rtl="0" eaLnBrk="1" latinLnBrk="0" hangingPunct="1">
        <a:defRPr sz="1500" kern="1200">
          <a:solidFill>
            <a:schemeClr val="tx1"/>
          </a:solidFill>
          <a:latin typeface="+mn-lt"/>
          <a:ea typeface="+mn-ea"/>
          <a:cs typeface="+mn-cs"/>
        </a:defRPr>
      </a:lvl2pPr>
      <a:lvl3pPr marL="678890" algn="l" defTabSz="678890" rtl="0" eaLnBrk="1" latinLnBrk="0" hangingPunct="1">
        <a:defRPr sz="1500" kern="1200">
          <a:solidFill>
            <a:schemeClr val="tx1"/>
          </a:solidFill>
          <a:latin typeface="+mn-lt"/>
          <a:ea typeface="+mn-ea"/>
          <a:cs typeface="+mn-cs"/>
        </a:defRPr>
      </a:lvl3pPr>
      <a:lvl4pPr marL="1018252" algn="l" defTabSz="678890" rtl="0" eaLnBrk="1" latinLnBrk="0" hangingPunct="1">
        <a:defRPr sz="1500" kern="1200">
          <a:solidFill>
            <a:schemeClr val="tx1"/>
          </a:solidFill>
          <a:latin typeface="+mn-lt"/>
          <a:ea typeface="+mn-ea"/>
          <a:cs typeface="+mn-cs"/>
        </a:defRPr>
      </a:lvl4pPr>
      <a:lvl5pPr marL="1357635" algn="l" defTabSz="678890" rtl="0" eaLnBrk="1" latinLnBrk="0" hangingPunct="1">
        <a:defRPr sz="1500" kern="1200">
          <a:solidFill>
            <a:schemeClr val="tx1"/>
          </a:solidFill>
          <a:latin typeface="+mn-lt"/>
          <a:ea typeface="+mn-ea"/>
          <a:cs typeface="+mn-cs"/>
        </a:defRPr>
      </a:lvl5pPr>
      <a:lvl6pPr marL="1697050" algn="l" defTabSz="678890" rtl="0" eaLnBrk="1" latinLnBrk="0" hangingPunct="1">
        <a:defRPr sz="1500" kern="1200">
          <a:solidFill>
            <a:schemeClr val="tx1"/>
          </a:solidFill>
          <a:latin typeface="+mn-lt"/>
          <a:ea typeface="+mn-ea"/>
          <a:cs typeface="+mn-cs"/>
        </a:defRPr>
      </a:lvl6pPr>
      <a:lvl7pPr marL="2036478" algn="l" defTabSz="678890" rtl="0" eaLnBrk="1" latinLnBrk="0" hangingPunct="1">
        <a:defRPr sz="1500" kern="1200">
          <a:solidFill>
            <a:schemeClr val="tx1"/>
          </a:solidFill>
          <a:latin typeface="+mn-lt"/>
          <a:ea typeface="+mn-ea"/>
          <a:cs typeface="+mn-cs"/>
        </a:defRPr>
      </a:lvl7pPr>
      <a:lvl8pPr marL="2375823" algn="l" defTabSz="678890" rtl="0" eaLnBrk="1" latinLnBrk="0" hangingPunct="1">
        <a:defRPr sz="1500" kern="1200">
          <a:solidFill>
            <a:schemeClr val="tx1"/>
          </a:solidFill>
          <a:latin typeface="+mn-lt"/>
          <a:ea typeface="+mn-ea"/>
          <a:cs typeface="+mn-cs"/>
        </a:defRPr>
      </a:lvl8pPr>
      <a:lvl9pPr marL="2715259" algn="l" defTabSz="67889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1" y="365801"/>
            <a:ext cx="10515224" cy="1324637"/>
          </a:xfrm>
          <a:prstGeom prst="rect">
            <a:avLst/>
          </a:prstGeom>
        </p:spPr>
        <p:txBody>
          <a:bodyPr vert="horz" lIns="91226" tIns="45666" rIns="91226" bIns="4566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91" y="1825903"/>
            <a:ext cx="10515224" cy="4351728"/>
          </a:xfrm>
          <a:prstGeom prst="rect">
            <a:avLst/>
          </a:prstGeom>
        </p:spPr>
        <p:txBody>
          <a:bodyPr vert="horz" lIns="91226" tIns="45666" rIns="91226" bIns="4566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546" y="6356751"/>
            <a:ext cx="2742447" cy="364276"/>
          </a:xfrm>
          <a:prstGeom prst="rect">
            <a:avLst/>
          </a:prstGeom>
        </p:spPr>
        <p:txBody>
          <a:bodyPr vert="horz" lIns="91226" tIns="45666" rIns="91226" bIns="45666" rtlCol="0" anchor="ctr"/>
          <a:lstStyle>
            <a:lvl1pPr algn="l">
              <a:defRPr sz="1100">
                <a:solidFill>
                  <a:schemeClr val="tx1">
                    <a:tint val="75000"/>
                  </a:schemeClr>
                </a:solidFill>
              </a:defRPr>
            </a:lvl1pPr>
          </a:lstStyle>
          <a:p>
            <a:pPr defTabSz="912139" fontAlgn="base">
              <a:spcBef>
                <a:spcPct val="0"/>
              </a:spcBef>
              <a:spcAft>
                <a:spcPct val="0"/>
              </a:spcAft>
            </a:pPr>
            <a:fld id="{43A93E93-166D-47F5-9EF1-ACEABE24AEEA}" type="datetimeFigureOut">
              <a:rPr lang="zh-CN" altLang="en-US" smtClean="0">
                <a:solidFill>
                  <a:prstClr val="black">
                    <a:tint val="75000"/>
                  </a:prstClr>
                </a:solidFill>
              </a:rPr>
              <a:pPr defTabSz="912139" fontAlgn="base">
                <a:spcBef>
                  <a:spcPct val="0"/>
                </a:spcBef>
                <a:spcAft>
                  <a:spcPct val="0"/>
                </a:spcAft>
              </a:pPr>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5" y="6356751"/>
            <a:ext cx="4115176" cy="364276"/>
          </a:xfrm>
          <a:prstGeom prst="rect">
            <a:avLst/>
          </a:prstGeom>
        </p:spPr>
        <p:txBody>
          <a:bodyPr vert="horz" lIns="91226" tIns="45666" rIns="91226" bIns="45666" rtlCol="0" anchor="ctr"/>
          <a:lstStyle>
            <a:lvl1pPr algn="ctr">
              <a:defRPr sz="1100">
                <a:solidFill>
                  <a:schemeClr val="tx1">
                    <a:tint val="75000"/>
                  </a:schemeClr>
                </a:solidFill>
              </a:defRPr>
            </a:lvl1pPr>
          </a:lstStyle>
          <a:p>
            <a:pPr defTabSz="91213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21" y="6356751"/>
            <a:ext cx="2742447" cy="364276"/>
          </a:xfrm>
          <a:prstGeom prst="rect">
            <a:avLst/>
          </a:prstGeom>
        </p:spPr>
        <p:txBody>
          <a:bodyPr vert="horz" lIns="91226" tIns="45666" rIns="91226" bIns="45666" rtlCol="0" anchor="ctr"/>
          <a:lstStyle>
            <a:lvl1pPr algn="r">
              <a:defRPr sz="1100">
                <a:solidFill>
                  <a:schemeClr val="tx1">
                    <a:tint val="75000"/>
                  </a:schemeClr>
                </a:solidFill>
              </a:defRPr>
            </a:lvl1pPr>
          </a:lstStyle>
          <a:p>
            <a:pPr defTabSz="912139" fontAlgn="base">
              <a:spcBef>
                <a:spcPct val="0"/>
              </a:spcBef>
              <a:spcAft>
                <a:spcPct val="0"/>
              </a:spcAft>
            </a:pPr>
            <a:fld id="{118D5ACA-62CA-46DB-AD6B-12EDD6D51A23}" type="slidenum">
              <a:rPr lang="zh-CN" altLang="en-US" smtClean="0">
                <a:solidFill>
                  <a:prstClr val="black">
                    <a:tint val="75000"/>
                  </a:prstClr>
                </a:solidFill>
              </a:rPr>
              <a:pPr defTabSz="91213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084325810"/>
      </p:ext>
    </p:extLst>
  </p:cSld>
  <p:clrMap bg1="lt1" tx1="dk1" bg2="lt2" tx2="dk2" accent1="accent1" accent2="accent2" accent3="accent3" accent4="accent4" accent5="accent5" accent6="accent6" hlink="hlink" folHlink="folHlink"/>
  <p:sldLayoutIdLst>
    <p:sldLayoutId id="2147484051"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21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50" indent="-228050" algn="l" defTabSz="912139"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150" indent="-228050" algn="l" defTabSz="91213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197" indent="-228050" algn="l" defTabSz="91213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228" indent="-228050" algn="l" defTabSz="9121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263" indent="-228050" algn="l" defTabSz="9121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369" indent="-228050" algn="l" defTabSz="9121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439" indent="-228050" algn="l" defTabSz="9121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0508" indent="-228050" algn="l" defTabSz="9121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6610" indent="-228050" algn="l" defTabSz="9121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139" rtl="0" eaLnBrk="1" latinLnBrk="0" hangingPunct="1">
        <a:defRPr sz="1900" kern="1200">
          <a:solidFill>
            <a:schemeClr val="tx1"/>
          </a:solidFill>
          <a:latin typeface="+mn-lt"/>
          <a:ea typeface="+mn-ea"/>
          <a:cs typeface="+mn-cs"/>
        </a:defRPr>
      </a:lvl1pPr>
      <a:lvl2pPr marL="456039" algn="l" defTabSz="912139" rtl="0" eaLnBrk="1" latinLnBrk="0" hangingPunct="1">
        <a:defRPr sz="1900" kern="1200">
          <a:solidFill>
            <a:schemeClr val="tx1"/>
          </a:solidFill>
          <a:latin typeface="+mn-lt"/>
          <a:ea typeface="+mn-ea"/>
          <a:cs typeface="+mn-cs"/>
        </a:defRPr>
      </a:lvl2pPr>
      <a:lvl3pPr marL="912139" algn="l" defTabSz="912139" rtl="0" eaLnBrk="1" latinLnBrk="0" hangingPunct="1">
        <a:defRPr sz="1900" kern="1200">
          <a:solidFill>
            <a:schemeClr val="tx1"/>
          </a:solidFill>
          <a:latin typeface="+mn-lt"/>
          <a:ea typeface="+mn-ea"/>
          <a:cs typeface="+mn-cs"/>
        </a:defRPr>
      </a:lvl3pPr>
      <a:lvl4pPr marL="1368208" algn="l" defTabSz="912139" rtl="0" eaLnBrk="1" latinLnBrk="0" hangingPunct="1">
        <a:defRPr sz="1900" kern="1200">
          <a:solidFill>
            <a:schemeClr val="tx1"/>
          </a:solidFill>
          <a:latin typeface="+mn-lt"/>
          <a:ea typeface="+mn-ea"/>
          <a:cs typeface="+mn-cs"/>
        </a:defRPr>
      </a:lvl4pPr>
      <a:lvl5pPr marL="1824281" algn="l" defTabSz="912139" rtl="0" eaLnBrk="1" latinLnBrk="0" hangingPunct="1">
        <a:defRPr sz="1900" kern="1200">
          <a:solidFill>
            <a:schemeClr val="tx1"/>
          </a:solidFill>
          <a:latin typeface="+mn-lt"/>
          <a:ea typeface="+mn-ea"/>
          <a:cs typeface="+mn-cs"/>
        </a:defRPr>
      </a:lvl5pPr>
      <a:lvl6pPr marL="2280382" algn="l" defTabSz="912139" rtl="0" eaLnBrk="1" latinLnBrk="0" hangingPunct="1">
        <a:defRPr sz="1900" kern="1200">
          <a:solidFill>
            <a:schemeClr val="tx1"/>
          </a:solidFill>
          <a:latin typeface="+mn-lt"/>
          <a:ea typeface="+mn-ea"/>
          <a:cs typeface="+mn-cs"/>
        </a:defRPr>
      </a:lvl6pPr>
      <a:lvl7pPr marL="2736414" algn="l" defTabSz="912139" rtl="0" eaLnBrk="1" latinLnBrk="0" hangingPunct="1">
        <a:defRPr sz="1900" kern="1200">
          <a:solidFill>
            <a:schemeClr val="tx1"/>
          </a:solidFill>
          <a:latin typeface="+mn-lt"/>
          <a:ea typeface="+mn-ea"/>
          <a:cs typeface="+mn-cs"/>
        </a:defRPr>
      </a:lvl7pPr>
      <a:lvl8pPr marL="3192459" algn="l" defTabSz="912139" rtl="0" eaLnBrk="1" latinLnBrk="0" hangingPunct="1">
        <a:defRPr sz="1900" kern="1200">
          <a:solidFill>
            <a:schemeClr val="tx1"/>
          </a:solidFill>
          <a:latin typeface="+mn-lt"/>
          <a:ea typeface="+mn-ea"/>
          <a:cs typeface="+mn-cs"/>
        </a:defRPr>
      </a:lvl8pPr>
      <a:lvl9pPr marL="3648491" algn="l" defTabSz="91213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30367" tIns="65217" rIns="130367" bIns="65217"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45"/>
            <a:ext cx="10515600" cy="4351339"/>
          </a:xfrm>
          <a:prstGeom prst="rect">
            <a:avLst/>
          </a:prstGeom>
        </p:spPr>
        <p:txBody>
          <a:bodyPr vert="horz" lIns="130367" tIns="65217" rIns="130367" bIns="65217"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436"/>
            <a:ext cx="2743200" cy="365125"/>
          </a:xfrm>
          <a:prstGeom prst="rect">
            <a:avLst/>
          </a:prstGeom>
        </p:spPr>
        <p:txBody>
          <a:bodyPr vert="horz" lIns="130367" tIns="65217" rIns="130367" bIns="65217" rtlCol="0" anchor="ctr"/>
          <a:lstStyle>
            <a:lvl1pPr algn="l">
              <a:defRPr sz="1300">
                <a:solidFill>
                  <a:schemeClr val="tx1">
                    <a:tint val="75000"/>
                  </a:schemeClr>
                </a:solidFill>
              </a:defRPr>
            </a:lvl1pPr>
          </a:lstStyle>
          <a:p>
            <a:pPr defTabSz="978048"/>
            <a:fld id="{ACA37975-6AF7-4301-9DC5-87C074AA59D1}" type="datetimeFigureOut">
              <a:rPr lang="zh-CN" altLang="en-US" smtClean="0">
                <a:solidFill>
                  <a:prstClr val="black">
                    <a:tint val="75000"/>
                  </a:prstClr>
                </a:solidFill>
              </a:rPr>
              <a:pPr defTabSz="978048"/>
              <a:t>2024/3/14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436"/>
            <a:ext cx="4114800" cy="365125"/>
          </a:xfrm>
          <a:prstGeom prst="rect">
            <a:avLst/>
          </a:prstGeom>
        </p:spPr>
        <p:txBody>
          <a:bodyPr vert="horz" lIns="130367" tIns="65217" rIns="130367" bIns="65217" rtlCol="0" anchor="ctr"/>
          <a:lstStyle>
            <a:lvl1pPr algn="ctr">
              <a:defRPr sz="1300">
                <a:solidFill>
                  <a:schemeClr val="tx1">
                    <a:tint val="75000"/>
                  </a:schemeClr>
                </a:solidFill>
              </a:defRPr>
            </a:lvl1pPr>
          </a:lstStyle>
          <a:p>
            <a:pPr defTabSz="97804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2" y="6356436"/>
            <a:ext cx="2743200" cy="365125"/>
          </a:xfrm>
          <a:prstGeom prst="rect">
            <a:avLst/>
          </a:prstGeom>
        </p:spPr>
        <p:txBody>
          <a:bodyPr vert="horz" lIns="130367" tIns="65217" rIns="130367" bIns="65217" rtlCol="0" anchor="ctr"/>
          <a:lstStyle>
            <a:lvl1pPr algn="r">
              <a:defRPr sz="1300">
                <a:solidFill>
                  <a:schemeClr val="tx1">
                    <a:tint val="75000"/>
                  </a:schemeClr>
                </a:solidFill>
              </a:defRPr>
            </a:lvl1pPr>
          </a:lstStyle>
          <a:p>
            <a:pPr defTabSz="978048"/>
            <a:fld id="{D27987A4-0198-42B4-AAAE-EDBADA4485AB}" type="slidenum">
              <a:rPr lang="zh-CN" altLang="en-US" smtClean="0">
                <a:solidFill>
                  <a:prstClr val="black">
                    <a:tint val="75000"/>
                  </a:prstClr>
                </a:solidFill>
              </a:rPr>
              <a:pPr defTabSz="978048"/>
              <a:t>‹#›</a:t>
            </a:fld>
            <a:endParaRPr lang="zh-CN" altLang="en-US">
              <a:solidFill>
                <a:prstClr val="black">
                  <a:tint val="75000"/>
                </a:prstClr>
              </a:solidFill>
            </a:endParaRPr>
          </a:p>
        </p:txBody>
      </p:sp>
    </p:spTree>
    <p:extLst>
      <p:ext uri="{BB962C8B-B14F-4D97-AF65-F5344CB8AC3E}">
        <p14:creationId xmlns:p14="http://schemas.microsoft.com/office/powerpoint/2010/main" val="385094350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7" r:id="rId13"/>
    <p:sldLayoutId id="2147484074" r:id="rId14"/>
    <p:sldLayoutId id="2147484084"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978048" rtl="0" eaLnBrk="1" latinLnBrk="0" hangingPunct="1">
        <a:lnSpc>
          <a:spcPct val="90000"/>
        </a:lnSpc>
        <a:spcBef>
          <a:spcPct val="0"/>
        </a:spcBef>
        <a:buNone/>
        <a:defRPr sz="4700" kern="1200">
          <a:solidFill>
            <a:schemeClr val="tx1"/>
          </a:solidFill>
          <a:latin typeface="+mj-lt"/>
          <a:ea typeface="+mj-ea"/>
          <a:cs typeface="+mj-cs"/>
        </a:defRPr>
      </a:lvl1pPr>
    </p:titleStyle>
    <p:bodyStyle>
      <a:lvl1pPr marL="244513" indent="-244513" algn="l" defTabSz="978048" rtl="0" eaLnBrk="1" latinLnBrk="0" hangingPunct="1">
        <a:lnSpc>
          <a:spcPct val="90000"/>
        </a:lnSpc>
        <a:spcBef>
          <a:spcPts val="1072"/>
        </a:spcBef>
        <a:buFont typeface="Arial" panose="020B0604020202020204" pitchFamily="34" charset="0"/>
        <a:buChar char="•"/>
        <a:defRPr sz="3100" kern="1200">
          <a:solidFill>
            <a:schemeClr val="tx1"/>
          </a:solidFill>
          <a:latin typeface="+mn-lt"/>
          <a:ea typeface="+mn-ea"/>
          <a:cs typeface="+mn-cs"/>
        </a:defRPr>
      </a:lvl1pPr>
      <a:lvl2pPr marL="733534" indent="-244513" algn="l" defTabSz="978048" rtl="0" eaLnBrk="1" latinLnBrk="0" hangingPunct="1">
        <a:lnSpc>
          <a:spcPct val="90000"/>
        </a:lnSpc>
        <a:spcBef>
          <a:spcPts val="536"/>
        </a:spcBef>
        <a:buFont typeface="Arial" panose="020B0604020202020204" pitchFamily="34" charset="0"/>
        <a:buChar char="•"/>
        <a:defRPr sz="2700" kern="1200">
          <a:solidFill>
            <a:schemeClr val="tx1"/>
          </a:solidFill>
          <a:latin typeface="+mn-lt"/>
          <a:ea typeface="+mn-ea"/>
          <a:cs typeface="+mn-cs"/>
        </a:defRPr>
      </a:lvl2pPr>
      <a:lvl3pPr marL="1222527" indent="-244513" algn="l" defTabSz="978048" rtl="0" eaLnBrk="1" latinLnBrk="0" hangingPunct="1">
        <a:lnSpc>
          <a:spcPct val="90000"/>
        </a:lnSpc>
        <a:spcBef>
          <a:spcPts val="536"/>
        </a:spcBef>
        <a:buFont typeface="Arial" panose="020B0604020202020204" pitchFamily="34" charset="0"/>
        <a:buChar char="•"/>
        <a:defRPr sz="2100" kern="1200">
          <a:solidFill>
            <a:schemeClr val="tx1"/>
          </a:solidFill>
          <a:latin typeface="+mn-lt"/>
          <a:ea typeface="+mn-ea"/>
          <a:cs typeface="+mn-cs"/>
        </a:defRPr>
      </a:lvl3pPr>
      <a:lvl4pPr marL="1711551" indent="-244513" algn="l" defTabSz="978048"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4pPr>
      <a:lvl5pPr marL="2200573" indent="-244513" algn="l" defTabSz="978048"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5pPr>
      <a:lvl6pPr marL="2689531" indent="-244513" algn="l" defTabSz="978048"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6pPr>
      <a:lvl7pPr marL="3178555" indent="-244513" algn="l" defTabSz="978048"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7pPr>
      <a:lvl8pPr marL="3667583" indent="-244513" algn="l" defTabSz="978048"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8pPr>
      <a:lvl9pPr marL="4156605" indent="-244513" algn="l" defTabSz="978048" rtl="0" eaLnBrk="1" latinLnBrk="0" hangingPunct="1">
        <a:lnSpc>
          <a:spcPct val="90000"/>
        </a:lnSpc>
        <a:spcBef>
          <a:spcPts val="536"/>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78048" rtl="0" eaLnBrk="1" latinLnBrk="0" hangingPunct="1">
        <a:defRPr sz="1900" kern="1200">
          <a:solidFill>
            <a:schemeClr val="tx1"/>
          </a:solidFill>
          <a:latin typeface="+mn-lt"/>
          <a:ea typeface="+mn-ea"/>
          <a:cs typeface="+mn-cs"/>
        </a:defRPr>
      </a:lvl1pPr>
      <a:lvl2pPr marL="489025" algn="l" defTabSz="978048" rtl="0" eaLnBrk="1" latinLnBrk="0" hangingPunct="1">
        <a:defRPr sz="1900" kern="1200">
          <a:solidFill>
            <a:schemeClr val="tx1"/>
          </a:solidFill>
          <a:latin typeface="+mn-lt"/>
          <a:ea typeface="+mn-ea"/>
          <a:cs typeface="+mn-cs"/>
        </a:defRPr>
      </a:lvl2pPr>
      <a:lvl3pPr marL="978048" algn="l" defTabSz="978048" rtl="0" eaLnBrk="1" latinLnBrk="0" hangingPunct="1">
        <a:defRPr sz="1900" kern="1200">
          <a:solidFill>
            <a:schemeClr val="tx1"/>
          </a:solidFill>
          <a:latin typeface="+mn-lt"/>
          <a:ea typeface="+mn-ea"/>
          <a:cs typeface="+mn-cs"/>
        </a:defRPr>
      </a:lvl3pPr>
      <a:lvl4pPr marL="1467070" algn="l" defTabSz="978048" rtl="0" eaLnBrk="1" latinLnBrk="0" hangingPunct="1">
        <a:defRPr sz="1900" kern="1200">
          <a:solidFill>
            <a:schemeClr val="tx1"/>
          </a:solidFill>
          <a:latin typeface="+mn-lt"/>
          <a:ea typeface="+mn-ea"/>
          <a:cs typeface="+mn-cs"/>
        </a:defRPr>
      </a:lvl4pPr>
      <a:lvl5pPr marL="1956094" algn="l" defTabSz="978048" rtl="0" eaLnBrk="1" latinLnBrk="0" hangingPunct="1">
        <a:defRPr sz="1900" kern="1200">
          <a:solidFill>
            <a:schemeClr val="tx1"/>
          </a:solidFill>
          <a:latin typeface="+mn-lt"/>
          <a:ea typeface="+mn-ea"/>
          <a:cs typeface="+mn-cs"/>
        </a:defRPr>
      </a:lvl5pPr>
      <a:lvl6pPr marL="2445090" algn="l" defTabSz="978048" rtl="0" eaLnBrk="1" latinLnBrk="0" hangingPunct="1">
        <a:defRPr sz="1900" kern="1200">
          <a:solidFill>
            <a:schemeClr val="tx1"/>
          </a:solidFill>
          <a:latin typeface="+mn-lt"/>
          <a:ea typeface="+mn-ea"/>
          <a:cs typeface="+mn-cs"/>
        </a:defRPr>
      </a:lvl6pPr>
      <a:lvl7pPr marL="2934076" algn="l" defTabSz="978048" rtl="0" eaLnBrk="1" latinLnBrk="0" hangingPunct="1">
        <a:defRPr sz="1900" kern="1200">
          <a:solidFill>
            <a:schemeClr val="tx1"/>
          </a:solidFill>
          <a:latin typeface="+mn-lt"/>
          <a:ea typeface="+mn-ea"/>
          <a:cs typeface="+mn-cs"/>
        </a:defRPr>
      </a:lvl7pPr>
      <a:lvl8pPr marL="3423102" algn="l" defTabSz="978048" rtl="0" eaLnBrk="1" latinLnBrk="0" hangingPunct="1">
        <a:defRPr sz="1900" kern="1200">
          <a:solidFill>
            <a:schemeClr val="tx1"/>
          </a:solidFill>
          <a:latin typeface="+mn-lt"/>
          <a:ea typeface="+mn-ea"/>
          <a:cs typeface="+mn-cs"/>
        </a:defRPr>
      </a:lvl8pPr>
      <a:lvl9pPr marL="3912101" algn="l" defTabSz="978048"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96"/>
            <a:ext cx="10515224" cy="1324637"/>
          </a:xfrm>
          <a:prstGeom prst="rect">
            <a:avLst/>
          </a:prstGeom>
        </p:spPr>
        <p:txBody>
          <a:bodyPr vert="horz" lIns="91252" tIns="45678" rIns="91252" bIns="4567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903"/>
            <a:ext cx="10515224" cy="4351728"/>
          </a:xfrm>
          <a:prstGeom prst="rect">
            <a:avLst/>
          </a:prstGeom>
        </p:spPr>
        <p:txBody>
          <a:bodyPr vert="horz" lIns="91252" tIns="45678" rIns="91252" bIns="4567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543" y="6356751"/>
            <a:ext cx="2742447" cy="364276"/>
          </a:xfrm>
          <a:prstGeom prst="rect">
            <a:avLst/>
          </a:prstGeom>
        </p:spPr>
        <p:txBody>
          <a:bodyPr vert="horz" lIns="91252" tIns="45678" rIns="91252" bIns="45678" rtlCol="0" anchor="ctr"/>
          <a:lstStyle>
            <a:lvl1pPr algn="l">
              <a:defRPr sz="1100">
                <a:solidFill>
                  <a:schemeClr val="tx1">
                    <a:tint val="75000"/>
                  </a:schemeClr>
                </a:solidFill>
              </a:defRPr>
            </a:lvl1pPr>
          </a:lstStyle>
          <a:p>
            <a:pPr defTabSz="912367" fontAlgn="base">
              <a:spcBef>
                <a:spcPct val="0"/>
              </a:spcBef>
              <a:spcAft>
                <a:spcPct val="0"/>
              </a:spcAft>
            </a:pPr>
            <a:fld id="{43A93E93-166D-47F5-9EF1-ACEABE24AEEA}" type="datetimeFigureOut">
              <a:rPr lang="zh-CN" altLang="en-US" smtClean="0">
                <a:solidFill>
                  <a:prstClr val="black">
                    <a:tint val="75000"/>
                  </a:prstClr>
                </a:solidFill>
              </a:rPr>
              <a:pPr defTabSz="912367" fontAlgn="base">
                <a:spcBef>
                  <a:spcPct val="0"/>
                </a:spcBef>
                <a:spcAft>
                  <a:spcPct val="0"/>
                </a:spcAft>
              </a:pPr>
              <a:t>2024/3/14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51"/>
            <a:ext cx="4115176" cy="364276"/>
          </a:xfrm>
          <a:prstGeom prst="rect">
            <a:avLst/>
          </a:prstGeom>
        </p:spPr>
        <p:txBody>
          <a:bodyPr vert="horz" lIns="91252" tIns="45678" rIns="91252" bIns="45678" rtlCol="0" anchor="ctr"/>
          <a:lstStyle>
            <a:lvl1pPr algn="ctr">
              <a:defRPr sz="1100">
                <a:solidFill>
                  <a:schemeClr val="tx1">
                    <a:tint val="75000"/>
                  </a:schemeClr>
                </a:solidFill>
              </a:defRPr>
            </a:lvl1pPr>
          </a:lstStyle>
          <a:p>
            <a:pPr defTabSz="91236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19" y="6356751"/>
            <a:ext cx="2742447" cy="364276"/>
          </a:xfrm>
          <a:prstGeom prst="rect">
            <a:avLst/>
          </a:prstGeom>
        </p:spPr>
        <p:txBody>
          <a:bodyPr vert="horz" lIns="91252" tIns="45678" rIns="91252" bIns="45678" rtlCol="0" anchor="ctr"/>
          <a:lstStyle>
            <a:lvl1pPr algn="r">
              <a:defRPr sz="1100">
                <a:solidFill>
                  <a:schemeClr val="tx1">
                    <a:tint val="75000"/>
                  </a:schemeClr>
                </a:solidFill>
              </a:defRPr>
            </a:lvl1pPr>
          </a:lstStyle>
          <a:p>
            <a:pPr defTabSz="912367" fontAlgn="base">
              <a:spcBef>
                <a:spcPct val="0"/>
              </a:spcBef>
              <a:spcAft>
                <a:spcPct val="0"/>
              </a:spcAft>
            </a:pPr>
            <a:fld id="{118D5ACA-62CA-46DB-AD6B-12EDD6D51A23}" type="slidenum">
              <a:rPr lang="zh-CN" altLang="en-US" smtClean="0">
                <a:solidFill>
                  <a:prstClr val="black">
                    <a:tint val="75000"/>
                  </a:prstClr>
                </a:solidFill>
              </a:rPr>
              <a:pPr defTabSz="91236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810412104"/>
      </p:ext>
    </p:extLst>
  </p:cSld>
  <p:clrMap bg1="lt1" tx1="dk1" bg2="lt2" tx2="dk2" accent1="accent1" accent2="accent2" accent3="accent3" accent4="accent4" accent5="accent5" accent6="accent6" hlink="hlink" folHlink="folHlink"/>
  <p:sldLayoutIdLst>
    <p:sldLayoutId id="2147484087"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236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108" indent="-228108" algn="l" defTabSz="9123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322" indent="-228108" algn="l" defTabSz="912367"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40470" indent="-228108" algn="l" defTabSz="91236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623"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775"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991"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5171"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354"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570" indent="-228108" algn="l" defTabSz="91236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367" rtl="0" eaLnBrk="1" latinLnBrk="0" hangingPunct="1">
        <a:defRPr sz="1900" kern="1200">
          <a:solidFill>
            <a:schemeClr val="tx1"/>
          </a:solidFill>
          <a:latin typeface="+mn-lt"/>
          <a:ea typeface="+mn-ea"/>
          <a:cs typeface="+mn-cs"/>
        </a:defRPr>
      </a:lvl1pPr>
      <a:lvl2pPr marL="456151" algn="l" defTabSz="912367" rtl="0" eaLnBrk="1" latinLnBrk="0" hangingPunct="1">
        <a:defRPr sz="1900" kern="1200">
          <a:solidFill>
            <a:schemeClr val="tx1"/>
          </a:solidFill>
          <a:latin typeface="+mn-lt"/>
          <a:ea typeface="+mn-ea"/>
          <a:cs typeface="+mn-cs"/>
        </a:defRPr>
      </a:lvl2pPr>
      <a:lvl3pPr marL="912367" algn="l" defTabSz="912367" rtl="0" eaLnBrk="1" latinLnBrk="0" hangingPunct="1">
        <a:defRPr sz="1900" kern="1200">
          <a:solidFill>
            <a:schemeClr val="tx1"/>
          </a:solidFill>
          <a:latin typeface="+mn-lt"/>
          <a:ea typeface="+mn-ea"/>
          <a:cs typeface="+mn-cs"/>
        </a:defRPr>
      </a:lvl3pPr>
      <a:lvl4pPr marL="1368548" algn="l" defTabSz="912367" rtl="0" eaLnBrk="1" latinLnBrk="0" hangingPunct="1">
        <a:defRPr sz="1900" kern="1200">
          <a:solidFill>
            <a:schemeClr val="tx1"/>
          </a:solidFill>
          <a:latin typeface="+mn-lt"/>
          <a:ea typeface="+mn-ea"/>
          <a:cs typeface="+mn-cs"/>
        </a:defRPr>
      </a:lvl4pPr>
      <a:lvl5pPr marL="1824730" algn="l" defTabSz="912367" rtl="0" eaLnBrk="1" latinLnBrk="0" hangingPunct="1">
        <a:defRPr sz="1900" kern="1200">
          <a:solidFill>
            <a:schemeClr val="tx1"/>
          </a:solidFill>
          <a:latin typeface="+mn-lt"/>
          <a:ea typeface="+mn-ea"/>
          <a:cs typeface="+mn-cs"/>
        </a:defRPr>
      </a:lvl5pPr>
      <a:lvl6pPr marL="2280946" algn="l" defTabSz="912367" rtl="0" eaLnBrk="1" latinLnBrk="0" hangingPunct="1">
        <a:defRPr sz="1900" kern="1200">
          <a:solidFill>
            <a:schemeClr val="tx1"/>
          </a:solidFill>
          <a:latin typeface="+mn-lt"/>
          <a:ea typeface="+mn-ea"/>
          <a:cs typeface="+mn-cs"/>
        </a:defRPr>
      </a:lvl6pPr>
      <a:lvl7pPr marL="2737098" algn="l" defTabSz="912367" rtl="0" eaLnBrk="1" latinLnBrk="0" hangingPunct="1">
        <a:defRPr sz="1900" kern="1200">
          <a:solidFill>
            <a:schemeClr val="tx1"/>
          </a:solidFill>
          <a:latin typeface="+mn-lt"/>
          <a:ea typeface="+mn-ea"/>
          <a:cs typeface="+mn-cs"/>
        </a:defRPr>
      </a:lvl7pPr>
      <a:lvl8pPr marL="3193246" algn="l" defTabSz="912367" rtl="0" eaLnBrk="1" latinLnBrk="0" hangingPunct="1">
        <a:defRPr sz="1900" kern="1200">
          <a:solidFill>
            <a:schemeClr val="tx1"/>
          </a:solidFill>
          <a:latin typeface="+mn-lt"/>
          <a:ea typeface="+mn-ea"/>
          <a:cs typeface="+mn-cs"/>
        </a:defRPr>
      </a:lvl8pPr>
      <a:lvl9pPr marL="3649395" algn="l" defTabSz="91236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51"/>
            <a:ext cx="10515600" cy="1325564"/>
          </a:xfrm>
          <a:prstGeom prst="rect">
            <a:avLst/>
          </a:prstGeom>
        </p:spPr>
        <p:txBody>
          <a:bodyPr vert="horz" lIns="92178" tIns="46166" rIns="92178" bIns="4616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45"/>
            <a:ext cx="10515600" cy="4351339"/>
          </a:xfrm>
          <a:prstGeom prst="rect">
            <a:avLst/>
          </a:prstGeom>
        </p:spPr>
        <p:txBody>
          <a:bodyPr vert="horz" lIns="92178" tIns="46166" rIns="92178" bIns="4616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572"/>
            <a:ext cx="2743200" cy="365125"/>
          </a:xfrm>
          <a:prstGeom prst="rect">
            <a:avLst/>
          </a:prstGeom>
        </p:spPr>
        <p:txBody>
          <a:bodyPr vert="horz" lIns="92178" tIns="46166" rIns="92178" bIns="46166" rtlCol="0" anchor="ctr"/>
          <a:lstStyle>
            <a:lvl1pPr algn="l">
              <a:defRPr sz="1100">
                <a:solidFill>
                  <a:schemeClr val="tx1">
                    <a:tint val="75000"/>
                  </a:schemeClr>
                </a:solidFill>
              </a:defRPr>
            </a:lvl1pPr>
          </a:lstStyle>
          <a:p>
            <a:pPr defTabSz="909583"/>
            <a:fld id="{0DA2CC75-8280-4D50-8556-C2874ADEF926}" type="datetimeFigureOut">
              <a:rPr lang="zh-CN" altLang="en-US" smtClean="0">
                <a:solidFill>
                  <a:prstClr val="black">
                    <a:tint val="75000"/>
                  </a:prstClr>
                </a:solidFill>
              </a:rPr>
              <a:pPr defTabSz="909583"/>
              <a:t>2024/3/14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572"/>
            <a:ext cx="4114800" cy="365125"/>
          </a:xfrm>
          <a:prstGeom prst="rect">
            <a:avLst/>
          </a:prstGeom>
        </p:spPr>
        <p:txBody>
          <a:bodyPr vert="horz" lIns="92178" tIns="46166" rIns="92178" bIns="46166" rtlCol="0" anchor="ctr"/>
          <a:lstStyle>
            <a:lvl1pPr algn="ctr">
              <a:defRPr sz="1100">
                <a:solidFill>
                  <a:schemeClr val="tx1">
                    <a:tint val="75000"/>
                  </a:schemeClr>
                </a:solidFill>
              </a:defRPr>
            </a:lvl1pPr>
          </a:lstStyle>
          <a:p>
            <a:pPr defTabSz="90958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3" y="6356572"/>
            <a:ext cx="2743200" cy="365125"/>
          </a:xfrm>
          <a:prstGeom prst="rect">
            <a:avLst/>
          </a:prstGeom>
        </p:spPr>
        <p:txBody>
          <a:bodyPr vert="horz" lIns="92178" tIns="46166" rIns="92178" bIns="46166" rtlCol="0" anchor="ctr"/>
          <a:lstStyle>
            <a:lvl1pPr algn="r">
              <a:defRPr sz="1100">
                <a:solidFill>
                  <a:schemeClr val="tx1">
                    <a:tint val="75000"/>
                  </a:schemeClr>
                </a:solidFill>
              </a:defRPr>
            </a:lvl1pPr>
          </a:lstStyle>
          <a:p>
            <a:pPr defTabSz="909583"/>
            <a:fld id="{6E190E77-D57C-49F8-ADC2-FB99C50EBC2E}" type="slidenum">
              <a:rPr lang="zh-CN" altLang="en-US" smtClean="0">
                <a:solidFill>
                  <a:prstClr val="black">
                    <a:tint val="75000"/>
                  </a:prstClr>
                </a:solidFill>
              </a:rPr>
              <a:pPr defTabSz="909583"/>
              <a:t>‹#›</a:t>
            </a:fld>
            <a:endParaRPr lang="zh-CN" altLang="en-US">
              <a:solidFill>
                <a:prstClr val="black">
                  <a:tint val="75000"/>
                </a:prstClr>
              </a:solidFill>
            </a:endParaRPr>
          </a:p>
        </p:txBody>
      </p:sp>
    </p:spTree>
    <p:extLst>
      <p:ext uri="{BB962C8B-B14F-4D97-AF65-F5344CB8AC3E}">
        <p14:creationId xmlns:p14="http://schemas.microsoft.com/office/powerpoint/2010/main" val="183459235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90958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420" indent="-227420" algn="l" defTabSz="909583"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2262" indent="-227420" algn="l" defTabSz="90958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7004" indent="-227420" algn="l" defTabSz="90958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1747" indent="-227420" algn="l" defTabSz="90958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46494" indent="-227420" algn="l" defTabSz="90958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1332" indent="-227420" algn="l" defTabSz="90958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56125" indent="-227420" algn="l" defTabSz="90958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0919" indent="-227420" algn="l" defTabSz="90958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65757" indent="-227420" algn="l" defTabSz="90958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9583" rtl="0" eaLnBrk="1" latinLnBrk="0" hangingPunct="1">
        <a:defRPr sz="1900" kern="1200">
          <a:solidFill>
            <a:schemeClr val="tx1"/>
          </a:solidFill>
          <a:latin typeface="+mn-lt"/>
          <a:ea typeface="+mn-ea"/>
          <a:cs typeface="+mn-cs"/>
        </a:defRPr>
      </a:lvl1pPr>
      <a:lvl2pPr marL="454743" algn="l" defTabSz="909583" rtl="0" eaLnBrk="1" latinLnBrk="0" hangingPunct="1">
        <a:defRPr sz="1900" kern="1200">
          <a:solidFill>
            <a:schemeClr val="tx1"/>
          </a:solidFill>
          <a:latin typeface="+mn-lt"/>
          <a:ea typeface="+mn-ea"/>
          <a:cs typeface="+mn-cs"/>
        </a:defRPr>
      </a:lvl2pPr>
      <a:lvl3pPr marL="909583" algn="l" defTabSz="909583" rtl="0" eaLnBrk="1" latinLnBrk="0" hangingPunct="1">
        <a:defRPr sz="1900" kern="1200">
          <a:solidFill>
            <a:schemeClr val="tx1"/>
          </a:solidFill>
          <a:latin typeface="+mn-lt"/>
          <a:ea typeface="+mn-ea"/>
          <a:cs typeface="+mn-cs"/>
        </a:defRPr>
      </a:lvl3pPr>
      <a:lvl4pPr marL="1364375" algn="l" defTabSz="909583" rtl="0" eaLnBrk="1" latinLnBrk="0" hangingPunct="1">
        <a:defRPr sz="1900" kern="1200">
          <a:solidFill>
            <a:schemeClr val="tx1"/>
          </a:solidFill>
          <a:latin typeface="+mn-lt"/>
          <a:ea typeface="+mn-ea"/>
          <a:cs typeface="+mn-cs"/>
        </a:defRPr>
      </a:lvl4pPr>
      <a:lvl5pPr marL="1819173" algn="l" defTabSz="909583" rtl="0" eaLnBrk="1" latinLnBrk="0" hangingPunct="1">
        <a:defRPr sz="1900" kern="1200">
          <a:solidFill>
            <a:schemeClr val="tx1"/>
          </a:solidFill>
          <a:latin typeface="+mn-lt"/>
          <a:ea typeface="+mn-ea"/>
          <a:cs typeface="+mn-cs"/>
        </a:defRPr>
      </a:lvl5pPr>
      <a:lvl6pPr marL="2274010" algn="l" defTabSz="909583" rtl="0" eaLnBrk="1" latinLnBrk="0" hangingPunct="1">
        <a:defRPr sz="1900" kern="1200">
          <a:solidFill>
            <a:schemeClr val="tx1"/>
          </a:solidFill>
          <a:latin typeface="+mn-lt"/>
          <a:ea typeface="+mn-ea"/>
          <a:cs typeface="+mn-cs"/>
        </a:defRPr>
      </a:lvl6pPr>
      <a:lvl7pPr marL="2728754" algn="l" defTabSz="909583" rtl="0" eaLnBrk="1" latinLnBrk="0" hangingPunct="1">
        <a:defRPr sz="1900" kern="1200">
          <a:solidFill>
            <a:schemeClr val="tx1"/>
          </a:solidFill>
          <a:latin typeface="+mn-lt"/>
          <a:ea typeface="+mn-ea"/>
          <a:cs typeface="+mn-cs"/>
        </a:defRPr>
      </a:lvl7pPr>
      <a:lvl8pPr marL="3183495" algn="l" defTabSz="909583" rtl="0" eaLnBrk="1" latinLnBrk="0" hangingPunct="1">
        <a:defRPr sz="1900" kern="1200">
          <a:solidFill>
            <a:schemeClr val="tx1"/>
          </a:solidFill>
          <a:latin typeface="+mn-lt"/>
          <a:ea typeface="+mn-ea"/>
          <a:cs typeface="+mn-cs"/>
        </a:defRPr>
      </a:lvl8pPr>
      <a:lvl9pPr marL="3638302" algn="l" defTabSz="90958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786888"/>
      </p:ext>
    </p:extLst>
  </p:cSld>
  <p:clrMap bg1="lt1" tx1="dk1" bg2="lt2" tx2="dk2" accent1="accent1" accent2="accent2" accent3="accent3" accent4="accent4" accent5="accent5" accent6="accent6" hlink="hlink" folHlink="folHlink"/>
  <p:sldLayoutIdLst>
    <p:sldLayoutId id="2147484102" r:id="rId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865124"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6280" indent="-216280" algn="l" defTabSz="865124" rtl="0" eaLnBrk="1" latinLnBrk="0" hangingPunct="1">
        <a:lnSpc>
          <a:spcPct val="90000"/>
        </a:lnSpc>
        <a:spcBef>
          <a:spcPts val="948"/>
        </a:spcBef>
        <a:buFont typeface="Arial" panose="020B0604020202020204" pitchFamily="34" charset="0"/>
        <a:buChar char="•"/>
        <a:defRPr sz="2700" kern="1200">
          <a:solidFill>
            <a:schemeClr val="tx1"/>
          </a:solidFill>
          <a:latin typeface="+mn-lt"/>
          <a:ea typeface="+mn-ea"/>
          <a:cs typeface="+mn-cs"/>
        </a:defRPr>
      </a:lvl1pPr>
      <a:lvl2pPr marL="648841" indent="-216280" algn="l" defTabSz="865124"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1397" indent="-216280" algn="l" defTabSz="865124"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3935" indent="-216280" algn="l" defTabSz="86512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6526" indent="-216280" algn="l" defTabSz="86512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79023" indent="-216280" algn="l" defTabSz="86512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1618" indent="-216280" algn="l" defTabSz="86512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4182" indent="-216280" algn="l" defTabSz="86512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6709" indent="-216280" algn="l" defTabSz="865124"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5124" rtl="0" eaLnBrk="1" latinLnBrk="0" hangingPunct="1">
        <a:defRPr sz="1700" kern="1200">
          <a:solidFill>
            <a:schemeClr val="tx1"/>
          </a:solidFill>
          <a:latin typeface="+mn-lt"/>
          <a:ea typeface="+mn-ea"/>
          <a:cs typeface="+mn-cs"/>
        </a:defRPr>
      </a:lvl1pPr>
      <a:lvl2pPr marL="432561" algn="l" defTabSz="865124" rtl="0" eaLnBrk="1" latinLnBrk="0" hangingPunct="1">
        <a:defRPr sz="1700" kern="1200">
          <a:solidFill>
            <a:schemeClr val="tx1"/>
          </a:solidFill>
          <a:latin typeface="+mn-lt"/>
          <a:ea typeface="+mn-ea"/>
          <a:cs typeface="+mn-cs"/>
        </a:defRPr>
      </a:lvl2pPr>
      <a:lvl3pPr marL="865124" algn="l" defTabSz="865124" rtl="0" eaLnBrk="1" latinLnBrk="0" hangingPunct="1">
        <a:defRPr sz="1700" kern="1200">
          <a:solidFill>
            <a:schemeClr val="tx1"/>
          </a:solidFill>
          <a:latin typeface="+mn-lt"/>
          <a:ea typeface="+mn-ea"/>
          <a:cs typeface="+mn-cs"/>
        </a:defRPr>
      </a:lvl3pPr>
      <a:lvl4pPr marL="1297686" algn="l" defTabSz="865124" rtl="0" eaLnBrk="1" latinLnBrk="0" hangingPunct="1">
        <a:defRPr sz="1700" kern="1200">
          <a:solidFill>
            <a:schemeClr val="tx1"/>
          </a:solidFill>
          <a:latin typeface="+mn-lt"/>
          <a:ea typeface="+mn-ea"/>
          <a:cs typeface="+mn-cs"/>
        </a:defRPr>
      </a:lvl4pPr>
      <a:lvl5pPr marL="1730179" algn="l" defTabSz="865124" rtl="0" eaLnBrk="1" latinLnBrk="0" hangingPunct="1">
        <a:defRPr sz="1700" kern="1200">
          <a:solidFill>
            <a:schemeClr val="tx1"/>
          </a:solidFill>
          <a:latin typeface="+mn-lt"/>
          <a:ea typeface="+mn-ea"/>
          <a:cs typeface="+mn-cs"/>
        </a:defRPr>
      </a:lvl5pPr>
      <a:lvl6pPr marL="2162779" algn="l" defTabSz="865124" rtl="0" eaLnBrk="1" latinLnBrk="0" hangingPunct="1">
        <a:defRPr sz="1700" kern="1200">
          <a:solidFill>
            <a:schemeClr val="tx1"/>
          </a:solidFill>
          <a:latin typeface="+mn-lt"/>
          <a:ea typeface="+mn-ea"/>
          <a:cs typeface="+mn-cs"/>
        </a:defRPr>
      </a:lvl6pPr>
      <a:lvl7pPr marL="2595366" algn="l" defTabSz="865124" rtl="0" eaLnBrk="1" latinLnBrk="0" hangingPunct="1">
        <a:defRPr sz="1700" kern="1200">
          <a:solidFill>
            <a:schemeClr val="tx1"/>
          </a:solidFill>
          <a:latin typeface="+mn-lt"/>
          <a:ea typeface="+mn-ea"/>
          <a:cs typeface="+mn-cs"/>
        </a:defRPr>
      </a:lvl7pPr>
      <a:lvl8pPr marL="3027867" algn="l" defTabSz="865124" rtl="0" eaLnBrk="1" latinLnBrk="0" hangingPunct="1">
        <a:defRPr sz="1700" kern="1200">
          <a:solidFill>
            <a:schemeClr val="tx1"/>
          </a:solidFill>
          <a:latin typeface="+mn-lt"/>
          <a:ea typeface="+mn-ea"/>
          <a:cs typeface="+mn-cs"/>
        </a:defRPr>
      </a:lvl8pPr>
      <a:lvl9pPr marL="3460427" algn="l" defTabSz="865124"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9.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0.xml"/><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69.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9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55.jp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58.jp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72.xml"/><Relationship Id="rId5" Type="http://schemas.openxmlformats.org/officeDocument/2006/relationships/slide" Target="slide2.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8.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4.pn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10.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129.xml"/><Relationship Id="rId5" Type="http://schemas.openxmlformats.org/officeDocument/2006/relationships/image" Target="../media/image66.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10.xml"/></Relationships>
</file>

<file path=ppt/slides/_rels/slide3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4.png"/><Relationship Id="rId1" Type="http://schemas.openxmlformats.org/officeDocument/2006/relationships/slideLayout" Target="../slideLayouts/slideLayout136.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4.png"/><Relationship Id="rId18" Type="http://schemas.microsoft.com/office/2007/relationships/hdphoto" Target="../media/hdphoto8.wdp"/><Relationship Id="rId26" Type="http://schemas.openxmlformats.org/officeDocument/2006/relationships/slide" Target="slide8.xml"/><Relationship Id="rId3" Type="http://schemas.openxmlformats.org/officeDocument/2006/relationships/image" Target="../media/image28.jpg"/><Relationship Id="rId21" Type="http://schemas.openxmlformats.org/officeDocument/2006/relationships/image" Target="../media/image38.png"/><Relationship Id="rId7" Type="http://schemas.openxmlformats.org/officeDocument/2006/relationships/image" Target="../media/image31.png"/><Relationship Id="rId12" Type="http://schemas.microsoft.com/office/2007/relationships/hdphoto" Target="../media/hdphoto5.wdp"/><Relationship Id="rId17" Type="http://schemas.openxmlformats.org/officeDocument/2006/relationships/image" Target="../media/image36.png"/><Relationship Id="rId25" Type="http://schemas.openxmlformats.org/officeDocument/2006/relationships/slide" Target="slide5.xml"/><Relationship Id="rId2" Type="http://schemas.openxmlformats.org/officeDocument/2006/relationships/notesSlide" Target="../notesSlides/notesSlide2.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71.xml"/><Relationship Id="rId6" Type="http://schemas.openxmlformats.org/officeDocument/2006/relationships/image" Target="../media/image30.jpg"/><Relationship Id="rId11" Type="http://schemas.openxmlformats.org/officeDocument/2006/relationships/image" Target="../media/image33.png"/><Relationship Id="rId24" Type="http://schemas.openxmlformats.org/officeDocument/2006/relationships/slide" Target="slide6.xml"/><Relationship Id="rId5" Type="http://schemas.microsoft.com/office/2007/relationships/hdphoto" Target="../media/hdphoto2.wdp"/><Relationship Id="rId15" Type="http://schemas.openxmlformats.org/officeDocument/2006/relationships/image" Target="../media/image35.png"/><Relationship Id="rId23" Type="http://schemas.openxmlformats.org/officeDocument/2006/relationships/slide" Target="slide7.xml"/><Relationship Id="rId28" Type="http://schemas.openxmlformats.org/officeDocument/2006/relationships/slide" Target="slide10.xml"/><Relationship Id="rId10" Type="http://schemas.microsoft.com/office/2007/relationships/hdphoto" Target="../media/hdphoto4.wdp"/><Relationship Id="rId19"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slide" Target="slide9.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7.xml"/><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10.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63.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6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3.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129.xml"/><Relationship Id="rId5" Type="http://schemas.openxmlformats.org/officeDocument/2006/relationships/image" Target="../media/image66.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63.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8.jpeg"/><Relationship Id="rId1" Type="http://schemas.openxmlformats.org/officeDocument/2006/relationships/slideLayout" Target="../slideLayouts/slideLayout22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2.xml"/><Relationship Id="rId5" Type="http://schemas.openxmlformats.org/officeDocument/2006/relationships/slide" Target="slide4.xml"/><Relationship Id="rId4" Type="http://schemas.microsoft.com/office/2007/relationships/hdphoto" Target="../media/hdphoto11.wdp"/></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129.xml"/><Relationship Id="rId5" Type="http://schemas.openxmlformats.org/officeDocument/2006/relationships/image" Target="../media/image66.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8.jp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50.xml"/><Relationship Id="rId5" Type="http://schemas.openxmlformats.org/officeDocument/2006/relationships/image" Target="../media/image84.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2.xml"/><Relationship Id="rId5" Type="http://schemas.openxmlformats.org/officeDocument/2006/relationships/slide" Target="slide4.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2.xml"/><Relationship Id="rId5" Type="http://schemas.openxmlformats.org/officeDocument/2006/relationships/slide" Target="slide4.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2.xml"/><Relationship Id="rId5" Type="http://schemas.openxmlformats.org/officeDocument/2006/relationships/slide" Target="slide4.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2.xml"/><Relationship Id="rId5" Type="http://schemas.openxmlformats.org/officeDocument/2006/relationships/slide" Target="slide4.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16" t="7782" r="923" b="615"/>
          <a:stretch/>
        </p:blipFill>
        <p:spPr>
          <a:xfrm>
            <a:off x="0" y="0"/>
            <a:ext cx="12192000"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76" y="311100"/>
            <a:ext cx="1316739" cy="1371603"/>
          </a:xfrm>
          <a:prstGeom prst="rect">
            <a:avLst/>
          </a:prstGeom>
        </p:spPr>
      </p:pic>
      <p:pic>
        <p:nvPicPr>
          <p:cNvPr id="10" name="Time Will Tell - 纯音乐版">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3451" y="-1144667"/>
            <a:ext cx="609600" cy="609600"/>
          </a:xfrm>
          <a:prstGeom prst="rect">
            <a:avLst/>
          </a:prstGeom>
        </p:spPr>
      </p:pic>
      <p:sp>
        <p:nvSpPr>
          <p:cNvPr id="11" name="TextBox 10"/>
          <p:cNvSpPr txBox="1"/>
          <p:nvPr/>
        </p:nvSpPr>
        <p:spPr>
          <a:xfrm>
            <a:off x="2219917" y="1625201"/>
            <a:ext cx="7612071" cy="1416915"/>
          </a:xfrm>
          <a:prstGeom prst="rect">
            <a:avLst/>
          </a:prstGeom>
          <a:noFill/>
        </p:spPr>
        <p:txBody>
          <a:bodyPr wrap="square" lIns="92472" tIns="46286" rIns="92472" bIns="46286">
            <a:spAutoFit/>
          </a:bodyPr>
          <a:lstStyle/>
          <a:p>
            <a:pPr algn="ctr" defTabSz="682666" fontAlgn="base">
              <a:spcBef>
                <a:spcPct val="0"/>
              </a:spcBef>
              <a:spcAft>
                <a:spcPct val="0"/>
              </a:spcAft>
              <a:defRPr/>
            </a:pPr>
            <a:endParaRPr lang="en-US" b="1" dirty="0">
              <a:solidFill>
                <a:srgbClr val="002060"/>
              </a:solidFill>
              <a:effectLst>
                <a:outerShdw blurRad="38100" dist="38100" dir="2700000" algn="tl">
                  <a:srgbClr val="000000">
                    <a:alpha val="43137"/>
                  </a:srgbClr>
                </a:outerShdw>
              </a:effectLst>
              <a:latin typeface="VNI-Avo" pitchFamily="2" charset="0"/>
              <a:cs typeface="Times New Roman" panose="02020603050405020304" pitchFamily="18" charset="0"/>
            </a:endParaRPr>
          </a:p>
          <a:p>
            <a:pPr algn="ctr" defTabSz="682666" fontAlgn="base">
              <a:spcBef>
                <a:spcPct val="0"/>
              </a:spcBef>
              <a:spcAft>
                <a:spcPct val="0"/>
              </a:spcAft>
              <a:defRPr/>
            </a:pPr>
            <a:r>
              <a:rPr lang="en-US" sz="67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MOÂN TIEÁNG VIEÄT</a:t>
            </a:r>
          </a:p>
        </p:txBody>
      </p:sp>
      <p:sp>
        <p:nvSpPr>
          <p:cNvPr id="12" name="TextBox 11"/>
          <p:cNvSpPr txBox="1"/>
          <p:nvPr/>
        </p:nvSpPr>
        <p:spPr>
          <a:xfrm>
            <a:off x="2699989" y="443313"/>
            <a:ext cx="6529739" cy="585919"/>
          </a:xfrm>
          <a:prstGeom prst="rect">
            <a:avLst/>
          </a:prstGeom>
          <a:noFill/>
        </p:spPr>
        <p:txBody>
          <a:bodyPr wrap="square" lIns="92472" tIns="46286" rIns="92472" bIns="46286" rtlCol="0">
            <a:spAutoFit/>
          </a:bodyPr>
          <a:lstStyle/>
          <a:p>
            <a:pPr defTabSz="966925"/>
            <a:r>
              <a:rPr lang="en-US" sz="3200" dirty="0" err="1">
                <a:solidFill>
                  <a:prstClr val="black"/>
                </a:solidFill>
                <a:latin typeface="VNI-Avo" pitchFamily="2" charset="0"/>
              </a:rPr>
              <a:t>Thöù</a:t>
            </a:r>
            <a:r>
              <a:rPr lang="en-US" sz="3200" dirty="0">
                <a:solidFill>
                  <a:prstClr val="black"/>
                </a:solidFill>
                <a:latin typeface="VNI-Avo" pitchFamily="2" charset="0"/>
              </a:rPr>
              <a:t>….</a:t>
            </a:r>
            <a:r>
              <a:rPr lang="en-US" sz="3200" dirty="0" err="1">
                <a:solidFill>
                  <a:prstClr val="black"/>
                </a:solidFill>
                <a:latin typeface="VNI-Avo" pitchFamily="2" charset="0"/>
              </a:rPr>
              <a:t>ngaøy</a:t>
            </a:r>
            <a:r>
              <a:rPr lang="en-US" sz="3200" dirty="0">
                <a:solidFill>
                  <a:prstClr val="black"/>
                </a:solidFill>
                <a:latin typeface="VNI-Avo" pitchFamily="2" charset="0"/>
              </a:rPr>
              <a:t>…..</a:t>
            </a:r>
            <a:r>
              <a:rPr lang="en-US" sz="3200" dirty="0" err="1">
                <a:solidFill>
                  <a:prstClr val="black"/>
                </a:solidFill>
                <a:latin typeface="VNI-Avo" pitchFamily="2" charset="0"/>
              </a:rPr>
              <a:t>thaùng</a:t>
            </a:r>
            <a:r>
              <a:rPr lang="en-US" sz="3200" dirty="0">
                <a:solidFill>
                  <a:prstClr val="black"/>
                </a:solidFill>
                <a:latin typeface="VNI-Avo" pitchFamily="2" charset="0"/>
              </a:rPr>
              <a:t>……</a:t>
            </a:r>
            <a:r>
              <a:rPr lang="en-US" sz="3200" dirty="0" err="1">
                <a:solidFill>
                  <a:prstClr val="black"/>
                </a:solidFill>
                <a:latin typeface="VNI-Avo" pitchFamily="2" charset="0"/>
              </a:rPr>
              <a:t>naêm</a:t>
            </a:r>
            <a:r>
              <a:rPr lang="en-US" sz="3200" dirty="0">
                <a:solidFill>
                  <a:prstClr val="black"/>
                </a:solidFill>
                <a:latin typeface="VNI-Avo" pitchFamily="2" charset="0"/>
              </a:rPr>
              <a:t>………..</a:t>
            </a:r>
          </a:p>
        </p:txBody>
      </p:sp>
      <p:sp>
        <p:nvSpPr>
          <p:cNvPr id="13" name="TextBox 12"/>
          <p:cNvSpPr txBox="1"/>
          <p:nvPr/>
        </p:nvSpPr>
        <p:spPr>
          <a:xfrm>
            <a:off x="4261081" y="3519301"/>
            <a:ext cx="6529739" cy="592455"/>
          </a:xfrm>
          <a:prstGeom prst="rect">
            <a:avLst/>
          </a:prstGeom>
          <a:noFill/>
        </p:spPr>
        <p:txBody>
          <a:bodyPr wrap="square" lIns="92472" tIns="46286" rIns="92472" bIns="46286" rtlCol="0">
            <a:spAutoFit/>
          </a:bodyPr>
          <a:lstStyle/>
          <a:p>
            <a:pPr defTabSz="966925"/>
            <a:r>
              <a:rPr lang="en-US" sz="3200" dirty="0" err="1">
                <a:solidFill>
                  <a:prstClr val="black"/>
                </a:solidFill>
                <a:latin typeface="VNI-Avo" pitchFamily="2" charset="0"/>
              </a:rPr>
              <a:t>Giaùo</a:t>
            </a:r>
            <a:r>
              <a:rPr lang="en-US" sz="3200" dirty="0">
                <a:solidFill>
                  <a:prstClr val="black"/>
                </a:solidFill>
                <a:latin typeface="VNI-Avo" pitchFamily="2" charset="0"/>
              </a:rPr>
              <a:t> </a:t>
            </a:r>
            <a:r>
              <a:rPr lang="en-US" sz="3200" dirty="0" err="1">
                <a:solidFill>
                  <a:prstClr val="black"/>
                </a:solidFill>
                <a:latin typeface="VNI-Avo" pitchFamily="2" charset="0"/>
              </a:rPr>
              <a:t>vieân</a:t>
            </a:r>
            <a:r>
              <a:rPr lang="en-US" sz="3200" dirty="0">
                <a:solidFill>
                  <a:prstClr val="black"/>
                </a:solidFill>
                <a:latin typeface="VNI-Avo" pitchFamily="2" charset="0"/>
              </a:rPr>
              <a:t>:</a:t>
            </a:r>
          </a:p>
        </p:txBody>
      </p:sp>
      <p:pic>
        <p:nvPicPr>
          <p:cNvPr id="14" name="图片 21" descr="图片包含 事情&#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34953" t="16829" r="36898" b="16623"/>
          <a:stretch>
            <a:fillRect/>
          </a:stretch>
        </p:blipFill>
        <p:spPr>
          <a:xfrm>
            <a:off x="10144948" y="234297"/>
            <a:ext cx="2010981" cy="2733675"/>
          </a:xfrm>
          <a:prstGeom prst="rect">
            <a:avLst/>
          </a:prstGeom>
        </p:spPr>
      </p:pic>
    </p:spTree>
    <p:extLst>
      <p:ext uri="{BB962C8B-B14F-4D97-AF65-F5344CB8AC3E}">
        <p14:creationId xmlns:p14="http://schemas.microsoft.com/office/powerpoint/2010/main" val="11999219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22" presetClass="entr" presetSubtype="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1000"/>
                                        <p:tgtEl>
                                          <p:spTgt spid="4"/>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0" y="-19523"/>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1" tIns="60810" rIns="121621" bIns="60810" rtlCol="0" anchor="ctr"/>
          <a:lstStyle/>
          <a:p>
            <a:pPr algn="ctr" defTabSz="1215840"/>
            <a:endParaRPr lang="en-US" sz="2400">
              <a:solidFill>
                <a:prstClr val="white"/>
              </a:solidFill>
            </a:endParaRPr>
          </a:p>
        </p:txBody>
      </p:sp>
      <p:sp>
        <p:nvSpPr>
          <p:cNvPr id="18" name="Flowchart: Document 17"/>
          <p:cNvSpPr/>
          <p:nvPr/>
        </p:nvSpPr>
        <p:spPr>
          <a:xfrm>
            <a:off x="-57588" y="14345"/>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21" tIns="60810" rIns="121621" bIns="60810" rtlCol="0" anchor="ctr"/>
          <a:lstStyle/>
          <a:p>
            <a:pPr algn="ctr" defTabSz="1215840"/>
            <a:endParaRPr lang="en-US" sz="2400">
              <a:solidFill>
                <a:prstClr val="white"/>
              </a:solidFill>
            </a:endParaRPr>
          </a:p>
        </p:txBody>
      </p:sp>
      <p:sp>
        <p:nvSpPr>
          <p:cNvPr id="5" name="Rectangle 4"/>
          <p:cNvSpPr/>
          <p:nvPr/>
        </p:nvSpPr>
        <p:spPr>
          <a:xfrm>
            <a:off x="0" y="6680200"/>
            <a:ext cx="12192000" cy="177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5" tIns="60802" rIns="121605" bIns="60802" spcCol="0" rtlCol="0" anchor="ctr"/>
          <a:lstStyle/>
          <a:p>
            <a:pPr algn="ctr" defTabSz="1215840"/>
            <a:endParaRPr lang="en-US" sz="2400">
              <a:solidFill>
                <a:prstClr val="white"/>
              </a:solidFill>
            </a:endParaRPr>
          </a:p>
        </p:txBody>
      </p:sp>
      <p:sp>
        <p:nvSpPr>
          <p:cNvPr id="13" name="Rectangle 10"/>
          <p:cNvSpPr/>
          <p:nvPr/>
        </p:nvSpPr>
        <p:spPr>
          <a:xfrm rot="416356">
            <a:off x="17422549" y="1289097"/>
            <a:ext cx="2593755" cy="92773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605" tIns="60802" rIns="121605" bIns="60802" spcCol="0" rtlCol="0" anchor="ctr"/>
          <a:lstStyle/>
          <a:p>
            <a:pPr algn="ctr" defTabSz="1215840"/>
            <a:endParaRPr lang="en-US" sz="2400">
              <a:solidFill>
                <a:prstClr val="white"/>
              </a:solidFill>
            </a:endParaRPr>
          </a:p>
        </p:txBody>
      </p:sp>
      <p:grpSp>
        <p:nvGrpSpPr>
          <p:cNvPr id="20" name="Group 19"/>
          <p:cNvGrpSpPr/>
          <p:nvPr/>
        </p:nvGrpSpPr>
        <p:grpSpPr>
          <a:xfrm>
            <a:off x="2569900" y="3293039"/>
            <a:ext cx="7691717" cy="1456793"/>
            <a:chOff x="1927413" y="2469755"/>
            <a:chExt cx="5768788" cy="1092595"/>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011259" y="2556595"/>
              <a:ext cx="5121462" cy="784818"/>
            </a:xfrm>
            <a:prstGeom prst="rect">
              <a:avLst/>
            </a:prstGeom>
            <a:solidFill>
              <a:srgbClr val="FFFF00"/>
            </a:solidFill>
          </p:spPr>
          <p:txBody>
            <a:bodyPr wrap="square" lIns="91428" tIns="45714" rIns="91428" bIns="45714" rtlCol="0">
              <a:spAutoFit/>
            </a:bodyPr>
            <a:lstStyle/>
            <a:p>
              <a:pPr algn="ctr" defTabSz="1215840"/>
              <a:r>
                <a:rPr lang="en-US" sz="6000" b="1">
                  <a:solidFill>
                    <a:srgbClr val="FF0000"/>
                  </a:solidFill>
                  <a:latin typeface="VNI-Avo" pitchFamily="2" charset="0"/>
                  <a:ea typeface="Arial-Rounded" pitchFamily="34" charset="0"/>
                  <a:cs typeface="Arial-Rounded" pitchFamily="34" charset="0"/>
                </a:rPr>
                <a:t>Muõ baûo hieåm</a:t>
              </a:r>
            </a:p>
          </p:txBody>
        </p:sp>
      </p:gr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085">
            <a:off x="-604896" y="-813217"/>
            <a:ext cx="3282951" cy="308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42221" y="329774"/>
            <a:ext cx="1788707" cy="1477015"/>
          </a:xfrm>
          <a:prstGeom prst="rect">
            <a:avLst/>
          </a:prstGeom>
          <a:noFill/>
        </p:spPr>
        <p:txBody>
          <a:bodyPr wrap="square" lIns="121605" tIns="60802" rIns="121605" bIns="60802" rtlCol="0">
            <a:spAutoFit/>
          </a:bodyPr>
          <a:lstStyle/>
          <a:p>
            <a:pPr algn="ctr" defTabSz="1215840"/>
            <a:r>
              <a:rPr lang="en-US" sz="8800" b="1">
                <a:solidFill>
                  <a:srgbClr val="7030A0"/>
                </a:solidFill>
                <a:latin typeface="Arial Rounded MT Bold" pitchFamily="34" charset="0"/>
                <a:ea typeface="Arial-Rounded" pitchFamily="34" charset="0"/>
                <a:cs typeface="Times New Roman" pitchFamily="18" charset="0"/>
              </a:rPr>
              <a:t>26</a:t>
            </a:r>
          </a:p>
        </p:txBody>
      </p:sp>
      <p:sp>
        <p:nvSpPr>
          <p:cNvPr id="29" name="TextBox 28"/>
          <p:cNvSpPr txBox="1"/>
          <p:nvPr/>
        </p:nvSpPr>
        <p:spPr>
          <a:xfrm>
            <a:off x="2632916" y="458878"/>
            <a:ext cx="9448800" cy="964055"/>
          </a:xfrm>
          <a:prstGeom prst="rect">
            <a:avLst/>
          </a:prstGeom>
          <a:noFill/>
        </p:spPr>
        <p:txBody>
          <a:bodyPr wrap="square" lIns="121605" tIns="60802" rIns="121605" bIns="60802" rtlCol="0">
            <a:spAutoFit/>
          </a:bodyPr>
          <a:lstStyle/>
          <a:p>
            <a:pPr algn="ctr" defTabSz="1215840"/>
            <a:r>
              <a:rPr lang="en-US" sz="5500" b="1">
                <a:ln w="3175">
                  <a:solidFill>
                    <a:prstClr val="white"/>
                  </a:solidFill>
                </a:ln>
                <a:solidFill>
                  <a:prstClr val="white"/>
                </a:solidFill>
                <a:latin typeface="Arial-Rounded" pitchFamily="34" charset="0"/>
                <a:ea typeface="Arial-Rounded" pitchFamily="34" charset="0"/>
                <a:cs typeface="Arial-Rounded" pitchFamily="34" charset="0"/>
              </a:rPr>
              <a:t>NHỮNG NGƯỜI BẠN IM LẶNG</a:t>
            </a:r>
          </a:p>
        </p:txBody>
      </p:sp>
      <p:grpSp>
        <p:nvGrpSpPr>
          <p:cNvPr id="24" name="Group 23"/>
          <p:cNvGrpSpPr>
            <a:grpSpLocks/>
          </p:cNvGrpSpPr>
          <p:nvPr/>
        </p:nvGrpSpPr>
        <p:grpSpPr bwMode="auto">
          <a:xfrm>
            <a:off x="1219200" y="2884399"/>
            <a:ext cx="1855408" cy="1970480"/>
            <a:chOff x="-104055" y="-71834"/>
            <a:chExt cx="3240360" cy="3240360"/>
          </a:xfrm>
        </p:grpSpPr>
        <p:pic>
          <p:nvPicPr>
            <p:cNvPr id="2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55" y="-71834"/>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9"/>
            <p:cNvSpPr>
              <a:spLocks noChangeArrowheads="1"/>
            </p:cNvSpPr>
            <p:nvPr/>
          </p:nvSpPr>
          <p:spPr bwMode="auto">
            <a:xfrm>
              <a:off x="962853" y="942387"/>
              <a:ext cx="1310747" cy="136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02427" fontAlgn="base">
                <a:spcBef>
                  <a:spcPct val="0"/>
                </a:spcBef>
                <a:spcAft>
                  <a:spcPct val="0"/>
                </a:spcAft>
              </a:pPr>
              <a:r>
                <a:rPr lang="en-US" sz="2400" b="1">
                  <a:solidFill>
                    <a:prstClr val="white"/>
                  </a:solidFill>
                  <a:latin typeface="VNI-Avo" pitchFamily="2" charset="0"/>
                </a:rPr>
                <a:t>Baøi </a:t>
              </a:r>
            </a:p>
            <a:p>
              <a:pPr algn="ctr" defTabSz="1202427" fontAlgn="base">
                <a:spcBef>
                  <a:spcPct val="0"/>
                </a:spcBef>
                <a:spcAft>
                  <a:spcPct val="0"/>
                </a:spcAft>
              </a:pPr>
              <a:r>
                <a:rPr lang="en-US" sz="2400" b="1">
                  <a:solidFill>
                    <a:prstClr val="white"/>
                  </a:solidFill>
                  <a:latin typeface="VNI-Avo" pitchFamily="2" charset="0"/>
                </a:rPr>
                <a:t>3</a:t>
              </a:r>
            </a:p>
          </p:txBody>
        </p:sp>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451" y="4534129"/>
            <a:ext cx="2038351" cy="2038351"/>
          </a:xfrm>
          <a:prstGeom prst="rect">
            <a:avLst/>
          </a:prstGeom>
        </p:spPr>
      </p:pic>
    </p:spTree>
    <p:extLst>
      <p:ext uri="{BB962C8B-B14F-4D97-AF65-F5344CB8AC3E}">
        <p14:creationId xmlns:p14="http://schemas.microsoft.com/office/powerpoint/2010/main" val="40304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xmlns="" id="{6F878902-F210-4D89-970F-8CC6EC4C405D}"/>
              </a:ext>
            </a:extLst>
          </p:cNvPr>
          <p:cNvSpPr/>
          <p:nvPr/>
        </p:nvSpPr>
        <p:spPr>
          <a:xfrm rot="150597">
            <a:off x="891023" y="21204"/>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rtlCol="0" anchor="ctr"/>
          <a:lstStyle/>
          <a:p>
            <a:pPr algn="ctr" defTabSz="913582"/>
            <a:endParaRPr lang="zh-CN" altLang="en-US" dirty="0">
              <a:solidFill>
                <a:prstClr val="white"/>
              </a:solidFill>
            </a:endParaRPr>
          </a:p>
        </p:txBody>
      </p:sp>
      <p:sp>
        <p:nvSpPr>
          <p:cNvPr id="4" name="TextBox 37"/>
          <p:cNvSpPr>
            <a:spLocks noChangeArrowheads="1"/>
          </p:cNvSpPr>
          <p:nvPr/>
        </p:nvSpPr>
        <p:spPr bwMode="auto">
          <a:xfrm>
            <a:off x="2773285" y="2251900"/>
            <a:ext cx="7334251" cy="2623789"/>
          </a:xfrm>
          <a:prstGeom prst="rect">
            <a:avLst/>
          </a:prstGeom>
          <a:noFill/>
          <a:ln>
            <a:noFill/>
          </a:ln>
          <a:extLst/>
        </p:spPr>
        <p:txBody>
          <a:bodyPr lIns="68513" tIns="34255" rIns="68513" bIns="34255">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3517">
              <a:spcBef>
                <a:spcPct val="0"/>
              </a:spcBef>
              <a:buNone/>
              <a:defRPr/>
            </a:pPr>
            <a:r>
              <a:rPr lang="en-US" altLang="zh-CN" sz="16700" b="1">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rPr>
              <a:t>TIEÁT 1</a:t>
            </a:r>
            <a:endParaRPr lang="zh-CN" altLang="en-US" sz="16700" b="1" dirty="0">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33" y="-163860"/>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17" y="-1948973"/>
            <a:ext cx="609601"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1" y="153320"/>
            <a:ext cx="2617216" cy="2459235"/>
          </a:xfrm>
          <a:prstGeom prst="rect">
            <a:avLst/>
          </a:prstGeom>
        </p:spPr>
      </p:pic>
    </p:spTree>
    <p:extLst>
      <p:ext uri="{BB962C8B-B14F-4D97-AF65-F5344CB8AC3E}">
        <p14:creationId xmlns:p14="http://schemas.microsoft.com/office/powerpoint/2010/main" val="2741171372"/>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693"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87693"/>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88443"/>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6461" y="2591547"/>
            <a:ext cx="482131" cy="401775"/>
          </a:xfrm>
          <a:prstGeom prst="rect">
            <a:avLst/>
          </a:prstGeom>
        </p:spPr>
      </p:pic>
      <p:sp>
        <p:nvSpPr>
          <p:cNvPr id="6" name="TextBox 5">
            <a:extLst>
              <a:ext uri="{FF2B5EF4-FFF2-40B4-BE49-F238E27FC236}">
                <a16:creationId xmlns:a16="http://schemas.microsoft.com/office/drawing/2014/main" xmlns="" id="{717745D8-FC38-46F6-A5F2-1C0E1063E674}"/>
              </a:ext>
            </a:extLst>
          </p:cNvPr>
          <p:cNvSpPr txBox="1"/>
          <p:nvPr/>
        </p:nvSpPr>
        <p:spPr>
          <a:xfrm>
            <a:off x="225112" y="132862"/>
            <a:ext cx="10733649" cy="461572"/>
          </a:xfrm>
          <a:prstGeom prst="rect">
            <a:avLst/>
          </a:prstGeom>
          <a:noFill/>
        </p:spPr>
        <p:txBody>
          <a:bodyPr wrap="square" lIns="91246" tIns="45674" rIns="91246" bIns="45674" rtlCol="0">
            <a:spAutoFit/>
          </a:bodyPr>
          <a:lstStyle/>
          <a:p>
            <a:r>
              <a:rPr lang="en-US" sz="2400" b="1">
                <a:latin typeface="VNI-Avo" pitchFamily="2" charset="0"/>
              </a:rPr>
              <a:t>	Theo em, vì sao nhöõng ngöôøi ñi xe maùy ñeàu ñoäi muõ baûo hieåm?</a:t>
            </a:r>
            <a:endParaRPr lang="en-US" sz="2400" b="1" dirty="0">
              <a:latin typeface="VNI-Avo" pitchFamily="2"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51" t="13333" r="12083" b="56718"/>
          <a:stretch/>
        </p:blipFill>
        <p:spPr>
          <a:xfrm>
            <a:off x="0" y="-1"/>
            <a:ext cx="12192000" cy="6858001"/>
          </a:xfrm>
          <a:prstGeom prst="rect">
            <a:avLst/>
          </a:prstGeom>
        </p:spPr>
      </p:pic>
    </p:spTree>
    <p:extLst>
      <p:ext uri="{BB962C8B-B14F-4D97-AF65-F5344CB8AC3E}">
        <p14:creationId xmlns:p14="http://schemas.microsoft.com/office/powerpoint/2010/main" val="3605965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56061" t="83017" r="9822" b="2115"/>
          <a:stretch/>
        </p:blipFill>
        <p:spPr>
          <a:xfrm>
            <a:off x="9720284" y="5150598"/>
            <a:ext cx="2471717" cy="1698625"/>
          </a:xfrm>
          <a:prstGeom prst="rect">
            <a:avLst/>
          </a:prstGeom>
        </p:spPr>
      </p:pic>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1" name="TextBox 10">
            <a:extLst>
              <a:ext uri="{FF2B5EF4-FFF2-40B4-BE49-F238E27FC236}">
                <a16:creationId xmlns:a16="http://schemas.microsoft.com/office/drawing/2014/main" xmlns="" id="{717745D8-FC38-46F6-A5F2-1C0E1063E674}"/>
              </a:ext>
            </a:extLst>
          </p:cNvPr>
          <p:cNvSpPr txBox="1"/>
          <p:nvPr/>
        </p:nvSpPr>
        <p:spPr>
          <a:xfrm>
            <a:off x="3796260" y="85859"/>
            <a:ext cx="4749056" cy="646239"/>
          </a:xfrm>
          <a:prstGeom prst="rect">
            <a:avLst/>
          </a:prstGeom>
          <a:noFill/>
        </p:spPr>
        <p:txBody>
          <a:bodyPr wrap="square" lIns="91246" tIns="45674" rIns="91246" bIns="45674" rtlCol="0">
            <a:spAutoFit/>
          </a:bodyPr>
          <a:lstStyle/>
          <a:p>
            <a:r>
              <a:rPr lang="en-US" sz="3600" b="1">
                <a:solidFill>
                  <a:srgbClr val="00B050"/>
                </a:solidFill>
                <a:latin typeface="VNI-Avo" pitchFamily="2" charset="0"/>
              </a:rPr>
              <a:t>Muõ baûo hieåm</a:t>
            </a:r>
          </a:p>
        </p:txBody>
      </p:sp>
      <p:sp>
        <p:nvSpPr>
          <p:cNvPr id="22" name="TextBox 21">
            <a:extLst>
              <a:ext uri="{FF2B5EF4-FFF2-40B4-BE49-F238E27FC236}">
                <a16:creationId xmlns:a16="http://schemas.microsoft.com/office/drawing/2014/main" xmlns="" id="{717745D8-FC38-46F6-A5F2-1C0E1063E674}"/>
              </a:ext>
            </a:extLst>
          </p:cNvPr>
          <p:cNvSpPr txBox="1"/>
          <p:nvPr/>
        </p:nvSpPr>
        <p:spPr>
          <a:xfrm>
            <a:off x="884450" y="732117"/>
            <a:ext cx="10960575" cy="5016665"/>
          </a:xfrm>
          <a:prstGeom prst="rect">
            <a:avLst/>
          </a:prstGeom>
          <a:noFill/>
        </p:spPr>
        <p:txBody>
          <a:bodyPr wrap="square" lIns="91246" tIns="45674" rIns="91246" bIns="45674" rtlCol="0">
            <a:spAutoFit/>
          </a:bodyPr>
          <a:lstStyle/>
          <a:p>
            <a:r>
              <a:rPr lang="en-US" sz="3200" b="1">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latin typeface="VNI-Avo" pitchFamily="2" charset="0"/>
              </a:rPr>
              <a:t>	Khi ñoäi muõ, ta phaûi caøi khoùa chaéc chaén. Quai muõ phaûi caøi vöøa saùt caèm, khoâng quaù roäng vaø cuõng khoâng quaù chaät.</a:t>
            </a:r>
          </a:p>
          <a:p>
            <a:r>
              <a:rPr lang="en-US" sz="3200" b="1">
                <a:latin typeface="VNI-Avo" pitchFamily="2" charset="0"/>
              </a:rPr>
              <a:t>	Muõ baûo hieåm ñöôïc söû duïng ñeå baûo veä ñaàu khi ta ñi xe maùy.</a:t>
            </a: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3512341" y="5819209"/>
            <a:ext cx="7486031" cy="523127"/>
          </a:xfrm>
          <a:prstGeom prst="rect">
            <a:avLst/>
          </a:prstGeom>
          <a:noFill/>
        </p:spPr>
        <p:txBody>
          <a:bodyPr wrap="square" lIns="91246" tIns="45674" rIns="91246" bIns="45674" rtlCol="0">
            <a:spAutoFit/>
          </a:bodyPr>
          <a:lstStyle/>
          <a:p>
            <a:r>
              <a:rPr lang="en-US" sz="2800" b="1" i="1">
                <a:latin typeface="VNI-Avo" pitchFamily="2" charset="0"/>
              </a:rPr>
              <a:t>Theo Caùch choïn muõ baûo hieåm</a:t>
            </a:r>
          </a:p>
        </p:txBody>
      </p:sp>
      <p:pic>
        <p:nvPicPr>
          <p:cNvPr id="2" name="Đọc - Mũ bảo hiểm (TV2, tr.7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3523" y="272613"/>
            <a:ext cx="609600" cy="609600"/>
          </a:xfrm>
          <a:prstGeom prst="rect">
            <a:avLst/>
          </a:prstGeom>
        </p:spPr>
      </p:pic>
    </p:spTree>
    <p:extLst>
      <p:ext uri="{BB962C8B-B14F-4D97-AF65-F5344CB8AC3E}">
        <p14:creationId xmlns:p14="http://schemas.microsoft.com/office/powerpoint/2010/main" val="1788190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56061" t="83017" r="9822" b="2115"/>
          <a:stretch/>
        </p:blipFill>
        <p:spPr>
          <a:xfrm>
            <a:off x="9720284" y="5150598"/>
            <a:ext cx="2471717" cy="1698625"/>
          </a:xfrm>
          <a:prstGeom prst="rect">
            <a:avLst/>
          </a:prstGeom>
        </p:spPr>
      </p:pic>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1" name="TextBox 10">
            <a:extLst>
              <a:ext uri="{FF2B5EF4-FFF2-40B4-BE49-F238E27FC236}">
                <a16:creationId xmlns:a16="http://schemas.microsoft.com/office/drawing/2014/main" xmlns="" id="{717745D8-FC38-46F6-A5F2-1C0E1063E674}"/>
              </a:ext>
            </a:extLst>
          </p:cNvPr>
          <p:cNvSpPr txBox="1"/>
          <p:nvPr/>
        </p:nvSpPr>
        <p:spPr>
          <a:xfrm>
            <a:off x="3796260" y="85859"/>
            <a:ext cx="4749056" cy="646239"/>
          </a:xfrm>
          <a:prstGeom prst="rect">
            <a:avLst/>
          </a:prstGeom>
          <a:noFill/>
        </p:spPr>
        <p:txBody>
          <a:bodyPr wrap="square" lIns="91246" tIns="45674" rIns="91246" bIns="45674" rtlCol="0">
            <a:spAutoFit/>
          </a:bodyPr>
          <a:lstStyle/>
          <a:p>
            <a:r>
              <a:rPr lang="en-US" sz="3600" b="1">
                <a:solidFill>
                  <a:srgbClr val="00B050"/>
                </a:solidFill>
                <a:latin typeface="VNI-Avo" pitchFamily="2" charset="0"/>
              </a:rPr>
              <a:t>Muõ baûo hieåm</a:t>
            </a:r>
          </a:p>
        </p:txBody>
      </p:sp>
      <p:sp>
        <p:nvSpPr>
          <p:cNvPr id="22" name="TextBox 21">
            <a:extLst>
              <a:ext uri="{FF2B5EF4-FFF2-40B4-BE49-F238E27FC236}">
                <a16:creationId xmlns:a16="http://schemas.microsoft.com/office/drawing/2014/main" xmlns="" id="{717745D8-FC38-46F6-A5F2-1C0E1063E674}"/>
              </a:ext>
            </a:extLst>
          </p:cNvPr>
          <p:cNvSpPr txBox="1"/>
          <p:nvPr/>
        </p:nvSpPr>
        <p:spPr>
          <a:xfrm>
            <a:off x="884450" y="732117"/>
            <a:ext cx="10960575" cy="5016665"/>
          </a:xfrm>
          <a:prstGeom prst="rect">
            <a:avLst/>
          </a:prstGeom>
          <a:noFill/>
        </p:spPr>
        <p:txBody>
          <a:bodyPr wrap="square" lIns="91246" tIns="45674" rIns="91246" bIns="45674" rtlCol="0">
            <a:spAutoFit/>
          </a:bodyPr>
          <a:lstStyle/>
          <a:p>
            <a:r>
              <a:rPr lang="en-US" sz="3200" b="1">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latin typeface="VNI-Avo" pitchFamily="2" charset="0"/>
              </a:rPr>
              <a:t>	Khi ñoäi muõ, ta phaûi caøi khoùa chaéc chaén. Quai muõ phaûi caøi vöøa saùt caèm, khoâng quaù roäng vaø cuõng khoâng quaù chaät.</a:t>
            </a:r>
          </a:p>
          <a:p>
            <a:r>
              <a:rPr lang="en-US" sz="3200" b="1">
                <a:latin typeface="VNI-Avo" pitchFamily="2" charset="0"/>
              </a:rPr>
              <a:t>	Muõ baûo hieåm ñöôïc söû duïng ñeå baûo veä ñaàu khi ta ñi xe maùy.</a:t>
            </a: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3985289" y="5748782"/>
            <a:ext cx="7486031" cy="523127"/>
          </a:xfrm>
          <a:prstGeom prst="rect">
            <a:avLst/>
          </a:prstGeom>
          <a:noFill/>
        </p:spPr>
        <p:txBody>
          <a:bodyPr wrap="square" lIns="91246" tIns="45674" rIns="91246" bIns="45674" rtlCol="0">
            <a:spAutoFit/>
          </a:bodyPr>
          <a:lstStyle/>
          <a:p>
            <a:r>
              <a:rPr lang="en-US" sz="2800" b="1" i="1">
                <a:solidFill>
                  <a:prstClr val="black"/>
                </a:solidFill>
                <a:latin typeface="VNI-Avo" pitchFamily="2" charset="0"/>
              </a:rPr>
              <a:t>Theo Caùch choïn muõ baûo hieåm</a:t>
            </a:r>
          </a:p>
        </p:txBody>
      </p:sp>
      <p:sp>
        <p:nvSpPr>
          <p:cNvPr id="8" name="Oval 7"/>
          <p:cNvSpPr/>
          <p:nvPr/>
        </p:nvSpPr>
        <p:spPr>
          <a:xfrm>
            <a:off x="1379539" y="660369"/>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1</a:t>
            </a:r>
            <a:endParaRPr lang="vi-VN" sz="2800" b="1">
              <a:solidFill>
                <a:srgbClr val="FF0000"/>
              </a:solidFill>
            </a:endParaRPr>
          </a:p>
        </p:txBody>
      </p:sp>
      <p:sp>
        <p:nvSpPr>
          <p:cNvPr id="9" name="Oval 8"/>
          <p:cNvSpPr/>
          <p:nvPr/>
        </p:nvSpPr>
        <p:spPr>
          <a:xfrm>
            <a:off x="3607235" y="1183345"/>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2</a:t>
            </a:r>
            <a:endParaRPr lang="vi-VN" sz="2800" b="1">
              <a:solidFill>
                <a:srgbClr val="FF0000"/>
              </a:solidFill>
            </a:endParaRPr>
          </a:p>
        </p:txBody>
      </p:sp>
      <p:sp>
        <p:nvSpPr>
          <p:cNvPr id="10" name="Oval 9"/>
          <p:cNvSpPr/>
          <p:nvPr/>
        </p:nvSpPr>
        <p:spPr>
          <a:xfrm>
            <a:off x="6877303" y="1626437"/>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3</a:t>
            </a:r>
            <a:endParaRPr lang="vi-VN" sz="2800" b="1">
              <a:solidFill>
                <a:srgbClr val="FF0000"/>
              </a:solidFill>
            </a:endParaRPr>
          </a:p>
        </p:txBody>
      </p:sp>
      <p:sp>
        <p:nvSpPr>
          <p:cNvPr id="12" name="Oval 11"/>
          <p:cNvSpPr/>
          <p:nvPr/>
        </p:nvSpPr>
        <p:spPr>
          <a:xfrm>
            <a:off x="2842527" y="2114157"/>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4</a:t>
            </a:r>
            <a:endParaRPr lang="vi-VN" sz="2800" b="1">
              <a:solidFill>
                <a:srgbClr val="FF0000"/>
              </a:solidFill>
            </a:endParaRPr>
          </a:p>
        </p:txBody>
      </p:sp>
      <p:sp>
        <p:nvSpPr>
          <p:cNvPr id="13" name="Oval 12"/>
          <p:cNvSpPr/>
          <p:nvPr/>
        </p:nvSpPr>
        <p:spPr>
          <a:xfrm>
            <a:off x="1494971" y="3116065"/>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5</a:t>
            </a:r>
            <a:endParaRPr lang="vi-VN" sz="2800" b="1">
              <a:solidFill>
                <a:srgbClr val="FF0000"/>
              </a:solidFill>
            </a:endParaRPr>
          </a:p>
        </p:txBody>
      </p:sp>
      <p:sp>
        <p:nvSpPr>
          <p:cNvPr id="14" name="Oval 13"/>
          <p:cNvSpPr/>
          <p:nvPr/>
        </p:nvSpPr>
        <p:spPr>
          <a:xfrm>
            <a:off x="9770859" y="3000365"/>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6</a:t>
            </a:r>
            <a:endParaRPr lang="vi-VN" sz="2800" b="1">
              <a:solidFill>
                <a:srgbClr val="FF0000"/>
              </a:solidFill>
            </a:endParaRPr>
          </a:p>
        </p:txBody>
      </p:sp>
      <p:sp>
        <p:nvSpPr>
          <p:cNvPr id="15" name="Oval 14"/>
          <p:cNvSpPr/>
          <p:nvPr/>
        </p:nvSpPr>
        <p:spPr>
          <a:xfrm>
            <a:off x="1476958" y="4630853"/>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7</a:t>
            </a:r>
            <a:endParaRPr lang="vi-VN" sz="2800" b="1">
              <a:solidFill>
                <a:srgbClr val="FF0000"/>
              </a:solidFill>
            </a:endParaRPr>
          </a:p>
        </p:txBody>
      </p:sp>
      <p:sp>
        <p:nvSpPr>
          <p:cNvPr id="19" name="Rectangle 18"/>
          <p:cNvSpPr/>
          <p:nvPr/>
        </p:nvSpPr>
        <p:spPr>
          <a:xfrm>
            <a:off x="61702" y="6245489"/>
            <a:ext cx="4115273" cy="5846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spcCol="0" rtlCol="0" anchor="ctr"/>
          <a:lstStyle/>
          <a:p>
            <a:pPr algn="ctr"/>
            <a:r>
              <a:rPr lang="en-US" sz="3200" b="1">
                <a:solidFill>
                  <a:srgbClr val="FF0000"/>
                </a:solidFill>
                <a:latin typeface="VNI-Avo" pitchFamily="2" charset="0"/>
              </a:rPr>
              <a:t>ÑOÏC TÖØNG CAÂU</a:t>
            </a:r>
            <a:endParaRPr lang="vi-VN" sz="3200" b="1">
              <a:solidFill>
                <a:srgbClr val="FF0000"/>
              </a:solidFill>
            </a:endParaRPr>
          </a:p>
        </p:txBody>
      </p:sp>
    </p:spTree>
    <p:extLst>
      <p:ext uri="{BB962C8B-B14F-4D97-AF65-F5344CB8AC3E}">
        <p14:creationId xmlns:p14="http://schemas.microsoft.com/office/powerpoint/2010/main" val="6047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1" nodeType="clickEffect">
                                  <p:stCondLst>
                                    <p:cond delay="0"/>
                                  </p:stCondLst>
                                  <p:childTnLst>
                                    <p:animEffect transition="out" filter="barn(inVertic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6" presetClass="exit" presetSubtype="21" fill="hold" grpId="1" nodeType="withEffect">
                                  <p:stCondLst>
                                    <p:cond delay="0"/>
                                  </p:stCondLst>
                                  <p:childTnLst>
                                    <p:animEffect transition="out" filter="barn(inVertical)">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6" presetClass="exit" presetSubtype="21" fill="hold" grpId="1" nodeType="withEffect">
                                  <p:stCondLst>
                                    <p:cond delay="0"/>
                                  </p:stCondLst>
                                  <p:childTnLst>
                                    <p:animEffect transition="out" filter="barn(inVertical)">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6" presetClass="exit" presetSubtype="21" fill="hold" grpId="1" nodeType="withEffect">
                                  <p:stCondLst>
                                    <p:cond delay="0"/>
                                  </p:stCondLst>
                                  <p:childTnLst>
                                    <p:animEffect transition="out" filter="barn(inVertic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56061" t="83017" r="9822" b="2115"/>
          <a:stretch/>
        </p:blipFill>
        <p:spPr>
          <a:xfrm>
            <a:off x="9720284" y="5150598"/>
            <a:ext cx="2471717" cy="1698625"/>
          </a:xfrm>
          <a:prstGeom prst="rect">
            <a:avLst/>
          </a:prstGeom>
        </p:spPr>
      </p:pic>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1" name="TextBox 10">
            <a:extLst>
              <a:ext uri="{FF2B5EF4-FFF2-40B4-BE49-F238E27FC236}">
                <a16:creationId xmlns:a16="http://schemas.microsoft.com/office/drawing/2014/main" xmlns="" id="{717745D8-FC38-46F6-A5F2-1C0E1063E674}"/>
              </a:ext>
            </a:extLst>
          </p:cNvPr>
          <p:cNvSpPr txBox="1"/>
          <p:nvPr/>
        </p:nvSpPr>
        <p:spPr>
          <a:xfrm>
            <a:off x="3796260" y="85859"/>
            <a:ext cx="4749056" cy="646239"/>
          </a:xfrm>
          <a:prstGeom prst="rect">
            <a:avLst/>
          </a:prstGeom>
          <a:noFill/>
        </p:spPr>
        <p:txBody>
          <a:bodyPr wrap="square" lIns="91246" tIns="45674" rIns="91246" bIns="45674" rtlCol="0">
            <a:spAutoFit/>
          </a:bodyPr>
          <a:lstStyle/>
          <a:p>
            <a:r>
              <a:rPr lang="en-US" sz="3600" b="1">
                <a:solidFill>
                  <a:srgbClr val="00B050"/>
                </a:solidFill>
                <a:latin typeface="VNI-Avo" pitchFamily="2" charset="0"/>
              </a:rPr>
              <a:t>Muõ baûo hieåm</a:t>
            </a:r>
          </a:p>
        </p:txBody>
      </p:sp>
      <p:sp>
        <p:nvSpPr>
          <p:cNvPr id="22" name="TextBox 21">
            <a:extLst>
              <a:ext uri="{FF2B5EF4-FFF2-40B4-BE49-F238E27FC236}">
                <a16:creationId xmlns:a16="http://schemas.microsoft.com/office/drawing/2014/main" xmlns="" id="{717745D8-FC38-46F6-A5F2-1C0E1063E674}"/>
              </a:ext>
            </a:extLst>
          </p:cNvPr>
          <p:cNvSpPr txBox="1"/>
          <p:nvPr/>
        </p:nvSpPr>
        <p:spPr>
          <a:xfrm>
            <a:off x="884450" y="732117"/>
            <a:ext cx="10960575" cy="5016665"/>
          </a:xfrm>
          <a:prstGeom prst="rect">
            <a:avLst/>
          </a:prstGeom>
          <a:noFill/>
        </p:spPr>
        <p:txBody>
          <a:bodyPr wrap="square" lIns="91246" tIns="45674" rIns="91246" bIns="45674" rtlCol="0">
            <a:spAutoFit/>
          </a:bodyPr>
          <a:lstStyle/>
          <a:p>
            <a:r>
              <a:rPr lang="en-US" sz="3200" b="1">
                <a:solidFill>
                  <a:prstClr val="black"/>
                </a:solidFill>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solidFill>
                  <a:prstClr val="black"/>
                </a:solidFill>
                <a:latin typeface="VNI-Avo" pitchFamily="2" charset="0"/>
              </a:rPr>
              <a:t>	Khi ñoäi muõ, ta phaûi caøi khoùa chaéc chaén. Quai muõ phaûi caøi vöøa saùt caèm, khoâng quaù roäng vaø cuõng khoâng quaù chaät.</a:t>
            </a:r>
          </a:p>
          <a:p>
            <a:r>
              <a:rPr lang="en-US" sz="3200" b="1">
                <a:solidFill>
                  <a:prstClr val="black"/>
                </a:solidFill>
                <a:latin typeface="VNI-Avo" pitchFamily="2" charset="0"/>
              </a:rPr>
              <a:t>	Muõ baûo hieåm ñöôïc söû duïng ñeå baûo veä ñaàu khi ta ñi xe maùy.</a:t>
            </a: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3985289" y="5748782"/>
            <a:ext cx="7486031" cy="523127"/>
          </a:xfrm>
          <a:prstGeom prst="rect">
            <a:avLst/>
          </a:prstGeom>
          <a:noFill/>
        </p:spPr>
        <p:txBody>
          <a:bodyPr wrap="square" lIns="91246" tIns="45674" rIns="91246" bIns="45674" rtlCol="0">
            <a:spAutoFit/>
          </a:bodyPr>
          <a:lstStyle/>
          <a:p>
            <a:r>
              <a:rPr lang="en-US" sz="2800" b="1" i="1">
                <a:solidFill>
                  <a:prstClr val="black"/>
                </a:solidFill>
                <a:latin typeface="VNI-Avo" pitchFamily="2" charset="0"/>
              </a:rPr>
              <a:t>Theo Caùch choïn muõ baûo hieåm</a:t>
            </a:r>
          </a:p>
        </p:txBody>
      </p:sp>
      <p:sp>
        <p:nvSpPr>
          <p:cNvPr id="16" name="Rectangle 15"/>
          <p:cNvSpPr/>
          <p:nvPr/>
        </p:nvSpPr>
        <p:spPr>
          <a:xfrm>
            <a:off x="107408" y="6220625"/>
            <a:ext cx="7377704" cy="5846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spcCol="0" rtlCol="0" anchor="ctr"/>
          <a:lstStyle/>
          <a:p>
            <a:pPr algn="ctr"/>
            <a:r>
              <a:rPr lang="en-US" sz="3200" b="1">
                <a:solidFill>
                  <a:srgbClr val="FF0000"/>
                </a:solidFill>
                <a:latin typeface="VNI-Avo" pitchFamily="2" charset="0"/>
              </a:rPr>
              <a:t>Tìm töø khoù ñoïc,khoù hieåu trong baøi</a:t>
            </a:r>
            <a:endParaRPr lang="vi-VN" sz="3200" b="1">
              <a:solidFill>
                <a:srgbClr val="FF0000"/>
              </a:solidFill>
            </a:endParaRPr>
          </a:p>
        </p:txBody>
      </p:sp>
      <p:cxnSp>
        <p:nvCxnSpPr>
          <p:cNvPr id="17" name="Straight Connector 16"/>
          <p:cNvCxnSpPr/>
          <p:nvPr/>
        </p:nvCxnSpPr>
        <p:spPr>
          <a:xfrm>
            <a:off x="8036211" y="1230895"/>
            <a:ext cx="13363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96262" y="2240545"/>
            <a:ext cx="851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22231" y="4221745"/>
            <a:ext cx="851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278433" y="2785640"/>
            <a:ext cx="18180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57962" y="2740185"/>
            <a:ext cx="851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67045" y="2785640"/>
            <a:ext cx="18180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1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8153" y="698019"/>
            <a:ext cx="5629275" cy="3740632"/>
          </a:xfrm>
          <a:prstGeom prst="rect">
            <a:avLst/>
          </a:prstGeom>
        </p:spPr>
      </p:pic>
      <p:sp>
        <p:nvSpPr>
          <p:cNvPr id="2" name="Rectangle 1"/>
          <p:cNvSpPr/>
          <p:nvPr/>
        </p:nvSpPr>
        <p:spPr>
          <a:xfrm>
            <a:off x="3951178" y="5594064"/>
            <a:ext cx="3954575" cy="830997"/>
          </a:xfrm>
          <a:prstGeom prst="rect">
            <a:avLst/>
          </a:prstGeom>
        </p:spPr>
        <p:txBody>
          <a:bodyPr wrap="square" lIns="91436" tIns="45718" rIns="91436" bIns="45718">
            <a:spAutoFit/>
          </a:bodyPr>
          <a:lstStyle/>
          <a:p>
            <a:pPr algn="ctr"/>
            <a:r>
              <a:rPr lang="en-US" sz="4800" b="1">
                <a:solidFill>
                  <a:srgbClr val="FF0000"/>
                </a:solidFill>
                <a:latin typeface="VNI-Avo" pitchFamily="2" charset="0"/>
              </a:rPr>
              <a:t>khoùa caøi</a:t>
            </a:r>
            <a:endParaRPr lang="vi-VN" sz="320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737" y="228601"/>
            <a:ext cx="9315451" cy="5200651"/>
          </a:xfrm>
          <a:prstGeom prst="rect">
            <a:avLst/>
          </a:prstGeom>
        </p:spPr>
      </p:pic>
      <p:cxnSp>
        <p:nvCxnSpPr>
          <p:cNvPr id="5" name="Straight Arrow Connector 4"/>
          <p:cNvCxnSpPr/>
          <p:nvPr/>
        </p:nvCxnSpPr>
        <p:spPr>
          <a:xfrm flipH="1" flipV="1">
            <a:off x="7905751" y="4438651"/>
            <a:ext cx="2114551" cy="112972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913078" y="4267201"/>
            <a:ext cx="495300" cy="158996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37427" y="5568376"/>
            <a:ext cx="3954575" cy="830997"/>
          </a:xfrm>
          <a:prstGeom prst="rect">
            <a:avLst/>
          </a:prstGeom>
        </p:spPr>
        <p:txBody>
          <a:bodyPr wrap="square" lIns="91436" tIns="45718" rIns="91436" bIns="45718">
            <a:spAutoFit/>
          </a:bodyPr>
          <a:lstStyle/>
          <a:p>
            <a:pPr algn="ctr"/>
            <a:r>
              <a:rPr lang="en-US" sz="4800" b="1">
                <a:solidFill>
                  <a:srgbClr val="FF0000"/>
                </a:solidFill>
                <a:latin typeface="VNI-Avo" pitchFamily="2" charset="0"/>
              </a:rPr>
              <a:t>xoáp</a:t>
            </a:r>
            <a:endParaRPr lang="vi-VN" sz="3200">
              <a:solidFill>
                <a:srgbClr val="FF0000"/>
              </a:solidFill>
            </a:endParaRPr>
          </a:p>
        </p:txBody>
      </p:sp>
    </p:spTree>
    <p:extLst>
      <p:ext uri="{BB962C8B-B14F-4D97-AF65-F5344CB8AC3E}">
        <p14:creationId xmlns:p14="http://schemas.microsoft.com/office/powerpoint/2010/main" val="39810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264" y="1658096"/>
            <a:ext cx="3154889" cy="262906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8066216" cy="53721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3699" b="14246"/>
          <a:stretch/>
        </p:blipFill>
        <p:spPr>
          <a:xfrm>
            <a:off x="7239000" y="2"/>
            <a:ext cx="4953000" cy="5372100"/>
          </a:xfrm>
          <a:prstGeom prst="rect">
            <a:avLst/>
          </a:prstGeom>
        </p:spPr>
      </p:pic>
      <p:sp>
        <p:nvSpPr>
          <p:cNvPr id="4" name="Rectangle 3"/>
          <p:cNvSpPr/>
          <p:nvPr/>
        </p:nvSpPr>
        <p:spPr>
          <a:xfrm>
            <a:off x="3951177" y="5594064"/>
            <a:ext cx="7116875" cy="830997"/>
          </a:xfrm>
          <a:prstGeom prst="rect">
            <a:avLst/>
          </a:prstGeom>
        </p:spPr>
        <p:txBody>
          <a:bodyPr wrap="square" lIns="91436" tIns="45718" rIns="91436" bIns="45718">
            <a:spAutoFit/>
          </a:bodyPr>
          <a:lstStyle/>
          <a:p>
            <a:pPr algn="ctr"/>
            <a:r>
              <a:rPr lang="en-US" sz="4800" b="1">
                <a:solidFill>
                  <a:srgbClr val="FF0000"/>
                </a:solidFill>
                <a:latin typeface="VNI-Avo" pitchFamily="2" charset="0"/>
              </a:rPr>
              <a:t>mieáng loùt caèm</a:t>
            </a:r>
            <a:endParaRPr lang="vi-VN" sz="3200">
              <a:solidFill>
                <a:srgbClr val="FF0000"/>
              </a:solidFill>
            </a:endParaRPr>
          </a:p>
        </p:txBody>
      </p:sp>
    </p:spTree>
    <p:extLst>
      <p:ext uri="{BB962C8B-B14F-4D97-AF65-F5344CB8AC3E}">
        <p14:creationId xmlns:p14="http://schemas.microsoft.com/office/powerpoint/2010/main" val="287675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56061" t="83017" r="9822" b="2115"/>
          <a:stretch/>
        </p:blipFill>
        <p:spPr>
          <a:xfrm>
            <a:off x="9720284" y="5150598"/>
            <a:ext cx="2471717" cy="1698625"/>
          </a:xfrm>
          <a:prstGeom prst="rect">
            <a:avLst/>
          </a:prstGeom>
        </p:spPr>
      </p:pic>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1" name="TextBox 10">
            <a:extLst>
              <a:ext uri="{FF2B5EF4-FFF2-40B4-BE49-F238E27FC236}">
                <a16:creationId xmlns:a16="http://schemas.microsoft.com/office/drawing/2014/main" xmlns="" id="{717745D8-FC38-46F6-A5F2-1C0E1063E674}"/>
              </a:ext>
            </a:extLst>
          </p:cNvPr>
          <p:cNvSpPr txBox="1"/>
          <p:nvPr/>
        </p:nvSpPr>
        <p:spPr>
          <a:xfrm>
            <a:off x="3796260" y="85859"/>
            <a:ext cx="4749056" cy="646239"/>
          </a:xfrm>
          <a:prstGeom prst="rect">
            <a:avLst/>
          </a:prstGeom>
          <a:noFill/>
        </p:spPr>
        <p:txBody>
          <a:bodyPr wrap="square" lIns="91246" tIns="45674" rIns="91246" bIns="45674" rtlCol="0">
            <a:spAutoFit/>
          </a:bodyPr>
          <a:lstStyle/>
          <a:p>
            <a:r>
              <a:rPr lang="en-US" sz="3600" b="1">
                <a:solidFill>
                  <a:srgbClr val="00B050"/>
                </a:solidFill>
                <a:latin typeface="VNI-Avo" pitchFamily="2" charset="0"/>
              </a:rPr>
              <a:t>Muõ baûo hieåm</a:t>
            </a:r>
          </a:p>
        </p:txBody>
      </p:sp>
      <p:sp>
        <p:nvSpPr>
          <p:cNvPr id="22" name="TextBox 21">
            <a:extLst>
              <a:ext uri="{FF2B5EF4-FFF2-40B4-BE49-F238E27FC236}">
                <a16:creationId xmlns:a16="http://schemas.microsoft.com/office/drawing/2014/main" xmlns="" id="{717745D8-FC38-46F6-A5F2-1C0E1063E674}"/>
              </a:ext>
            </a:extLst>
          </p:cNvPr>
          <p:cNvSpPr txBox="1"/>
          <p:nvPr/>
        </p:nvSpPr>
        <p:spPr>
          <a:xfrm>
            <a:off x="884450" y="732117"/>
            <a:ext cx="10960575" cy="5016665"/>
          </a:xfrm>
          <a:prstGeom prst="rect">
            <a:avLst/>
          </a:prstGeom>
          <a:noFill/>
        </p:spPr>
        <p:txBody>
          <a:bodyPr wrap="square" lIns="91246" tIns="45674" rIns="91246" bIns="45674" rtlCol="0">
            <a:spAutoFit/>
          </a:bodyPr>
          <a:lstStyle/>
          <a:p>
            <a:r>
              <a:rPr lang="en-US" sz="3200" b="1">
                <a:solidFill>
                  <a:prstClr val="black"/>
                </a:solidFill>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solidFill>
                  <a:prstClr val="black"/>
                </a:solidFill>
                <a:latin typeface="VNI-Avo" pitchFamily="2" charset="0"/>
              </a:rPr>
              <a:t>	Khi ñoäi muõ, ta phaûi caøi khoùa chaéc chaén. Quai muõ phaûi caøi vöøa saùt caèm, khoâng quaù roäng vaø cuõng khoâng quaù chaät.</a:t>
            </a:r>
          </a:p>
          <a:p>
            <a:r>
              <a:rPr lang="en-US" sz="3200" b="1">
                <a:solidFill>
                  <a:prstClr val="black"/>
                </a:solidFill>
                <a:latin typeface="VNI-Avo" pitchFamily="2" charset="0"/>
              </a:rPr>
              <a:t>	Muõ baûo hieåm ñöôïc söû duïng ñeå baûo veä ñaàu khi ta ñi xe maùy.</a:t>
            </a: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3985289" y="5748782"/>
            <a:ext cx="7486031" cy="523127"/>
          </a:xfrm>
          <a:prstGeom prst="rect">
            <a:avLst/>
          </a:prstGeom>
          <a:noFill/>
        </p:spPr>
        <p:txBody>
          <a:bodyPr wrap="square" lIns="91246" tIns="45674" rIns="91246" bIns="45674" rtlCol="0">
            <a:spAutoFit/>
          </a:bodyPr>
          <a:lstStyle/>
          <a:p>
            <a:r>
              <a:rPr lang="en-US" sz="2800" b="1" i="1">
                <a:solidFill>
                  <a:prstClr val="black"/>
                </a:solidFill>
                <a:latin typeface="VNI-Avo" pitchFamily="2" charset="0"/>
              </a:rPr>
              <a:t>Theo Caùch choïn muõ baûo hieåm</a:t>
            </a:r>
          </a:p>
        </p:txBody>
      </p:sp>
      <p:sp>
        <p:nvSpPr>
          <p:cNvPr id="16" name="Rectangle 15"/>
          <p:cNvSpPr/>
          <p:nvPr/>
        </p:nvSpPr>
        <p:spPr>
          <a:xfrm>
            <a:off x="107409" y="6220625"/>
            <a:ext cx="2476523" cy="5846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spcCol="0" rtlCol="0" anchor="ctr"/>
          <a:lstStyle/>
          <a:p>
            <a:pPr algn="ctr"/>
            <a:r>
              <a:rPr lang="en-US" sz="3200" b="1">
                <a:solidFill>
                  <a:srgbClr val="FF0000"/>
                </a:solidFill>
                <a:latin typeface="VNI-Avo" pitchFamily="2" charset="0"/>
              </a:rPr>
              <a:t>ÑOÏC ÑOAÏN</a:t>
            </a:r>
            <a:endParaRPr lang="vi-VN" sz="3200" b="1">
              <a:solidFill>
                <a:srgbClr val="FF0000"/>
              </a:solidFill>
            </a:endParaRPr>
          </a:p>
        </p:txBody>
      </p:sp>
      <p:sp>
        <p:nvSpPr>
          <p:cNvPr id="14" name="Oval 13"/>
          <p:cNvSpPr/>
          <p:nvPr/>
        </p:nvSpPr>
        <p:spPr>
          <a:xfrm>
            <a:off x="1379539" y="660369"/>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1</a:t>
            </a:r>
            <a:endParaRPr lang="vi-VN" sz="2800" b="1">
              <a:solidFill>
                <a:srgbClr val="FF0000"/>
              </a:solidFill>
            </a:endParaRPr>
          </a:p>
        </p:txBody>
      </p:sp>
      <p:sp>
        <p:nvSpPr>
          <p:cNvPr id="15" name="Oval 14"/>
          <p:cNvSpPr/>
          <p:nvPr/>
        </p:nvSpPr>
        <p:spPr>
          <a:xfrm>
            <a:off x="1440527" y="3240448"/>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2</a:t>
            </a:r>
            <a:endParaRPr lang="vi-VN" sz="2800" b="1">
              <a:solidFill>
                <a:srgbClr val="FF0000"/>
              </a:solidFill>
            </a:endParaRPr>
          </a:p>
        </p:txBody>
      </p:sp>
      <p:sp>
        <p:nvSpPr>
          <p:cNvPr id="18" name="Oval 17"/>
          <p:cNvSpPr/>
          <p:nvPr/>
        </p:nvSpPr>
        <p:spPr>
          <a:xfrm>
            <a:off x="1440527" y="4783105"/>
            <a:ext cx="378052" cy="367491"/>
          </a:xfrm>
          <a:prstGeom prst="ellipse">
            <a:avLst/>
          </a:prstGeom>
        </p:spPr>
        <p:style>
          <a:lnRef idx="2">
            <a:schemeClr val="accent6"/>
          </a:lnRef>
          <a:fillRef idx="1">
            <a:schemeClr val="lt1"/>
          </a:fillRef>
          <a:effectRef idx="0">
            <a:schemeClr val="accent6"/>
          </a:effectRef>
          <a:fontRef idx="minor">
            <a:schemeClr val="dk1"/>
          </a:fontRef>
        </p:style>
        <p:txBody>
          <a:bodyPr lIns="91352" tIns="45682" rIns="91352" bIns="45682" rtlCol="0" anchor="ctr"/>
          <a:lstStyle/>
          <a:p>
            <a:pPr algn="ctr"/>
            <a:r>
              <a:rPr lang="en-US" sz="2800" b="1">
                <a:solidFill>
                  <a:srgbClr val="FF0000"/>
                </a:solidFill>
              </a:rPr>
              <a:t>3</a:t>
            </a:r>
            <a:endParaRPr lang="vi-VN" sz="2800" b="1">
              <a:solidFill>
                <a:srgbClr val="FF0000"/>
              </a:solidFill>
            </a:endParaRPr>
          </a:p>
        </p:txBody>
      </p:sp>
    </p:spTree>
    <p:extLst>
      <p:ext uri="{BB962C8B-B14F-4D97-AF65-F5344CB8AC3E}">
        <p14:creationId xmlns:p14="http://schemas.microsoft.com/office/powerpoint/2010/main" val="60538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2">
                                            <p:txEl>
                                              <p:pRg st="0" end="0"/>
                                            </p:txEl>
                                          </p:spTgt>
                                        </p:tgtEl>
                                        <p:attrNameLst>
                                          <p:attrName>style.color</p:attrName>
                                        </p:attrNameLst>
                                      </p:cBhvr>
                                      <p:to>
                                        <p:clrVal>
                                          <a:srgbClr val="FF0000"/>
                                        </p:clrVal>
                                      </p:to>
                                    </p:set>
                                    <p:set>
                                      <p:cBhvr>
                                        <p:cTn id="7" dur="500" fill="hold"/>
                                        <p:tgtEl>
                                          <p:spTgt spid="22">
                                            <p:txEl>
                                              <p:pRg st="0" end="0"/>
                                            </p:txEl>
                                          </p:spTgt>
                                        </p:tgtEl>
                                        <p:attrNameLst>
                                          <p:attrName>fillcolor</p:attrName>
                                        </p:attrNameLst>
                                      </p:cBhvr>
                                      <p:to>
                                        <p:clrVal>
                                          <a:srgbClr val="FF0000"/>
                                        </p:clrVal>
                                      </p:to>
                                    </p:set>
                                    <p:set>
                                      <p:cBhvr>
                                        <p:cTn id="8" dur="500" fill="hold"/>
                                        <p:tgtEl>
                                          <p:spTgt spid="22">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2">
                                            <p:txEl>
                                              <p:pRg st="1" end="1"/>
                                            </p:txEl>
                                          </p:spTgt>
                                        </p:tgtEl>
                                        <p:attrNameLst>
                                          <p:attrName>style.color</p:attrName>
                                        </p:attrNameLst>
                                      </p:cBhvr>
                                      <p:to>
                                        <p:clrVal>
                                          <a:srgbClr val="00B0F0"/>
                                        </p:clrVal>
                                      </p:to>
                                    </p:set>
                                    <p:set>
                                      <p:cBhvr>
                                        <p:cTn id="13" dur="500" fill="hold"/>
                                        <p:tgtEl>
                                          <p:spTgt spid="22">
                                            <p:txEl>
                                              <p:pRg st="1" end="1"/>
                                            </p:txEl>
                                          </p:spTgt>
                                        </p:tgtEl>
                                        <p:attrNameLst>
                                          <p:attrName>fillcolor</p:attrName>
                                        </p:attrNameLst>
                                      </p:cBhvr>
                                      <p:to>
                                        <p:clrVal>
                                          <a:srgbClr val="00B0F0"/>
                                        </p:clrVal>
                                      </p:to>
                                    </p:set>
                                    <p:set>
                                      <p:cBhvr>
                                        <p:cTn id="14" dur="500" fill="hold"/>
                                        <p:tgtEl>
                                          <p:spTgt spid="22">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2">
                                            <p:txEl>
                                              <p:pRg st="2" end="2"/>
                                            </p:txEl>
                                          </p:spTgt>
                                        </p:tgtEl>
                                        <p:attrNameLst>
                                          <p:attrName>style.color</p:attrName>
                                        </p:attrNameLst>
                                      </p:cBhvr>
                                      <p:to>
                                        <p:clrVal>
                                          <a:srgbClr val="FF00FF"/>
                                        </p:clrVal>
                                      </p:to>
                                    </p:set>
                                    <p:set>
                                      <p:cBhvr>
                                        <p:cTn id="19" dur="500" fill="hold"/>
                                        <p:tgtEl>
                                          <p:spTgt spid="22">
                                            <p:txEl>
                                              <p:pRg st="2" end="2"/>
                                            </p:txEl>
                                          </p:spTgt>
                                        </p:tgtEl>
                                        <p:attrNameLst>
                                          <p:attrName>fillcolor</p:attrName>
                                        </p:attrNameLst>
                                      </p:cBhvr>
                                      <p:to>
                                        <p:clrVal>
                                          <a:srgbClr val="FF00FF"/>
                                        </p:clrVal>
                                      </p:to>
                                    </p:set>
                                    <p:set>
                                      <p:cBhvr>
                                        <p:cTn id="20" dur="500" fill="hold"/>
                                        <p:tgtEl>
                                          <p:spTgt spid="2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56061" t="83017" r="9822" b="2115"/>
          <a:stretch/>
        </p:blipFill>
        <p:spPr>
          <a:xfrm>
            <a:off x="9720284" y="5150598"/>
            <a:ext cx="2471717" cy="1698625"/>
          </a:xfrm>
          <a:prstGeom prst="rect">
            <a:avLst/>
          </a:prstGeom>
        </p:spPr>
      </p:pic>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1" name="TextBox 10">
            <a:extLst>
              <a:ext uri="{FF2B5EF4-FFF2-40B4-BE49-F238E27FC236}">
                <a16:creationId xmlns:a16="http://schemas.microsoft.com/office/drawing/2014/main" xmlns="" id="{717745D8-FC38-46F6-A5F2-1C0E1063E674}"/>
              </a:ext>
            </a:extLst>
          </p:cNvPr>
          <p:cNvSpPr txBox="1"/>
          <p:nvPr/>
        </p:nvSpPr>
        <p:spPr>
          <a:xfrm>
            <a:off x="3796260" y="85859"/>
            <a:ext cx="4749056" cy="646239"/>
          </a:xfrm>
          <a:prstGeom prst="rect">
            <a:avLst/>
          </a:prstGeom>
          <a:noFill/>
        </p:spPr>
        <p:txBody>
          <a:bodyPr wrap="square" lIns="91246" tIns="45674" rIns="91246" bIns="45674" rtlCol="0">
            <a:spAutoFit/>
          </a:bodyPr>
          <a:lstStyle/>
          <a:p>
            <a:r>
              <a:rPr lang="en-US" sz="3600" b="1">
                <a:solidFill>
                  <a:srgbClr val="00B050"/>
                </a:solidFill>
                <a:latin typeface="VNI-Avo" pitchFamily="2" charset="0"/>
              </a:rPr>
              <a:t>Muõ baûo hieåm</a:t>
            </a:r>
          </a:p>
        </p:txBody>
      </p:sp>
      <p:sp>
        <p:nvSpPr>
          <p:cNvPr id="22" name="TextBox 21">
            <a:extLst>
              <a:ext uri="{FF2B5EF4-FFF2-40B4-BE49-F238E27FC236}">
                <a16:creationId xmlns:a16="http://schemas.microsoft.com/office/drawing/2014/main" xmlns="" id="{717745D8-FC38-46F6-A5F2-1C0E1063E674}"/>
              </a:ext>
            </a:extLst>
          </p:cNvPr>
          <p:cNvSpPr txBox="1"/>
          <p:nvPr/>
        </p:nvSpPr>
        <p:spPr>
          <a:xfrm>
            <a:off x="884450" y="732117"/>
            <a:ext cx="10960575" cy="5016665"/>
          </a:xfrm>
          <a:prstGeom prst="rect">
            <a:avLst/>
          </a:prstGeom>
          <a:noFill/>
        </p:spPr>
        <p:txBody>
          <a:bodyPr wrap="square" lIns="91246" tIns="45674" rIns="91246" bIns="45674" rtlCol="0">
            <a:spAutoFit/>
          </a:bodyPr>
          <a:lstStyle/>
          <a:p>
            <a:r>
              <a:rPr lang="en-US" sz="3200" b="1">
                <a:solidFill>
                  <a:prstClr val="black"/>
                </a:solidFill>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solidFill>
                  <a:prstClr val="black"/>
                </a:solidFill>
                <a:latin typeface="VNI-Avo" pitchFamily="2" charset="0"/>
              </a:rPr>
              <a:t>	Khi ñoäi muõ, ta phaûi caøi khoùa chaéc chaén. Quai muõ phaûi caøi vöøa saùt caèm, khoâng quaù roäng vaø cuõng khoâng quaù chaät.</a:t>
            </a:r>
          </a:p>
          <a:p>
            <a:r>
              <a:rPr lang="en-US" sz="3200" b="1">
                <a:solidFill>
                  <a:prstClr val="black"/>
                </a:solidFill>
                <a:latin typeface="VNI-Avo" pitchFamily="2" charset="0"/>
              </a:rPr>
              <a:t>	Muõ baûo hieåm ñöôïc söû duïng ñeå baûo veä ñaàu khi ta ñi xe maùy.</a:t>
            </a: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3985289" y="5748782"/>
            <a:ext cx="7486031" cy="523127"/>
          </a:xfrm>
          <a:prstGeom prst="rect">
            <a:avLst/>
          </a:prstGeom>
          <a:noFill/>
        </p:spPr>
        <p:txBody>
          <a:bodyPr wrap="square" lIns="91246" tIns="45674" rIns="91246" bIns="45674" rtlCol="0">
            <a:spAutoFit/>
          </a:bodyPr>
          <a:lstStyle/>
          <a:p>
            <a:r>
              <a:rPr lang="en-US" sz="2800" b="1" i="1">
                <a:solidFill>
                  <a:prstClr val="black"/>
                </a:solidFill>
                <a:latin typeface="VNI-Avo" pitchFamily="2" charset="0"/>
              </a:rPr>
              <a:t>Theo Caùch choïn muõ baûo hieåm</a:t>
            </a:r>
          </a:p>
        </p:txBody>
      </p:sp>
      <p:sp>
        <p:nvSpPr>
          <p:cNvPr id="16" name="Rectangle 15"/>
          <p:cNvSpPr/>
          <p:nvPr/>
        </p:nvSpPr>
        <p:spPr>
          <a:xfrm>
            <a:off x="107410" y="6220625"/>
            <a:ext cx="3207292" cy="5846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spcCol="0" rtlCol="0" anchor="ctr"/>
          <a:lstStyle/>
          <a:p>
            <a:pPr algn="ctr"/>
            <a:r>
              <a:rPr lang="en-US" sz="3200" b="1">
                <a:solidFill>
                  <a:srgbClr val="FF0000"/>
                </a:solidFill>
                <a:latin typeface="VNI-Avo" pitchFamily="2" charset="0"/>
              </a:rPr>
              <a:t>THI ÑUA ÑOÏC</a:t>
            </a:r>
            <a:endParaRPr lang="vi-VN" sz="3200" b="1">
              <a:solidFill>
                <a:srgbClr val="FF0000"/>
              </a:solidFill>
            </a:endParaRPr>
          </a:p>
        </p:txBody>
      </p:sp>
    </p:spTree>
    <p:extLst>
      <p:ext uri="{BB962C8B-B14F-4D97-AF65-F5344CB8AC3E}">
        <p14:creationId xmlns:p14="http://schemas.microsoft.com/office/powerpoint/2010/main" val="288692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103" y="2851348"/>
            <a:ext cx="1425700" cy="152346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09516" y="2145282"/>
            <a:ext cx="1882513" cy="2296887"/>
          </a:xfrm>
          <a:prstGeom prst="rect">
            <a:avLst/>
          </a:prstGeom>
        </p:spPr>
      </p:pic>
      <p:sp>
        <p:nvSpPr>
          <p:cNvPr id="25" name="Rectangle 24"/>
          <p:cNvSpPr/>
          <p:nvPr/>
        </p:nvSpPr>
        <p:spPr>
          <a:xfrm>
            <a:off x="2742743" y="1336462"/>
            <a:ext cx="6571895" cy="1617540"/>
          </a:xfrm>
          <a:prstGeom prst="rect">
            <a:avLst/>
          </a:prstGeom>
          <a:noFill/>
        </p:spPr>
        <p:txBody>
          <a:bodyPr wrap="none" lIns="123613" tIns="61805" rIns="123613" bIns="61805">
            <a:spAutoFit/>
            <a:scene3d>
              <a:camera prst="orthographicFront"/>
              <a:lightRig rig="soft" dir="t">
                <a:rot lat="0" lon="0" rev="15600000"/>
              </a:lightRig>
            </a:scene3d>
            <a:sp3d extrusionH="57150" prstMaterial="softEdge">
              <a:bevelT w="25400" h="38100"/>
            </a:sp3d>
          </a:bodyPr>
          <a:lstStyle/>
          <a:p>
            <a:pPr algn="ctr" defTabSz="966857"/>
            <a:r>
              <a:rPr lang="en-US" sz="9700" b="1" dirty="0" err="1">
                <a:ln/>
                <a:solidFill>
                  <a:srgbClr val="6DC15F"/>
                </a:solidFill>
                <a:latin typeface="VNI-Avo" pitchFamily="2" charset="0"/>
              </a:rPr>
              <a:t>Kh</a:t>
            </a:r>
            <a:r>
              <a:rPr lang="en-US" sz="9700" b="1" dirty="0" err="1">
                <a:ln/>
                <a:solidFill>
                  <a:srgbClr val="0070C0"/>
                </a:solidFill>
                <a:latin typeface="VNI-Avo" pitchFamily="2" charset="0"/>
              </a:rPr>
              <a:t>ôûi</a:t>
            </a:r>
            <a:r>
              <a:rPr lang="en-US" sz="9700" b="1" dirty="0">
                <a:ln/>
                <a:solidFill>
                  <a:srgbClr val="0070C0"/>
                </a:solidFill>
                <a:latin typeface="VNI-Avo" pitchFamily="2" charset="0"/>
              </a:rPr>
              <a:t> </a:t>
            </a:r>
            <a:r>
              <a:rPr lang="en-US" sz="9700" b="1" dirty="0" err="1">
                <a:ln/>
                <a:solidFill>
                  <a:srgbClr val="7030A0"/>
                </a:solidFill>
                <a:latin typeface="VNI-Avo" pitchFamily="2" charset="0"/>
              </a:rPr>
              <a:t>ñ</a:t>
            </a:r>
            <a:r>
              <a:rPr lang="en-US" sz="9700" b="1" dirty="0" err="1">
                <a:ln/>
                <a:solidFill>
                  <a:srgbClr val="FF0000"/>
                </a:solidFill>
                <a:latin typeface="VNI-Avo" pitchFamily="2" charset="0"/>
              </a:rPr>
              <a:t>oäng</a:t>
            </a:r>
            <a:endParaRPr lang="en-US" sz="9700" b="1" dirty="0">
              <a:ln/>
              <a:solidFill>
                <a:srgbClr val="FF0000"/>
              </a:solidFill>
              <a:latin typeface="VNI-Avo" pitchFamily="2" charset="0"/>
            </a:endParaRPr>
          </a:p>
        </p:txBody>
      </p:sp>
    </p:spTree>
    <p:extLst>
      <p:ext uri="{BB962C8B-B14F-4D97-AF65-F5344CB8AC3E}">
        <p14:creationId xmlns:p14="http://schemas.microsoft.com/office/powerpoint/2010/main" val="1862369846"/>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par>
                                <p:cTn id="14" presetID="32" presetClass="emph" presetSubtype="0" fill="hold" grpId="0"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xmlns="" id="{6F878902-F210-4D89-970F-8CC6EC4C405D}"/>
              </a:ext>
            </a:extLst>
          </p:cNvPr>
          <p:cNvSpPr/>
          <p:nvPr/>
        </p:nvSpPr>
        <p:spPr>
          <a:xfrm rot="150597">
            <a:off x="891023" y="21204"/>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rtlCol="0" anchor="ctr"/>
          <a:lstStyle/>
          <a:p>
            <a:pPr algn="ctr" defTabSz="913582"/>
            <a:endParaRPr lang="zh-CN" altLang="en-US" dirty="0">
              <a:solidFill>
                <a:prstClr val="white"/>
              </a:solidFill>
            </a:endParaRPr>
          </a:p>
        </p:txBody>
      </p:sp>
      <p:sp>
        <p:nvSpPr>
          <p:cNvPr id="4" name="TextBox 37"/>
          <p:cNvSpPr>
            <a:spLocks noChangeArrowheads="1"/>
          </p:cNvSpPr>
          <p:nvPr/>
        </p:nvSpPr>
        <p:spPr bwMode="auto">
          <a:xfrm>
            <a:off x="2773285" y="2251900"/>
            <a:ext cx="7334251" cy="2623789"/>
          </a:xfrm>
          <a:prstGeom prst="rect">
            <a:avLst/>
          </a:prstGeom>
          <a:noFill/>
          <a:ln>
            <a:noFill/>
          </a:ln>
          <a:extLst/>
        </p:spPr>
        <p:txBody>
          <a:bodyPr lIns="68513" tIns="34255" rIns="68513" bIns="34255">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3517">
              <a:spcBef>
                <a:spcPct val="0"/>
              </a:spcBef>
              <a:buNone/>
              <a:defRPr/>
            </a:pPr>
            <a:r>
              <a:rPr lang="en-US" altLang="zh-CN" sz="16700" b="1">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rPr>
              <a:t>TIEÁT 2</a:t>
            </a:r>
            <a:endParaRPr lang="zh-CN" altLang="en-US" sz="16700" b="1" dirty="0">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33" y="-163860"/>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17" y="-1948973"/>
            <a:ext cx="609601"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1" y="153320"/>
            <a:ext cx="2617216" cy="2459235"/>
          </a:xfrm>
          <a:prstGeom prst="rect">
            <a:avLst/>
          </a:prstGeom>
        </p:spPr>
      </p:pic>
    </p:spTree>
    <p:extLst>
      <p:ext uri="{BB962C8B-B14F-4D97-AF65-F5344CB8AC3E}">
        <p14:creationId xmlns:p14="http://schemas.microsoft.com/office/powerpoint/2010/main" val="2741171372"/>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693"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87693"/>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88443"/>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56061" t="83017" r="9822" b="2115"/>
          <a:stretch/>
        </p:blipFill>
        <p:spPr>
          <a:xfrm>
            <a:off x="9720284" y="5150598"/>
            <a:ext cx="2471717" cy="1698625"/>
          </a:xfrm>
          <a:prstGeom prst="rect">
            <a:avLst/>
          </a:prstGeom>
        </p:spPr>
      </p:pic>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1" name="TextBox 10">
            <a:extLst>
              <a:ext uri="{FF2B5EF4-FFF2-40B4-BE49-F238E27FC236}">
                <a16:creationId xmlns:a16="http://schemas.microsoft.com/office/drawing/2014/main" xmlns="" id="{717745D8-FC38-46F6-A5F2-1C0E1063E674}"/>
              </a:ext>
            </a:extLst>
          </p:cNvPr>
          <p:cNvSpPr txBox="1"/>
          <p:nvPr/>
        </p:nvSpPr>
        <p:spPr>
          <a:xfrm>
            <a:off x="3796260" y="85859"/>
            <a:ext cx="4749056" cy="646239"/>
          </a:xfrm>
          <a:prstGeom prst="rect">
            <a:avLst/>
          </a:prstGeom>
          <a:noFill/>
        </p:spPr>
        <p:txBody>
          <a:bodyPr wrap="square" lIns="91246" tIns="45674" rIns="91246" bIns="45674" rtlCol="0">
            <a:spAutoFit/>
          </a:bodyPr>
          <a:lstStyle/>
          <a:p>
            <a:r>
              <a:rPr lang="en-US" sz="3600" b="1">
                <a:solidFill>
                  <a:srgbClr val="00B050"/>
                </a:solidFill>
                <a:latin typeface="VNI-Avo" pitchFamily="2" charset="0"/>
              </a:rPr>
              <a:t>Muõ baûo hieåm</a:t>
            </a:r>
          </a:p>
        </p:txBody>
      </p:sp>
      <p:sp>
        <p:nvSpPr>
          <p:cNvPr id="22" name="TextBox 21">
            <a:extLst>
              <a:ext uri="{FF2B5EF4-FFF2-40B4-BE49-F238E27FC236}">
                <a16:creationId xmlns:a16="http://schemas.microsoft.com/office/drawing/2014/main" xmlns="" id="{717745D8-FC38-46F6-A5F2-1C0E1063E674}"/>
              </a:ext>
            </a:extLst>
          </p:cNvPr>
          <p:cNvSpPr txBox="1"/>
          <p:nvPr/>
        </p:nvSpPr>
        <p:spPr>
          <a:xfrm>
            <a:off x="884450" y="732117"/>
            <a:ext cx="10960575" cy="5016665"/>
          </a:xfrm>
          <a:prstGeom prst="rect">
            <a:avLst/>
          </a:prstGeom>
          <a:noFill/>
        </p:spPr>
        <p:txBody>
          <a:bodyPr wrap="square" lIns="91246" tIns="45674" rIns="91246" bIns="45674" rtlCol="0">
            <a:spAutoFit/>
          </a:bodyPr>
          <a:lstStyle/>
          <a:p>
            <a:r>
              <a:rPr lang="en-US" sz="3200" b="1">
                <a:solidFill>
                  <a:prstClr val="black"/>
                </a:solidFill>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solidFill>
                  <a:prstClr val="black"/>
                </a:solidFill>
                <a:latin typeface="VNI-Avo" pitchFamily="2" charset="0"/>
              </a:rPr>
              <a:t>	Khi ñoäi muõ, ta phaûi caøi khoùa chaéc chaén. Quai muõ phaûi caøi vöøa saùt caèm, khoâng quaù roäng vaø cuõng khoâng quaù chaät.</a:t>
            </a:r>
          </a:p>
          <a:p>
            <a:r>
              <a:rPr lang="en-US" sz="3200" b="1">
                <a:solidFill>
                  <a:prstClr val="black"/>
                </a:solidFill>
                <a:latin typeface="VNI-Avo" pitchFamily="2" charset="0"/>
              </a:rPr>
              <a:t>	Muõ baûo hieåm ñöôïc söû duïng ñeå baûo veä ñaàu khi ta ñi xe maùy.</a:t>
            </a: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3985289" y="5748782"/>
            <a:ext cx="7486031" cy="523127"/>
          </a:xfrm>
          <a:prstGeom prst="rect">
            <a:avLst/>
          </a:prstGeom>
          <a:noFill/>
        </p:spPr>
        <p:txBody>
          <a:bodyPr wrap="square" lIns="91246" tIns="45674" rIns="91246" bIns="45674" rtlCol="0">
            <a:spAutoFit/>
          </a:bodyPr>
          <a:lstStyle/>
          <a:p>
            <a:r>
              <a:rPr lang="en-US" sz="2800" b="1" i="1">
                <a:solidFill>
                  <a:prstClr val="black"/>
                </a:solidFill>
                <a:latin typeface="VNI-Avo" pitchFamily="2" charset="0"/>
              </a:rPr>
              <a:t>Theo Caùch choïn muõ baûo hieåm</a:t>
            </a:r>
          </a:p>
        </p:txBody>
      </p:sp>
      <p:sp>
        <p:nvSpPr>
          <p:cNvPr id="16" name="Rectangle 15"/>
          <p:cNvSpPr/>
          <p:nvPr/>
        </p:nvSpPr>
        <p:spPr>
          <a:xfrm>
            <a:off x="107410" y="6220625"/>
            <a:ext cx="3207292" cy="5846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spcCol="0" rtlCol="0" anchor="ctr"/>
          <a:lstStyle/>
          <a:p>
            <a:pPr algn="ctr"/>
            <a:r>
              <a:rPr lang="en-US" sz="3200" b="1">
                <a:solidFill>
                  <a:srgbClr val="FF0000"/>
                </a:solidFill>
                <a:latin typeface="VNI-Avo" pitchFamily="2" charset="0"/>
              </a:rPr>
              <a:t>ÑOÏC LAÏI BAØI</a:t>
            </a:r>
            <a:endParaRPr lang="vi-VN" sz="3200" b="1">
              <a:solidFill>
                <a:srgbClr val="FF0000"/>
              </a:solidFill>
            </a:endParaRPr>
          </a:p>
        </p:txBody>
      </p:sp>
    </p:spTree>
    <p:extLst>
      <p:ext uri="{BB962C8B-B14F-4D97-AF65-F5344CB8AC3E}">
        <p14:creationId xmlns:p14="http://schemas.microsoft.com/office/powerpoint/2010/main" val="19321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717745D8-FC38-46F6-A5F2-1C0E1063E674}"/>
              </a:ext>
            </a:extLst>
          </p:cNvPr>
          <p:cNvSpPr txBox="1"/>
          <p:nvPr/>
        </p:nvSpPr>
        <p:spPr>
          <a:xfrm>
            <a:off x="1123592" y="1208270"/>
            <a:ext cx="10960575" cy="5016665"/>
          </a:xfrm>
          <a:prstGeom prst="rect">
            <a:avLst/>
          </a:prstGeom>
          <a:noFill/>
        </p:spPr>
        <p:txBody>
          <a:bodyPr wrap="square" lIns="91246" tIns="45674" rIns="91246" bIns="45674" rtlCol="0">
            <a:spAutoFit/>
          </a:bodyPr>
          <a:lstStyle/>
          <a:p>
            <a:r>
              <a:rPr lang="en-US" sz="3200" b="1">
                <a:latin typeface="VNI-Avo" pitchFamily="2" charset="0"/>
              </a:rPr>
              <a:t>	Muõ baûo hieåm goàm lôùp voû phía ngoaøi, lôùp beân trong vaø quai. Lôùp ngoaøi ñöôïc laøm baèng nhöïa cöùng vôùi nhieàu maøu saéc khaùc nhau. Lôùp beân trong laøm baèng xoáp. Quai muõ coù khoùa caøi vaø mieáng loùt caèm ñeå coá ñònh muõ.</a:t>
            </a:r>
          </a:p>
          <a:p>
            <a:r>
              <a:rPr lang="en-US" sz="3200" b="1">
                <a:latin typeface="VNI-Avo" pitchFamily="2" charset="0"/>
              </a:rPr>
              <a:t>	Khi ñoäi muõ, ta phaûi caøi khoùa chaéc chaén. Quai muõ phaûi caøi vöøa saùt caèm, khoâng quaù roäng vaø cuõng khoâng quaù chaät.</a:t>
            </a:r>
          </a:p>
          <a:p>
            <a:r>
              <a:rPr lang="en-US" sz="3200" b="1">
                <a:latin typeface="VNI-Avo" pitchFamily="2" charset="0"/>
              </a:rPr>
              <a:t>	Muõ baûo hieåm ñöôïc söû duïng ñeå baûo veä ñaàu khi ta ñi xe maùy.</a:t>
            </a:r>
          </a:p>
        </p:txBody>
      </p:sp>
      <p:pic>
        <p:nvPicPr>
          <p:cNvPr id="7" name="Kí hiệu sách - đọc">
            <a:extLst>
              <a:ext uri="{FF2B5EF4-FFF2-40B4-BE49-F238E27FC236}">
                <a16:creationId xmlns:a16="http://schemas.microsoft.com/office/drawing/2014/main" xmlns="" id="{324777B7-D9B7-45AD-A814-CF799E7D56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26159"/>
            <a:ext cx="884420" cy="870272"/>
          </a:xfrm>
          <a:prstGeom prst="rect">
            <a:avLst/>
          </a:prstGeom>
        </p:spPr>
      </p:pic>
      <p:sp>
        <p:nvSpPr>
          <p:cNvPr id="14" name="TextBox 13">
            <a:extLst>
              <a:ext uri="{FF2B5EF4-FFF2-40B4-BE49-F238E27FC236}">
                <a16:creationId xmlns:a16="http://schemas.microsoft.com/office/drawing/2014/main" xmlns="" id="{3B8F936B-A325-465E-A9BC-BF4C57F2B973}"/>
              </a:ext>
            </a:extLst>
          </p:cNvPr>
          <p:cNvSpPr txBox="1"/>
          <p:nvPr/>
        </p:nvSpPr>
        <p:spPr>
          <a:xfrm>
            <a:off x="-301197" y="113605"/>
            <a:ext cx="11769284" cy="584683"/>
          </a:xfrm>
          <a:prstGeom prst="rect">
            <a:avLst/>
          </a:prstGeom>
          <a:noFill/>
        </p:spPr>
        <p:txBody>
          <a:bodyPr wrap="square" lIns="91246" tIns="45674" rIns="91246" bIns="45674" rtlCol="0">
            <a:spAutoFit/>
          </a:bodyPr>
          <a:lstStyle/>
          <a:p>
            <a:pPr algn="ctr">
              <a:defRPr/>
            </a:pPr>
            <a:r>
              <a:rPr lang="en-US" sz="3200" b="1" err="1">
                <a:solidFill>
                  <a:srgbClr val="7030A0"/>
                </a:solidFill>
                <a:latin typeface="VNI-Avo" pitchFamily="2" charset="0"/>
              </a:rPr>
              <a:t>Tìm</a:t>
            </a:r>
            <a:r>
              <a:rPr lang="en-US" sz="3200" b="1">
                <a:solidFill>
                  <a:srgbClr val="7030A0"/>
                </a:solidFill>
                <a:latin typeface="VNI-Avo" pitchFamily="2" charset="0"/>
              </a:rPr>
              <a:t> trong baøi ñoïc tieáng coù vaàn </a:t>
            </a:r>
            <a:r>
              <a:rPr lang="en-US" sz="3200" b="1">
                <a:solidFill>
                  <a:srgbClr val="FF0000"/>
                </a:solidFill>
                <a:latin typeface="VNI-Avo" pitchFamily="2" charset="0"/>
              </a:rPr>
              <a:t>aên, aêng</a:t>
            </a:r>
            <a:endParaRPr lang="en-US" sz="3200" b="1" dirty="0">
              <a:solidFill>
                <a:srgbClr val="FF0000"/>
              </a:solidFill>
              <a:latin typeface="VNI-Avo" pitchFamily="2" charset="0"/>
            </a:endParaRPr>
          </a:p>
        </p:txBody>
      </p:sp>
      <p:sp>
        <p:nvSpPr>
          <p:cNvPr id="15" name="TextBox 14">
            <a:extLst>
              <a:ext uri="{FF2B5EF4-FFF2-40B4-BE49-F238E27FC236}">
                <a16:creationId xmlns:a16="http://schemas.microsoft.com/office/drawing/2014/main" xmlns="" id="{717745D8-FC38-46F6-A5F2-1C0E1063E674}"/>
              </a:ext>
            </a:extLst>
          </p:cNvPr>
          <p:cNvSpPr txBox="1"/>
          <p:nvPr/>
        </p:nvSpPr>
        <p:spPr>
          <a:xfrm>
            <a:off x="8242793" y="1699538"/>
            <a:ext cx="2490859" cy="584683"/>
          </a:xfrm>
          <a:prstGeom prst="rect">
            <a:avLst/>
          </a:prstGeom>
          <a:noFill/>
        </p:spPr>
        <p:txBody>
          <a:bodyPr wrap="square" lIns="91246" tIns="45674" rIns="91246" bIns="45674" rtlCol="0">
            <a:spAutoFit/>
          </a:bodyPr>
          <a:lstStyle/>
          <a:p>
            <a:r>
              <a:rPr lang="en-US" sz="3200" b="1">
                <a:solidFill>
                  <a:srgbClr val="FF0000"/>
                </a:solidFill>
                <a:latin typeface="VNI-Avo" pitchFamily="2" charset="0"/>
              </a:rPr>
              <a:t>baèng</a:t>
            </a:r>
          </a:p>
        </p:txBody>
      </p:sp>
      <p:sp>
        <p:nvSpPr>
          <p:cNvPr id="9" name="TextBox 8">
            <a:extLst>
              <a:ext uri="{FF2B5EF4-FFF2-40B4-BE49-F238E27FC236}">
                <a16:creationId xmlns:a16="http://schemas.microsoft.com/office/drawing/2014/main" xmlns="" id="{717745D8-FC38-46F6-A5F2-1C0E1063E674}"/>
              </a:ext>
            </a:extLst>
          </p:cNvPr>
          <p:cNvSpPr txBox="1"/>
          <p:nvPr/>
        </p:nvSpPr>
        <p:spPr>
          <a:xfrm>
            <a:off x="3936937" y="688701"/>
            <a:ext cx="4749056" cy="584683"/>
          </a:xfrm>
          <a:prstGeom prst="rect">
            <a:avLst/>
          </a:prstGeom>
          <a:noFill/>
        </p:spPr>
        <p:txBody>
          <a:bodyPr wrap="square" lIns="91246" tIns="45674" rIns="91246" bIns="45674" rtlCol="0">
            <a:spAutoFit/>
          </a:bodyPr>
          <a:lstStyle/>
          <a:p>
            <a:r>
              <a:rPr lang="en-US" sz="3200" b="1">
                <a:solidFill>
                  <a:srgbClr val="00B050"/>
                </a:solidFill>
                <a:latin typeface="VNI-Avo" pitchFamily="2" charset="0"/>
              </a:rPr>
              <a:t>Muõ baûo hieåm</a:t>
            </a:r>
          </a:p>
        </p:txBody>
      </p:sp>
      <p:sp>
        <p:nvSpPr>
          <p:cNvPr id="11" name="TextBox 10">
            <a:extLst>
              <a:ext uri="{FF2B5EF4-FFF2-40B4-BE49-F238E27FC236}">
                <a16:creationId xmlns:a16="http://schemas.microsoft.com/office/drawing/2014/main" xmlns="" id="{717745D8-FC38-46F6-A5F2-1C0E1063E674}"/>
              </a:ext>
            </a:extLst>
          </p:cNvPr>
          <p:cNvSpPr txBox="1"/>
          <p:nvPr/>
        </p:nvSpPr>
        <p:spPr>
          <a:xfrm>
            <a:off x="4398604" y="6224955"/>
            <a:ext cx="7486031" cy="523127"/>
          </a:xfrm>
          <a:prstGeom prst="rect">
            <a:avLst/>
          </a:prstGeom>
          <a:noFill/>
        </p:spPr>
        <p:txBody>
          <a:bodyPr wrap="square" lIns="91246" tIns="45674" rIns="91246" bIns="45674" rtlCol="0">
            <a:spAutoFit/>
          </a:bodyPr>
          <a:lstStyle/>
          <a:p>
            <a:r>
              <a:rPr lang="en-US" sz="2800" b="1" i="1">
                <a:latin typeface="VNI-Avo" pitchFamily="2" charset="0"/>
              </a:rPr>
              <a:t>Theo Caùch choïn muõ baûo hieåm</a:t>
            </a:r>
          </a:p>
        </p:txBody>
      </p:sp>
      <p:sp>
        <p:nvSpPr>
          <p:cNvPr id="12" name="TextBox 11">
            <a:extLst>
              <a:ext uri="{FF2B5EF4-FFF2-40B4-BE49-F238E27FC236}">
                <a16:creationId xmlns:a16="http://schemas.microsoft.com/office/drawing/2014/main" xmlns="" id="{717745D8-FC38-46F6-A5F2-1C0E1063E674}"/>
              </a:ext>
            </a:extLst>
          </p:cNvPr>
          <p:cNvSpPr txBox="1"/>
          <p:nvPr/>
        </p:nvSpPr>
        <p:spPr>
          <a:xfrm>
            <a:off x="1124541" y="2670248"/>
            <a:ext cx="2490859" cy="584683"/>
          </a:xfrm>
          <a:prstGeom prst="rect">
            <a:avLst/>
          </a:prstGeom>
          <a:noFill/>
        </p:spPr>
        <p:txBody>
          <a:bodyPr wrap="square" lIns="91246" tIns="45674" rIns="91246" bIns="45674" rtlCol="0">
            <a:spAutoFit/>
          </a:bodyPr>
          <a:lstStyle/>
          <a:p>
            <a:r>
              <a:rPr lang="en-US" sz="3200" b="1">
                <a:solidFill>
                  <a:srgbClr val="FF0000"/>
                </a:solidFill>
                <a:latin typeface="VNI-Avo" pitchFamily="2" charset="0"/>
              </a:rPr>
              <a:t>baèng</a:t>
            </a:r>
          </a:p>
        </p:txBody>
      </p:sp>
      <p:sp>
        <p:nvSpPr>
          <p:cNvPr id="13" name="TextBox 12">
            <a:extLst>
              <a:ext uri="{FF2B5EF4-FFF2-40B4-BE49-F238E27FC236}">
                <a16:creationId xmlns:a16="http://schemas.microsoft.com/office/drawing/2014/main" xmlns="" id="{717745D8-FC38-46F6-A5F2-1C0E1063E674}"/>
              </a:ext>
            </a:extLst>
          </p:cNvPr>
          <p:cNvSpPr txBox="1"/>
          <p:nvPr/>
        </p:nvSpPr>
        <p:spPr>
          <a:xfrm>
            <a:off x="9037685" y="3643609"/>
            <a:ext cx="1386475" cy="584683"/>
          </a:xfrm>
          <a:prstGeom prst="rect">
            <a:avLst/>
          </a:prstGeom>
          <a:noFill/>
        </p:spPr>
        <p:txBody>
          <a:bodyPr wrap="square" lIns="91246" tIns="45674" rIns="91246" bIns="45674" rtlCol="0">
            <a:spAutoFit/>
          </a:bodyPr>
          <a:lstStyle/>
          <a:p>
            <a:r>
              <a:rPr lang="en-US" sz="3200" b="1">
                <a:solidFill>
                  <a:srgbClr val="00B0F0"/>
                </a:solidFill>
                <a:latin typeface="VNI-Avo" pitchFamily="2" charset="0"/>
              </a:rPr>
              <a:t>chaén</a:t>
            </a:r>
          </a:p>
        </p:txBody>
      </p:sp>
    </p:spTree>
    <p:extLst>
      <p:ext uri="{BB962C8B-B14F-4D97-AF65-F5344CB8AC3E}">
        <p14:creationId xmlns:p14="http://schemas.microsoft.com/office/powerpoint/2010/main" val="183795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72" y="-770952"/>
            <a:ext cx="6054727"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1028" y="-427025"/>
            <a:ext cx="6705601"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998" y="4041884"/>
            <a:ext cx="4476751" cy="204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a:solidFill>
                  <a:prstClr val="black"/>
                </a:solidFill>
                <a:latin typeface="VNI-Avo" pitchFamily="2" charset="0"/>
              </a:rPr>
              <a:t>Tìm ngoaøi baøi ñoïc töø ngöõ chöùa tieáng coù vaàn </a:t>
            </a:r>
            <a:r>
              <a:rPr lang="en-US" sz="3600">
                <a:solidFill>
                  <a:srgbClr val="FF0000"/>
                </a:solidFill>
                <a:latin typeface="VNI-Avo" pitchFamily="2" charset="0"/>
              </a:rPr>
              <a:t>aên</a:t>
            </a:r>
            <a:r>
              <a:rPr lang="en-US" sz="3600">
                <a:solidFill>
                  <a:prstClr val="black"/>
                </a:solidFill>
                <a:latin typeface="VNI-Avo" pitchFamily="2" charset="0"/>
              </a:rPr>
              <a:t>?</a:t>
            </a: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12" y="69208"/>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29716" tIns="57215" rIns="415320" bIns="57215" numCol="1" spcCol="1269" anchor="ctr" anchorCtr="0">
            <a:noAutofit/>
          </a:bodyPr>
          <a:lstStyle/>
          <a:p>
            <a:pPr algn="ctr" defTabSz="1906956">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6958955" y="4784559"/>
            <a:ext cx="2218492" cy="64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6" tIns="45674" rIns="91246" bIns="45674">
            <a:spAutoFit/>
          </a:bodyPr>
          <a:lstStyle/>
          <a:p>
            <a:pPr algn="ctr" eaLnBrk="1" hangingPunct="1"/>
            <a:r>
              <a:rPr lang="en-US" sz="3600" b="1">
                <a:latin typeface="VNI-Avo" pitchFamily="2" charset="0"/>
              </a:rPr>
              <a:t>caùi kh</a:t>
            </a:r>
            <a:r>
              <a:rPr lang="en-US" sz="3600" b="1">
                <a:solidFill>
                  <a:srgbClr val="FF0000"/>
                </a:solidFill>
                <a:latin typeface="VNI-Avo" pitchFamily="2" charset="0"/>
              </a:rPr>
              <a:t>aên</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4445"/>
          <a:stretch/>
        </p:blipFill>
        <p:spPr>
          <a:xfrm>
            <a:off x="6291783" y="1073091"/>
            <a:ext cx="4004087" cy="3425719"/>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2852329" y="5820653"/>
            <a:ext cx="6306695" cy="1015571"/>
          </a:xfrm>
          <a:prstGeom prst="rect">
            <a:avLst/>
          </a:prstGeom>
          <a:noFill/>
        </p:spPr>
        <p:txBody>
          <a:bodyPr wrap="square" lIns="91246" tIns="45674" rIns="91246" bIns="45674" rtlCol="0">
            <a:spAutoFit/>
          </a:bodyPr>
          <a:lstStyle/>
          <a:p>
            <a:pPr algn="ctr"/>
            <a:r>
              <a:rPr lang="en-US" sz="6000" b="1">
                <a:solidFill>
                  <a:prstClr val="black"/>
                </a:solidFill>
                <a:latin typeface="VNI-Avo" pitchFamily="2" charset="0"/>
              </a:rPr>
              <a:t>laù ch</a:t>
            </a:r>
            <a:r>
              <a:rPr lang="en-US" sz="6000" b="1">
                <a:solidFill>
                  <a:srgbClr val="FF0000"/>
                </a:solidFill>
                <a:latin typeface="VNI-Avo" pitchFamily="2" charset="0"/>
              </a:rPr>
              <a:t>aén</a:t>
            </a:r>
            <a:endParaRPr lang="en-US" sz="6000" b="1" dirty="0">
              <a:solidFill>
                <a:srgbClr val="FF0000"/>
              </a:solidFill>
              <a:latin typeface="VNI-Avo"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365" y="1"/>
            <a:ext cx="8218619" cy="5515851"/>
          </a:xfrm>
          <a:prstGeom prst="rect">
            <a:avLst/>
          </a:prstGeom>
        </p:spPr>
      </p:pic>
      <p:cxnSp>
        <p:nvCxnSpPr>
          <p:cNvPr id="5" name="Straight Arrow Connector 4"/>
          <p:cNvCxnSpPr/>
          <p:nvPr/>
        </p:nvCxnSpPr>
        <p:spPr>
          <a:xfrm>
            <a:off x="6005673" y="209551"/>
            <a:ext cx="0" cy="112395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03429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3009560" y="6031356"/>
            <a:ext cx="6306695" cy="830904"/>
          </a:xfrm>
          <a:prstGeom prst="rect">
            <a:avLst/>
          </a:prstGeom>
          <a:noFill/>
        </p:spPr>
        <p:txBody>
          <a:bodyPr wrap="square" lIns="91246" tIns="45674" rIns="91246" bIns="45674" rtlCol="0">
            <a:spAutoFit/>
          </a:bodyPr>
          <a:lstStyle/>
          <a:p>
            <a:pPr algn="ctr"/>
            <a:r>
              <a:rPr lang="en-US" sz="4800" b="1">
                <a:solidFill>
                  <a:prstClr val="black"/>
                </a:solidFill>
                <a:latin typeface="VNI-Avo" pitchFamily="2" charset="0"/>
              </a:rPr>
              <a:t>kh</a:t>
            </a:r>
            <a:r>
              <a:rPr lang="en-US" sz="4800" b="1">
                <a:solidFill>
                  <a:srgbClr val="FF0000"/>
                </a:solidFill>
                <a:latin typeface="VNI-Avo" pitchFamily="2" charset="0"/>
              </a:rPr>
              <a:t>aên</a:t>
            </a:r>
            <a:r>
              <a:rPr lang="en-US" sz="4800" b="1">
                <a:solidFill>
                  <a:prstClr val="black"/>
                </a:solidFill>
                <a:latin typeface="VNI-Avo" pitchFamily="2" charset="0"/>
              </a:rPr>
              <a:t> r</a:t>
            </a:r>
            <a:r>
              <a:rPr lang="en-US" sz="4800" b="1">
                <a:solidFill>
                  <a:srgbClr val="FF0000"/>
                </a:solidFill>
                <a:latin typeface="VNI-Avo" pitchFamily="2" charset="0"/>
              </a:rPr>
              <a:t>aèn</a:t>
            </a:r>
            <a:endParaRPr lang="en-US" sz="4800" b="1" dirty="0">
              <a:solidFill>
                <a:srgbClr val="FF0000"/>
              </a:solidFill>
              <a:latin typeface="VNI-Avo"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307" y="0"/>
            <a:ext cx="7823200" cy="5867400"/>
          </a:xfrm>
          <a:prstGeom prst="rect">
            <a:avLst/>
          </a:prstGeom>
        </p:spPr>
      </p:pic>
    </p:spTree>
    <p:extLst>
      <p:ext uri="{BB962C8B-B14F-4D97-AF65-F5344CB8AC3E}">
        <p14:creationId xmlns:p14="http://schemas.microsoft.com/office/powerpoint/2010/main" val="356414836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3" y="-770952"/>
            <a:ext cx="6657653"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204" y="-427025"/>
            <a:ext cx="6705601"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99708" y="4066323"/>
            <a:ext cx="4856069" cy="204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a:solidFill>
                  <a:prstClr val="black"/>
                </a:solidFill>
                <a:latin typeface="VNI-Avo" pitchFamily="2" charset="0"/>
              </a:rPr>
              <a:t>Tìm ngoaøi baøi ñoïc töø ngöõ chöùa tieáng coù vaàn </a:t>
            </a:r>
            <a:r>
              <a:rPr lang="en-US" sz="3600">
                <a:solidFill>
                  <a:srgbClr val="FF0000"/>
                </a:solidFill>
                <a:latin typeface="VNI-Avo" pitchFamily="2" charset="0"/>
              </a:rPr>
              <a:t>aêng</a:t>
            </a:r>
            <a:r>
              <a:rPr lang="en-US" sz="3600">
                <a:solidFill>
                  <a:prstClr val="black"/>
                </a:solidFill>
                <a:latin typeface="VNI-Avo" pitchFamily="2" charset="0"/>
              </a:rPr>
              <a:t>?</a:t>
            </a: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12" y="22176"/>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29716" tIns="57215" rIns="415320" bIns="57215" numCol="1" spcCol="1269" anchor="ctr" anchorCtr="0">
            <a:noAutofit/>
          </a:bodyPr>
          <a:lstStyle/>
          <a:p>
            <a:pPr algn="ctr" defTabSz="1906956">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xmlns="" id="{717745D8-FC38-46F6-A5F2-1C0E1063E674}"/>
              </a:ext>
            </a:extLst>
          </p:cNvPr>
          <p:cNvSpPr txBox="1"/>
          <p:nvPr/>
        </p:nvSpPr>
        <p:spPr>
          <a:xfrm>
            <a:off x="5981077" y="4470859"/>
            <a:ext cx="5016939" cy="769349"/>
          </a:xfrm>
          <a:prstGeom prst="rect">
            <a:avLst/>
          </a:prstGeom>
          <a:noFill/>
        </p:spPr>
        <p:txBody>
          <a:bodyPr wrap="square" lIns="91246" tIns="45674" rIns="91246" bIns="45674" rtlCol="0">
            <a:spAutoFit/>
          </a:bodyPr>
          <a:lstStyle/>
          <a:p>
            <a:pPr algn="ctr"/>
            <a:r>
              <a:rPr lang="en-US" sz="4400" b="1">
                <a:solidFill>
                  <a:prstClr val="black"/>
                </a:solidFill>
                <a:latin typeface="VNI-Avo" pitchFamily="2" charset="0"/>
              </a:rPr>
              <a:t>g</a:t>
            </a:r>
            <a:r>
              <a:rPr lang="en-US" sz="4400" b="1">
                <a:solidFill>
                  <a:srgbClr val="FF0000"/>
                </a:solidFill>
                <a:latin typeface="VNI-Avo" pitchFamily="2" charset="0"/>
              </a:rPr>
              <a:t>aêng</a:t>
            </a:r>
            <a:r>
              <a:rPr lang="en-US" sz="4400" b="1">
                <a:solidFill>
                  <a:prstClr val="black"/>
                </a:solidFill>
                <a:latin typeface="VNI-Avo" pitchFamily="2" charset="0"/>
              </a:rPr>
              <a:t> tay</a:t>
            </a:r>
            <a:endParaRPr lang="en-US" sz="4400" b="1" dirty="0">
              <a:solidFill>
                <a:srgbClr val="FF0000"/>
              </a:solidFill>
              <a:latin typeface="VNI-Avo"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729" y="1164110"/>
            <a:ext cx="3272611" cy="3306751"/>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7745D8-FC38-46F6-A5F2-1C0E1063E674}"/>
              </a:ext>
            </a:extLst>
          </p:cNvPr>
          <p:cNvSpPr txBox="1"/>
          <p:nvPr/>
        </p:nvSpPr>
        <p:spPr>
          <a:xfrm>
            <a:off x="3287782" y="5835047"/>
            <a:ext cx="6306695" cy="830904"/>
          </a:xfrm>
          <a:prstGeom prst="rect">
            <a:avLst/>
          </a:prstGeom>
          <a:noFill/>
        </p:spPr>
        <p:txBody>
          <a:bodyPr wrap="square" lIns="91246" tIns="45674" rIns="91246" bIns="45674" rtlCol="0">
            <a:spAutoFit/>
          </a:bodyPr>
          <a:lstStyle/>
          <a:p>
            <a:pPr algn="ctr"/>
            <a:r>
              <a:rPr lang="en-US" sz="4800" b="1">
                <a:solidFill>
                  <a:prstClr val="black"/>
                </a:solidFill>
                <a:latin typeface="VNI-Avo" pitchFamily="2" charset="0"/>
              </a:rPr>
              <a:t>m</a:t>
            </a:r>
            <a:r>
              <a:rPr lang="en-US" sz="4800" b="1">
                <a:solidFill>
                  <a:srgbClr val="FF0000"/>
                </a:solidFill>
                <a:latin typeface="VNI-Avo" pitchFamily="2" charset="0"/>
              </a:rPr>
              <a:t>aêng</a:t>
            </a:r>
            <a:endParaRPr lang="en-US" sz="4800" b="1" dirty="0">
              <a:solidFill>
                <a:srgbClr val="FF0000"/>
              </a:solidFill>
              <a:latin typeface="VNI-Avo"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2" y="2"/>
            <a:ext cx="7067551" cy="5281457"/>
          </a:xfrm>
          <a:prstGeom prst="rect">
            <a:avLst/>
          </a:prstGeom>
        </p:spPr>
      </p:pic>
    </p:spTree>
    <p:extLst>
      <p:ext uri="{BB962C8B-B14F-4D97-AF65-F5344CB8AC3E}">
        <p14:creationId xmlns:p14="http://schemas.microsoft.com/office/powerpoint/2010/main" val="181273100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491" y="285751"/>
            <a:ext cx="9601200" cy="5486400"/>
          </a:xfrm>
          <a:prstGeom prst="rect">
            <a:avLst/>
          </a:prstGeom>
        </p:spPr>
      </p:pic>
      <p:sp>
        <p:nvSpPr>
          <p:cNvPr id="3" name="TextBox 2">
            <a:extLst>
              <a:ext uri="{FF2B5EF4-FFF2-40B4-BE49-F238E27FC236}">
                <a16:creationId xmlns:a16="http://schemas.microsoft.com/office/drawing/2014/main" xmlns="" id="{717745D8-FC38-46F6-A5F2-1C0E1063E674}"/>
              </a:ext>
            </a:extLst>
          </p:cNvPr>
          <p:cNvSpPr txBox="1"/>
          <p:nvPr/>
        </p:nvSpPr>
        <p:spPr>
          <a:xfrm>
            <a:off x="2887746" y="5835047"/>
            <a:ext cx="6306695" cy="830904"/>
          </a:xfrm>
          <a:prstGeom prst="rect">
            <a:avLst/>
          </a:prstGeom>
          <a:noFill/>
        </p:spPr>
        <p:txBody>
          <a:bodyPr wrap="square" lIns="91246" tIns="45674" rIns="91246" bIns="45674" rtlCol="0">
            <a:spAutoFit/>
          </a:bodyPr>
          <a:lstStyle/>
          <a:p>
            <a:pPr algn="ctr"/>
            <a:r>
              <a:rPr lang="en-US" sz="4800" b="1">
                <a:solidFill>
                  <a:prstClr val="black"/>
                </a:solidFill>
                <a:latin typeface="VNI-Avo" pitchFamily="2" charset="0"/>
              </a:rPr>
              <a:t>tr</a:t>
            </a:r>
            <a:r>
              <a:rPr lang="en-US" sz="4800" b="1">
                <a:solidFill>
                  <a:srgbClr val="FF0000"/>
                </a:solidFill>
                <a:latin typeface="VNI-Avo" pitchFamily="2" charset="0"/>
              </a:rPr>
              <a:t>aêng</a:t>
            </a:r>
            <a:endParaRPr lang="en-US" sz="4800" b="1" dirty="0">
              <a:solidFill>
                <a:srgbClr val="FF0000"/>
              </a:solidFill>
              <a:latin typeface="VNI-Avo" pitchFamily="2" charset="0"/>
            </a:endParaRPr>
          </a:p>
        </p:txBody>
      </p:sp>
    </p:spTree>
    <p:extLst>
      <p:ext uri="{BB962C8B-B14F-4D97-AF65-F5344CB8AC3E}">
        <p14:creationId xmlns:p14="http://schemas.microsoft.com/office/powerpoint/2010/main" val="68887693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3345499" y="110736"/>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3705"/>
              <a:endParaRPr lang="en-US">
                <a:solidFill>
                  <a:prstClr val="white"/>
                </a:solidFill>
              </a:endParaRPr>
            </a:p>
          </p:txBody>
        </p:sp>
        <p:sp>
          <p:nvSpPr>
            <p:cNvPr id="5" name="文本框 6"/>
            <p:cNvSpPr txBox="1">
              <a:spLocks noChangeArrowheads="1"/>
            </p:cNvSpPr>
            <p:nvPr/>
          </p:nvSpPr>
          <p:spPr bwMode="auto">
            <a:xfrm>
              <a:off x="3897724" y="2765361"/>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658"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8" name="文本框 6"/>
          <p:cNvSpPr txBox="1">
            <a:spLocks noChangeArrowheads="1"/>
          </p:cNvSpPr>
          <p:nvPr/>
        </p:nvSpPr>
        <p:spPr bwMode="auto">
          <a:xfrm>
            <a:off x="166038" y="1026328"/>
            <a:ext cx="11599529" cy="52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70" tIns="46158" rIns="92170" bIns="46158">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658" fontAlgn="base">
              <a:spcBef>
                <a:spcPct val="0"/>
              </a:spcBef>
              <a:spcAft>
                <a:spcPct val="0"/>
              </a:spcAft>
              <a:defRPr/>
            </a:pPr>
            <a:r>
              <a:rPr lang="en-US" altLang="zh-CN" sz="2800" b="1">
                <a:solidFill>
                  <a:srgbClr val="FF0000"/>
                </a:solidFill>
                <a:latin typeface="VNI-Avo" pitchFamily="2" charset="0"/>
                <a:ea typeface="华康海报体W12(P)" panose="040B0C00000000000000" pitchFamily="82" charset="-122"/>
              </a:rPr>
              <a:t>1. Muõ baûo hieåm goàm maáy boä phaän? Ñoù laø nhöõng boä phaän naøo?</a:t>
            </a:r>
            <a:endParaRPr lang="zh-CN" altLang="en-US" sz="28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317774" y="1611115"/>
            <a:ext cx="12026628" cy="10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70" tIns="46158" rIns="92170" bIns="46158">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1658" fontAlgn="base">
              <a:spcBef>
                <a:spcPct val="0"/>
              </a:spcBef>
              <a:spcAft>
                <a:spcPct val="0"/>
              </a:spcAft>
              <a:defRPr/>
            </a:pPr>
            <a:r>
              <a:rPr lang="en-US" sz="3200" b="1">
                <a:solidFill>
                  <a:prstClr val="black"/>
                </a:solidFill>
                <a:latin typeface="VNI-Avo" pitchFamily="2" charset="0"/>
                <a:ea typeface="+mn-ea"/>
              </a:rPr>
              <a:t>	Muõ baûo hieåm goàm 3 boä phaän. Ñoù laø lôùp voû phía ngoaøi, lôùp beân trong vaø quai</a:t>
            </a:r>
            <a:endParaRPr lang="zh-CN" altLang="en-US" sz="3600" b="1" dirty="0">
              <a:solidFill>
                <a:srgbClr val="7030A0"/>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317773" y="2812283"/>
            <a:ext cx="8188339" cy="10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70" tIns="46158" rIns="92170" bIns="46158">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658" fontAlgn="base">
              <a:spcBef>
                <a:spcPct val="0"/>
              </a:spcBef>
              <a:spcAft>
                <a:spcPct val="0"/>
              </a:spcAft>
              <a:defRPr/>
            </a:pPr>
            <a:r>
              <a:rPr lang="en-US" altLang="zh-CN" sz="3200" b="1">
                <a:solidFill>
                  <a:srgbClr val="FF0000"/>
                </a:solidFill>
                <a:latin typeface="VNI-Avo" pitchFamily="2" charset="0"/>
                <a:ea typeface="华康海报体W12(P)" panose="040B0C00000000000000" pitchFamily="82" charset="-122"/>
              </a:rPr>
              <a:t>2. Khi ñoäi muõ baûo hieåm, ta phaûi laøm gì?</a:t>
            </a:r>
          </a:p>
          <a:p>
            <a:pPr algn="ctr" defTabSz="511658" fontAlgn="base">
              <a:spcBef>
                <a:spcPct val="0"/>
              </a:spcBef>
              <a:spcAft>
                <a:spcPct val="0"/>
              </a:spcAft>
              <a:defRPr/>
            </a:pPr>
            <a:endParaRPr lang="zh-CN" altLang="en-US" sz="3200" b="1" dirty="0">
              <a:solidFill>
                <a:srgbClr val="0070C0"/>
              </a:solidFill>
              <a:latin typeface="VNI-Avo" pitchFamily="2" charset="0"/>
              <a:ea typeface="华康海报体W12(P)" panose="040B0C00000000000000" pitchFamily="82" charset="-122"/>
            </a:endParaRPr>
          </a:p>
        </p:txBody>
      </p:sp>
      <p:sp>
        <p:nvSpPr>
          <p:cNvPr id="17" name="文本框 6"/>
          <p:cNvSpPr txBox="1">
            <a:spLocks noChangeArrowheads="1"/>
          </p:cNvSpPr>
          <p:nvPr/>
        </p:nvSpPr>
        <p:spPr bwMode="auto">
          <a:xfrm>
            <a:off x="317773" y="4138495"/>
            <a:ext cx="11553043" cy="10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70" tIns="46158" rIns="92170" bIns="46158">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658" fontAlgn="base">
              <a:spcBef>
                <a:spcPct val="0"/>
              </a:spcBef>
              <a:spcAft>
                <a:spcPct val="0"/>
              </a:spcAft>
              <a:defRPr/>
            </a:pPr>
            <a:r>
              <a:rPr lang="en-US" altLang="zh-CN" sz="3200" b="1">
                <a:solidFill>
                  <a:srgbClr val="FF0000"/>
                </a:solidFill>
                <a:latin typeface="VNI-Avo" pitchFamily="2" charset="0"/>
                <a:ea typeface="华康海报体W12(P)" panose="040B0C00000000000000" pitchFamily="82" charset="-122"/>
              </a:rPr>
              <a:t>3. Tìm töø ngöõ noùi veà caùch caøi quai muõ baûo hieåm khi ñoäi.</a:t>
            </a:r>
          </a:p>
          <a:p>
            <a:pPr algn="ctr" defTabSz="511658" fontAlgn="base">
              <a:spcBef>
                <a:spcPct val="0"/>
              </a:spcBef>
              <a:spcAft>
                <a:spcPct val="0"/>
              </a:spcAft>
              <a:defRPr/>
            </a:pPr>
            <a:endParaRPr lang="zh-CN" altLang="en-US" sz="3200" b="1" dirty="0">
              <a:solidFill>
                <a:srgbClr val="0070C0"/>
              </a:solidFill>
              <a:latin typeface="VNI-Avo" pitchFamily="2" charset="0"/>
              <a:ea typeface="华康海报体W12(P)" panose="040B0C00000000000000" pitchFamily="82" charset="-122"/>
            </a:endParaRPr>
          </a:p>
        </p:txBody>
      </p:sp>
      <p:sp>
        <p:nvSpPr>
          <p:cNvPr id="2" name="Rectangle 1"/>
          <p:cNvSpPr/>
          <p:nvPr/>
        </p:nvSpPr>
        <p:spPr>
          <a:xfrm>
            <a:off x="881531" y="3534671"/>
            <a:ext cx="10989287" cy="584775"/>
          </a:xfrm>
          <a:prstGeom prst="rect">
            <a:avLst/>
          </a:prstGeom>
        </p:spPr>
        <p:txBody>
          <a:bodyPr wrap="square" lIns="91436" tIns="45718" rIns="91436" bIns="45718">
            <a:spAutoFit/>
          </a:bodyPr>
          <a:lstStyle/>
          <a:p>
            <a:pPr defTabSz="914354">
              <a:defRPr/>
            </a:pPr>
            <a:r>
              <a:rPr lang="en-US" sz="3200" b="1" kern="0">
                <a:solidFill>
                  <a:prstClr val="black"/>
                </a:solidFill>
                <a:latin typeface="VNI-Avo" pitchFamily="2" charset="0"/>
              </a:rPr>
              <a:t>Khi ñoäi muõ, ta phaûi caøi khoùa chaéc chaén.</a:t>
            </a:r>
            <a:endParaRPr lang="vi-VN" kern="0">
              <a:solidFill>
                <a:sysClr val="windowText" lastClr="000000"/>
              </a:solidFill>
            </a:endParaRPr>
          </a:p>
        </p:txBody>
      </p:sp>
      <p:sp>
        <p:nvSpPr>
          <p:cNvPr id="6" name="Rectangle 5"/>
          <p:cNvSpPr/>
          <p:nvPr/>
        </p:nvSpPr>
        <p:spPr>
          <a:xfrm>
            <a:off x="631213" y="4692813"/>
            <a:ext cx="11713187" cy="1077219"/>
          </a:xfrm>
          <a:prstGeom prst="rect">
            <a:avLst/>
          </a:prstGeom>
        </p:spPr>
        <p:txBody>
          <a:bodyPr wrap="square" lIns="91436" tIns="45718" rIns="91436" bIns="45718">
            <a:spAutoFit/>
          </a:bodyPr>
          <a:lstStyle/>
          <a:p>
            <a:pPr lvl="0"/>
            <a:r>
              <a:rPr lang="en-US" sz="3200" b="1">
                <a:solidFill>
                  <a:prstClr val="black"/>
                </a:solidFill>
                <a:latin typeface="VNI-Avo" pitchFamily="2" charset="0"/>
              </a:rPr>
              <a:t>Caøi vöøa saùt caèm, khoâng quaù roäng vaø cuõng khoâng quaù chaät.</a:t>
            </a:r>
          </a:p>
        </p:txBody>
      </p:sp>
    </p:spTree>
    <p:extLst>
      <p:ext uri="{BB962C8B-B14F-4D97-AF65-F5344CB8AC3E}">
        <p14:creationId xmlns:p14="http://schemas.microsoft.com/office/powerpoint/2010/main" val="7831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7" grpId="0"/>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0" y="10511"/>
            <a:ext cx="121920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54"/>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HỌC SINH QUA ĐƯỜNG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4034"/>
          <a:stretch/>
        </p:blipFill>
        <p:spPr>
          <a:xfrm>
            <a:off x="3352803" y="5213133"/>
            <a:ext cx="3279228" cy="1672407"/>
          </a:xfrm>
          <a:prstGeom prst="rect">
            <a:avLst/>
          </a:prstGeom>
        </p:spPr>
      </p:pic>
      <p:sp>
        <p:nvSpPr>
          <p:cNvPr id="7" name="TextBox 6">
            <a:hlinkClick r:id="rId4" action="ppaction://hlinksldjump"/>
          </p:cNvPr>
          <p:cNvSpPr txBox="1"/>
          <p:nvPr/>
        </p:nvSpPr>
        <p:spPr>
          <a:xfrm>
            <a:off x="3925613" y="5318890"/>
            <a:ext cx="2133600" cy="769441"/>
          </a:xfrm>
          <a:prstGeom prst="rect">
            <a:avLst/>
          </a:prstGeom>
          <a:noFill/>
        </p:spPr>
        <p:txBody>
          <a:bodyPr wrap="square" lIns="91436" tIns="45718" rIns="91436" bIns="45718" rtlCol="0">
            <a:spAutoFit/>
          </a:bodyPr>
          <a:lstStyle/>
          <a:p>
            <a:pPr defTabSz="914354"/>
            <a:r>
              <a:rPr lang="en-US" sz="4400" dirty="0">
                <a:solidFill>
                  <a:prstClr val="black"/>
                </a:solidFill>
                <a:latin typeface="Times New Roman" pitchFamily="18" charset="0"/>
                <a:cs typeface="Times New Roman" pitchFamily="18" charset="0"/>
                <a:hlinkClick r:id="rId5" action="ppaction://hlinksldjump"/>
              </a:rPr>
              <a:t>PLAY</a:t>
            </a:r>
            <a:endParaRPr lang="en-US" sz="4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2221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9577"/>
          <a:stretch/>
        </p:blipFill>
        <p:spPr>
          <a:xfrm>
            <a:off x="-178386" y="0"/>
            <a:ext cx="12370387" cy="6858000"/>
          </a:xfrm>
          <a:prstGeom prst="rect">
            <a:avLst/>
          </a:prstGeom>
        </p:spPr>
      </p:pic>
      <p:sp>
        <p:nvSpPr>
          <p:cNvPr id="6" name="Rectangle 5"/>
          <p:cNvSpPr/>
          <p:nvPr/>
        </p:nvSpPr>
        <p:spPr>
          <a:xfrm>
            <a:off x="3542487" y="802759"/>
            <a:ext cx="5416865" cy="1617632"/>
          </a:xfrm>
          <a:prstGeom prst="rect">
            <a:avLst/>
          </a:prstGeom>
          <a:noFill/>
        </p:spPr>
        <p:txBody>
          <a:bodyPr wrap="square" lIns="123701" tIns="61852" rIns="123701" bIns="61852">
            <a:spAutoFit/>
          </a:bodyPr>
          <a:lstStyle/>
          <a:p>
            <a:pPr algn="ctr" defTabSz="1293508">
              <a:defRPr/>
            </a:pPr>
            <a:r>
              <a:rPr lang="en-US" sz="9700" b="1" dirty="0" err="1">
                <a:ln w="12700">
                  <a:solidFill>
                    <a:srgbClr val="4BACC6"/>
                  </a:solidFill>
                  <a:prstDash val="solid"/>
                </a:ln>
                <a:solidFill>
                  <a:srgbClr val="FF0000"/>
                </a:solidFill>
                <a:latin typeface="VNI-Avo" pitchFamily="2" charset="0"/>
              </a:rPr>
              <a:t>Thö</a:t>
            </a:r>
            <a:r>
              <a:rPr lang="en-US" sz="9700" b="1" dirty="0">
                <a:ln w="12700">
                  <a:solidFill>
                    <a:srgbClr val="4BACC6"/>
                  </a:solidFill>
                  <a:prstDash val="solid"/>
                </a:ln>
                <a:solidFill>
                  <a:srgbClr val="FF0000"/>
                </a:solidFill>
                <a:latin typeface="VNI-Avo" pitchFamily="2" charset="0"/>
              </a:rPr>
              <a:t> </a:t>
            </a:r>
            <a:r>
              <a:rPr lang="en-US" sz="9700" b="1" dirty="0" err="1">
                <a:ln w="12700">
                  <a:solidFill>
                    <a:srgbClr val="4BACC6"/>
                  </a:solidFill>
                  <a:prstDash val="solid"/>
                </a:ln>
                <a:solidFill>
                  <a:srgbClr val="FF0000"/>
                </a:solidFill>
                <a:latin typeface="VNI-Avo" pitchFamily="2" charset="0"/>
              </a:rPr>
              <a:t>giaõn</a:t>
            </a:r>
            <a:endParaRPr lang="en-US" sz="9700" b="1" dirty="0">
              <a:ln w="12700">
                <a:solidFill>
                  <a:srgbClr val="4BACC6"/>
                </a:solidFill>
                <a:prstDash val="solid"/>
              </a:ln>
              <a:solidFill>
                <a:srgbClr val="FF0000"/>
              </a:solidFill>
              <a:latin typeface="VNI-Avo" pitchFamily="2" charset="0"/>
            </a:endParaRPr>
          </a:p>
        </p:txBody>
      </p:sp>
    </p:spTree>
    <p:extLst>
      <p:ext uri="{BB962C8B-B14F-4D97-AF65-F5344CB8AC3E}">
        <p14:creationId xmlns:p14="http://schemas.microsoft.com/office/powerpoint/2010/main" val="40797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Đi Qua Ngã Tư Đường Phố - Nhạc Thiếu Nhi Hoạt Hình Vui Nhộ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5156"/>
            <a:ext cx="12192000" cy="6858000"/>
          </a:xfrm>
          <a:prstGeom prst="rect">
            <a:avLst/>
          </a:prstGeom>
        </p:spPr>
      </p:pic>
    </p:spTree>
    <p:extLst>
      <p:ext uri="{BB962C8B-B14F-4D97-AF65-F5344CB8AC3E}">
        <p14:creationId xmlns:p14="http://schemas.microsoft.com/office/powerpoint/2010/main" val="34898069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xmlns="" id="{6F878902-F210-4D89-970F-8CC6EC4C405D}"/>
              </a:ext>
            </a:extLst>
          </p:cNvPr>
          <p:cNvSpPr/>
          <p:nvPr/>
        </p:nvSpPr>
        <p:spPr>
          <a:xfrm rot="150597">
            <a:off x="891023" y="21204"/>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rtlCol="0" anchor="ctr"/>
          <a:lstStyle/>
          <a:p>
            <a:pPr algn="ctr" defTabSz="913582"/>
            <a:endParaRPr lang="zh-CN" altLang="en-US" dirty="0">
              <a:solidFill>
                <a:prstClr val="white"/>
              </a:solidFill>
            </a:endParaRPr>
          </a:p>
        </p:txBody>
      </p:sp>
      <p:sp>
        <p:nvSpPr>
          <p:cNvPr id="4" name="TextBox 37"/>
          <p:cNvSpPr>
            <a:spLocks noChangeArrowheads="1"/>
          </p:cNvSpPr>
          <p:nvPr/>
        </p:nvSpPr>
        <p:spPr bwMode="auto">
          <a:xfrm>
            <a:off x="2773285" y="2251900"/>
            <a:ext cx="7334251" cy="2623789"/>
          </a:xfrm>
          <a:prstGeom prst="rect">
            <a:avLst/>
          </a:prstGeom>
          <a:noFill/>
          <a:ln>
            <a:noFill/>
          </a:ln>
          <a:extLst/>
        </p:spPr>
        <p:txBody>
          <a:bodyPr lIns="68513" tIns="34255" rIns="68513" bIns="34255">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3517">
              <a:spcBef>
                <a:spcPct val="0"/>
              </a:spcBef>
              <a:buNone/>
              <a:defRPr/>
            </a:pPr>
            <a:r>
              <a:rPr lang="en-US" altLang="zh-CN" sz="16700" b="1">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rPr>
              <a:t>TIEÁT 3</a:t>
            </a:r>
            <a:endParaRPr lang="zh-CN" altLang="en-US" sz="16700" b="1" dirty="0">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33" y="-163860"/>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17" y="-1948973"/>
            <a:ext cx="609601"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1" y="153320"/>
            <a:ext cx="2617216" cy="2459235"/>
          </a:xfrm>
          <a:prstGeom prst="rect">
            <a:avLst/>
          </a:prstGeom>
        </p:spPr>
      </p:pic>
    </p:spTree>
    <p:extLst>
      <p:ext uri="{BB962C8B-B14F-4D97-AF65-F5344CB8AC3E}">
        <p14:creationId xmlns:p14="http://schemas.microsoft.com/office/powerpoint/2010/main" val="2946844780"/>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693"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87693"/>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88443"/>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3" y="252"/>
            <a:ext cx="12192361" cy="6857799"/>
          </a:xfrm>
          <a:prstGeom prst="rect">
            <a:avLst/>
          </a:prstGeom>
        </p:spPr>
      </p:pic>
      <p:sp>
        <p:nvSpPr>
          <p:cNvPr id="4" name="Rectangle 3"/>
          <p:cNvSpPr/>
          <p:nvPr/>
        </p:nvSpPr>
        <p:spPr>
          <a:xfrm>
            <a:off x="932357" y="2353301"/>
            <a:ext cx="7571299" cy="2155795"/>
          </a:xfrm>
          <a:prstGeom prst="rect">
            <a:avLst/>
          </a:prstGeom>
          <a:noFill/>
        </p:spPr>
        <p:txBody>
          <a:bodyPr wrap="square" lIns="123265" tIns="61630" rIns="123265" bIns="61630">
            <a:spAutoFit/>
          </a:bodyPr>
          <a:lstStyle/>
          <a:p>
            <a:pPr algn="ctr" defTabSz="963953"/>
            <a:r>
              <a:rPr lang="en-US" sz="13200" b="1">
                <a:ln w="12700">
                  <a:solidFill>
                    <a:srgbClr val="4BACC6"/>
                  </a:solidFill>
                  <a:prstDash val="solid"/>
                </a:ln>
                <a:solidFill>
                  <a:srgbClr val="FFFF00"/>
                </a:solidFill>
                <a:latin typeface="HP001" panose="020B0603050302020204" pitchFamily="34" charset="0"/>
                <a:ea typeface="HP001" panose="020B0603050302020204" pitchFamily="34" charset="0"/>
              </a:rPr>
              <a:t>1.Tập </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ȫ</a:t>
            </a:r>
            <a:r>
              <a:rPr lang="el-GR"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μ</a:t>
            </a:r>
            <a:r>
              <a:rPr lang="en-US" sz="13200" b="1" dirty="0" err="1">
                <a:ln w="12700">
                  <a:solidFill>
                    <a:srgbClr val="4BACC6"/>
                  </a:solidFill>
                  <a:prstDash val="solid"/>
                </a:ln>
                <a:solidFill>
                  <a:srgbClr val="FFFF00"/>
                </a:solidFill>
                <a:latin typeface="HP001" panose="020B0603050302020204" pitchFamily="34" charset="0"/>
                <a:ea typeface="HP001" panose="020B0603050302020204" pitchFamily="34" charset="0"/>
              </a:rPr>
              <a:t>ết</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 </a:t>
            </a:r>
          </a:p>
        </p:txBody>
      </p:sp>
    </p:spTree>
    <p:extLst>
      <p:ext uri="{BB962C8B-B14F-4D97-AF65-F5344CB8AC3E}">
        <p14:creationId xmlns:p14="http://schemas.microsoft.com/office/powerpoint/2010/main" val="230617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307332" y="308820"/>
            <a:ext cx="2690648" cy="614117"/>
          </a:xfrm>
          <a:prstGeom prst="rect">
            <a:avLst/>
          </a:prstGeom>
          <a:noFill/>
        </p:spPr>
        <p:txBody>
          <a:bodyPr wrap="square" lIns="120508" tIns="60246" rIns="120508" bIns="60246" rtlCol="0">
            <a:spAutoFit/>
          </a:bodyPr>
          <a:lstStyle/>
          <a:p>
            <a:pPr defTabSz="1207670">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405" y="1340739"/>
            <a:ext cx="4245303" cy="4918252"/>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45" y="32434"/>
            <a:ext cx="1139883" cy="1559367"/>
          </a:xfrm>
          <a:prstGeom prst="rect">
            <a:avLst/>
          </a:prstGeom>
        </p:spPr>
      </p:pic>
    </p:spTree>
    <p:extLst>
      <p:ext uri="{BB962C8B-B14F-4D97-AF65-F5344CB8AC3E}">
        <p14:creationId xmlns:p14="http://schemas.microsoft.com/office/powerpoint/2010/main" val="49907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2545" y="32434"/>
            <a:ext cx="1139883" cy="1559367"/>
          </a:xfrm>
          <a:prstGeom prst="rect">
            <a:avLst/>
          </a:prstGeom>
        </p:spPr>
      </p:pic>
      <p:pic>
        <p:nvPicPr>
          <p:cNvPr id="3" name="chu 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08337" y="32433"/>
            <a:ext cx="6634139" cy="6634139"/>
          </a:xfrm>
        </p:spPr>
      </p:pic>
    </p:spTree>
    <p:extLst>
      <p:ext uri="{BB962C8B-B14F-4D97-AF65-F5344CB8AC3E}">
        <p14:creationId xmlns:p14="http://schemas.microsoft.com/office/powerpoint/2010/main" val="1303382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79" t="5503" b="31428"/>
          <a:stretch/>
        </p:blipFill>
        <p:spPr>
          <a:xfrm>
            <a:off x="1" y="-26359"/>
            <a:ext cx="7431315" cy="6884371"/>
          </a:xfrm>
          <a:prstGeom prst="rect">
            <a:avLst/>
          </a:prstGeom>
        </p:spPr>
      </p:pic>
      <p:sp>
        <p:nvSpPr>
          <p:cNvPr id="6" name="Rectangle 5"/>
          <p:cNvSpPr>
            <a:spLocks noChangeArrowheads="1"/>
          </p:cNvSpPr>
          <p:nvPr/>
        </p:nvSpPr>
        <p:spPr bwMode="auto">
          <a:xfrm>
            <a:off x="7431395" y="2754141"/>
            <a:ext cx="3715551" cy="13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72" tIns="45634" rIns="91172" bIns="45634">
            <a:spAutoFit/>
          </a:bodyPr>
          <a:lstStyle/>
          <a:p>
            <a:pPr algn="ctr" defTabSz="911589"/>
            <a:r>
              <a:rPr lang="en-US" sz="8000" b="1">
                <a:solidFill>
                  <a:srgbClr val="FF0000"/>
                </a:solidFill>
                <a:latin typeface="VNI-Avo" pitchFamily="2" charset="0"/>
              </a:rPr>
              <a:t>VTV/17</a:t>
            </a:r>
          </a:p>
        </p:txBody>
      </p:sp>
    </p:spTree>
    <p:extLst>
      <p:ext uri="{BB962C8B-B14F-4D97-AF65-F5344CB8AC3E}">
        <p14:creationId xmlns:p14="http://schemas.microsoft.com/office/powerpoint/2010/main" val="42230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12" y="1803631"/>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246"/>
            <a:ext cx="1139883" cy="1559367"/>
          </a:xfrm>
          <a:prstGeom prst="rect">
            <a:avLst/>
          </a:prstGeom>
        </p:spPr>
      </p:pic>
      <p:sp>
        <p:nvSpPr>
          <p:cNvPr id="3" name="Rectangle 2"/>
          <p:cNvSpPr/>
          <p:nvPr/>
        </p:nvSpPr>
        <p:spPr>
          <a:xfrm>
            <a:off x="615763" y="2481844"/>
            <a:ext cx="9666421" cy="830993"/>
          </a:xfrm>
          <a:prstGeom prst="rect">
            <a:avLst/>
          </a:prstGeom>
        </p:spPr>
        <p:txBody>
          <a:bodyPr wrap="none" lIns="91436" tIns="45718" rIns="91436" bIns="45718">
            <a:spAutoFit/>
          </a:bodyPr>
          <a:lstStyle/>
          <a:p>
            <a:r>
              <a:rPr lang="el-GR" sz="4800" b="1" dirty="0">
                <a:latin typeface="HP001" pitchFamily="34" charset="0"/>
                <a:ea typeface="HP001" pitchFamily="34" charset="0"/>
              </a:rPr>
              <a:t> </a:t>
            </a:r>
            <a:r>
              <a:rPr lang="el-GR" sz="4800" b="1" dirty="0">
                <a:latin typeface="HP001 4 hàng" pitchFamily="34" charset="0"/>
                <a:ea typeface="HP001" pitchFamily="34" charset="0"/>
              </a:rPr>
              <a:t>τ</a:t>
            </a:r>
            <a:r>
              <a:rPr lang="vi-VN" sz="4800" b="1" dirty="0">
                <a:latin typeface="HP001 4 hàng" pitchFamily="34" charset="0"/>
                <a:ea typeface="HP001" pitchFamily="34" charset="0"/>
              </a:rPr>
              <a:t>Ń có </a:t>
            </a:r>
            <a:r>
              <a:rPr lang="el-GR" sz="4800" b="1" dirty="0" smtClean="0">
                <a:latin typeface="HP001 4 hàng" pitchFamily="34" charset="0"/>
                <a:ea typeface="HP001" pitchFamily="34" charset="0"/>
              </a:rPr>
              <a:t>ηΗ</a:t>
            </a:r>
            <a:r>
              <a:rPr lang="en-US" sz="4800" b="1" dirty="0">
                <a:latin typeface="HP001 4 hàng" pitchFamily="34" charset="0"/>
                <a:ea typeface="HP001" pitchFamily="34" charset="0"/>
              </a:rPr>
              <a:t>ề</a:t>
            </a:r>
            <a:r>
              <a:rPr lang="vi-VN" sz="4800" b="1" dirty="0" smtClean="0">
                <a:latin typeface="HP001 4 hàng" pitchFamily="34" charset="0"/>
                <a:ea typeface="HP001" pitchFamily="34" charset="0"/>
              </a:rPr>
              <a:t>u </a:t>
            </a:r>
            <a:r>
              <a:rPr lang="en-US" sz="4800" b="1" dirty="0" smtClean="0">
                <a:latin typeface="HP001 4 hàng" pitchFamily="34" charset="0"/>
                <a:ea typeface="HP001" pitchFamily="34" charset="0"/>
              </a:rPr>
              <a:t>s</a:t>
            </a:r>
            <a:r>
              <a:rPr lang="vi-VN" sz="4800" b="1" dirty="0" smtClean="0">
                <a:latin typeface="HP001 4 hàng" pitchFamily="34" charset="0"/>
                <a:ea typeface="HP001" pitchFamily="34" charset="0"/>
              </a:rPr>
              <a:t>á</a:t>
            </a:r>
            <a:r>
              <a:rPr lang="el-GR" sz="4800" b="1" dirty="0">
                <a:latin typeface="HP001 4 hàng" pitchFamily="34" charset="0"/>
                <a:ea typeface="HP001" pitchFamily="34" charset="0"/>
              </a:rPr>
              <a:t>ε </a:t>
            </a:r>
            <a:r>
              <a:rPr lang="vi-VN" sz="4800" b="1" dirty="0">
                <a:latin typeface="HP001 4 hàng" pitchFamily="34" charset="0"/>
                <a:ea typeface="HP001" pitchFamily="34" charset="0"/>
              </a:rPr>
              <a:t>Ǉru</a:t>
            </a:r>
            <a:r>
              <a:rPr lang="el-GR" sz="4800" b="1" dirty="0">
                <a:latin typeface="HP001 4 hàng" pitchFamily="34" charset="0"/>
                <a:ea typeface="HP001" pitchFamily="34" charset="0"/>
              </a:rPr>
              <a:t>Ώ</a:t>
            </a:r>
            <a:r>
              <a:rPr lang="vi-VN" sz="4800" b="1" dirty="0">
                <a:latin typeface="HP001 4 hàng" pitchFamily="34" charset="0"/>
                <a:ea typeface="HP001" pitchFamily="34" charset="0"/>
              </a:rPr>
              <a:t>ǝn </a:t>
            </a:r>
            <a:r>
              <a:rPr lang="el-GR" sz="4800" b="1" dirty="0" smtClean="0">
                <a:latin typeface="HP001 4 hàng" pitchFamily="34" charset="0"/>
                <a:ea typeface="HP001" pitchFamily="34" charset="0"/>
              </a:rPr>
              <a:t>κΗ</a:t>
            </a:r>
            <a:r>
              <a:rPr lang="en-US" sz="4800" b="1" dirty="0">
                <a:latin typeface="HP001 4 hàng" pitchFamily="34" charset="0"/>
                <a:ea typeface="HP001" pitchFamily="34" charset="0"/>
              </a:rPr>
              <a:t>ế</a:t>
            </a:r>
            <a:r>
              <a:rPr lang="vi-VN" sz="4800" b="1" dirty="0" smtClean="0">
                <a:latin typeface="HP001 4 hàng" pitchFamily="34" charset="0"/>
                <a:ea typeface="HP001" pitchFamily="34" charset="0"/>
              </a:rPr>
              <a:t>u </a:t>
            </a:r>
            <a:r>
              <a:rPr lang="el-GR" sz="4800" b="1" dirty="0">
                <a:latin typeface="HP001 4 hàng" pitchFamily="34" charset="0"/>
                <a:ea typeface="HP001" pitchFamily="34" charset="0"/>
              </a:rPr>
              <a:t>η</a:t>
            </a:r>
            <a:r>
              <a:rPr lang="vi-VN" sz="4800" b="1" dirty="0">
                <a:latin typeface="HP001 4 hàng" pitchFamily="34" charset="0"/>
                <a:ea typeface="HP001" pitchFamily="34" charset="0"/>
              </a:rPr>
              <a:t>i. </a:t>
            </a:r>
          </a:p>
        </p:txBody>
      </p:sp>
    </p:spTree>
    <p:extLst>
      <p:ext uri="{BB962C8B-B14F-4D97-AF65-F5344CB8AC3E}">
        <p14:creationId xmlns:p14="http://schemas.microsoft.com/office/powerpoint/2010/main" val="2699574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79" t="5503" b="31428"/>
          <a:stretch/>
        </p:blipFill>
        <p:spPr>
          <a:xfrm>
            <a:off x="1" y="-26359"/>
            <a:ext cx="7431315" cy="6884371"/>
          </a:xfrm>
          <a:prstGeom prst="rect">
            <a:avLst/>
          </a:prstGeom>
        </p:spPr>
      </p:pic>
      <p:sp>
        <p:nvSpPr>
          <p:cNvPr id="6" name="Rectangle 5"/>
          <p:cNvSpPr>
            <a:spLocks noChangeArrowheads="1"/>
          </p:cNvSpPr>
          <p:nvPr/>
        </p:nvSpPr>
        <p:spPr bwMode="auto">
          <a:xfrm>
            <a:off x="7431395" y="2754141"/>
            <a:ext cx="3715551" cy="13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72" tIns="45634" rIns="91172" bIns="45634">
            <a:spAutoFit/>
          </a:bodyPr>
          <a:lstStyle/>
          <a:p>
            <a:pPr algn="ctr" defTabSz="911589"/>
            <a:r>
              <a:rPr lang="en-US" sz="8000" b="1">
                <a:solidFill>
                  <a:srgbClr val="FF0000"/>
                </a:solidFill>
                <a:latin typeface="VNI-Avo" pitchFamily="2" charset="0"/>
              </a:rPr>
              <a:t>VTV/17</a:t>
            </a:r>
          </a:p>
        </p:txBody>
      </p:sp>
    </p:spTree>
    <p:extLst>
      <p:ext uri="{BB962C8B-B14F-4D97-AF65-F5344CB8AC3E}">
        <p14:creationId xmlns:p14="http://schemas.microsoft.com/office/powerpoint/2010/main" val="19952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7" y="76468"/>
            <a:ext cx="12192361" cy="6857799"/>
          </a:xfrm>
          <a:prstGeom prst="rect">
            <a:avLst/>
          </a:prstGeom>
        </p:spPr>
      </p:pic>
      <p:sp>
        <p:nvSpPr>
          <p:cNvPr id="4" name="Rectangle 3"/>
          <p:cNvSpPr/>
          <p:nvPr/>
        </p:nvSpPr>
        <p:spPr>
          <a:xfrm>
            <a:off x="1426721" y="2353277"/>
            <a:ext cx="7076923" cy="1478769"/>
          </a:xfrm>
          <a:prstGeom prst="rect">
            <a:avLst/>
          </a:prstGeom>
          <a:noFill/>
        </p:spPr>
        <p:txBody>
          <a:bodyPr wrap="square" lIns="123352" tIns="61672" rIns="123352" bIns="61672">
            <a:spAutoFit/>
          </a:bodyPr>
          <a:lstStyle/>
          <a:p>
            <a:pPr algn="ctr" defTabSz="964715"/>
            <a:r>
              <a:rPr lang="en-US" sz="8800" b="1">
                <a:ln w="12700">
                  <a:solidFill>
                    <a:srgbClr val="4BACC6"/>
                  </a:solidFill>
                  <a:prstDash val="solid"/>
                </a:ln>
                <a:solidFill>
                  <a:srgbClr val="FFFF00"/>
                </a:solidFill>
                <a:latin typeface="HP001" panose="020B0603050302020204" pitchFamily="34" charset="0"/>
                <a:ea typeface="HP001" panose="020B0603050302020204" pitchFamily="34" charset="0"/>
              </a:rPr>
              <a:t>2.  Nghe- viết </a:t>
            </a:r>
            <a:endParaRPr lang="en-US" sz="8800" b="1" dirty="0">
              <a:ln w="12700">
                <a:solidFill>
                  <a:srgbClr val="4BACC6"/>
                </a:solidFill>
                <a:prstDash val="solid"/>
              </a:ln>
              <a:solidFill>
                <a:srgbClr val="FFFF00"/>
              </a:solidFill>
              <a:latin typeface="HP001" panose="020B0603050302020204" pitchFamily="34" charset="0"/>
              <a:ea typeface="HP001" panose="020B06030503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 y="6452209"/>
            <a:ext cx="482131" cy="482131"/>
          </a:xfrm>
          <a:prstGeom prst="rect">
            <a:avLst/>
          </a:prstGeom>
        </p:spPr>
      </p:pic>
    </p:spTree>
    <p:extLst>
      <p:ext uri="{BB962C8B-B14F-4D97-AF65-F5344CB8AC3E}">
        <p14:creationId xmlns:p14="http://schemas.microsoft.com/office/powerpoint/2010/main" val="186017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4" y="3323223"/>
            <a:ext cx="12191999" cy="3539836"/>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1244861" y="3247023"/>
            <a:ext cx="2309707"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4" y="2"/>
            <a:ext cx="12191997" cy="3318164"/>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712045" y="1485155"/>
            <a:ext cx="1065671"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274232" y="1496594"/>
            <a:ext cx="12192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2276509" y="1485180"/>
            <a:ext cx="1260217" cy="1689539"/>
          </a:xfrm>
          <a:prstGeom prst="rect">
            <a:avLst/>
          </a:prstGeom>
        </p:spPr>
      </p:pic>
      <p:pic>
        <p:nvPicPr>
          <p:cNvPr id="11" name="Picture 1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09" b="97312" l="308" r="50154">
                        <a14:foregroundMark x1="26308" y1="47491" x2="38462" y2="80287"/>
                        <a14:foregroundMark x1="35231" y1="48387" x2="24769" y2="63799"/>
                        <a14:foregroundMark x1="22462" y1="52509" x2="26923" y2="62545"/>
                        <a14:foregroundMark x1="22615" y1="48566" x2="15846" y2="58244"/>
                        <a14:foregroundMark x1="31077" y1="47849" x2="31385" y2="52509"/>
                        <a14:foregroundMark x1="35231" y1="27419" x2="35692" y2="33513"/>
                        <a14:foregroundMark x1="21538" y1="27599" x2="26923" y2="30466"/>
                        <a14:foregroundMark x1="38154" y1="48925" x2="40769" y2="54301"/>
                        <a14:foregroundMark x1="40769" y1="85125" x2="43846" y2="94086"/>
                        <a14:foregroundMark x1="29538" y1="84229" x2="29846" y2="92652"/>
                        <a14:foregroundMark x1="23077" y1="94265" x2="31077" y2="93190"/>
                        <a14:foregroundMark x1="23538" y1="92832" x2="27846" y2="89606"/>
                        <a14:foregroundMark x1="25538" y1="90502" x2="26615" y2="89068"/>
                        <a14:foregroundMark x1="41077" y1="91039" x2="42154" y2="96237"/>
                        <a14:foregroundMark x1="43538" y1="89785" x2="45692" y2="94086"/>
                      </a14:backgroundRemoval>
                    </a14:imgEffect>
                  </a14:imgLayer>
                </a14:imgProps>
              </a:ext>
              <a:ext uri="{28A0092B-C50C-407E-A947-70E740481C1C}">
                <a14:useLocalDpi xmlns:a14="http://schemas.microsoft.com/office/drawing/2010/main" val="0"/>
              </a:ext>
            </a:extLst>
          </a:blip>
          <a:srcRect r="50000" b="2222"/>
          <a:stretch/>
        </p:blipFill>
        <p:spPr>
          <a:xfrm>
            <a:off x="6705616" y="1295426"/>
            <a:ext cx="1469071" cy="1849673"/>
          </a:xfrm>
          <a:prstGeom prst="rect">
            <a:avLst/>
          </a:prstGeom>
        </p:spPr>
      </p:pic>
      <p:pic>
        <p:nvPicPr>
          <p:cNvPr id="13" name="Picture 12"/>
          <p:cNvPicPr>
            <a:picLocks noChangeAspect="1"/>
          </p:cNvPicPr>
          <p:nvPr/>
        </p:nvPicPr>
        <p:blipFill rotWithShape="1">
          <a:blip r:embed="rId15">
            <a:extLst>
              <a:ext uri="{BEBA8EAE-BF5A-486C-A8C5-ECC9F3942E4B}">
                <a14:imgProps xmlns:a14="http://schemas.microsoft.com/office/drawing/2010/main">
                  <a14:imgLayer r:embed="rId16">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3547051" y="1265779"/>
            <a:ext cx="1727199" cy="1908916"/>
          </a:xfrm>
          <a:prstGeom prst="rect">
            <a:avLst/>
          </a:prstGeom>
        </p:spPr>
      </p:pic>
      <p:pic>
        <p:nvPicPr>
          <p:cNvPr id="15" name="Picture 1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1921299" y="3553564"/>
            <a:ext cx="3657600" cy="2341672"/>
          </a:xfrm>
          <a:prstGeom prst="rect">
            <a:avLst/>
          </a:prstGeom>
        </p:spPr>
      </p:pic>
      <p:pic>
        <p:nvPicPr>
          <p:cNvPr id="16" name="Picture 15"/>
          <p:cNvPicPr>
            <a:picLocks noChangeAspect="1"/>
          </p:cNvPicPr>
          <p:nvPr/>
        </p:nvPicPr>
        <p:blipFill>
          <a:blip r:embed="rId19">
            <a:extLst>
              <a:ext uri="{BEBA8EAE-BF5A-486C-A8C5-ECC9F3942E4B}">
                <a14:imgProps xmlns:a14="http://schemas.microsoft.com/office/drawing/2010/main">
                  <a14:imgLayer r:embed="rId20">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1582417" y="4724402"/>
            <a:ext cx="4311649" cy="2296343"/>
          </a:xfrm>
          <a:prstGeom prst="rect">
            <a:avLst/>
          </a:prstGeom>
        </p:spPr>
      </p:pic>
      <p:pic>
        <p:nvPicPr>
          <p:cNvPr id="1026"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304797" y="3553566"/>
            <a:ext cx="1777697" cy="368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3" action="ppaction://hlinksldjump"/>
          </p:cNvPr>
          <p:cNvSpPr/>
          <p:nvPr/>
        </p:nvSpPr>
        <p:spPr>
          <a:xfrm>
            <a:off x="4043787"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sz="2400" dirty="0">
                <a:solidFill>
                  <a:prstClr val="white"/>
                </a:solidFill>
                <a:latin typeface="Times New Roman" pitchFamily="18" charset="0"/>
                <a:cs typeface="Times New Roman" pitchFamily="18" charset="0"/>
              </a:rPr>
              <a:t>3</a:t>
            </a:r>
          </a:p>
        </p:txBody>
      </p:sp>
      <p:sp>
        <p:nvSpPr>
          <p:cNvPr id="21" name="Flowchart: Connector 20">
            <a:hlinkClick r:id="rId24" action="ppaction://hlinksldjump"/>
          </p:cNvPr>
          <p:cNvSpPr/>
          <p:nvPr/>
        </p:nvSpPr>
        <p:spPr>
          <a:xfrm>
            <a:off x="2641600"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sz="2400" dirty="0">
                <a:solidFill>
                  <a:prstClr val="white"/>
                </a:solidFill>
                <a:latin typeface="Times New Roman" pitchFamily="18" charset="0"/>
                <a:cs typeface="Times New Roman" pitchFamily="18" charset="0"/>
              </a:rPr>
              <a:t>2</a:t>
            </a:r>
          </a:p>
        </p:txBody>
      </p:sp>
      <p:sp>
        <p:nvSpPr>
          <p:cNvPr id="22" name="Flowchart: Connector 21">
            <a:hlinkClick r:id="rId25" action="ppaction://hlinksldjump"/>
          </p:cNvPr>
          <p:cNvSpPr/>
          <p:nvPr/>
        </p:nvSpPr>
        <p:spPr>
          <a:xfrm>
            <a:off x="924523" y="3343835"/>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sz="2400" dirty="0">
                <a:solidFill>
                  <a:prstClr val="white"/>
                </a:solidFill>
                <a:latin typeface="Times New Roman" pitchFamily="18" charset="0"/>
                <a:cs typeface="Times New Roman" pitchFamily="18" charset="0"/>
              </a:rPr>
              <a:t>1</a:t>
            </a:r>
          </a:p>
        </p:txBody>
      </p:sp>
      <p:sp>
        <p:nvSpPr>
          <p:cNvPr id="23" name="Flowchart: Connector 22">
            <a:hlinkClick r:id="rId26" action="ppaction://hlinksldjump"/>
          </p:cNvPr>
          <p:cNvSpPr/>
          <p:nvPr/>
        </p:nvSpPr>
        <p:spPr>
          <a:xfrm>
            <a:off x="5826457"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sz="2400" dirty="0">
                <a:solidFill>
                  <a:prstClr val="white"/>
                </a:solidFill>
                <a:latin typeface="Times New Roman" pitchFamily="18" charset="0"/>
                <a:cs typeface="Times New Roman" pitchFamily="18" charset="0"/>
              </a:rPr>
              <a:t>4</a:t>
            </a:r>
          </a:p>
        </p:txBody>
      </p:sp>
      <p:sp>
        <p:nvSpPr>
          <p:cNvPr id="24" name="Flowchart: Connector 23">
            <a:hlinkClick r:id="rId27" action="ppaction://hlinksldjump"/>
          </p:cNvPr>
          <p:cNvSpPr/>
          <p:nvPr/>
        </p:nvSpPr>
        <p:spPr>
          <a:xfrm>
            <a:off x="7533960" y="3319696"/>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sz="2400">
                <a:solidFill>
                  <a:prstClr val="white"/>
                </a:solidFill>
                <a:latin typeface="Times New Roman" pitchFamily="18" charset="0"/>
                <a:cs typeface="Times New Roman" pitchFamily="18" charset="0"/>
              </a:rPr>
              <a:t>5</a:t>
            </a:r>
            <a:endParaRPr lang="en-US" sz="2400" dirty="0">
              <a:solidFill>
                <a:prstClr val="white"/>
              </a:solidFill>
              <a:latin typeface="Times New Roman" pitchFamily="18" charset="0"/>
              <a:cs typeface="Times New Roman" pitchFamily="18" charset="0"/>
            </a:endParaRPr>
          </a:p>
        </p:txBody>
      </p:sp>
      <p:sp>
        <p:nvSpPr>
          <p:cNvPr id="2" name="Right Arrow 1">
            <a:hlinkClick r:id="rId28" action="ppaction://hlinksldjump"/>
          </p:cNvPr>
          <p:cNvSpPr/>
          <p:nvPr/>
        </p:nvSpPr>
        <p:spPr>
          <a:xfrm>
            <a:off x="10096503" y="6210303"/>
            <a:ext cx="1824799" cy="72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3600"/>
              <a:t>BH</a:t>
            </a:r>
            <a:endParaRPr lang="vi-VN" sz="3600"/>
          </a:p>
        </p:txBody>
      </p:sp>
    </p:spTree>
    <p:extLst>
      <p:ext uri="{BB962C8B-B14F-4D97-AF65-F5344CB8AC3E}">
        <p14:creationId xmlns:p14="http://schemas.microsoft.com/office/powerpoint/2010/main" val="21847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35" presetClass="path" presetSubtype="0" fill="hold" nodeType="withEffect">
                                  <p:stCondLst>
                                    <p:cond delay="0"/>
                                  </p:stCondLst>
                                  <p:childTnLst>
                                    <p:animMotion origin="layout" path="M 3.88889E-6 2.09066E-6 L -0.59341 0.0104 " pathEditMode="relative" rAng="0" ptsTypes="AA">
                                      <p:cBhvr>
                                        <p:cTn id="36" dur="2000" fill="hold"/>
                                        <p:tgtEl>
                                          <p:spTgt spid="16"/>
                                        </p:tgtEl>
                                        <p:attrNameLst>
                                          <p:attrName>ppt_x</p:attrName>
                                          <p:attrName>ppt_y</p:attrName>
                                        </p:attrNameLst>
                                      </p:cBhvr>
                                      <p:rCtr x="-29670" y="509"/>
                                    </p:animMotion>
                                  </p:childTnLst>
                                </p:cTn>
                              </p:par>
                              <p:par>
                                <p:cTn id="37" presetID="35" presetClass="path" presetSubtype="0" fill="hold" nodeType="withEffect">
                                  <p:stCondLst>
                                    <p:cond delay="0"/>
                                  </p:stCondLst>
                                  <p:childTnLst>
                                    <p:animMotion origin="layout" path="M 2.22222E-6 -1.61887E-6 L -0.67778 -1.61887E-6 " pathEditMode="relative" rAng="0" ptsTypes="AA">
                                      <p:cBhvr>
                                        <p:cTn id="38" dur="3000" fill="hold"/>
                                        <p:tgtEl>
                                          <p:spTgt spid="15"/>
                                        </p:tgtEl>
                                        <p:attrNameLst>
                                          <p:attrName>ppt_x</p:attrName>
                                          <p:attrName>ppt_y</p:attrName>
                                        </p:attrNameLst>
                                      </p:cBhvr>
                                      <p:rCtr x="-33889" y="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94444E-6 1.66089E-6 L -0.00504 1.17995 " pathEditMode="relative" rAng="0" ptsTypes="AA">
                                      <p:cBhvr>
                                        <p:cTn id="42"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7"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52"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50" presetClass="path" presetSubtype="0" fill="hold" nodeType="clickEffect">
                                  <p:stCondLst>
                                    <p:cond delay="0"/>
                                  </p:stCondLst>
                                  <p:childTnLst>
                                    <p:animMotion origin="layout" path="M -0.025 0.00602 L -0.17049 0.00602 C -0.23576 0.00602 -0.31597 0.3567 -0.31597 0.64145 L -0.31597 1.27666 " pathEditMode="relative" rAng="0" ptsTypes="FfFF">
                                      <p:cBhvr>
                                        <p:cTn id="57" dur="4750" fill="hold"/>
                                        <p:tgtEl>
                                          <p:spTgt spid="9"/>
                                        </p:tgtEl>
                                        <p:attrNameLst>
                                          <p:attrName>ppt_x</p:attrName>
                                          <p:attrName>ppt_y</p:attrName>
                                        </p:attrNameLst>
                                      </p:cBhvr>
                                      <p:rCtr x="-14549" y="63521"/>
                                    </p:animMotion>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50" presetClass="path" presetSubtype="0" fill="hold" nodeType="clickEffect">
                                  <p:stCondLst>
                                    <p:cond delay="0"/>
                                  </p:stCondLst>
                                  <p:childTnLst>
                                    <p:animMotion origin="layout" path="M -0.04166 -0.00139 L -0.24271 -0.00139 C -0.33281 -0.00139 -0.44357 0.28267 -0.44357 0.51353 L -0.44357 1.02984 " pathEditMode="relative" rAng="0" ptsTypes="FfFF">
                                      <p:cBhvr>
                                        <p:cTn id="62" dur="5250" fill="hold"/>
                                        <p:tgtEl>
                                          <p:spTgt spid="11"/>
                                        </p:tgtEl>
                                        <p:attrNameLst>
                                          <p:attrName>ppt_x</p:attrName>
                                          <p:attrName>ppt_y</p:attrName>
                                        </p:attrNameLst>
                                      </p:cBhvr>
                                      <p:rCtr x="-20104" y="51561"/>
                                    </p:animMotion>
                                  </p:childTnLst>
                                </p:cTn>
                              </p:par>
                            </p:childTnLst>
                          </p:cTn>
                        </p:par>
                      </p:childTnLst>
                    </p:cTn>
                  </p:par>
                </p:childTnLst>
              </p:cTn>
              <p:nextCondLst>
                <p:cond evt="onClick" delay="0">
                  <p:tgtEl>
                    <p:spTgt spid="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1302399" y="339523"/>
            <a:ext cx="2690648" cy="614204"/>
          </a:xfrm>
          <a:prstGeom prst="rect">
            <a:avLst/>
          </a:prstGeom>
          <a:noFill/>
        </p:spPr>
        <p:txBody>
          <a:bodyPr wrap="square" lIns="120592" tIns="60289" rIns="120592" bIns="60289" rtlCol="0">
            <a:spAutoFit/>
          </a:bodyPr>
          <a:lstStyle/>
          <a:p>
            <a:pPr defTabSz="1208622">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4685696" y="32359"/>
            <a:ext cx="3543904" cy="4140020"/>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45" y="32398"/>
            <a:ext cx="1139883" cy="155936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567" t="40821" r="18041" b="47897"/>
          <a:stretch/>
        </p:blipFill>
        <p:spPr>
          <a:xfrm>
            <a:off x="162572" y="3993363"/>
            <a:ext cx="11823129" cy="2864639"/>
          </a:xfrm>
          <a:prstGeom prst="rect">
            <a:avLst/>
          </a:prstGeom>
        </p:spPr>
      </p:pic>
      <p:cxnSp>
        <p:nvCxnSpPr>
          <p:cNvPr id="7" name="Straight Connector 6"/>
          <p:cNvCxnSpPr/>
          <p:nvPr/>
        </p:nvCxnSpPr>
        <p:spPr>
          <a:xfrm>
            <a:off x="3993050" y="5067300"/>
            <a:ext cx="22363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73423" y="5734051"/>
            <a:ext cx="22363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69520" y="5734051"/>
            <a:ext cx="1912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1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79" t="5503" b="31428"/>
          <a:stretch/>
        </p:blipFill>
        <p:spPr>
          <a:xfrm>
            <a:off x="1" y="-26359"/>
            <a:ext cx="7431315" cy="6884371"/>
          </a:xfrm>
          <a:prstGeom prst="rect">
            <a:avLst/>
          </a:prstGeom>
        </p:spPr>
      </p:pic>
      <p:sp>
        <p:nvSpPr>
          <p:cNvPr id="6" name="Rectangle 5"/>
          <p:cNvSpPr>
            <a:spLocks noChangeArrowheads="1"/>
          </p:cNvSpPr>
          <p:nvPr/>
        </p:nvSpPr>
        <p:spPr bwMode="auto">
          <a:xfrm>
            <a:off x="7431395" y="2754141"/>
            <a:ext cx="3715551" cy="13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72" tIns="45634" rIns="91172" bIns="45634">
            <a:spAutoFit/>
          </a:bodyPr>
          <a:lstStyle/>
          <a:p>
            <a:pPr algn="ctr" defTabSz="911589"/>
            <a:r>
              <a:rPr lang="en-US" sz="8000" b="1">
                <a:solidFill>
                  <a:srgbClr val="FF0000"/>
                </a:solidFill>
                <a:latin typeface="VNI-Avo" pitchFamily="2" charset="0"/>
              </a:rPr>
              <a:t>VTV/17</a:t>
            </a:r>
          </a:p>
        </p:txBody>
      </p:sp>
    </p:spTree>
    <p:extLst>
      <p:ext uri="{BB962C8B-B14F-4D97-AF65-F5344CB8AC3E}">
        <p14:creationId xmlns:p14="http://schemas.microsoft.com/office/powerpoint/2010/main" val="22602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xmlns="" id="{43B1AF0E-107B-4987-8215-BE0A32D874DA}"/>
              </a:ext>
            </a:extLst>
          </p:cNvPr>
          <p:cNvSpPr txBox="1"/>
          <p:nvPr/>
        </p:nvSpPr>
        <p:spPr>
          <a:xfrm>
            <a:off x="9579243" y="5773916"/>
            <a:ext cx="2174388" cy="737315"/>
          </a:xfrm>
          <a:prstGeom prst="rect">
            <a:avLst/>
          </a:prstGeom>
          <a:noFill/>
        </p:spPr>
        <p:txBody>
          <a:bodyPr wrap="square" lIns="120592" tIns="60289" rIns="120592" bIns="60289" rtlCol="0">
            <a:spAutoFit/>
          </a:bodyPr>
          <a:lstStyle/>
          <a:p>
            <a:pPr defTabSz="1208622">
              <a:defRPr/>
            </a:pPr>
            <a:r>
              <a:rPr lang="en-US" sz="4000" b="1" kern="0">
                <a:solidFill>
                  <a:sysClr val="windowText" lastClr="000000"/>
                </a:solidFill>
                <a:latin typeface="VNI-Avo" pitchFamily="2" charset="0"/>
              </a:rPr>
              <a:t>eá goã</a:t>
            </a:r>
            <a:endParaRPr lang="vi-VN" sz="4000" b="1" kern="0">
              <a:solidFill>
                <a:sysClr val="windowText" lastClr="000000"/>
              </a:solidFill>
            </a:endParaRPr>
          </a:p>
        </p:txBody>
      </p:sp>
      <p:sp>
        <p:nvSpPr>
          <p:cNvPr id="6" name="TextBox 1">
            <a:extLst>
              <a:ext uri="{FF2B5EF4-FFF2-40B4-BE49-F238E27FC236}">
                <a16:creationId xmlns:a16="http://schemas.microsoft.com/office/drawing/2014/main" xmlns="" id="{43B1AF0E-107B-4987-8215-BE0A32D874DA}"/>
              </a:ext>
            </a:extLst>
          </p:cNvPr>
          <p:cNvSpPr txBox="1"/>
          <p:nvPr/>
        </p:nvSpPr>
        <p:spPr>
          <a:xfrm>
            <a:off x="5318804" y="5684088"/>
            <a:ext cx="2368789" cy="737315"/>
          </a:xfrm>
          <a:prstGeom prst="rect">
            <a:avLst/>
          </a:prstGeom>
          <a:noFill/>
        </p:spPr>
        <p:txBody>
          <a:bodyPr wrap="square" lIns="120592" tIns="60289" rIns="120592" bIns="60289" rtlCol="0">
            <a:spAutoFit/>
          </a:bodyPr>
          <a:lstStyle/>
          <a:p>
            <a:pPr defTabSz="1208622">
              <a:defRPr/>
            </a:pPr>
            <a:r>
              <a:rPr lang="en-US" sz="4000" b="1" kern="0">
                <a:solidFill>
                  <a:sysClr val="windowText" lastClr="000000"/>
                </a:solidFill>
                <a:latin typeface="VNI-Avo" pitchFamily="2" charset="0"/>
              </a:rPr>
              <a:t>oái oâm</a:t>
            </a:r>
            <a:endParaRPr lang="vi-VN" sz="4000" b="1" kern="0">
              <a:solidFill>
                <a:sysClr val="windowText" lastClr="000000"/>
              </a:solidFill>
            </a:endParaRPr>
          </a:p>
        </p:txBody>
      </p:sp>
      <p:sp>
        <p:nvSpPr>
          <p:cNvPr id="4" name="TextBox 1">
            <a:extLst>
              <a:ext uri="{FF2B5EF4-FFF2-40B4-BE49-F238E27FC236}">
                <a16:creationId xmlns:a16="http://schemas.microsoft.com/office/drawing/2014/main" xmlns="" id="{43B1AF0E-107B-4987-8215-BE0A32D874DA}"/>
              </a:ext>
            </a:extLst>
          </p:cNvPr>
          <p:cNvSpPr txBox="1"/>
          <p:nvPr/>
        </p:nvSpPr>
        <p:spPr>
          <a:xfrm>
            <a:off x="836457" y="5660277"/>
            <a:ext cx="3279963" cy="737315"/>
          </a:xfrm>
          <a:prstGeom prst="rect">
            <a:avLst/>
          </a:prstGeom>
          <a:noFill/>
        </p:spPr>
        <p:txBody>
          <a:bodyPr wrap="square" lIns="120592" tIns="60289" rIns="120592" bIns="60289" rtlCol="0">
            <a:spAutoFit/>
          </a:bodyPr>
          <a:lstStyle/>
          <a:p>
            <a:pPr defTabSz="1208622">
              <a:defRPr/>
            </a:pPr>
            <a:r>
              <a:rPr lang="en-US" sz="4000" b="1" kern="0">
                <a:solidFill>
                  <a:sysClr val="windowText" lastClr="000000"/>
                </a:solidFill>
                <a:latin typeface="VNI-Avo" pitchFamily="2" charset="0"/>
              </a:rPr>
              <a:t>öông soi</a:t>
            </a:r>
            <a:endParaRPr lang="vi-VN" sz="4000" b="1" kern="0">
              <a:solidFill>
                <a:sysClr val="windowText" lastClr="000000"/>
              </a:solidFill>
            </a:endParaRPr>
          </a:p>
        </p:txBody>
      </p:sp>
      <p:sp>
        <p:nvSpPr>
          <p:cNvPr id="19" name="TextBox 1">
            <a:extLst>
              <a:ext uri="{FF2B5EF4-FFF2-40B4-BE49-F238E27FC236}">
                <a16:creationId xmlns:a16="http://schemas.microsoft.com/office/drawing/2014/main" xmlns="" id="{43B1AF0E-107B-4987-8215-BE0A32D874DA}"/>
              </a:ext>
            </a:extLst>
          </p:cNvPr>
          <p:cNvSpPr txBox="1"/>
          <p:nvPr/>
        </p:nvSpPr>
        <p:spPr>
          <a:xfrm>
            <a:off x="4957025" y="5664361"/>
            <a:ext cx="1096691" cy="737315"/>
          </a:xfrm>
          <a:prstGeom prst="rect">
            <a:avLst/>
          </a:prstGeom>
          <a:noFill/>
        </p:spPr>
        <p:txBody>
          <a:bodyPr wrap="square" lIns="120592" tIns="60289" rIns="120592" bIns="60289" rtlCol="0">
            <a:spAutoFit/>
          </a:bodyPr>
          <a:lstStyle/>
          <a:p>
            <a:pPr defTabSz="1208622">
              <a:defRPr/>
            </a:pPr>
            <a:r>
              <a:rPr lang="en-US" sz="4000" b="1" kern="0">
                <a:solidFill>
                  <a:srgbClr val="FF0000"/>
                </a:solidFill>
                <a:latin typeface="VNI-Avo" pitchFamily="2" charset="0"/>
              </a:rPr>
              <a:t>g</a:t>
            </a:r>
            <a:endParaRPr lang="vi-VN" sz="4000" b="1" kern="0">
              <a:solidFill>
                <a:srgbClr val="FF0000"/>
              </a:solidFill>
            </a:endParaRPr>
          </a:p>
        </p:txBody>
      </p:sp>
      <p:sp>
        <p:nvSpPr>
          <p:cNvPr id="2" name="TextBox 1">
            <a:extLst>
              <a:ext uri="{FF2B5EF4-FFF2-40B4-BE49-F238E27FC236}">
                <a16:creationId xmlns:a16="http://schemas.microsoft.com/office/drawing/2014/main" xmlns="" id="{43B1AF0E-107B-4987-8215-BE0A32D874DA}"/>
              </a:ext>
            </a:extLst>
          </p:cNvPr>
          <p:cNvSpPr txBox="1"/>
          <p:nvPr/>
        </p:nvSpPr>
        <p:spPr>
          <a:xfrm>
            <a:off x="251027" y="77267"/>
            <a:ext cx="11438964" cy="614204"/>
          </a:xfrm>
          <a:prstGeom prst="rect">
            <a:avLst/>
          </a:prstGeom>
          <a:noFill/>
        </p:spPr>
        <p:txBody>
          <a:bodyPr wrap="square" lIns="120592" tIns="60289" rIns="120592" bIns="60289" rtlCol="0">
            <a:spAutoFit/>
          </a:bodyPr>
          <a:lstStyle/>
          <a:p>
            <a:pPr defTabSz="1208622">
              <a:defRPr/>
            </a:pPr>
            <a:r>
              <a:rPr lang="en-US" sz="3200" b="1" kern="0">
                <a:solidFill>
                  <a:sysClr val="windowText" lastClr="000000"/>
                </a:solidFill>
                <a:latin typeface="VNI-Avo" pitchFamily="2" charset="0"/>
              </a:rPr>
              <a:t>3.Thay hình ngoâi sao baèng chöõ </a:t>
            </a:r>
            <a:r>
              <a:rPr lang="en-US" sz="3200" b="1" kern="0">
                <a:solidFill>
                  <a:srgbClr val="FF0000"/>
                </a:solidFill>
                <a:latin typeface="VNI-Avo" pitchFamily="2" charset="0"/>
              </a:rPr>
              <a:t>g</a:t>
            </a:r>
            <a:r>
              <a:rPr lang="en-US" sz="3200" b="1" kern="0">
                <a:solidFill>
                  <a:sysClr val="windowText" lastClr="000000"/>
                </a:solidFill>
                <a:latin typeface="VNI-Avo" pitchFamily="2" charset="0"/>
              </a:rPr>
              <a:t> hoaëc chöõ </a:t>
            </a:r>
            <a:r>
              <a:rPr lang="en-US" sz="3200" b="1" kern="0">
                <a:solidFill>
                  <a:srgbClr val="FF0000"/>
                </a:solidFill>
                <a:latin typeface="VNI-Avo" pitchFamily="2" charset="0"/>
              </a:rPr>
              <a:t>gh</a:t>
            </a:r>
            <a:endParaRPr lang="vi-VN" sz="3200" b="1" kern="0">
              <a:solidFill>
                <a:srgbClr val="FF0000"/>
              </a:solidFill>
            </a:endParaRPr>
          </a:p>
        </p:txBody>
      </p:sp>
      <p:sp>
        <p:nvSpPr>
          <p:cNvPr id="9" name="5-Point Star 8"/>
          <p:cNvSpPr/>
          <p:nvPr/>
        </p:nvSpPr>
        <p:spPr bwMode="auto">
          <a:xfrm>
            <a:off x="4752337" y="5725715"/>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56" tIns="45674" rIns="91256" bIns="45674" numCol="1" rtlCol="0" anchor="t" anchorCtr="0" compatLnSpc="1">
            <a:prstTxWarp prst="textNoShape">
              <a:avLst/>
            </a:prstTxWarp>
          </a:bodyPr>
          <a:lstStyle/>
          <a:p>
            <a:pPr defTabSz="912427" eaLnBrk="0" fontAlgn="base" hangingPunct="0">
              <a:spcBef>
                <a:spcPct val="0"/>
              </a:spcBef>
              <a:spcAft>
                <a:spcPct val="0"/>
              </a:spcAft>
            </a:pPr>
            <a:endParaRPr lang="vi-VN">
              <a:solidFill>
                <a:srgbClr val="000000"/>
              </a:solidFill>
            </a:endParaRPr>
          </a:p>
        </p:txBody>
      </p:sp>
      <p:sp>
        <p:nvSpPr>
          <p:cNvPr id="20" name="TextBox 1">
            <a:extLst>
              <a:ext uri="{FF2B5EF4-FFF2-40B4-BE49-F238E27FC236}">
                <a16:creationId xmlns:a16="http://schemas.microsoft.com/office/drawing/2014/main" xmlns="" id="{43B1AF0E-107B-4987-8215-BE0A32D874DA}"/>
              </a:ext>
            </a:extLst>
          </p:cNvPr>
          <p:cNvSpPr txBox="1"/>
          <p:nvPr/>
        </p:nvSpPr>
        <p:spPr>
          <a:xfrm>
            <a:off x="477407" y="5648882"/>
            <a:ext cx="1984960" cy="737535"/>
          </a:xfrm>
          <a:prstGeom prst="rect">
            <a:avLst/>
          </a:prstGeom>
          <a:noFill/>
        </p:spPr>
        <p:txBody>
          <a:bodyPr wrap="square" lIns="120592" tIns="60289" rIns="120592" bIns="60289" rtlCol="0">
            <a:spAutoFit/>
          </a:bodyPr>
          <a:lstStyle/>
          <a:p>
            <a:pPr defTabSz="1208622">
              <a:defRPr/>
            </a:pPr>
            <a:r>
              <a:rPr lang="en-US" sz="4000" b="1" kern="0">
                <a:solidFill>
                  <a:srgbClr val="FF0000"/>
                </a:solidFill>
                <a:latin typeface="VNI-Avo" pitchFamily="2" charset="0"/>
              </a:rPr>
              <a:t>g</a:t>
            </a:r>
            <a:endParaRPr lang="vi-VN" sz="4000" b="1" kern="0">
              <a:solidFill>
                <a:srgbClr val="FF0000"/>
              </a:solidFill>
            </a:endParaRPr>
          </a:p>
        </p:txBody>
      </p:sp>
      <p:sp>
        <p:nvSpPr>
          <p:cNvPr id="21" name="5-Point Star 20"/>
          <p:cNvSpPr/>
          <p:nvPr/>
        </p:nvSpPr>
        <p:spPr bwMode="auto">
          <a:xfrm>
            <a:off x="251029" y="5733775"/>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56" tIns="45674" rIns="91256" bIns="45674" numCol="1" rtlCol="0" anchor="t" anchorCtr="0" compatLnSpc="1">
            <a:prstTxWarp prst="textNoShape">
              <a:avLst/>
            </a:prstTxWarp>
          </a:bodyPr>
          <a:lstStyle/>
          <a:p>
            <a:pPr defTabSz="912427" eaLnBrk="0" fontAlgn="base" hangingPunct="0">
              <a:spcBef>
                <a:spcPct val="0"/>
              </a:spcBef>
              <a:spcAft>
                <a:spcPct val="0"/>
              </a:spcAft>
            </a:pPr>
            <a:endParaRPr lang="vi-VN">
              <a:solidFill>
                <a:srgbClr val="000000"/>
              </a:solidFill>
            </a:endParaRPr>
          </a:p>
        </p:txBody>
      </p:sp>
      <p:sp>
        <p:nvSpPr>
          <p:cNvPr id="15" name="TextBox 1">
            <a:extLst>
              <a:ext uri="{FF2B5EF4-FFF2-40B4-BE49-F238E27FC236}">
                <a16:creationId xmlns:a16="http://schemas.microsoft.com/office/drawing/2014/main" xmlns="" id="{43B1AF0E-107B-4987-8215-BE0A32D874DA}"/>
              </a:ext>
            </a:extLst>
          </p:cNvPr>
          <p:cNvSpPr txBox="1"/>
          <p:nvPr/>
        </p:nvSpPr>
        <p:spPr>
          <a:xfrm>
            <a:off x="8904285" y="5793273"/>
            <a:ext cx="1096691" cy="737315"/>
          </a:xfrm>
          <a:prstGeom prst="rect">
            <a:avLst/>
          </a:prstGeom>
          <a:noFill/>
        </p:spPr>
        <p:txBody>
          <a:bodyPr wrap="square" lIns="120592" tIns="60289" rIns="120592" bIns="60289" rtlCol="0">
            <a:spAutoFit/>
          </a:bodyPr>
          <a:lstStyle/>
          <a:p>
            <a:pPr defTabSz="1208622">
              <a:defRPr/>
            </a:pPr>
            <a:r>
              <a:rPr lang="en-US" sz="4000" b="1" kern="0">
                <a:solidFill>
                  <a:srgbClr val="FF0000"/>
                </a:solidFill>
                <a:latin typeface="VNI-Avo" pitchFamily="2" charset="0"/>
              </a:rPr>
              <a:t>gh</a:t>
            </a:r>
            <a:endParaRPr lang="vi-VN" sz="4000" b="1" kern="0">
              <a:solidFill>
                <a:srgbClr val="FF0000"/>
              </a:solidFill>
            </a:endParaRPr>
          </a:p>
        </p:txBody>
      </p:sp>
      <p:sp>
        <p:nvSpPr>
          <p:cNvPr id="16" name="5-Point Star 15"/>
          <p:cNvSpPr/>
          <p:nvPr/>
        </p:nvSpPr>
        <p:spPr bwMode="auto">
          <a:xfrm>
            <a:off x="8826208" y="5793254"/>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56" tIns="45674" rIns="91256" bIns="45674" numCol="1" rtlCol="0" anchor="t" anchorCtr="0" compatLnSpc="1">
            <a:prstTxWarp prst="textNoShape">
              <a:avLst/>
            </a:prstTxWarp>
          </a:bodyPr>
          <a:lstStyle/>
          <a:p>
            <a:pPr defTabSz="912427" eaLnBrk="0" fontAlgn="base" hangingPunct="0">
              <a:spcBef>
                <a:spcPct val="0"/>
              </a:spcBef>
              <a:spcAft>
                <a:spcPct val="0"/>
              </a:spcAft>
            </a:pPr>
            <a:endParaRPr lang="vi-VN">
              <a:solidFill>
                <a:srgbClr val="000000"/>
              </a:solidFill>
            </a:endParaRPr>
          </a:p>
        </p:txBody>
      </p:sp>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13489" t="56500" r="70589" b="30141"/>
          <a:stretch/>
        </p:blipFill>
        <p:spPr>
          <a:xfrm>
            <a:off x="15286" y="940675"/>
            <a:ext cx="3718435" cy="4314687"/>
          </a:xfrm>
          <a:prstGeom prst="rect">
            <a:avLst/>
          </a:prstGeom>
        </p:spPr>
      </p:pic>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40156" t="59636" r="40453" b="30253"/>
          <a:stretch/>
        </p:blipFill>
        <p:spPr>
          <a:xfrm>
            <a:off x="3845701" y="1011052"/>
            <a:ext cx="4528579" cy="4174009"/>
          </a:xfrm>
          <a:prstGeom prst="rect">
            <a:avLst/>
          </a:prstGeom>
        </p:spPr>
      </p:pic>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70962" t="56064" r="13116" b="30577"/>
          <a:stretch/>
        </p:blipFill>
        <p:spPr>
          <a:xfrm>
            <a:off x="8487797" y="940675"/>
            <a:ext cx="3704203" cy="4314687"/>
          </a:xfrm>
          <a:prstGeom prst="rect">
            <a:avLst/>
          </a:prstGeom>
        </p:spPr>
      </p:pic>
    </p:spTree>
    <p:extLst>
      <p:ext uri="{BB962C8B-B14F-4D97-AF65-F5344CB8AC3E}">
        <p14:creationId xmlns:p14="http://schemas.microsoft.com/office/powerpoint/2010/main" val="162898141"/>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chemeClr val="accent2"/>
                                        </p:clrVal>
                                      </p:to>
                                    </p:set>
                                    <p:set>
                                      <p:cBhvr>
                                        <p:cTn id="7" dur="500" fill="hold"/>
                                        <p:tgtEl>
                                          <p:spTgt spid="2">
                                            <p:txEl>
                                              <p:pRg st="0" end="0"/>
                                            </p:txEl>
                                          </p:spTgt>
                                        </p:tgtEl>
                                        <p:attrNameLst>
                                          <p:attrName>fillcolor</p:attrName>
                                        </p:attrNameLst>
                                      </p:cBhvr>
                                      <p:to>
                                        <p:clrVal>
                                          <a:schemeClr val="accent2"/>
                                        </p:clrVal>
                                      </p:to>
                                    </p:set>
                                    <p:set>
                                      <p:cBhvr>
                                        <p:cTn id="8"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16" presetClass="exit" presetSubtype="21" fill="hold" grpId="0" nodeType="with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16" presetClass="exit" presetSubtype="21" fill="hold" grpId="0" nodeType="withEffect">
                                  <p:stCondLst>
                                    <p:cond delay="0"/>
                                  </p:stCondLst>
                                  <p:childTnLst>
                                    <p:animEffect transition="out" filter="barn(inVertic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16" presetClass="exit" presetSubtype="21" fill="hold" grpId="0" nodeType="withEffect">
                                  <p:stCondLst>
                                    <p:cond delay="0"/>
                                  </p:stCondLst>
                                  <p:childTnLst>
                                    <p:animEffect transition="out" filter="barn(inVertical)">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9" grpId="0" animBg="1"/>
      <p:bldP spid="20" grpId="0"/>
      <p:bldP spid="21" grpId="0" animBg="1"/>
      <p:bldP spid="15" grpId="0"/>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xmlns="" id="{43B1AF0E-107B-4987-8215-BE0A32D874DA}"/>
              </a:ext>
            </a:extLst>
          </p:cNvPr>
          <p:cNvSpPr txBox="1"/>
          <p:nvPr/>
        </p:nvSpPr>
        <p:spPr>
          <a:xfrm>
            <a:off x="7564869" y="5748953"/>
            <a:ext cx="4627131" cy="737315"/>
          </a:xfrm>
          <a:prstGeom prst="rect">
            <a:avLst/>
          </a:prstGeom>
          <a:noFill/>
        </p:spPr>
        <p:txBody>
          <a:bodyPr wrap="square" lIns="120592" tIns="60289" rIns="120592" bIns="60289" rtlCol="0">
            <a:spAutoFit/>
          </a:bodyPr>
          <a:lstStyle/>
          <a:p>
            <a:pPr defTabSz="1208622">
              <a:defRPr/>
            </a:pPr>
            <a:r>
              <a:rPr lang="en-US" sz="4000" b="1" kern="0">
                <a:solidFill>
                  <a:sysClr val="windowText" lastClr="000000"/>
                </a:solidFill>
                <a:latin typeface="VNI-Avo" pitchFamily="2" charset="0"/>
              </a:rPr>
              <a:t>kh        laøm baùnh</a:t>
            </a:r>
            <a:endParaRPr lang="vi-VN" sz="4000" b="1" kern="0">
              <a:solidFill>
                <a:sysClr val="windowText" lastClr="000000"/>
              </a:solidFill>
            </a:endParaRPr>
          </a:p>
        </p:txBody>
      </p:sp>
      <p:sp>
        <p:nvSpPr>
          <p:cNvPr id="6" name="TextBox 1">
            <a:extLst>
              <a:ext uri="{FF2B5EF4-FFF2-40B4-BE49-F238E27FC236}">
                <a16:creationId xmlns:a16="http://schemas.microsoft.com/office/drawing/2014/main" xmlns="" id="{43B1AF0E-107B-4987-8215-BE0A32D874DA}"/>
              </a:ext>
            </a:extLst>
          </p:cNvPr>
          <p:cNvSpPr txBox="1"/>
          <p:nvPr/>
        </p:nvSpPr>
        <p:spPr>
          <a:xfrm>
            <a:off x="3859557" y="5793273"/>
            <a:ext cx="3467283" cy="737315"/>
          </a:xfrm>
          <a:prstGeom prst="rect">
            <a:avLst/>
          </a:prstGeom>
          <a:noFill/>
        </p:spPr>
        <p:txBody>
          <a:bodyPr wrap="square" lIns="120592" tIns="60289" rIns="120592" bIns="60289" rtlCol="0">
            <a:spAutoFit/>
          </a:bodyPr>
          <a:lstStyle/>
          <a:p>
            <a:pPr defTabSz="1208622">
              <a:defRPr/>
            </a:pPr>
            <a:r>
              <a:rPr lang="en-US" sz="4000" b="1" kern="0">
                <a:solidFill>
                  <a:sysClr val="windowText" lastClr="000000"/>
                </a:solidFill>
                <a:latin typeface="VNI-Avo" pitchFamily="2" charset="0"/>
              </a:rPr>
              <a:t>ch         cöûa</a:t>
            </a:r>
            <a:endParaRPr lang="vi-VN" sz="4000" b="1" kern="0">
              <a:solidFill>
                <a:sysClr val="windowText" lastClr="000000"/>
              </a:solidFill>
            </a:endParaRPr>
          </a:p>
        </p:txBody>
      </p:sp>
      <p:sp>
        <p:nvSpPr>
          <p:cNvPr id="4" name="TextBox 1">
            <a:extLst>
              <a:ext uri="{FF2B5EF4-FFF2-40B4-BE49-F238E27FC236}">
                <a16:creationId xmlns:a16="http://schemas.microsoft.com/office/drawing/2014/main" xmlns="" id="{43B1AF0E-107B-4987-8215-BE0A32D874DA}"/>
              </a:ext>
            </a:extLst>
          </p:cNvPr>
          <p:cNvSpPr txBox="1"/>
          <p:nvPr/>
        </p:nvSpPr>
        <p:spPr>
          <a:xfrm>
            <a:off x="408241" y="5684469"/>
            <a:ext cx="3279963" cy="737315"/>
          </a:xfrm>
          <a:prstGeom prst="rect">
            <a:avLst/>
          </a:prstGeom>
          <a:noFill/>
        </p:spPr>
        <p:txBody>
          <a:bodyPr wrap="square" lIns="120592" tIns="60289" rIns="120592" bIns="60289" rtlCol="0">
            <a:spAutoFit/>
          </a:bodyPr>
          <a:lstStyle/>
          <a:p>
            <a:pPr defTabSz="1208622">
              <a:defRPr/>
            </a:pPr>
            <a:r>
              <a:rPr lang="en-US" sz="4000" b="1" kern="0">
                <a:solidFill>
                  <a:sysClr val="windowText" lastClr="000000"/>
                </a:solidFill>
                <a:latin typeface="VNI-Avo" pitchFamily="2" charset="0"/>
              </a:rPr>
              <a:t>c       chæ</a:t>
            </a:r>
            <a:endParaRPr lang="vi-VN" sz="4000" b="1" kern="0">
              <a:solidFill>
                <a:sysClr val="windowText" lastClr="000000"/>
              </a:solidFill>
            </a:endParaRPr>
          </a:p>
        </p:txBody>
      </p:sp>
      <p:sp>
        <p:nvSpPr>
          <p:cNvPr id="19" name="TextBox 1">
            <a:extLst>
              <a:ext uri="{FF2B5EF4-FFF2-40B4-BE49-F238E27FC236}">
                <a16:creationId xmlns:a16="http://schemas.microsoft.com/office/drawing/2014/main" xmlns="" id="{43B1AF0E-107B-4987-8215-BE0A32D874DA}"/>
              </a:ext>
            </a:extLst>
          </p:cNvPr>
          <p:cNvSpPr txBox="1"/>
          <p:nvPr/>
        </p:nvSpPr>
        <p:spPr>
          <a:xfrm>
            <a:off x="4495205" y="5776264"/>
            <a:ext cx="1546171" cy="737315"/>
          </a:xfrm>
          <a:prstGeom prst="rect">
            <a:avLst/>
          </a:prstGeom>
          <a:noFill/>
        </p:spPr>
        <p:txBody>
          <a:bodyPr wrap="square" lIns="120592" tIns="60289" rIns="120592" bIns="60289" rtlCol="0">
            <a:spAutoFit/>
          </a:bodyPr>
          <a:lstStyle/>
          <a:p>
            <a:pPr defTabSz="1208622">
              <a:defRPr/>
            </a:pPr>
            <a:r>
              <a:rPr lang="en-US" sz="4000" b="1" kern="0">
                <a:solidFill>
                  <a:srgbClr val="FF0000"/>
                </a:solidFill>
                <a:latin typeface="VNI-Avo" pitchFamily="2" charset="0"/>
              </a:rPr>
              <a:t>uoâng</a:t>
            </a:r>
            <a:endParaRPr lang="vi-VN" sz="4000" b="1" kern="0">
              <a:solidFill>
                <a:srgbClr val="FF0000"/>
              </a:solidFill>
            </a:endParaRPr>
          </a:p>
        </p:txBody>
      </p:sp>
      <p:sp>
        <p:nvSpPr>
          <p:cNvPr id="2" name="TextBox 1">
            <a:extLst>
              <a:ext uri="{FF2B5EF4-FFF2-40B4-BE49-F238E27FC236}">
                <a16:creationId xmlns:a16="http://schemas.microsoft.com/office/drawing/2014/main" xmlns="" id="{43B1AF0E-107B-4987-8215-BE0A32D874DA}"/>
              </a:ext>
            </a:extLst>
          </p:cNvPr>
          <p:cNvSpPr txBox="1"/>
          <p:nvPr/>
        </p:nvSpPr>
        <p:spPr>
          <a:xfrm>
            <a:off x="251027" y="77267"/>
            <a:ext cx="11438964" cy="614204"/>
          </a:xfrm>
          <a:prstGeom prst="rect">
            <a:avLst/>
          </a:prstGeom>
          <a:noFill/>
        </p:spPr>
        <p:txBody>
          <a:bodyPr wrap="square" lIns="120592" tIns="60289" rIns="120592" bIns="60289" rtlCol="0">
            <a:spAutoFit/>
          </a:bodyPr>
          <a:lstStyle/>
          <a:p>
            <a:pPr defTabSz="1208622">
              <a:defRPr/>
            </a:pPr>
            <a:r>
              <a:rPr lang="en-US" sz="3200" b="1" kern="0">
                <a:solidFill>
                  <a:sysClr val="windowText" lastClr="000000"/>
                </a:solidFill>
                <a:latin typeface="VNI-Avo" pitchFamily="2" charset="0"/>
              </a:rPr>
              <a:t>3.Thay hình ngoâi sao baèng vaàn </a:t>
            </a:r>
            <a:r>
              <a:rPr lang="en-US" sz="3200" b="1" kern="0">
                <a:solidFill>
                  <a:srgbClr val="FF0000"/>
                </a:solidFill>
                <a:latin typeface="VNI-Avo" pitchFamily="2" charset="0"/>
              </a:rPr>
              <a:t>uoân</a:t>
            </a:r>
            <a:r>
              <a:rPr lang="en-US" sz="3200" b="1" kern="0">
                <a:solidFill>
                  <a:sysClr val="windowText" lastClr="000000"/>
                </a:solidFill>
                <a:latin typeface="VNI-Avo" pitchFamily="2" charset="0"/>
              </a:rPr>
              <a:t> hoaëc vaàn </a:t>
            </a:r>
            <a:r>
              <a:rPr lang="en-US" sz="3200" b="1" kern="0">
                <a:solidFill>
                  <a:srgbClr val="FF0000"/>
                </a:solidFill>
                <a:latin typeface="VNI-Avo" pitchFamily="2" charset="0"/>
              </a:rPr>
              <a:t>uoâng</a:t>
            </a:r>
            <a:endParaRPr lang="vi-VN" sz="3200" b="1" kern="0">
              <a:solidFill>
                <a:srgbClr val="FF0000"/>
              </a:solidFill>
            </a:endParaRPr>
          </a:p>
        </p:txBody>
      </p:sp>
      <p:sp>
        <p:nvSpPr>
          <p:cNvPr id="9" name="5-Point Star 8"/>
          <p:cNvSpPr/>
          <p:nvPr/>
        </p:nvSpPr>
        <p:spPr bwMode="auto">
          <a:xfrm>
            <a:off x="4840161" y="5751311"/>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56" tIns="45674" rIns="91256" bIns="45674" numCol="1" rtlCol="0" anchor="t" anchorCtr="0" compatLnSpc="1">
            <a:prstTxWarp prst="textNoShape">
              <a:avLst/>
            </a:prstTxWarp>
          </a:bodyPr>
          <a:lstStyle/>
          <a:p>
            <a:pPr defTabSz="912427" eaLnBrk="0" fontAlgn="base" hangingPunct="0">
              <a:spcBef>
                <a:spcPct val="0"/>
              </a:spcBef>
              <a:spcAft>
                <a:spcPct val="0"/>
              </a:spcAft>
            </a:pPr>
            <a:endParaRPr lang="vi-VN">
              <a:solidFill>
                <a:srgbClr val="000000"/>
              </a:solidFill>
            </a:endParaRPr>
          </a:p>
        </p:txBody>
      </p:sp>
      <p:sp>
        <p:nvSpPr>
          <p:cNvPr id="20" name="TextBox 1">
            <a:extLst>
              <a:ext uri="{FF2B5EF4-FFF2-40B4-BE49-F238E27FC236}">
                <a16:creationId xmlns:a16="http://schemas.microsoft.com/office/drawing/2014/main" xmlns="" id="{43B1AF0E-107B-4987-8215-BE0A32D874DA}"/>
              </a:ext>
            </a:extLst>
          </p:cNvPr>
          <p:cNvSpPr txBox="1"/>
          <p:nvPr/>
        </p:nvSpPr>
        <p:spPr>
          <a:xfrm>
            <a:off x="747959" y="5684089"/>
            <a:ext cx="1984960" cy="737535"/>
          </a:xfrm>
          <a:prstGeom prst="rect">
            <a:avLst/>
          </a:prstGeom>
          <a:noFill/>
        </p:spPr>
        <p:txBody>
          <a:bodyPr wrap="square" lIns="120592" tIns="60289" rIns="120592" bIns="60289" rtlCol="0">
            <a:spAutoFit/>
          </a:bodyPr>
          <a:lstStyle/>
          <a:p>
            <a:pPr defTabSz="1208622">
              <a:defRPr/>
            </a:pPr>
            <a:r>
              <a:rPr lang="en-US" sz="4000" b="1" kern="0">
                <a:solidFill>
                  <a:srgbClr val="FF0000"/>
                </a:solidFill>
                <a:latin typeface="VNI-Avo" pitchFamily="2" charset="0"/>
              </a:rPr>
              <a:t>uoân</a:t>
            </a:r>
            <a:endParaRPr lang="vi-VN" sz="4000" b="1" kern="0">
              <a:solidFill>
                <a:srgbClr val="FF0000"/>
              </a:solidFill>
            </a:endParaRPr>
          </a:p>
        </p:txBody>
      </p:sp>
      <p:sp>
        <p:nvSpPr>
          <p:cNvPr id="21" name="5-Point Star 20"/>
          <p:cNvSpPr/>
          <p:nvPr/>
        </p:nvSpPr>
        <p:spPr bwMode="auto">
          <a:xfrm>
            <a:off x="903641" y="5702899"/>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56" tIns="45674" rIns="91256" bIns="45674" numCol="1" rtlCol="0" anchor="t" anchorCtr="0" compatLnSpc="1">
            <a:prstTxWarp prst="textNoShape">
              <a:avLst/>
            </a:prstTxWarp>
          </a:bodyPr>
          <a:lstStyle/>
          <a:p>
            <a:pPr defTabSz="912427" eaLnBrk="0" fontAlgn="base" hangingPunct="0">
              <a:spcBef>
                <a:spcPct val="0"/>
              </a:spcBef>
              <a:spcAft>
                <a:spcPct val="0"/>
              </a:spcAft>
            </a:pPr>
            <a:endParaRPr lang="vi-VN">
              <a:solidFill>
                <a:srgbClr val="000000"/>
              </a:solidFill>
            </a:endParaRPr>
          </a:p>
        </p:txBody>
      </p:sp>
      <p:sp>
        <p:nvSpPr>
          <p:cNvPr id="15" name="TextBox 1">
            <a:extLst>
              <a:ext uri="{FF2B5EF4-FFF2-40B4-BE49-F238E27FC236}">
                <a16:creationId xmlns:a16="http://schemas.microsoft.com/office/drawing/2014/main" xmlns="" id="{43B1AF0E-107B-4987-8215-BE0A32D874DA}"/>
              </a:ext>
            </a:extLst>
          </p:cNvPr>
          <p:cNvSpPr txBox="1"/>
          <p:nvPr/>
        </p:nvSpPr>
        <p:spPr>
          <a:xfrm>
            <a:off x="8185247" y="5752104"/>
            <a:ext cx="1561888" cy="737315"/>
          </a:xfrm>
          <a:prstGeom prst="rect">
            <a:avLst/>
          </a:prstGeom>
          <a:noFill/>
        </p:spPr>
        <p:txBody>
          <a:bodyPr wrap="square" lIns="120592" tIns="60289" rIns="120592" bIns="60289" rtlCol="0">
            <a:spAutoFit/>
          </a:bodyPr>
          <a:lstStyle/>
          <a:p>
            <a:pPr defTabSz="1208622">
              <a:defRPr/>
            </a:pPr>
            <a:r>
              <a:rPr lang="en-US" sz="4000" b="1" kern="0">
                <a:solidFill>
                  <a:srgbClr val="FF0000"/>
                </a:solidFill>
                <a:latin typeface="VNI-Avo" pitchFamily="2" charset="0"/>
              </a:rPr>
              <a:t>uoân</a:t>
            </a:r>
            <a:endParaRPr lang="vi-VN" sz="4000" b="1" kern="0">
              <a:solidFill>
                <a:srgbClr val="FF0000"/>
              </a:solidFill>
            </a:endParaRPr>
          </a:p>
        </p:txBody>
      </p:sp>
      <p:sp>
        <p:nvSpPr>
          <p:cNvPr id="16" name="5-Point Star 15"/>
          <p:cNvSpPr/>
          <p:nvPr/>
        </p:nvSpPr>
        <p:spPr bwMode="auto">
          <a:xfrm>
            <a:off x="8357577" y="5766475"/>
            <a:ext cx="753035" cy="614532"/>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256" tIns="45674" rIns="91256" bIns="45674" numCol="1" rtlCol="0" anchor="t" anchorCtr="0" compatLnSpc="1">
            <a:prstTxWarp prst="textNoShape">
              <a:avLst/>
            </a:prstTxWarp>
          </a:bodyPr>
          <a:lstStyle/>
          <a:p>
            <a:pPr defTabSz="912427" eaLnBrk="0" fontAlgn="base" hangingPunct="0">
              <a:spcBef>
                <a:spcPct val="0"/>
              </a:spcBef>
              <a:spcAft>
                <a:spcPct val="0"/>
              </a:spcAft>
            </a:pPr>
            <a:endParaRPr lang="vi-VN">
              <a:solidFill>
                <a:srgbClr val="000000"/>
              </a:solidFill>
            </a:endParaRPr>
          </a:p>
        </p:txBody>
      </p:sp>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13721" t="79062" r="70357" b="10566"/>
          <a:stretch/>
        </p:blipFill>
        <p:spPr>
          <a:xfrm>
            <a:off x="15314" y="940713"/>
            <a:ext cx="3698585" cy="4244347"/>
          </a:xfrm>
          <a:prstGeom prst="rect">
            <a:avLst/>
          </a:prstGeom>
        </p:spPr>
      </p:pic>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41100" t="78207" r="45048" b="10255"/>
          <a:stretch/>
        </p:blipFill>
        <p:spPr>
          <a:xfrm>
            <a:off x="4116417" y="897414"/>
            <a:ext cx="2827035" cy="4762865"/>
          </a:xfrm>
          <a:prstGeom prst="rect">
            <a:avLst/>
          </a:prstGeom>
        </p:spPr>
      </p:pic>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66056" t="79846" r="11471" b="10696"/>
          <a:stretch/>
        </p:blipFill>
        <p:spPr>
          <a:xfrm>
            <a:off x="7389125" y="1081390"/>
            <a:ext cx="4540305" cy="4461321"/>
          </a:xfrm>
          <a:prstGeom prst="rect">
            <a:avLst/>
          </a:prstGeom>
        </p:spPr>
      </p:pic>
      <p:sp>
        <p:nvSpPr>
          <p:cNvPr id="3" name="Oval 2"/>
          <p:cNvSpPr/>
          <p:nvPr/>
        </p:nvSpPr>
        <p:spPr bwMode="auto">
          <a:xfrm>
            <a:off x="1223888" y="6365514"/>
            <a:ext cx="112541" cy="5588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4" eaLnBrk="0" fontAlgn="base" hangingPunct="0">
              <a:spcBef>
                <a:spcPct val="0"/>
              </a:spcBef>
              <a:spcAft>
                <a:spcPct val="0"/>
              </a:spcAft>
            </a:pPr>
            <a:endParaRPr lang="vi-VN">
              <a:latin typeface="Arial" charset="0"/>
            </a:endParaRPr>
          </a:p>
        </p:txBody>
      </p:sp>
    </p:spTree>
    <p:extLst>
      <p:ext uri="{BB962C8B-B14F-4D97-AF65-F5344CB8AC3E}">
        <p14:creationId xmlns:p14="http://schemas.microsoft.com/office/powerpoint/2010/main" val="975765000"/>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16" presetClass="exit" presetSubtype="21" fill="hold" grpId="0" nodeType="withEffect">
                                  <p:stCondLst>
                                    <p:cond delay="0"/>
                                  </p:stCondLst>
                                  <p:childTnLst>
                                    <p:animEffect transition="out" filter="barn(inVertic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16" presetClass="exit" presetSubtype="21" fill="hold" grpId="0" nodeType="withEffect">
                                  <p:stCondLst>
                                    <p:cond delay="0"/>
                                  </p:stCondLst>
                                  <p:childTnLst>
                                    <p:animEffect transition="out" filter="barn(inVertic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6" presetClass="exit" presetSubtype="21" fill="hold" grpId="0" nodeType="withEffect">
                                  <p:stCondLst>
                                    <p:cond delay="0"/>
                                  </p:stCondLst>
                                  <p:childTnLst>
                                    <p:animEffect transition="out" filter="barn(inVertical)">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9" grpId="0" animBg="1"/>
      <p:bldP spid="20" grpId="0"/>
      <p:bldP spid="21" grpId="0" animBg="1"/>
      <p:bldP spid="15"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0169"/>
            <a:ext cx="1168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9" y="-793201"/>
            <a:ext cx="12041747" cy="413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620538"/>
      </p:ext>
    </p:extLst>
  </p:cSld>
  <p:clrMapOvr>
    <a:masterClrMapping/>
  </p:clrMapOvr>
  <p:transition advTm="6645"/>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12" y="1803631"/>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246"/>
            <a:ext cx="1139883" cy="1559367"/>
          </a:xfrm>
          <a:prstGeom prst="rect">
            <a:avLst/>
          </a:prstGeom>
        </p:spPr>
      </p:pic>
      <p:sp>
        <p:nvSpPr>
          <p:cNvPr id="7" name="TextBox 1">
            <a:extLst>
              <a:ext uri="{FF2B5EF4-FFF2-40B4-BE49-F238E27FC236}">
                <a16:creationId xmlns:a16="http://schemas.microsoft.com/office/drawing/2014/main" xmlns="" id="{43B1AF0E-107B-4987-8215-BE0A32D874DA}"/>
              </a:ext>
            </a:extLst>
          </p:cNvPr>
          <p:cNvSpPr txBox="1"/>
          <p:nvPr/>
        </p:nvSpPr>
        <p:spPr>
          <a:xfrm>
            <a:off x="1331065" y="598885"/>
            <a:ext cx="10215491" cy="620887"/>
          </a:xfrm>
          <a:prstGeom prst="rect">
            <a:avLst/>
          </a:prstGeom>
          <a:noFill/>
        </p:spPr>
        <p:txBody>
          <a:bodyPr wrap="square" lIns="120592" tIns="60289" rIns="120592" bIns="60289" rtlCol="0">
            <a:spAutoFit/>
          </a:bodyPr>
          <a:lstStyle/>
          <a:p>
            <a:pPr defTabSz="1208622">
              <a:defRPr/>
            </a:pPr>
            <a:r>
              <a:rPr lang="en-US" sz="3200" b="1" kern="0">
                <a:solidFill>
                  <a:sysClr val="windowText" lastClr="000000"/>
                </a:solidFill>
                <a:latin typeface="VNI-Avo" pitchFamily="2" charset="0"/>
              </a:rPr>
              <a:t>Vieát moät caâu coù töø ngöõ em ñaõ ñieàn.</a:t>
            </a:r>
            <a:endParaRPr lang="vi-VN" sz="3200" b="1" kern="0">
              <a:solidFill>
                <a:sysClr val="windowText" lastClr="000000"/>
              </a:solidFill>
            </a:endParaRPr>
          </a:p>
        </p:txBody>
      </p:sp>
      <p:sp>
        <p:nvSpPr>
          <p:cNvPr id="2" name="Rectangle 1"/>
          <p:cNvSpPr/>
          <p:nvPr/>
        </p:nvSpPr>
        <p:spPr>
          <a:xfrm>
            <a:off x="507451" y="2471603"/>
            <a:ext cx="8137156" cy="830993"/>
          </a:xfrm>
          <a:prstGeom prst="rect">
            <a:avLst/>
          </a:prstGeom>
        </p:spPr>
        <p:txBody>
          <a:bodyPr wrap="none" lIns="91436" tIns="45718" rIns="91436" bIns="45718">
            <a:spAutoFit/>
          </a:bodyPr>
          <a:lstStyle/>
          <a:p>
            <a:r>
              <a:rPr lang="vi-VN" sz="4800" b="1" dirty="0">
                <a:latin typeface="HP001" pitchFamily="34" charset="0"/>
                <a:ea typeface="HP001" pitchFamily="34" charset="0"/>
              </a:rPr>
              <a:t> </a:t>
            </a:r>
            <a:r>
              <a:rPr lang="vi-VN" sz="4800" b="1" dirty="0" smtClean="0">
                <a:latin typeface="HP001 4 hàng" pitchFamily="34" charset="0"/>
                <a:ea typeface="HP001" pitchFamily="34" charset="0"/>
              </a:rPr>
              <a:t>N</a:t>
            </a:r>
            <a:r>
              <a:rPr lang="en-US" sz="4800" b="1" dirty="0" smtClean="0">
                <a:latin typeface="HP001 4 hàng" pitchFamily="34" charset="0"/>
                <a:ea typeface="HP001" pitchFamily="34" charset="0"/>
              </a:rPr>
              <a:t>h</a:t>
            </a:r>
            <a:r>
              <a:rPr lang="vi-VN" sz="4800" b="1" dirty="0" smtClean="0">
                <a:latin typeface="HP001 4 hàng" pitchFamily="34" charset="0"/>
                <a:ea typeface="HP001" pitchFamily="34" charset="0"/>
              </a:rPr>
              <a:t>à </a:t>
            </a:r>
            <a:r>
              <a:rPr lang="el-GR" sz="4800" b="1" dirty="0">
                <a:latin typeface="HP001 4 hàng" pitchFamily="34" charset="0"/>
                <a:ea typeface="HP001" pitchFamily="34" charset="0"/>
              </a:rPr>
              <a:t>΄</a:t>
            </a:r>
            <a:r>
              <a:rPr lang="vi-VN" sz="4800" b="1" dirty="0">
                <a:latin typeface="HP001 4 hàng" pitchFamily="34" charset="0"/>
                <a:ea typeface="HP001" pitchFamily="34" charset="0"/>
              </a:rPr>
              <a:t>m có cái </a:t>
            </a:r>
            <a:r>
              <a:rPr lang="en-US" sz="4800" b="1" dirty="0" err="1" smtClean="0">
                <a:latin typeface="HP001 4 hàng" pitchFamily="34" charset="0"/>
                <a:ea typeface="HP001" pitchFamily="34" charset="0"/>
              </a:rPr>
              <a:t>gối</a:t>
            </a:r>
            <a:r>
              <a:rPr lang="en-US" sz="4800" b="1" dirty="0" smtClean="0">
                <a:latin typeface="HP001 4 hàng" pitchFamily="34" charset="0"/>
                <a:ea typeface="HP001" pitchFamily="34" charset="0"/>
              </a:rPr>
              <a:t> </a:t>
            </a:r>
            <a:r>
              <a:rPr lang="en-US" sz="4800" b="1" dirty="0" err="1" smtClean="0">
                <a:latin typeface="HP001 4 hàng" pitchFamily="34" charset="0"/>
                <a:ea typeface="HP001" pitchFamily="34" charset="0"/>
              </a:rPr>
              <a:t>ôm</a:t>
            </a:r>
            <a:r>
              <a:rPr lang="el-GR" sz="4800" b="1" dirty="0" smtClean="0">
                <a:latin typeface="HP001 4 hàng" pitchFamily="34" charset="0"/>
                <a:ea typeface="HP001" pitchFamily="34" charset="0"/>
              </a:rPr>
              <a:t> </a:t>
            </a:r>
            <a:r>
              <a:rPr lang="vi-VN" sz="4800" b="1" dirty="0">
                <a:latin typeface="HP001 4 hàng" pitchFamily="34" charset="0"/>
                <a:ea typeface="HP001" pitchFamily="34" charset="0"/>
              </a:rPr>
              <a:t>ǟất Ǉo. </a:t>
            </a:r>
          </a:p>
        </p:txBody>
      </p:sp>
    </p:spTree>
    <p:extLst>
      <p:ext uri="{BB962C8B-B14F-4D97-AF65-F5344CB8AC3E}">
        <p14:creationId xmlns:p14="http://schemas.microsoft.com/office/powerpoint/2010/main" val="307720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xmlns="" id="{6F878902-F210-4D89-970F-8CC6EC4C405D}"/>
              </a:ext>
            </a:extLst>
          </p:cNvPr>
          <p:cNvSpPr/>
          <p:nvPr/>
        </p:nvSpPr>
        <p:spPr>
          <a:xfrm rot="150597">
            <a:off x="891023" y="21204"/>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8" tIns="45682" rIns="91358" bIns="45682" rtlCol="0" anchor="ctr"/>
          <a:lstStyle/>
          <a:p>
            <a:pPr algn="ctr" defTabSz="913582"/>
            <a:endParaRPr lang="zh-CN" altLang="en-US" dirty="0">
              <a:solidFill>
                <a:prstClr val="white"/>
              </a:solidFill>
            </a:endParaRPr>
          </a:p>
        </p:txBody>
      </p:sp>
      <p:sp>
        <p:nvSpPr>
          <p:cNvPr id="4" name="TextBox 37"/>
          <p:cNvSpPr>
            <a:spLocks noChangeArrowheads="1"/>
          </p:cNvSpPr>
          <p:nvPr/>
        </p:nvSpPr>
        <p:spPr bwMode="auto">
          <a:xfrm>
            <a:off x="2773285" y="2251900"/>
            <a:ext cx="7334251" cy="2623789"/>
          </a:xfrm>
          <a:prstGeom prst="rect">
            <a:avLst/>
          </a:prstGeom>
          <a:noFill/>
          <a:ln>
            <a:noFill/>
          </a:ln>
          <a:extLst/>
        </p:spPr>
        <p:txBody>
          <a:bodyPr lIns="68513" tIns="34255" rIns="68513" bIns="34255">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3517">
              <a:spcBef>
                <a:spcPct val="0"/>
              </a:spcBef>
              <a:buNone/>
              <a:defRPr/>
            </a:pPr>
            <a:r>
              <a:rPr lang="en-US" altLang="zh-CN" sz="16700" b="1">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rPr>
              <a:t>TIEÁT 4</a:t>
            </a:r>
            <a:endParaRPr lang="zh-CN" altLang="en-US" sz="16700" b="1" dirty="0">
              <a:solidFill>
                <a:srgbClr val="FF0000"/>
              </a:solidFill>
              <a:effectLst>
                <a:glow rad="127000">
                  <a:prstClr val="white"/>
                </a:glow>
              </a:effectLst>
              <a:latin typeface="VNI-Avo" pitchFamily="2" charset="0"/>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33" y="-163860"/>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17" y="-1948973"/>
            <a:ext cx="609601"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1" y="153320"/>
            <a:ext cx="2617216" cy="2459235"/>
          </a:xfrm>
          <a:prstGeom prst="rect">
            <a:avLst/>
          </a:prstGeom>
        </p:spPr>
      </p:pic>
    </p:spTree>
    <p:extLst>
      <p:ext uri="{BB962C8B-B14F-4D97-AF65-F5344CB8AC3E}">
        <p14:creationId xmlns:p14="http://schemas.microsoft.com/office/powerpoint/2010/main" val="1445535405"/>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693"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87693"/>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88443"/>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518" t="6359" r="9246" b="49539"/>
          <a:stretch/>
        </p:blipFill>
        <p:spPr>
          <a:xfrm>
            <a:off x="0" y="-1"/>
            <a:ext cx="12192000" cy="6858001"/>
          </a:xfrm>
          <a:prstGeom prst="rect">
            <a:avLst/>
          </a:prstGeom>
        </p:spPr>
      </p:pic>
    </p:spTree>
    <p:extLst>
      <p:ext uri="{BB962C8B-B14F-4D97-AF65-F5344CB8AC3E}">
        <p14:creationId xmlns:p14="http://schemas.microsoft.com/office/powerpoint/2010/main" val="2067157111"/>
      </p:ext>
    </p:extLst>
  </p:cSld>
  <p:clrMapOvr>
    <a:masterClrMapping/>
  </p:clrMapOvr>
  <p:transition advTm="6645"/>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307332" y="1325267"/>
            <a:ext cx="2690648" cy="614204"/>
          </a:xfrm>
          <a:prstGeom prst="rect">
            <a:avLst/>
          </a:prstGeom>
          <a:noFill/>
        </p:spPr>
        <p:txBody>
          <a:bodyPr wrap="square" lIns="120592" tIns="60289" rIns="120592" bIns="60289" rtlCol="0">
            <a:spAutoFit/>
          </a:bodyPr>
          <a:lstStyle/>
          <a:p>
            <a:pPr defTabSz="1208622">
              <a:defRPr/>
            </a:pPr>
            <a:r>
              <a:rPr lang="en-US" sz="3200" b="1" kern="0">
                <a:solidFill>
                  <a:srgbClr val="FF0000"/>
                </a:solidFill>
                <a:latin typeface="VNI-Avo" pitchFamily="2" charset="0"/>
              </a:rPr>
              <a:t>Tö theá vieát</a:t>
            </a:r>
            <a:endParaRPr lang="vi-VN" sz="3200" b="1" kern="0">
              <a:solidFill>
                <a:srgbClr val="FF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173" y="1939751"/>
            <a:ext cx="4245303" cy="4918252"/>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45" y="32296"/>
            <a:ext cx="823603" cy="1126693"/>
          </a:xfrm>
          <a:prstGeom prst="rect">
            <a:avLst/>
          </a:prstGeom>
        </p:spPr>
      </p:pic>
      <p:sp>
        <p:nvSpPr>
          <p:cNvPr id="7" name="TextBox 1">
            <a:extLst>
              <a:ext uri="{FF2B5EF4-FFF2-40B4-BE49-F238E27FC236}">
                <a16:creationId xmlns:a16="http://schemas.microsoft.com/office/drawing/2014/main" xmlns="" id="{43B1AF0E-107B-4987-8215-BE0A32D874DA}"/>
              </a:ext>
            </a:extLst>
          </p:cNvPr>
          <p:cNvSpPr txBox="1"/>
          <p:nvPr/>
        </p:nvSpPr>
        <p:spPr>
          <a:xfrm>
            <a:off x="1331065" y="288495"/>
            <a:ext cx="10215491" cy="620887"/>
          </a:xfrm>
          <a:prstGeom prst="rect">
            <a:avLst/>
          </a:prstGeom>
          <a:noFill/>
        </p:spPr>
        <p:txBody>
          <a:bodyPr wrap="square" lIns="120592" tIns="60289" rIns="120592" bIns="60289" rtlCol="0">
            <a:spAutoFit/>
          </a:bodyPr>
          <a:lstStyle/>
          <a:p>
            <a:pPr defTabSz="1208622">
              <a:defRPr/>
            </a:pPr>
            <a:r>
              <a:rPr lang="en-US" sz="3200" b="1" kern="0">
                <a:solidFill>
                  <a:sysClr val="windowText" lastClr="000000"/>
                </a:solidFill>
                <a:latin typeface="VNI-Avo" pitchFamily="2" charset="0"/>
              </a:rPr>
              <a:t>Vieát vaøo vôû noäi dung em vöøa noùi.</a:t>
            </a:r>
            <a:endParaRPr lang="vi-VN" sz="3200" b="1" kern="0">
              <a:solidFill>
                <a:sysClr val="windowText" lastClr="000000"/>
              </a:solidFill>
            </a:endParaRPr>
          </a:p>
        </p:txBody>
      </p:sp>
    </p:spTree>
    <p:extLst>
      <p:ext uri="{BB962C8B-B14F-4D97-AF65-F5344CB8AC3E}">
        <p14:creationId xmlns:p14="http://schemas.microsoft.com/office/powerpoint/2010/main" val="112274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490706" y="2754141"/>
            <a:ext cx="3596929" cy="13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72" tIns="45634" rIns="91172" bIns="45634">
            <a:spAutoFit/>
          </a:bodyPr>
          <a:lstStyle/>
          <a:p>
            <a:pPr algn="ctr" defTabSz="911589"/>
            <a:r>
              <a:rPr lang="en-US" sz="8000" b="1">
                <a:solidFill>
                  <a:srgbClr val="FF0000"/>
                </a:solidFill>
                <a:latin typeface="VNI-Avo" pitchFamily="2" charset="0"/>
              </a:rPr>
              <a:t>VBT/40</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9048" b="15132"/>
          <a:stretch/>
        </p:blipFill>
        <p:spPr>
          <a:xfrm>
            <a:off x="1" y="-59082"/>
            <a:ext cx="7431315" cy="6885036"/>
          </a:xfrm>
          <a:prstGeom prst="rect">
            <a:avLst/>
          </a:prstGeom>
        </p:spPr>
      </p:pic>
    </p:spTree>
    <p:extLst>
      <p:ext uri="{BB962C8B-B14F-4D97-AF65-F5344CB8AC3E}">
        <p14:creationId xmlns:p14="http://schemas.microsoft.com/office/powerpoint/2010/main" val="23946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 name="Rectangle 1"/>
          <p:cNvSpPr/>
          <p:nvPr/>
        </p:nvSpPr>
        <p:spPr>
          <a:xfrm>
            <a:off x="3048000" y="2330559"/>
            <a:ext cx="6096000" cy="2308324"/>
          </a:xfrm>
          <a:prstGeom prst="rect">
            <a:avLst/>
          </a:prstGeom>
        </p:spPr>
        <p:txBody>
          <a:bodyPr lIns="91436" tIns="45718" rIns="91436" bIns="45718">
            <a:spAutoFit/>
          </a:bodyPr>
          <a:lstStyle/>
          <a:p>
            <a:pPr lvl="0"/>
            <a:r>
              <a:rPr lang="en-US" sz="3600" b="1">
                <a:solidFill>
                  <a:schemeClr val="bg1"/>
                </a:solidFill>
                <a:latin typeface="VNI-Avo" pitchFamily="2" charset="0"/>
              </a:rPr>
              <a:t>Nôi naøy ai cuõng quen</a:t>
            </a:r>
          </a:p>
          <a:p>
            <a:pPr lvl="0"/>
            <a:r>
              <a:rPr lang="en-US" sz="3600" b="1">
                <a:solidFill>
                  <a:schemeClr val="bg1"/>
                </a:solidFill>
                <a:latin typeface="VNI-Avo" pitchFamily="2" charset="0"/>
              </a:rPr>
              <a:t>Ngay töø thôøi taám beù</a:t>
            </a:r>
          </a:p>
          <a:p>
            <a:pPr lvl="0"/>
            <a:r>
              <a:rPr lang="en-US" sz="3600" b="1">
                <a:solidFill>
                  <a:schemeClr val="bg1"/>
                </a:solidFill>
                <a:latin typeface="VNI-Avo" pitchFamily="2" charset="0"/>
              </a:rPr>
              <a:t>Khi tay baø, tay meï</a:t>
            </a:r>
          </a:p>
          <a:p>
            <a:pPr lvl="0"/>
            <a:r>
              <a:rPr lang="en-US" sz="3600" b="1">
                <a:solidFill>
                  <a:schemeClr val="bg1"/>
                </a:solidFill>
                <a:latin typeface="VNI-Avo" pitchFamily="2" charset="0"/>
              </a:rPr>
              <a:t>Coøn daét voøng ñi men.</a:t>
            </a:r>
          </a:p>
        </p:txBody>
      </p:sp>
    </p:spTree>
    <p:extLst>
      <p:ext uri="{BB962C8B-B14F-4D97-AF65-F5344CB8AC3E}">
        <p14:creationId xmlns:p14="http://schemas.microsoft.com/office/powerpoint/2010/main" val="2458795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08" y="378228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 y="245"/>
            <a:ext cx="1048483" cy="1434331"/>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711" y="939466"/>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69280" y="1628308"/>
            <a:ext cx="8116701" cy="830993"/>
          </a:xfrm>
          <a:prstGeom prst="rect">
            <a:avLst/>
          </a:prstGeom>
        </p:spPr>
        <p:txBody>
          <a:bodyPr wrap="none" lIns="91436" tIns="45718" rIns="91436" bIns="45718">
            <a:spAutoFit/>
          </a:bodyPr>
          <a:lstStyle/>
          <a:p>
            <a:r>
              <a:rPr lang="vi-VN" sz="4800" b="1" dirty="0">
                <a:latin typeface="HP001 4 hàng" pitchFamily="34" charset="0"/>
                <a:ea typeface="HP001" pitchFamily="34" charset="0"/>
              </a:rPr>
              <a:t> Ba </a:t>
            </a:r>
            <a:r>
              <a:rPr lang="en-US" sz="4800" b="1" dirty="0" err="1" smtClean="0">
                <a:latin typeface="HP001 4 hàng" pitchFamily="34" charset="0"/>
                <a:ea typeface="HP001" pitchFamily="34" charset="0"/>
              </a:rPr>
              <a:t>tặng</a:t>
            </a:r>
            <a:r>
              <a:rPr lang="vi-VN" sz="4800" b="1" dirty="0" smtClean="0">
                <a:latin typeface="HP001 4 hàng" pitchFamily="34" charset="0"/>
                <a:ea typeface="HP001" pitchFamily="34" charset="0"/>
              </a:rPr>
              <a:t> </a:t>
            </a:r>
            <a:r>
              <a:rPr lang="el-GR" sz="4800" b="1" dirty="0">
                <a:latin typeface="HP001 4 hàng" pitchFamily="34" charset="0"/>
                <a:ea typeface="HP001" pitchFamily="34" charset="0"/>
              </a:rPr>
              <a:t>ε</a:t>
            </a:r>
            <a:r>
              <a:rPr lang="vi-VN" sz="4800" b="1" dirty="0">
                <a:latin typeface="HP001 4 hàng" pitchFamily="34" charset="0"/>
                <a:ea typeface="HP001" pitchFamily="34" charset="0"/>
              </a:rPr>
              <a:t>o Ǉớ cái cặp </a:t>
            </a:r>
            <a:r>
              <a:rPr lang="en-US" sz="4800" b="1" dirty="0" smtClean="0">
                <a:latin typeface="HP001 4 hàng" pitchFamily="34" charset="0"/>
                <a:ea typeface="HP001" pitchFamily="34" charset="0"/>
              </a:rPr>
              <a:t>s</a:t>
            </a:r>
            <a:r>
              <a:rPr lang="vi-VN" sz="4800" b="1" dirty="0" smtClean="0">
                <a:latin typeface="HP001 4 hàng" pitchFamily="34" charset="0"/>
                <a:ea typeface="HP001" pitchFamily="34" charset="0"/>
              </a:rPr>
              <a:t>á</a:t>
            </a:r>
            <a:r>
              <a:rPr lang="el-GR" sz="4800" b="1" dirty="0">
                <a:latin typeface="HP001 4 hàng" pitchFamily="34" charset="0"/>
                <a:ea typeface="HP001" pitchFamily="34" charset="0"/>
              </a:rPr>
              <a:t>ε. </a:t>
            </a:r>
            <a:endParaRPr lang="vi-VN" sz="4800" b="1" dirty="0">
              <a:latin typeface="HP001 4 hàng" pitchFamily="34" charset="0"/>
              <a:ea typeface="HP001" pitchFamily="34" charset="0"/>
            </a:endParaRPr>
          </a:p>
        </p:txBody>
      </p:sp>
      <p:sp>
        <p:nvSpPr>
          <p:cNvPr id="4" name="Rectangle 3"/>
          <p:cNvSpPr/>
          <p:nvPr/>
        </p:nvSpPr>
        <p:spPr>
          <a:xfrm>
            <a:off x="7851184" y="1619886"/>
            <a:ext cx="4693920" cy="830993"/>
          </a:xfrm>
          <a:prstGeom prst="rect">
            <a:avLst/>
          </a:prstGeom>
        </p:spPr>
        <p:txBody>
          <a:bodyPr wrap="square" lIns="91436" tIns="45718" rIns="91436" bIns="45718">
            <a:spAutoFit/>
          </a:bodyPr>
          <a:lstStyle/>
          <a:p>
            <a:r>
              <a:rPr lang="vi-VN" sz="4800" b="1" dirty="0">
                <a:latin typeface="HP001 4 hàng" pitchFamily="34" charset="0"/>
                <a:ea typeface="HP001" pitchFamily="34" charset="0"/>
              </a:rPr>
              <a:t> </a:t>
            </a:r>
            <a:r>
              <a:rPr lang="en-US" sz="4800" b="1" dirty="0" smtClean="0">
                <a:latin typeface="HP001 4 hàng" pitchFamily="34" charset="0"/>
                <a:ea typeface="HP001" pitchFamily="34" charset="0"/>
              </a:rPr>
              <a:t> </a:t>
            </a:r>
            <a:r>
              <a:rPr lang="vi-VN" sz="4800" b="1" dirty="0" smtClean="0">
                <a:latin typeface="HP001 4 hàng" pitchFamily="34" charset="0"/>
                <a:ea typeface="HP001" pitchFamily="34" charset="0"/>
              </a:rPr>
              <a:t>Tớ </a:t>
            </a:r>
            <a:r>
              <a:rPr lang="vi-VN" sz="4800" b="1" dirty="0">
                <a:latin typeface="HP001 4 hàng" pitchFamily="34" charset="0"/>
                <a:ea typeface="HP001" pitchFamily="34" charset="0"/>
              </a:rPr>
              <a:t>ǟất </a:t>
            </a:r>
            <a:r>
              <a:rPr lang="el-GR" sz="4800" b="1" dirty="0">
                <a:latin typeface="HP001 4 hàng" pitchFamily="34" charset="0"/>
                <a:ea typeface="HP001" pitchFamily="34" charset="0"/>
              </a:rPr>
              <a:t>ΐ</a:t>
            </a:r>
            <a:r>
              <a:rPr lang="vi-VN" sz="4800" b="1" dirty="0">
                <a:latin typeface="HP001 4 hàng" pitchFamily="34" charset="0"/>
                <a:ea typeface="HP001" pitchFamily="34" charset="0"/>
              </a:rPr>
              <a:t>ǘu </a:t>
            </a:r>
            <a:endParaRPr lang="en-US" sz="4800" b="1" dirty="0" smtClean="0">
              <a:latin typeface="HP001 4 hàng" pitchFamily="34" charset="0"/>
              <a:ea typeface="HP001" pitchFamily="34" charset="0"/>
            </a:endParaRPr>
          </a:p>
        </p:txBody>
      </p:sp>
      <p:sp>
        <p:nvSpPr>
          <p:cNvPr id="7" name="Rectangle 6"/>
          <p:cNvSpPr/>
          <p:nvPr/>
        </p:nvSpPr>
        <p:spPr>
          <a:xfrm>
            <a:off x="362016" y="2561960"/>
            <a:ext cx="12146976" cy="830993"/>
          </a:xfrm>
          <a:prstGeom prst="rect">
            <a:avLst/>
          </a:prstGeom>
        </p:spPr>
        <p:txBody>
          <a:bodyPr wrap="square" lIns="91436" tIns="45718" rIns="91436" bIns="45718">
            <a:spAutoFit/>
          </a:bodyPr>
          <a:lstStyle/>
          <a:p>
            <a:r>
              <a:rPr lang="vi-VN" sz="4800" b="1" dirty="0">
                <a:latin typeface="HP001 4 hàng" pitchFamily="34" charset="0"/>
                <a:ea typeface="HP001" pitchFamily="34" charset="0"/>
              </a:rPr>
              <a:t>Ǖ</a:t>
            </a:r>
            <a:r>
              <a:rPr lang="en-US" sz="4800" b="1" dirty="0" err="1" smtClean="0">
                <a:latin typeface="HP001 4 hàng" pitchFamily="34" charset="0"/>
                <a:ea typeface="HP001" pitchFamily="34" charset="0"/>
              </a:rPr>
              <a:t>úy</a:t>
            </a:r>
            <a:r>
              <a:rPr lang="en-US" sz="4800" b="1" dirty="0" smtClean="0">
                <a:latin typeface="HP001 4 hàng" pitchFamily="34" charset="0"/>
                <a:ea typeface="HP001" pitchFamily="34" charset="0"/>
              </a:rPr>
              <a:t> </a:t>
            </a:r>
            <a:r>
              <a:rPr lang="vi-VN" sz="4800" b="1" dirty="0" smtClean="0">
                <a:latin typeface="HP001 4 hàng" pitchFamily="34" charset="0"/>
                <a:ea typeface="HP001" pitchFamily="34" charset="0"/>
              </a:rPr>
              <a:t>cái </a:t>
            </a:r>
            <a:r>
              <a:rPr lang="vi-VN" sz="4800" b="1" dirty="0">
                <a:latin typeface="HP001 4 hàng" pitchFamily="34" charset="0"/>
                <a:ea typeface="HP001" pitchFamily="34" charset="0"/>
              </a:rPr>
              <a:t>cặp </a:t>
            </a:r>
            <a:r>
              <a:rPr lang="en-US" sz="4800" b="1" dirty="0" smtClean="0">
                <a:latin typeface="HP001 4 hàng" pitchFamily="34" charset="0"/>
                <a:ea typeface="HP001" pitchFamily="34" charset="0"/>
              </a:rPr>
              <a:t>s</a:t>
            </a:r>
            <a:r>
              <a:rPr lang="vi-VN" sz="4800" b="1" dirty="0" smtClean="0">
                <a:latin typeface="HP001 4 hàng" pitchFamily="34" charset="0"/>
                <a:ea typeface="HP001" pitchFamily="34" charset="0"/>
              </a:rPr>
              <a:t>á</a:t>
            </a:r>
            <a:r>
              <a:rPr lang="el-GR" sz="4800" b="1" dirty="0">
                <a:latin typeface="HP001 4 hàng" pitchFamily="34" charset="0"/>
                <a:ea typeface="HP001" pitchFamily="34" charset="0"/>
              </a:rPr>
              <a:t>ε </a:t>
            </a:r>
            <a:r>
              <a:rPr lang="en-US" sz="4800" b="1" dirty="0" err="1" smtClean="0">
                <a:latin typeface="HP001 4 hàng" pitchFamily="34" charset="0"/>
                <a:ea typeface="HP001" pitchFamily="34" charset="0"/>
              </a:rPr>
              <a:t>này</a:t>
            </a:r>
            <a:r>
              <a:rPr lang="en-US" sz="4800" b="1" dirty="0" smtClean="0">
                <a:latin typeface="HP001 4 hàng" pitchFamily="34" charset="0"/>
                <a:ea typeface="HP001" pitchFamily="34" charset="0"/>
              </a:rPr>
              <a:t> </a:t>
            </a:r>
            <a:r>
              <a:rPr lang="en-US" sz="4800" b="1" dirty="0" err="1" smtClean="0">
                <a:latin typeface="HP001 4 hàng" pitchFamily="34" charset="0"/>
                <a:ea typeface="HP001" pitchFamily="34" charset="0"/>
              </a:rPr>
              <a:t>vì</a:t>
            </a:r>
            <a:r>
              <a:rPr lang="en-US" sz="4800" b="1" dirty="0" smtClean="0">
                <a:latin typeface="HP001 4 hàng" pitchFamily="34" charset="0"/>
                <a:ea typeface="HP001" pitchFamily="34" charset="0"/>
              </a:rPr>
              <a:t> n</a:t>
            </a:r>
            <a:r>
              <a:rPr lang="vi-VN" sz="4800" b="1" dirty="0" smtClean="0">
                <a:latin typeface="HP001 4 hàng" pitchFamily="34" charset="0"/>
                <a:ea typeface="HP001" pitchFamily="34" charset="0"/>
              </a:rPr>
              <a:t>ó </a:t>
            </a:r>
            <a:r>
              <a:rPr lang="en-US" sz="4800" b="1" dirty="0" err="1" smtClean="0">
                <a:latin typeface="HP001 4 hàng" pitchFamily="34" charset="0"/>
                <a:ea typeface="HP001" pitchFamily="34" charset="0"/>
              </a:rPr>
              <a:t>đựng</a:t>
            </a:r>
            <a:r>
              <a:rPr lang="en-US" sz="4800" b="1" dirty="0" smtClean="0">
                <a:latin typeface="HP001 4 hàng" pitchFamily="34" charset="0"/>
                <a:ea typeface="HP001" pitchFamily="34" charset="0"/>
              </a:rPr>
              <a:t> </a:t>
            </a:r>
            <a:r>
              <a:rPr lang="vi-VN" sz="4800" b="1" dirty="0" smtClean="0">
                <a:latin typeface="HP001 4 hàng" pitchFamily="34" charset="0"/>
                <a:ea typeface="HP001" pitchFamily="34" charset="0"/>
              </a:rPr>
              <a:t>ǟất </a:t>
            </a:r>
            <a:r>
              <a:rPr lang="el-GR" sz="4800" b="1" dirty="0" smtClean="0">
                <a:latin typeface="HP001 4 hàng" pitchFamily="34" charset="0"/>
                <a:ea typeface="HP001" pitchFamily="34" charset="0"/>
              </a:rPr>
              <a:t>ηΗ</a:t>
            </a:r>
            <a:r>
              <a:rPr lang="en-US" sz="4800" b="1" dirty="0">
                <a:latin typeface="HP001 4 hàng" pitchFamily="34" charset="0"/>
                <a:ea typeface="HP001" pitchFamily="34" charset="0"/>
              </a:rPr>
              <a:t>ề</a:t>
            </a:r>
            <a:r>
              <a:rPr lang="vi-VN" sz="4800" b="1" dirty="0" smtClean="0">
                <a:latin typeface="HP001 4 hàng" pitchFamily="34" charset="0"/>
                <a:ea typeface="HP001" pitchFamily="34" charset="0"/>
              </a:rPr>
              <a:t>u</a:t>
            </a:r>
            <a:endParaRPr lang="vi-VN" sz="4800" b="1" dirty="0">
              <a:latin typeface="HP001 4 hàng" pitchFamily="34" charset="0"/>
              <a:ea typeface="HP001" pitchFamily="34" charset="0"/>
            </a:endParaRPr>
          </a:p>
        </p:txBody>
      </p:sp>
      <p:sp>
        <p:nvSpPr>
          <p:cNvPr id="8" name="Rectangle 7"/>
          <p:cNvSpPr/>
          <p:nvPr/>
        </p:nvSpPr>
        <p:spPr>
          <a:xfrm>
            <a:off x="362013" y="3507355"/>
            <a:ext cx="8586912" cy="830993"/>
          </a:xfrm>
          <a:prstGeom prst="rect">
            <a:avLst/>
          </a:prstGeom>
        </p:spPr>
        <p:txBody>
          <a:bodyPr wrap="square" lIns="91436" tIns="45718" rIns="91436" bIns="45718">
            <a:spAutoFit/>
          </a:bodyPr>
          <a:lstStyle/>
          <a:p>
            <a:r>
              <a:rPr lang="vi-VN" sz="4800" b="1" dirty="0">
                <a:latin typeface="HP001 4 hàng" pitchFamily="34" charset="0"/>
                <a:ea typeface="HP001" pitchFamily="34" charset="0"/>
              </a:rPr>
              <a:t>đồ </a:t>
            </a:r>
            <a:r>
              <a:rPr lang="en-US" sz="4800" b="1" dirty="0" smtClean="0">
                <a:latin typeface="HP001 4 hàng" pitchFamily="34" charset="0"/>
                <a:ea typeface="HP001" pitchFamily="34" charset="0"/>
              </a:rPr>
              <a:t>.</a:t>
            </a:r>
            <a:endParaRPr lang="vi-VN" sz="4800" b="1" dirty="0">
              <a:latin typeface="HP001 4 hàng" pitchFamily="34" charset="0"/>
              <a:ea typeface="HP001" pitchFamily="34" charset="0"/>
            </a:endParaRPr>
          </a:p>
        </p:txBody>
      </p:sp>
    </p:spTree>
    <p:extLst>
      <p:ext uri="{BB962C8B-B14F-4D97-AF65-F5344CB8AC3E}">
        <p14:creationId xmlns:p14="http://schemas.microsoft.com/office/powerpoint/2010/main" val="17238803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3605" r="87524" b="28729"/>
          <a:stretch/>
        </p:blipFill>
        <p:spPr>
          <a:xfrm>
            <a:off x="1" y="46"/>
            <a:ext cx="1678899" cy="1693889"/>
          </a:xfrm>
          <a:prstGeom prst="rect">
            <a:avLst/>
          </a:prstGeom>
        </p:spPr>
      </p:pic>
      <p:sp>
        <p:nvSpPr>
          <p:cNvPr id="3" name="TextBox 1">
            <a:extLst>
              <a:ext uri="{FF2B5EF4-FFF2-40B4-BE49-F238E27FC236}">
                <a16:creationId xmlns:a16="http://schemas.microsoft.com/office/drawing/2014/main" xmlns="" id="{43B1AF0E-107B-4987-8215-BE0A32D874DA}"/>
              </a:ext>
            </a:extLst>
          </p:cNvPr>
          <p:cNvSpPr txBox="1"/>
          <p:nvPr/>
        </p:nvSpPr>
        <p:spPr>
          <a:xfrm>
            <a:off x="1678901" y="234697"/>
            <a:ext cx="10215491" cy="614191"/>
          </a:xfrm>
          <a:prstGeom prst="rect">
            <a:avLst/>
          </a:prstGeom>
          <a:noFill/>
        </p:spPr>
        <p:txBody>
          <a:bodyPr wrap="square" lIns="120578" tIns="60282" rIns="120578" bIns="60282" rtlCol="0">
            <a:spAutoFit/>
          </a:bodyPr>
          <a:lstStyle/>
          <a:p>
            <a:pPr defTabSz="1208472">
              <a:defRPr/>
            </a:pPr>
            <a:r>
              <a:rPr lang="en-US" sz="3200" b="1" kern="0">
                <a:solidFill>
                  <a:sysClr val="windowText" lastClr="000000"/>
                </a:solidFill>
                <a:latin typeface="VNI-Avo" pitchFamily="2" charset="0"/>
              </a:rPr>
              <a:t>Haùt baøi </a:t>
            </a:r>
            <a:r>
              <a:rPr lang="en-US" sz="3200" b="1" i="1" kern="0">
                <a:solidFill>
                  <a:sysClr val="windowText" lastClr="000000"/>
                </a:solidFill>
                <a:latin typeface="VNI-Avo" pitchFamily="2" charset="0"/>
              </a:rPr>
              <a:t>Em ñoäi muõ baûo hieåm </a:t>
            </a:r>
            <a:r>
              <a:rPr lang="en-US" sz="3200" b="1" kern="0">
                <a:solidFill>
                  <a:sysClr val="windowText" lastClr="000000"/>
                </a:solidFill>
                <a:latin typeface="VNI-Avo" pitchFamily="2" charset="0"/>
              </a:rPr>
              <a:t>( Nguyeãn Baèng)</a:t>
            </a:r>
            <a:endParaRPr lang="vi-VN" sz="3200" b="1" kern="0">
              <a:solidFill>
                <a:sysClr val="windowText" lastClr="00000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41" t="63590" r="29954" b="7077"/>
          <a:stretch/>
        </p:blipFill>
        <p:spPr>
          <a:xfrm>
            <a:off x="2855741" y="848893"/>
            <a:ext cx="6836899" cy="5925315"/>
          </a:xfrm>
          <a:prstGeom prst="rect">
            <a:avLst/>
          </a:prstGeom>
        </p:spPr>
      </p:pic>
    </p:spTree>
    <p:extLst>
      <p:ext uri="{BB962C8B-B14F-4D97-AF65-F5344CB8AC3E}">
        <p14:creationId xmlns:p14="http://schemas.microsoft.com/office/powerpoint/2010/main" val="514024502"/>
      </p:ext>
    </p:extLst>
  </p:cSld>
  <p:clrMapOvr>
    <a:masterClrMapping/>
  </p:clrMapOvr>
  <p:transition advTm="6645"/>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i Sơn Ca - Đài Tiế....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7010400"/>
          </a:xfrm>
          <a:prstGeom prst="rect">
            <a:avLst/>
          </a:prstGeom>
        </p:spPr>
      </p:pic>
    </p:spTree>
    <p:extLst>
      <p:ext uri="{BB962C8B-B14F-4D97-AF65-F5344CB8AC3E}">
        <p14:creationId xmlns:p14="http://schemas.microsoft.com/office/powerpoint/2010/main" val="3265715001"/>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3" y="-326291"/>
            <a:ext cx="6857624"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465" y="1380753"/>
            <a:ext cx="5818411" cy="581873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8" y="2429318"/>
            <a:ext cx="4436135" cy="4436377"/>
          </a:xfrm>
          <a:prstGeom prst="rect">
            <a:avLst/>
          </a:prstGeom>
        </p:spPr>
      </p:pic>
      <p:sp>
        <p:nvSpPr>
          <p:cNvPr id="28" name="TextBox 1"/>
          <p:cNvSpPr txBox="1"/>
          <p:nvPr/>
        </p:nvSpPr>
        <p:spPr>
          <a:xfrm>
            <a:off x="6384999" y="2831215"/>
            <a:ext cx="4839380" cy="1153799"/>
          </a:xfrm>
          <a:prstGeom prst="rect">
            <a:avLst/>
          </a:prstGeom>
          <a:noFill/>
        </p:spPr>
        <p:txBody>
          <a:bodyPr wrap="square" lIns="121557" tIns="60777" rIns="121557" bIns="60777" rtlCol="0">
            <a:spAutoFit/>
          </a:bodyPr>
          <a:lstStyle/>
          <a:p>
            <a:pPr algn="ctr" defTabSz="865124" fontAlgn="base">
              <a:spcBef>
                <a:spcPct val="0"/>
              </a:spcBef>
              <a:spcAft>
                <a:spcPct val="0"/>
              </a:spcAft>
            </a:pPr>
            <a:r>
              <a:rPr lang="en-US" altLang="zh-CN" sz="6700" b="1">
                <a:solidFill>
                  <a:srgbClr val="FFFF00"/>
                </a:solidFill>
                <a:latin typeface="Times New Roman" pitchFamily="18" charset="0"/>
                <a:ea typeface="方正稚艺简体" panose="03000509000000000000" pitchFamily="65" charset="-122"/>
                <a:cs typeface="Times New Roman" pitchFamily="18" charset="0"/>
                <a:sym typeface="+mn-lt"/>
              </a:rPr>
              <a:t>CỦNG CỐ</a:t>
            </a:r>
            <a:endParaRPr lang="zh-CN" altLang="en-US" sz="6700" b="1" dirty="0">
              <a:solidFill>
                <a:srgbClr val="FFFF00"/>
              </a:solidFill>
              <a:latin typeface="Times New Roman" pitchFamily="18" charset="0"/>
              <a:ea typeface="方正稚艺简体" panose="03000509000000000000" pitchFamily="65" charset="-122"/>
              <a:cs typeface="Times New Roman" pitchFamily="18" charset="0"/>
              <a:sym typeface="+mn-lt"/>
            </a:endParaRPr>
          </a:p>
        </p:txBody>
      </p:sp>
    </p:spTree>
    <p:extLst>
      <p:ext uri="{BB962C8B-B14F-4D97-AF65-F5344CB8AC3E}">
        <p14:creationId xmlns:p14="http://schemas.microsoft.com/office/powerpoint/2010/main" val="135002577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1700"/>
                                  </p:stCondLst>
                                  <p:iterate type="lt">
                                    <p:tmPct val="23333"/>
                                  </p:iterate>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1+#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165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068" y="3183879"/>
            <a:ext cx="7433733" cy="3315852"/>
          </a:xfrm>
          <a:prstGeom prst="rect">
            <a:avLst/>
          </a:prstGeom>
        </p:spPr>
      </p:pic>
      <p:sp>
        <p:nvSpPr>
          <p:cNvPr id="7" name="矩形 6"/>
          <p:cNvSpPr/>
          <p:nvPr/>
        </p:nvSpPr>
        <p:spPr>
          <a:xfrm>
            <a:off x="2320611" y="1203375"/>
            <a:ext cx="7932588" cy="2338871"/>
          </a:xfrm>
          <a:prstGeom prst="rect">
            <a:avLst/>
          </a:prstGeom>
          <a:noFill/>
        </p:spPr>
        <p:txBody>
          <a:bodyPr wrap="none" lIns="121677" tIns="60842" rIns="121677" bIns="60842">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6610"/>
            <a:r>
              <a:rPr lang="en-US" altLang="zh-CN" sz="7200" b="1" spc="67">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rPr>
              <a:t>CHÀO TẠM BIỆT</a:t>
            </a:r>
          </a:p>
          <a:p>
            <a:pPr algn="ctr" defTabSz="1216610"/>
            <a:r>
              <a:rPr lang="en-US" altLang="zh-CN" sz="7200" b="1" spc="67">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rPr>
              <a:t> CÁC CON</a:t>
            </a:r>
            <a:endParaRPr lang="zh-CN" altLang="en-US" sz="7200" b="1" spc="67" dirty="0">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endParaRPr>
          </a:p>
        </p:txBody>
      </p:sp>
      <p:pic>
        <p:nvPicPr>
          <p:cNvPr id="9" name="图片 139" descr="56fe26ef477a3.png"/>
          <p:cNvPicPr>
            <a:picLocks noChangeAspect="1"/>
          </p:cNvPicPr>
          <p:nvPr/>
        </p:nvPicPr>
        <p:blipFill>
          <a:blip r:embed="rId5" cstate="print"/>
          <a:stretch>
            <a:fillRect/>
          </a:stretch>
        </p:blipFill>
        <p:spPr>
          <a:xfrm>
            <a:off x="-9429" y="211058"/>
            <a:ext cx="2112233" cy="1984841"/>
          </a:xfrm>
          <a:prstGeom prst="rect">
            <a:avLst/>
          </a:prstGeom>
        </p:spPr>
      </p:pic>
    </p:spTree>
    <p:extLst>
      <p:ext uri="{BB962C8B-B14F-4D97-AF65-F5344CB8AC3E}">
        <p14:creationId xmlns:p14="http://schemas.microsoft.com/office/powerpoint/2010/main" val="153539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 name="Rectangle 1"/>
          <p:cNvSpPr/>
          <p:nvPr/>
        </p:nvSpPr>
        <p:spPr>
          <a:xfrm>
            <a:off x="3048000" y="2254362"/>
            <a:ext cx="6858000" cy="2554545"/>
          </a:xfrm>
          <a:prstGeom prst="rect">
            <a:avLst/>
          </a:prstGeom>
        </p:spPr>
        <p:txBody>
          <a:bodyPr wrap="square" lIns="91436" tIns="45718" rIns="91436" bIns="45718">
            <a:spAutoFit/>
          </a:bodyPr>
          <a:lstStyle/>
          <a:p>
            <a:pPr lvl="0"/>
            <a:r>
              <a:rPr lang="en-US" sz="4000" b="1">
                <a:solidFill>
                  <a:schemeClr val="bg1"/>
                </a:solidFill>
                <a:latin typeface="VNI-Avo" pitchFamily="2" charset="0"/>
              </a:rPr>
              <a:t>Nôi boá meï ngaøy ñeâm</a:t>
            </a:r>
          </a:p>
          <a:p>
            <a:pPr lvl="0"/>
            <a:r>
              <a:rPr lang="en-US" sz="4000" b="1">
                <a:solidFill>
                  <a:schemeClr val="bg1"/>
                </a:solidFill>
                <a:latin typeface="VNI-Avo" pitchFamily="2" charset="0"/>
              </a:rPr>
              <a:t>Luùc naøo cuõng chaïy voäi</a:t>
            </a:r>
          </a:p>
          <a:p>
            <a:pPr lvl="0"/>
            <a:r>
              <a:rPr lang="en-US" sz="4000" b="1">
                <a:solidFill>
                  <a:schemeClr val="bg1"/>
                </a:solidFill>
                <a:latin typeface="VNI-Avo" pitchFamily="2" charset="0"/>
              </a:rPr>
              <a:t>Nôi baïn beø chaïy tôùi</a:t>
            </a:r>
          </a:p>
          <a:p>
            <a:pPr lvl="0"/>
            <a:r>
              <a:rPr lang="en-US" sz="4000" b="1">
                <a:solidFill>
                  <a:schemeClr val="bg1"/>
                </a:solidFill>
                <a:latin typeface="VNI-Avo" pitchFamily="2" charset="0"/>
              </a:rPr>
              <a:t>Thöôøng luùc naøo cuõng vui</a:t>
            </a:r>
            <a:endParaRPr lang="en-US" sz="4800" b="1">
              <a:solidFill>
                <a:schemeClr val="bg1"/>
              </a:solidFill>
              <a:latin typeface="VNI-Avo" pitchFamily="2" charset="0"/>
            </a:endParaRPr>
          </a:p>
        </p:txBody>
      </p:sp>
    </p:spTree>
    <p:extLst>
      <p:ext uri="{BB962C8B-B14F-4D97-AF65-F5344CB8AC3E}">
        <p14:creationId xmlns:p14="http://schemas.microsoft.com/office/powerpoint/2010/main" val="110614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3" name="Rectangle 2"/>
          <p:cNvSpPr/>
          <p:nvPr/>
        </p:nvSpPr>
        <p:spPr>
          <a:xfrm>
            <a:off x="3048000" y="2406762"/>
            <a:ext cx="6096000" cy="2554545"/>
          </a:xfrm>
          <a:prstGeom prst="rect">
            <a:avLst/>
          </a:prstGeom>
        </p:spPr>
        <p:txBody>
          <a:bodyPr lIns="91436" tIns="45718" rIns="91436" bIns="45718">
            <a:spAutoFit/>
          </a:bodyPr>
          <a:lstStyle/>
          <a:p>
            <a:pPr lvl="0"/>
            <a:r>
              <a:rPr lang="en-US" sz="4000" b="1">
                <a:solidFill>
                  <a:schemeClr val="bg1"/>
                </a:solidFill>
                <a:latin typeface="VNI-Avo" pitchFamily="2" charset="0"/>
              </a:rPr>
              <a:t>Nôi naøy ñaõ ñöa toâi</a:t>
            </a:r>
          </a:p>
          <a:p>
            <a:pPr lvl="0"/>
            <a:r>
              <a:rPr lang="en-US" sz="4000" b="1">
                <a:solidFill>
                  <a:schemeClr val="bg1"/>
                </a:solidFill>
                <a:latin typeface="VNI-Avo" pitchFamily="2" charset="0"/>
              </a:rPr>
              <a:t>Buoåi ñaàu tieân ñeán lôùp</a:t>
            </a:r>
          </a:p>
          <a:p>
            <a:pPr lvl="0"/>
            <a:r>
              <a:rPr lang="en-US" sz="4000" b="1">
                <a:solidFill>
                  <a:schemeClr val="bg1"/>
                </a:solidFill>
                <a:latin typeface="VNI-Avo" pitchFamily="2" charset="0"/>
              </a:rPr>
              <a:t>Nay con ñöôøng xa taép</a:t>
            </a:r>
          </a:p>
          <a:p>
            <a:pPr lvl="0"/>
            <a:r>
              <a:rPr lang="en-US" sz="4000" b="1">
                <a:solidFill>
                  <a:schemeClr val="bg1"/>
                </a:solidFill>
                <a:latin typeface="VNI-Avo" pitchFamily="2" charset="0"/>
              </a:rPr>
              <a:t>Vaãn ñang chôø toâi ñi.</a:t>
            </a:r>
          </a:p>
        </p:txBody>
      </p:sp>
    </p:spTree>
    <p:extLst>
      <p:ext uri="{BB962C8B-B14F-4D97-AF65-F5344CB8AC3E}">
        <p14:creationId xmlns:p14="http://schemas.microsoft.com/office/powerpoint/2010/main" val="1106148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5" name="TextBox 1"/>
          <p:cNvSpPr txBox="1">
            <a:spLocks noChangeArrowheads="1"/>
          </p:cNvSpPr>
          <p:nvPr/>
        </p:nvSpPr>
        <p:spPr bwMode="auto">
          <a:xfrm>
            <a:off x="4170608" y="2193995"/>
            <a:ext cx="5963992" cy="276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6700">
                <a:solidFill>
                  <a:schemeClr val="bg1"/>
                </a:solidFill>
                <a:latin typeface="VNI-Avo" pitchFamily="2" charset="0"/>
              </a:rPr>
              <a:t>Tìm tieáng coù vaàn </a:t>
            </a:r>
            <a:r>
              <a:rPr lang="en-US" sz="6700">
                <a:solidFill>
                  <a:srgbClr val="FFFF00"/>
                </a:solidFill>
                <a:latin typeface="VNI-Avo" pitchFamily="2" charset="0"/>
              </a:rPr>
              <a:t>an</a:t>
            </a:r>
            <a:r>
              <a:rPr lang="en-US" sz="6700">
                <a:solidFill>
                  <a:schemeClr val="bg1"/>
                </a:solidFill>
                <a:latin typeface="VNI-Avo" pitchFamily="2" charset="0"/>
              </a:rPr>
              <a:t>?</a:t>
            </a:r>
          </a:p>
          <a:p>
            <a:pPr eaLnBrk="0" fontAlgn="base" hangingPunct="0">
              <a:spcBef>
                <a:spcPct val="0"/>
              </a:spcBef>
              <a:spcAft>
                <a:spcPct val="0"/>
              </a:spcAft>
            </a:pPr>
            <a:endParaRPr lang="en-US" sz="4000">
              <a:solidFill>
                <a:schemeClr val="bg1"/>
              </a:solidFill>
              <a:latin typeface="VNI-Avo" pitchFamily="2" charset="0"/>
            </a:endParaRPr>
          </a:p>
        </p:txBody>
      </p:sp>
    </p:spTree>
    <p:extLst>
      <p:ext uri="{BB962C8B-B14F-4D97-AF65-F5344CB8AC3E}">
        <p14:creationId xmlns:p14="http://schemas.microsoft.com/office/powerpoint/2010/main" val="256360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5" name="TextBox 1"/>
          <p:cNvSpPr txBox="1">
            <a:spLocks noChangeArrowheads="1"/>
          </p:cNvSpPr>
          <p:nvPr/>
        </p:nvSpPr>
        <p:spPr bwMode="auto">
          <a:xfrm>
            <a:off x="3067051" y="2193995"/>
            <a:ext cx="7467600" cy="276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6700">
                <a:solidFill>
                  <a:prstClr val="white"/>
                </a:solidFill>
                <a:latin typeface="VNI-Avo" pitchFamily="2" charset="0"/>
              </a:rPr>
              <a:t>Keå teân 1 soá ñoà duøng ôû nhaø em?</a:t>
            </a:r>
          </a:p>
          <a:p>
            <a:pPr eaLnBrk="0" fontAlgn="base" hangingPunct="0">
              <a:spcBef>
                <a:spcPct val="0"/>
              </a:spcBef>
              <a:spcAft>
                <a:spcPct val="0"/>
              </a:spcAft>
            </a:pPr>
            <a:endParaRPr lang="en-US" sz="4000">
              <a:solidFill>
                <a:prstClr val="white"/>
              </a:solidFill>
              <a:latin typeface="VNI-Avo" pitchFamily="2" charset="0"/>
            </a:endParaRPr>
          </a:p>
        </p:txBody>
      </p:sp>
    </p:spTree>
    <p:extLst>
      <p:ext uri="{BB962C8B-B14F-4D97-AF65-F5344CB8AC3E}">
        <p14:creationId xmlns:p14="http://schemas.microsoft.com/office/powerpoint/2010/main" val="2008313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90133&quot;&gt;&lt;property id=&quot;20148&quot; value=&quot;5&quot;/&gt;&lt;property id=&quot;20300&quot; value=&quot;Slide 12&quot;/&gt;&lt;property id=&quot;20307&quot; value=&quot;287&quot;/&gt;&lt;/object&gt;&lt;object type=&quot;3&quot; unique_id=&quot;494922&quot;&gt;&lt;property id=&quot;20148&quot; value=&quot;5&quot;/&gt;&lt;property id=&quot;20300&quot; value=&quot;Slide 13&quot;/&gt;&lt;property id=&quot;20307&quot; value=&quot;300&quot;/&gt;&lt;/object&gt;&lt;object type=&quot;3&quot; unique_id=&quot;495644&quot;&gt;&lt;property id=&quot;20148&quot; value=&quot;5&quot;/&gt;&lt;property id=&quot;20300&quot; value=&quot;Slide 23&quot;/&gt;&lt;property id=&quot;20307&quot; value=&quot;306&quot;/&gt;&lt;/object&gt;&lt;object type=&quot;3&quot; unique_id=&quot;495645&quot;&gt;&lt;property id=&quot;20148&quot; value=&quot;5&quot;/&gt;&lt;property id=&quot;20300&quot; value=&quot;Slide 26&quot;/&gt;&lt;property id=&quot;20307&quot; value=&quot;307&quot;/&gt;&lt;/object&gt;&lt;object type=&quot;3&quot; unique_id=&quot;497828&quot;&gt;&lt;property id=&quot;20148&quot; value=&quot;5&quot;/&gt;&lt;property id=&quot;20300&quot; value=&quot;Slide 50&quot;/&gt;&lt;property id=&quot;20307&quot; value=&quot;317&quot;/&gt;&lt;/object&gt;&lt;object type=&quot;3&quot; unique_id=&quot;507430&quot;&gt;&lt;property id=&quot;20148&quot; value=&quot;5&quot;/&gt;&lt;property id=&quot;20300&quot; value=&quot;Slide 29&quot;/&gt;&lt;property id=&quot;20307&quot; value=&quot;340&quot;/&gt;&lt;/object&gt;&lt;object type=&quot;3&quot; unique_id=&quot;510088&quot;&gt;&lt;property id=&quot;20148&quot; value=&quot;5&quot;/&gt;&lt;property id=&quot;20300&quot; value=&quot;Slide 52&quot;/&gt;&lt;property id=&quot;20307&quot; value=&quot;348&quot;/&gt;&lt;/object&gt;&lt;object type=&quot;3&quot; unique_id=&quot;544427&quot;&gt;&lt;property id=&quot;20148&quot; value=&quot;5&quot;/&gt;&lt;property id=&quot;20300&quot; value=&quot;Slide 27&quot;/&gt;&lt;property id=&quot;20307&quot; value=&quot;373&quot;/&gt;&lt;/object&gt;&lt;object type=&quot;3&quot; unique_id=&quot;546241&quot;&gt;&lt;property id=&quot;20148&quot; value=&quot;5&quot;/&gt;&lt;property id=&quot;20300&quot; value=&quot;Slide 24&quot;/&gt;&lt;property id=&quot;20307&quot; value=&quot;376&quot;/&gt;&lt;/object&gt;&lt;object type=&quot;3&quot; unique_id=&quot;546242&quot;&gt;&lt;property id=&quot;20148&quot; value=&quot;5&quot;/&gt;&lt;property id=&quot;20300&quot; value=&quot;Slide 25&quot;/&gt;&lt;property id=&quot;20307&quot; value=&quot;377&quot;/&gt;&lt;/object&gt;&lt;object type=&quot;3&quot; unique_id=&quot;556850&quot;&gt;&lt;property id=&quot;20148&quot; value=&quot;5&quot;/&gt;&lt;property id=&quot;20300&quot; value=&quot;Slide 22&quot;/&gt;&lt;property id=&quot;20307&quot; value=&quot;397&quot;/&gt;&lt;/object&gt;&lt;object type=&quot;3&quot; unique_id=&quot;560930&quot;&gt;&lt;property id=&quot;20148&quot; value=&quot;5&quot;/&gt;&lt;property id=&quot;20300&quot; value=&quot;Slide 10&quot;/&gt;&lt;property id=&quot;20307&quot; value=&quot;400&quot;/&gt;&lt;/object&gt;&lt;object type=&quot;3&quot; unique_id=&quot;561284&quot;&gt;&lt;property id=&quot;20148&quot; value=&quot;5&quot;/&gt;&lt;property id=&quot;20300&quot; value=&quot;Slide 33&quot;/&gt;&lt;property id=&quot;20307&quot; value=&quot;401&quot;/&gt;&lt;/object&gt;&lt;object type=&quot;3&quot; unique_id=&quot;561285&quot;&gt;&lt;property id=&quot;20148&quot; value=&quot;5&quot;/&gt;&lt;property id=&quot;20300&quot; value=&quot;Slide 34&quot;/&gt;&lt;property id=&quot;20307&quot; value=&quot;402&quot;/&gt;&lt;/object&gt;&lt;object type=&quot;3&quot; unique_id=&quot;561286&quot;&gt;&lt;property id=&quot;20148&quot; value=&quot;5&quot;/&gt;&lt;property id=&quot;20300&quot; value=&quot;Slide 35&quot;/&gt;&lt;property id=&quot;20307&quot; value=&quot;403&quot;/&gt;&lt;/object&gt;&lt;object type=&quot;3&quot; unique_id=&quot;561287&quot;&gt;&lt;property id=&quot;20148&quot; value=&quot;5&quot;/&gt;&lt;property id=&quot;20300&quot; value=&quot;Slide 37&quot;/&gt;&lt;property id=&quot;20307&quot; value=&quot;404&quot;/&gt;&lt;/object&gt;&lt;object type=&quot;3&quot; unique_id=&quot;561288&quot;&gt;&lt;property id=&quot;20148&quot; value=&quot;5&quot;/&gt;&lt;property id=&quot;20300&quot; value=&quot;Slide 39&quot;/&gt;&lt;property id=&quot;20307&quot; value=&quot;405&quot;/&gt;&lt;/object&gt;&lt;object type=&quot;3&quot; unique_id=&quot;561289&quot;&gt;&lt;property id=&quot;20148&quot; value=&quot;5&quot;/&gt;&lt;property id=&quot;20300&quot; value=&quot;Slide 40&quot;/&gt;&lt;property id=&quot;20307&quot; value=&quot;406&quot;/&gt;&lt;/object&gt;&lt;object type=&quot;3&quot; unique_id=&quot;561290&quot;&gt;&lt;property id=&quot;20148&quot; value=&quot;5&quot;/&gt;&lt;property id=&quot;20300&quot; value=&quot;Slide 42&quot;/&gt;&lt;property id=&quot;20307&quot; value=&quot;407&quot;/&gt;&lt;/object&gt;&lt;object type=&quot;3&quot; unique_id=&quot;561294&quot;&gt;&lt;property id=&quot;20148&quot; value=&quot;5&quot;/&gt;&lt;property id=&quot;20300&quot; value=&quot;Slide 44&quot;/&gt;&lt;property id=&quot;20307&quot; value=&quot;411&quot;/&gt;&lt;/object&gt;&lt;object type=&quot;3&quot; unique_id=&quot;561295&quot;&gt;&lt;property id=&quot;20148&quot; value=&quot;5&quot;/&gt;&lt;property id=&quot;20300&quot; value=&quot;Slide 46&quot;/&gt;&lt;property id=&quot;20307&quot; value=&quot;412&quot;/&gt;&lt;/object&gt;&lt;object type=&quot;3&quot; unique_id=&quot;561296&quot;&gt;&lt;property id=&quot;20148&quot; value=&quot;5&quot;/&gt;&lt;property id=&quot;20300&quot; value=&quot;Slide 47&quot;/&gt;&lt;property id=&quot;20307&quot; value=&quot;413&quot;/&gt;&lt;/object&gt;&lt;object type=&quot;3&quot; unique_id=&quot;561297&quot;&gt;&lt;property id=&quot;20148&quot; value=&quot;5&quot;/&gt;&lt;property id=&quot;20300&quot; value=&quot;Slide 49&quot;/&gt;&lt;property id=&quot;20307&quot; value=&quot;414&quot;/&gt;&lt;/object&gt;&lt;object type=&quot;3&quot; unique_id=&quot;561514&quot;&gt;&lt;property id=&quot;20148&quot; value=&quot;5&quot;/&gt;&lt;property id=&quot;20300&quot; value=&quot;Slide 43&quot;/&gt;&lt;property id=&quot;20307&quot; value=&quot;415&quot;/&gt;&lt;/object&gt;&lt;object type=&quot;3&quot; unique_id=&quot;561696&quot;&gt;&lt;property id=&quot;20148&quot; value=&quot;5&quot;/&gt;&lt;property id=&quot;20300&quot; value=&quot;Slide 51&quot;/&gt;&lt;property id=&quot;20307&quot; value=&quot;416&quot;/&gt;&lt;/object&gt;&lt;object type=&quot;3&quot; unique_id=&quot;561959&quot;&gt;&lt;property id=&quot;20148&quot; value=&quot;5&quot;/&gt;&lt;property id=&quot;20300&quot; value=&quot;Slide 2&quot;/&gt;&lt;property id=&quot;20307&quot; value=&quot;418&quot;/&gt;&lt;/object&gt;&lt;object type=&quot;3&quot; unique_id=&quot;562413&quot;&gt;&lt;property id=&quot;20148&quot; value=&quot;5&quot;/&gt;&lt;property id=&quot;20300&quot; value=&quot;Slide 3&quot;/&gt;&lt;property id=&quot;20307&quot; value=&quot;419&quot;/&gt;&lt;/object&gt;&lt;object type=&quot;3&quot; unique_id=&quot;562414&quot;&gt;&lt;property id=&quot;20148&quot; value=&quot;5&quot;/&gt;&lt;property id=&quot;20300&quot; value=&quot;Slide 4&quot;/&gt;&lt;property id=&quot;20307&quot; value=&quot;420&quot;/&gt;&lt;/object&gt;&lt;object type=&quot;3&quot; unique_id=&quot;562415&quot;&gt;&lt;property id=&quot;20148&quot; value=&quot;5&quot;/&gt;&lt;property id=&quot;20300&quot; value=&quot;Slide 5&quot;/&gt;&lt;property id=&quot;20307&quot; value=&quot;421&quot;/&gt;&lt;/object&gt;&lt;object type=&quot;3&quot; unique_id=&quot;563949&quot;&gt;&lt;property id=&quot;20148&quot; value=&quot;5&quot;/&gt;&lt;property id=&quot;20300&quot; value=&quot;Slide 6&quot;/&gt;&lt;property id=&quot;20307&quot; value=&quot;426&quot;/&gt;&lt;/object&gt;&lt;object type=&quot;3&quot; unique_id=&quot;563950&quot;&gt;&lt;property id=&quot;20148&quot; value=&quot;5&quot;/&gt;&lt;property id=&quot;20300&quot; value=&quot;Slide 7&quot;/&gt;&lt;property id=&quot;20307&quot; value=&quot;427&quot;/&gt;&lt;/object&gt;&lt;object type=&quot;3&quot; unique_id=&quot;563951&quot;&gt;&lt;property id=&quot;20148&quot; value=&quot;5&quot;/&gt;&lt;property id=&quot;20300&quot; value=&quot;Slide 8&quot;/&gt;&lt;property id=&quot;20307&quot; value=&quot;428&quot;/&gt;&lt;/object&gt;&lt;object type=&quot;3&quot; unique_id=&quot;564130&quot;&gt;&lt;property id=&quot;20148&quot; value=&quot;5&quot;/&gt;&lt;property id=&quot;20300&quot; value=&quot;Slide 9&quot;/&gt;&lt;property id=&quot;20307&quot; value=&quot;429&quot;/&gt;&lt;/object&gt;&lt;object type=&quot;3&quot; unique_id=&quot;567706&quot;&gt;&lt;property id=&quot;20148&quot; value=&quot;5&quot;/&gt;&lt;property id=&quot;20300&quot; value=&quot;Slide 14&quot;/&gt;&lt;property id=&quot;20307&quot; value=&quot;430&quot;/&gt;&lt;/object&gt;&lt;object type=&quot;3&quot; unique_id=&quot;567707&quot;&gt;&lt;property id=&quot;20148&quot; value=&quot;5&quot;/&gt;&lt;property id=&quot;20300&quot; value=&quot;Slide 15&quot;/&gt;&lt;property id=&quot;20307&quot; value=&quot;431&quot;/&gt;&lt;/object&gt;&lt;object type=&quot;3&quot; unique_id=&quot;567888&quot;&gt;&lt;property id=&quot;20148&quot; value=&quot;5&quot;/&gt;&lt;property id=&quot;20300&quot; value=&quot;Slide 16&quot;/&gt;&lt;property id=&quot;20307&quot; value=&quot;432&quot;/&gt;&lt;/object&gt;&lt;object type=&quot;3&quot; unique_id=&quot;568119&quot;&gt;&lt;property id=&quot;20148&quot; value=&quot;5&quot;/&gt;&lt;property id=&quot;20300&quot; value=&quot;Slide 17&quot;/&gt;&lt;property id=&quot;20307&quot; value=&quot;433&quot;/&gt;&lt;/object&gt;&lt;object type=&quot;3&quot; unique_id=&quot;568402&quot;&gt;&lt;property id=&quot;20148&quot; value=&quot;5&quot;/&gt;&lt;property id=&quot;20300&quot; value=&quot;Slide 18&quot;/&gt;&lt;property id=&quot;20307&quot; value=&quot;434&quot;/&gt;&lt;/object&gt;&lt;object type=&quot;3&quot; unique_id=&quot;568403&quot;&gt;&lt;property id=&quot;20148&quot; value=&quot;5&quot;/&gt;&lt;property id=&quot;20300&quot; value=&quot;Slide 19&quot;/&gt;&lt;property id=&quot;20307&quot; value=&quot;435&quot;/&gt;&lt;/object&gt;&lt;object type=&quot;3&quot; unique_id=&quot;568741&quot;&gt;&lt;property id=&quot;20148&quot; value=&quot;5&quot;/&gt;&lt;property id=&quot;20300&quot; value=&quot;Slide 11&quot;/&gt;&lt;property id=&quot;20307&quot; value=&quot;436&quot;/&gt;&lt;/object&gt;&lt;object type=&quot;3&quot; unique_id=&quot;568742&quot;&gt;&lt;property id=&quot;20148&quot; value=&quot;5&quot;/&gt;&lt;property id=&quot;20300&quot; value=&quot;Slide 20&quot;/&gt;&lt;property id=&quot;20307&quot; value=&quot;437&quot;/&gt;&lt;/object&gt;&lt;object type=&quot;3&quot; unique_id=&quot;568743&quot;&gt;&lt;property id=&quot;20148&quot; value=&quot;5&quot;/&gt;&lt;property id=&quot;20300&quot; value=&quot;Slide 21&quot;/&gt;&lt;property id=&quot;20307&quot; value=&quot;438&quot;/&gt;&lt;/object&gt;&lt;object type=&quot;3&quot; unique_id=&quot;569503&quot;&gt;&lt;property id=&quot;20148&quot; value=&quot;5&quot;/&gt;&lt;property id=&quot;20300&quot; value=&quot;Slide 28&quot;/&gt;&lt;property id=&quot;20307&quot; value=&quot;439&quot;/&gt;&lt;/object&gt;&lt;object type=&quot;3&quot; unique_id=&quot;570463&quot;&gt;&lt;property id=&quot;20148&quot; value=&quot;5&quot;/&gt;&lt;property id=&quot;20300&quot; value=&quot;Slide 32&quot;/&gt;&lt;property id=&quot;20307&quot; value=&quot;442&quot;/&gt;&lt;/object&gt;&lt;object type=&quot;3&quot; unique_id=&quot;570877&quot;&gt;&lt;property id=&quot;20148&quot; value=&quot;5&quot;/&gt;&lt;property id=&quot;20300&quot; value=&quot;Slide 36&quot;/&gt;&lt;property id=&quot;20307&quot; value=&quot;443&quot;/&gt;&lt;/object&gt;&lt;object type=&quot;3&quot; unique_id=&quot;570878&quot;&gt;&lt;property id=&quot;20148&quot; value=&quot;5&quot;/&gt;&lt;property id=&quot;20300&quot; value=&quot;Slide 38&quot;/&gt;&lt;property id=&quot;20307&quot; value=&quot;444&quot;/&gt;&lt;/object&gt;&lt;object type=&quot;3&quot; unique_id=&quot;571257&quot;&gt;&lt;property id=&quot;20148&quot; value=&quot;5&quot;/&gt;&lt;property id=&quot;20300&quot; value=&quot;Slide 41&quot;/&gt;&lt;property id=&quot;20307&quot; value=&quot;445&quot;/&gt;&lt;/object&gt;&lt;object type=&quot;3&quot; unique_id=&quot;571258&quot;&gt;&lt;property id=&quot;20148&quot; value=&quot;5&quot;/&gt;&lt;property id=&quot;20300&quot; value=&quot;Slide 45&quot;/&gt;&lt;property id=&quot;20307&quot; value=&quot;446&quot;/&gt;&lt;/object&gt;&lt;object type=&quot;3&quot; unique_id=&quot;571824&quot;&gt;&lt;property id=&quot;20148&quot; value=&quot;5&quot;/&gt;&lt;property id=&quot;20300&quot; value=&quot;Slide 48&quot;/&gt;&lt;property id=&quot;20307&quot; value=&quot;447&quot;/&gt;&lt;/object&gt;&lt;object type=&quot;3&quot; unique_id=&quot;572100&quot;&gt;&lt;property id=&quot;20148&quot; value=&quot;5&quot;/&gt;&lt;property id=&quot;20300&quot; value=&quot;Slide 30&quot;/&gt;&lt;property id=&quot;20307&quot; value=&quot;448&quot;/&gt;&lt;/object&gt;&lt;object type=&quot;3&quot; unique_id=&quot;572101&quot;&gt;&lt;property id=&quot;20148&quot; value=&quot;5&quot;/&gt;&lt;property id=&quot;20300&quot; value=&quot;Slide 31&quot;/&gt;&lt;property id=&quot;20307&quot; value=&quot;449&quot;/&gt;&lt;/object&gt;&lt;object type=&quot;3&quot; unique_id=&quot;572621&quot;&gt;&lt;property id=&quot;20148&quot; value=&quot;5&quot;/&gt;&lt;property id=&quot;20300&quot; value=&quot;Slide 1&quot;/&gt;&lt;property id=&quot;20307&quot; value=&quot;450&quot;/&gt;&lt;/object&gt;&lt;object type=&quot;3&quot; unique_id=&quot;572788&quot;&gt;&lt;property id=&quot;20148&quot; value=&quot;5&quot;/&gt;&lt;property id=&quot;20300&quot; value=&quot;Slide 53&quot;/&gt;&lt;property id=&quot;20307&quot; value=&quot;451&quot;/&gt;&lt;/object&gt;&lt;/object&gt;&lt;object type=&quot;8&quot; unique_id=&quot;1003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_rels/them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主题">
  <a:themeElements>
    <a:clrScheme name="自定义 20">
      <a:dk1>
        <a:sysClr val="windowText" lastClr="000000"/>
      </a:dk1>
      <a:lt1>
        <a:srgbClr val="FFFFFF"/>
      </a:lt1>
      <a:dk2>
        <a:srgbClr val="411401"/>
      </a:dk2>
      <a:lt2>
        <a:srgbClr val="FFFFFF"/>
      </a:lt2>
      <a:accent1>
        <a:srgbClr val="BB3737"/>
      </a:accent1>
      <a:accent2>
        <a:srgbClr val="FCA304"/>
      </a:accent2>
      <a:accent3>
        <a:srgbClr val="4A6B45"/>
      </a:accent3>
      <a:accent4>
        <a:srgbClr val="BB3737"/>
      </a:accent4>
      <a:accent5>
        <a:srgbClr val="FCA304"/>
      </a:accent5>
      <a:accent6>
        <a:srgbClr val="4A6B45"/>
      </a:accent6>
      <a:hlink>
        <a:srgbClr val="BB3737"/>
      </a:hlink>
      <a:folHlink>
        <a:srgbClr val="FCA304"/>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606</Words>
  <Application>Microsoft Office PowerPoint</Application>
  <PresentationFormat>Custom</PresentationFormat>
  <Paragraphs>168</Paragraphs>
  <Slides>54</Slides>
  <Notes>13</Notes>
  <HiddenSlides>0</HiddenSlides>
  <MMClips>9</MMClips>
  <ScaleCrop>false</ScaleCrop>
  <HeadingPairs>
    <vt:vector size="4" baseType="variant">
      <vt:variant>
        <vt:lpstr>Theme</vt:lpstr>
      </vt:variant>
      <vt:variant>
        <vt:i4>28</vt:i4>
      </vt:variant>
      <vt:variant>
        <vt:lpstr>Slide Titles</vt:lpstr>
      </vt:variant>
      <vt:variant>
        <vt:i4>54</vt:i4>
      </vt:variant>
    </vt:vector>
  </HeadingPairs>
  <TitlesOfParts>
    <vt:vector size="82" baseType="lpstr">
      <vt:lpstr>Office Theme</vt:lpstr>
      <vt:lpstr>sample</vt:lpstr>
      <vt:lpstr>Office 主题</vt:lpstr>
      <vt:lpstr>2_Default Design</vt:lpstr>
      <vt:lpstr>www.33ppt.com</vt:lpstr>
      <vt:lpstr>2_Office 主题​​</vt:lpstr>
      <vt:lpstr>1_www.33ppt.com</vt:lpstr>
      <vt:lpstr>6_Office 主题​​</vt:lpstr>
      <vt:lpstr>自定义设计方案</vt:lpstr>
      <vt:lpstr>1_Office 主题</vt:lpstr>
      <vt:lpstr>1_Office Theme</vt:lpstr>
      <vt:lpstr>8_Office Theme</vt:lpstr>
      <vt:lpstr>Angles</vt:lpstr>
      <vt:lpstr>5_Office Theme</vt:lpstr>
      <vt:lpstr>10_Office Theme</vt:lpstr>
      <vt:lpstr>7_Office Theme</vt:lpstr>
      <vt:lpstr>4_Office Theme</vt:lpstr>
      <vt:lpstr>3_Default Design</vt:lpstr>
      <vt:lpstr>3_Office 主题</vt:lpstr>
      <vt:lpstr>2_Office Theme</vt:lpstr>
      <vt:lpstr>4_Office 主题</vt:lpstr>
      <vt:lpstr>3_Office Theme</vt:lpstr>
      <vt:lpstr>9_Office Theme</vt:lpstr>
      <vt:lpstr>11_Office Theme</vt:lpstr>
      <vt:lpstr>6_Office Theme</vt:lpstr>
      <vt:lpstr>3_www.33ppt.com</vt:lpstr>
      <vt:lpstr>5_Office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TB.271222</cp:lastModifiedBy>
  <cp:revision>477</cp:revision>
  <dcterms:created xsi:type="dcterms:W3CDTF">2021-01-11T01:39:47Z</dcterms:created>
  <dcterms:modified xsi:type="dcterms:W3CDTF">2024-03-14T09:02:08Z</dcterms:modified>
</cp:coreProperties>
</file>