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87" r:id="rId4"/>
    <p:sldId id="283" r:id="rId5"/>
    <p:sldId id="288" r:id="rId6"/>
    <p:sldId id="275" r:id="rId7"/>
    <p:sldId id="27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1" d="100"/>
          <a:sy n="41" d="100"/>
        </p:scale>
        <p:origin x="-2142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C44D9-E4AD-42A2-9704-8335065D6A9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F3415-5BC4-449D-AA95-307BBA6B7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  <a:pPr lvl="0" algn="r" eaLnBrk="1" hangingPunct="1"/>
              <a:t>1</a:t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  <p:sp>
        <p:nvSpPr>
          <p:cNvPr id="5123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  <a:pPr lvl="0" algn="r" eaLnBrk="1" hangingPunct="1"/>
              <a:t>1</a:t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  <p:sp>
        <p:nvSpPr>
          <p:cNvPr id="512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52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403D-65FE-4D9C-BF78-CB522FBA7CC1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D561B-2D4B-41D4-843A-894108F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AR-COO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3276602"/>
            <a:ext cx="4286250" cy="8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 descr="Dove-02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2898775"/>
            <a:ext cx="1771650" cy="174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 descr="450603ss06xdzo9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-228600"/>
            <a:ext cx="2249091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Copy of bocauij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50" y="3200400"/>
            <a:ext cx="85725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0" y="29718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 descr="Heart-and-Ros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50" y="6248400"/>
            <a:ext cx="32004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8" descr="Heart-and-Ros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900" y="6248400"/>
            <a:ext cx="32004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9" descr="06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50" y="5715000"/>
            <a:ext cx="1371600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WordArt 10"/>
          <p:cNvSpPr>
            <a:spLocks noTextEdit="1"/>
          </p:cNvSpPr>
          <p:nvPr/>
        </p:nvSpPr>
        <p:spPr>
          <a:xfrm>
            <a:off x="2743200" y="457200"/>
            <a:ext cx="5029200" cy="2819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CHÀO MỪNG CÁC EM ĐẾN VỚI TIẾT HỌC</a:t>
            </a:r>
          </a:p>
          <a:p>
            <a:pPr algn="ctr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Môn Âm nhạc</a:t>
            </a:r>
          </a:p>
        </p:txBody>
      </p:sp>
      <p:pic>
        <p:nvPicPr>
          <p:cNvPr id="4107" name="Picture 11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00" y="31242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12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050" y="44958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13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47625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14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362" y="36195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15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1910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16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0" y="18288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17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850" y="18288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18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50" y="19812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5" name="Picture 19" descr="1466F10D5EAC4B0AA7D758AB687A66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650" y="1905000"/>
            <a:ext cx="928688" cy="209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6" name="WordArt 6"/>
          <p:cNvSpPr>
            <a:spLocks noTextEdit="1"/>
          </p:cNvSpPr>
          <p:nvPr/>
        </p:nvSpPr>
        <p:spPr>
          <a:xfrm>
            <a:off x="1788318" y="4125912"/>
            <a:ext cx="5907882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5400" b="1" dirty="0">
                <a:ln w="254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CHỦ ĐỀ </a:t>
            </a:r>
            <a:r>
              <a:rPr lang="en-US" sz="5400" b="1" dirty="0" smtClean="0">
                <a:ln w="254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3</a:t>
            </a:r>
            <a:endParaRPr lang="en-US" sz="5400" b="1" dirty="0">
              <a:ln w="254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5400" b="1" dirty="0" err="1" smtClean="0">
                <a:ln w="254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Tiết</a:t>
            </a:r>
            <a:r>
              <a:rPr lang="en-US" sz="5400" b="1" dirty="0" smtClean="0">
                <a:ln w="254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dirty="0" smtClean="0">
                <a:ln w="254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13</a:t>
            </a:r>
            <a:endParaRPr lang="en-US" sz="5400" b="1" dirty="0">
              <a:ln w="254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410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1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.08257  L 0.108 0.08257  L 0.072 0.16647  L 0.108 0.24905  L 0.036 0.24905  L 0 0.33295  L -0.036 0.24905  L -0.108 0.24905  L -0.072 0.16647  L -0.108 0.08257  L -0.036 0.08257  L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TextEdit="1"/>
          </p:cNvSpPr>
          <p:nvPr/>
        </p:nvSpPr>
        <p:spPr>
          <a:xfrm>
            <a:off x="381000" y="1524000"/>
            <a:ext cx="8229600" cy="18669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Tiết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13</a:t>
            </a:r>
          </a:p>
          <a:p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Tổ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chức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hoạt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động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âm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nhạc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theo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chủ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đề</a:t>
            </a:r>
            <a:r>
              <a:rPr lang="en-US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charset="0"/>
                <a:ea typeface="Times New Roman" panose="02020603050405020304" charset="0"/>
              </a:rPr>
              <a:t> 3</a:t>
            </a:r>
            <a:endParaRPr lang="en-US" sz="5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1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Oak"/>
          <p:cNvSpPr>
            <a:spLocks noChangeArrowheads="1"/>
          </p:cNvSpPr>
          <p:nvPr/>
        </p:nvSpPr>
        <p:spPr bwMode="auto">
          <a:xfrm>
            <a:off x="852487" y="110115"/>
            <a:ext cx="2957513" cy="615950"/>
          </a:xfrm>
          <a:prstGeom prst="octagon">
            <a:avLst>
              <a:gd name="adj" fmla="val 20417"/>
            </a:avLst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000" b="1" dirty="0" smtClean="0">
                <a:solidFill>
                  <a:srgbClr val="FFFF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KHỞI ĐỘNG</a:t>
            </a:r>
            <a:endParaRPr lang="en-US" altLang="zh-CN" sz="4000" b="1" dirty="0">
              <a:solidFill>
                <a:srgbClr val="FFFF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8662" y="1532334"/>
            <a:ext cx="7815263" cy="1096565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b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 BÀI HÁT</a:t>
            </a:r>
            <a:br>
              <a:rPr lang="en-US" sz="53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 TRƯỜNG EM YÊU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680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Oak"/>
          <p:cNvSpPr>
            <a:spLocks noChangeArrowheads="1"/>
          </p:cNvSpPr>
          <p:nvPr/>
        </p:nvSpPr>
        <p:spPr bwMode="auto">
          <a:xfrm>
            <a:off x="1009650" y="700665"/>
            <a:ext cx="2957513" cy="615950"/>
          </a:xfrm>
          <a:prstGeom prst="octagon">
            <a:avLst>
              <a:gd name="adj" fmla="val 20417"/>
            </a:avLst>
          </a:prstGeom>
          <a:solidFill>
            <a:srgbClr val="0080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 smtClean="0">
                <a:solidFill>
                  <a:srgbClr val="FFFF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LUYỆN TẬP </a:t>
            </a:r>
            <a:endParaRPr lang="en-US" altLang="zh-CN" sz="4000" b="1" dirty="0">
              <a:solidFill>
                <a:srgbClr val="FFFF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0962" name="Picture 2" descr="https://b-f21-zpg.zdn.vn/5954051075986764636/8423afb31cf4edaab4e5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59744" t="62689" r="4184" b="9499"/>
          <a:stretch>
            <a:fillRect/>
          </a:stretch>
        </p:blipFill>
        <p:spPr bwMode="auto">
          <a:xfrm>
            <a:off x="457200" y="1524000"/>
            <a:ext cx="8686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21-zpg.zdn.vn/5954051075986764636/8423afb31cf4edaab4e5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42674" t="13292" r="2083" b="55313"/>
          <a:stretch>
            <a:fillRect/>
          </a:stretch>
        </p:blipFill>
        <p:spPr bwMode="auto">
          <a:xfrm>
            <a:off x="3505200" y="1676400"/>
            <a:ext cx="5638800" cy="5181600"/>
          </a:xfrm>
          <a:prstGeom prst="rect">
            <a:avLst/>
          </a:prstGeom>
          <a:noFill/>
        </p:spPr>
      </p:pic>
      <p:pic>
        <p:nvPicPr>
          <p:cNvPr id="5" name="Picture 2" descr="https://b-f21-zpg.zdn.vn/5954051075986764636/8423afb31cf4edaab4e5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l="8333" t="1875" r="55087" b="86233"/>
          <a:stretch>
            <a:fillRect/>
          </a:stretch>
        </p:blipFill>
        <p:spPr bwMode="auto">
          <a:xfrm>
            <a:off x="0" y="2819400"/>
            <a:ext cx="3505200" cy="2133600"/>
          </a:xfrm>
          <a:prstGeom prst="rect">
            <a:avLst/>
          </a:prstGeom>
          <a:noFill/>
        </p:spPr>
      </p:pic>
      <p:sp>
        <p:nvSpPr>
          <p:cNvPr id="6" name="AutoShape 6" descr="Oak"/>
          <p:cNvSpPr>
            <a:spLocks noChangeArrowheads="1"/>
          </p:cNvSpPr>
          <p:nvPr/>
        </p:nvSpPr>
        <p:spPr bwMode="auto">
          <a:xfrm>
            <a:off x="1009650" y="700665"/>
            <a:ext cx="2957513" cy="615950"/>
          </a:xfrm>
          <a:prstGeom prst="octagon">
            <a:avLst>
              <a:gd name="adj" fmla="val 20417"/>
            </a:avLst>
          </a:prstGeom>
          <a:solidFill>
            <a:srgbClr val="0080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 smtClean="0">
                <a:solidFill>
                  <a:srgbClr val="FFFF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LUYỆN TẬP </a:t>
            </a:r>
            <a:endParaRPr lang="en-US" altLang="zh-CN" sz="4000" b="1" dirty="0">
              <a:solidFill>
                <a:srgbClr val="FFFF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50.866 hình ảnh về con Khủng Long tuyệt đẹp, sẽ khiến bạn bất ngờ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27"/>
          <a:stretch/>
        </p:blipFill>
        <p:spPr bwMode="auto">
          <a:xfrm>
            <a:off x="0" y="8335"/>
            <a:ext cx="9144000" cy="63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7300" y="8335"/>
            <a:ext cx="7390210" cy="5135165"/>
          </a:xfrm>
        </p:spPr>
        <p:txBody>
          <a:bodyPr>
            <a:normAutofit/>
          </a:bodyPr>
          <a:lstStyle/>
          <a:p>
            <a:r>
              <a:rPr lang="vi-VN" dirty="0" smtClean="0">
                <a:solidFill>
                  <a:schemeClr val="accent2">
                    <a:lumMod val="75000"/>
                  </a:schemeClr>
                </a:solidFill>
              </a:rPr>
              <a:t>                     </a:t>
            </a:r>
            <a:r>
              <a:rPr lang="vi-VN" sz="5300" b="1" dirty="0" smtClean="0">
                <a:solidFill>
                  <a:schemeClr val="accent2">
                    <a:lumMod val="75000"/>
                  </a:schemeClr>
                </a:solidFill>
              </a:rPr>
              <a:t>Hướng dẫn về nhà</a:t>
            </a:r>
            <a:r>
              <a:rPr lang="vi-VN" sz="5300" b="1" dirty="0" smtClean="0"/>
              <a:t/>
            </a:r>
            <a:br>
              <a:rPr lang="vi-VN" sz="5300" b="1" dirty="0" smtClean="0"/>
            </a:br>
            <a:r>
              <a:rPr lang="vi-VN" sz="5300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54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737" y="228600"/>
            <a:ext cx="15097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WordArt 8"/>
          <p:cNvSpPr>
            <a:spLocks noChangeArrowheads="1" noChangeShapeType="1" noTextEdit="1"/>
          </p:cNvSpPr>
          <p:nvPr/>
        </p:nvSpPr>
        <p:spPr bwMode="auto">
          <a:xfrm>
            <a:off x="1657350" y="2667000"/>
            <a:ext cx="6172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!</a:t>
            </a:r>
            <a:endParaRPr lang="vi-VN" sz="28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58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 DAU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48</Words>
  <Application>Microsoft Office PowerPoint</Application>
  <PresentationFormat>On-screen Show (4:3)</PresentationFormat>
  <Paragraphs>14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Hoạt động 1 ÔN BÀI HÁT MÁI TRƯỜNG EM YÊU</vt:lpstr>
      <vt:lpstr>Slide 4</vt:lpstr>
      <vt:lpstr>Slide 5</vt:lpstr>
      <vt:lpstr>                     Hướng dẫn về nhà       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12</cp:revision>
  <dcterms:created xsi:type="dcterms:W3CDTF">2020-10-18T05:00:45Z</dcterms:created>
  <dcterms:modified xsi:type="dcterms:W3CDTF">2020-11-14T02:47:10Z</dcterms:modified>
</cp:coreProperties>
</file>