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3" r:id="rId4"/>
    <p:sldMasterId id="2147483694" r:id="rId5"/>
  </p:sldMasterIdLst>
  <p:notesMasterIdLst>
    <p:notesMasterId r:id="rId42"/>
  </p:notesMasterIdLst>
  <p:sldIdLst>
    <p:sldId id="9486" r:id="rId6"/>
    <p:sldId id="9473" r:id="rId7"/>
    <p:sldId id="9474" r:id="rId8"/>
    <p:sldId id="9454" r:id="rId9"/>
    <p:sldId id="9493" r:id="rId10"/>
    <p:sldId id="9475" r:id="rId11"/>
    <p:sldId id="9483" r:id="rId12"/>
    <p:sldId id="9484" r:id="rId13"/>
    <p:sldId id="9485" r:id="rId14"/>
    <p:sldId id="9476" r:id="rId15"/>
    <p:sldId id="276" r:id="rId16"/>
    <p:sldId id="282" r:id="rId17"/>
    <p:sldId id="9478" r:id="rId18"/>
    <p:sldId id="9494" r:id="rId19"/>
    <p:sldId id="9495" r:id="rId20"/>
    <p:sldId id="9457" r:id="rId21"/>
    <p:sldId id="9481" r:id="rId22"/>
    <p:sldId id="9496" r:id="rId23"/>
    <p:sldId id="9497" r:id="rId24"/>
    <p:sldId id="9460" r:id="rId25"/>
    <p:sldId id="9461" r:id="rId26"/>
    <p:sldId id="9465" r:id="rId27"/>
    <p:sldId id="9462" r:id="rId28"/>
    <p:sldId id="9487" r:id="rId29"/>
    <p:sldId id="9488" r:id="rId30"/>
    <p:sldId id="9469" r:id="rId31"/>
    <p:sldId id="9489" r:id="rId32"/>
    <p:sldId id="9477" r:id="rId33"/>
    <p:sldId id="9490" r:id="rId34"/>
    <p:sldId id="256" r:id="rId35"/>
    <p:sldId id="9498" r:id="rId36"/>
    <p:sldId id="9499" r:id="rId37"/>
    <p:sldId id="9500" r:id="rId38"/>
    <p:sldId id="9501" r:id="rId39"/>
    <p:sldId id="9492" r:id="rId40"/>
    <p:sldId id="9482" r:id="rId41"/>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45537D-0F0C-721B-A820-62D09E32DE6E}" name="Nga Nguyen - 0964298488" initials="A" userId="Nga Nguyen - 096429848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00FF00"/>
    <a:srgbClr val="FF0066"/>
    <a:srgbClr val="E4B2F8"/>
    <a:srgbClr val="FFCCCC"/>
    <a:srgbClr val="FF6600"/>
    <a:srgbClr val="D78BF5"/>
    <a:srgbClr val="00FFFF"/>
    <a:srgbClr val="FF7C80"/>
    <a:srgbClr val="A7D9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6F65EA-30F4-41C0-B592-941A402BFD33}" v="162" dt="2022-07-13T15:57:03.94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2" autoAdjust="0"/>
    <p:restoredTop sz="93849" autoAdjust="0"/>
  </p:normalViewPr>
  <p:slideViewPr>
    <p:cSldViewPr snapToGrid="0">
      <p:cViewPr>
        <p:scale>
          <a:sx n="25" d="100"/>
          <a:sy n="25" d="100"/>
        </p:scale>
        <p:origin x="2202" y="894"/>
      </p:cViewPr>
      <p:guideLst>
        <p:guide orient="horz" pos="2160"/>
        <p:guide pos="3840"/>
      </p:guideLst>
    </p:cSldViewPr>
  </p:slideViewPr>
  <p:notesTextViewPr>
    <p:cViewPr>
      <p:scale>
        <a:sx n="1" d="1"/>
        <a:sy n="1" d="1"/>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7D11D-61D9-4857-B71C-C38EA334394E}" type="datetimeFigureOut">
              <a:rPr lang="zh-CN" altLang="en-US" smtClean="0"/>
              <a:t>2023/12/17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703BF-2364-43CA-966A-DA7E170455E5}" type="slidenum">
              <a:rPr lang="zh-CN" altLang="en-US" smtClean="0"/>
              <a:t>‹#›</a:t>
            </a:fld>
            <a:endParaRPr lang="zh-CN" altLang="en-US"/>
          </a:p>
        </p:txBody>
      </p:sp>
    </p:spTree>
    <p:extLst>
      <p:ext uri="{BB962C8B-B14F-4D97-AF65-F5344CB8AC3E}">
        <p14:creationId xmlns:p14="http://schemas.microsoft.com/office/powerpoint/2010/main" val="149951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3</a:t>
            </a:fld>
            <a:endParaRPr lang="zh-CN" altLang="en-US"/>
          </a:p>
        </p:txBody>
      </p:sp>
    </p:spTree>
    <p:extLst>
      <p:ext uri="{BB962C8B-B14F-4D97-AF65-F5344CB8AC3E}">
        <p14:creationId xmlns:p14="http://schemas.microsoft.com/office/powerpoint/2010/main" val="3645819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12</a:t>
            </a:fld>
            <a:endParaRPr lang="zh-CN" altLang="en-US"/>
          </a:p>
        </p:txBody>
      </p:sp>
    </p:spTree>
    <p:extLst>
      <p:ext uri="{BB962C8B-B14F-4D97-AF65-F5344CB8AC3E}">
        <p14:creationId xmlns:p14="http://schemas.microsoft.com/office/powerpoint/2010/main" val="320800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3105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413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16</a:t>
            </a:fld>
            <a:endParaRPr lang="zh-CN" altLang="en-US"/>
          </a:p>
        </p:txBody>
      </p:sp>
    </p:spTree>
    <p:extLst>
      <p:ext uri="{BB962C8B-B14F-4D97-AF65-F5344CB8AC3E}">
        <p14:creationId xmlns:p14="http://schemas.microsoft.com/office/powerpoint/2010/main" val="1852395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82535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315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9418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20</a:t>
            </a:fld>
            <a:endParaRPr lang="zh-CN" altLang="en-US"/>
          </a:p>
        </p:txBody>
      </p:sp>
    </p:spTree>
    <p:extLst>
      <p:ext uri="{BB962C8B-B14F-4D97-AF65-F5344CB8AC3E}">
        <p14:creationId xmlns:p14="http://schemas.microsoft.com/office/powerpoint/2010/main" val="4128328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21</a:t>
            </a:fld>
            <a:endParaRPr lang="zh-CN" altLang="en-US"/>
          </a:p>
        </p:txBody>
      </p:sp>
    </p:spTree>
    <p:extLst>
      <p:ext uri="{BB962C8B-B14F-4D97-AF65-F5344CB8AC3E}">
        <p14:creationId xmlns:p14="http://schemas.microsoft.com/office/powerpoint/2010/main" val="704647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22</a:t>
            </a:fld>
            <a:endParaRPr lang="zh-CN" altLang="en-US"/>
          </a:p>
        </p:txBody>
      </p:sp>
    </p:spTree>
    <p:extLst>
      <p:ext uri="{BB962C8B-B14F-4D97-AF65-F5344CB8AC3E}">
        <p14:creationId xmlns:p14="http://schemas.microsoft.com/office/powerpoint/2010/main" val="2170752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4</a:t>
            </a:fld>
            <a:endParaRPr lang="zh-CN" altLang="en-US"/>
          </a:p>
        </p:txBody>
      </p:sp>
    </p:spTree>
    <p:extLst>
      <p:ext uri="{BB962C8B-B14F-4D97-AF65-F5344CB8AC3E}">
        <p14:creationId xmlns:p14="http://schemas.microsoft.com/office/powerpoint/2010/main" val="688928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23</a:t>
            </a:fld>
            <a:endParaRPr lang="zh-CN" altLang="en-US"/>
          </a:p>
        </p:txBody>
      </p:sp>
    </p:spTree>
    <p:extLst>
      <p:ext uri="{BB962C8B-B14F-4D97-AF65-F5344CB8AC3E}">
        <p14:creationId xmlns:p14="http://schemas.microsoft.com/office/powerpoint/2010/main" val="3939497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24</a:t>
            </a:fld>
            <a:endParaRPr lang="zh-CN" altLang="en-US"/>
          </a:p>
        </p:txBody>
      </p:sp>
    </p:spTree>
    <p:extLst>
      <p:ext uri="{BB962C8B-B14F-4D97-AF65-F5344CB8AC3E}">
        <p14:creationId xmlns:p14="http://schemas.microsoft.com/office/powerpoint/2010/main" val="4103534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26</a:t>
            </a:fld>
            <a:endParaRPr lang="zh-CN" altLang="en-US"/>
          </a:p>
        </p:txBody>
      </p:sp>
    </p:spTree>
    <p:extLst>
      <p:ext uri="{BB962C8B-B14F-4D97-AF65-F5344CB8AC3E}">
        <p14:creationId xmlns:p14="http://schemas.microsoft.com/office/powerpoint/2010/main" val="3114601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28</a:t>
            </a:fld>
            <a:endParaRPr lang="zh-CN" altLang="en-US"/>
          </a:p>
        </p:txBody>
      </p:sp>
    </p:spTree>
    <p:extLst>
      <p:ext uri="{BB962C8B-B14F-4D97-AF65-F5344CB8AC3E}">
        <p14:creationId xmlns:p14="http://schemas.microsoft.com/office/powerpoint/2010/main" val="302681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618C9-8119-4674-A807-B748780E60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8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328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6</a:t>
            </a:fld>
            <a:endParaRPr lang="zh-CN" altLang="en-US"/>
          </a:p>
        </p:txBody>
      </p:sp>
    </p:spTree>
    <p:extLst>
      <p:ext uri="{BB962C8B-B14F-4D97-AF65-F5344CB8AC3E}">
        <p14:creationId xmlns:p14="http://schemas.microsoft.com/office/powerpoint/2010/main" val="50045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7</a:t>
            </a:fld>
            <a:endParaRPr lang="zh-CN" altLang="en-US"/>
          </a:p>
        </p:txBody>
      </p:sp>
    </p:spTree>
    <p:extLst>
      <p:ext uri="{BB962C8B-B14F-4D97-AF65-F5344CB8AC3E}">
        <p14:creationId xmlns:p14="http://schemas.microsoft.com/office/powerpoint/2010/main" val="391122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8</a:t>
            </a:fld>
            <a:endParaRPr lang="zh-CN" altLang="en-US"/>
          </a:p>
        </p:txBody>
      </p:sp>
    </p:spTree>
    <p:extLst>
      <p:ext uri="{BB962C8B-B14F-4D97-AF65-F5344CB8AC3E}">
        <p14:creationId xmlns:p14="http://schemas.microsoft.com/office/powerpoint/2010/main" val="1801372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9</a:t>
            </a:fld>
            <a:endParaRPr lang="zh-CN" altLang="en-US"/>
          </a:p>
        </p:txBody>
      </p:sp>
    </p:spTree>
    <p:extLst>
      <p:ext uri="{BB962C8B-B14F-4D97-AF65-F5344CB8AC3E}">
        <p14:creationId xmlns:p14="http://schemas.microsoft.com/office/powerpoint/2010/main" val="1480793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7760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11</a:t>
            </a:fld>
            <a:endParaRPr lang="zh-CN" altLang="en-US"/>
          </a:p>
        </p:txBody>
      </p:sp>
    </p:spTree>
    <p:extLst>
      <p:ext uri="{BB962C8B-B14F-4D97-AF65-F5344CB8AC3E}">
        <p14:creationId xmlns:p14="http://schemas.microsoft.com/office/powerpoint/2010/main" val="424365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92F67A"/>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2023/12/17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2023/12/17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2023/12/17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2023/12/17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40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4AA6320-53D3-3409-9372-FAC2E3FE4032}"/>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Lst>
          </a:blip>
          <a:srcRect t="57985" b="-171"/>
          <a:stretch/>
        </p:blipFill>
        <p:spPr>
          <a:xfrm>
            <a:off x="0" y="1"/>
            <a:ext cx="12192000" cy="6858000"/>
          </a:xfrm>
          <a:prstGeom prst="rect">
            <a:avLst/>
          </a:prstGeom>
        </p:spPr>
      </p:pic>
    </p:spTree>
    <p:extLst>
      <p:ext uri="{BB962C8B-B14F-4D97-AF65-F5344CB8AC3E}">
        <p14:creationId xmlns:p14="http://schemas.microsoft.com/office/powerpoint/2010/main" val="4168342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09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ags" Target="../tags/tag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0046BE0D-BFD4-2C52-3CF2-27E4534E4D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7CA114D3-231C-F080-B394-58FA432989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2023/12/17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Medium" pitchFamily="34"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3140277-5FBC-0600-8590-F6B23C7E88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2023/12/17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A790967-7032-8ABF-E32C-5BB076C4B7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2023/12/17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Medium" pitchFamily="34" charset="-122"/>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AE7F794-700B-F833-AEA8-DC9A6C56D7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672331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microsoft.com/office/2007/relationships/hdphoto" Target="../media/hdphoto9.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microsoft.com/office/2007/relationships/hdphoto" Target="../media/hdphoto10.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microsoft.com/office/2007/relationships/hdphoto" Target="../media/hdphoto9.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12.wdp"/><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9.png"/><Relationship Id="rId5" Type="http://schemas.microsoft.com/office/2007/relationships/hdphoto" Target="../media/hdphoto11.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microsoft.com/office/2007/relationships/hdphoto" Target="../media/hdphoto9.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microsoft.com/office/2007/relationships/hdphoto" Target="../media/hdphoto9.wdp"/><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28.xml"/><Relationship Id="rId6" Type="http://schemas.microsoft.com/office/2007/relationships/hdphoto" Target="../media/hdphoto12.wdp"/><Relationship Id="rId5" Type="http://schemas.openxmlformats.org/officeDocument/2006/relationships/image" Target="../media/image29.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31.png"/><Relationship Id="rId5" Type="http://schemas.microsoft.com/office/2007/relationships/hdphoto" Target="../media/hdphoto13.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8.xml"/><Relationship Id="rId6" Type="http://schemas.microsoft.com/office/2007/relationships/hdphoto" Target="../media/hdphoto15.wdp"/><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7.jpeg"/><Relationship Id="rId7" Type="http://schemas.openxmlformats.org/officeDocument/2006/relationships/slide" Target="slide33.xml"/><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slide" Target="slide32.xml"/><Relationship Id="rId5" Type="http://schemas.openxmlformats.org/officeDocument/2006/relationships/slide" Target="slide31.xml"/><Relationship Id="rId10"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slide" Target="slide35.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44.gif"/></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28.xml"/><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8.wd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2.jp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with medium confidence">
            <a:extLst>
              <a:ext uri="{FF2B5EF4-FFF2-40B4-BE49-F238E27FC236}">
                <a16:creationId xmlns:a16="http://schemas.microsoft.com/office/drawing/2014/main" id="{9EBB6428-F36B-4C28-B205-CF3EE4ED9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79" y="-133350"/>
            <a:ext cx="12192000" cy="6858000"/>
          </a:xfrm>
          <a:prstGeom prst="rect">
            <a:avLst/>
          </a:prstGeom>
        </p:spPr>
      </p:pic>
      <p:sp>
        <p:nvSpPr>
          <p:cNvPr id="5" name="Google Shape;572;p34">
            <a:extLst>
              <a:ext uri="{FF2B5EF4-FFF2-40B4-BE49-F238E27FC236}">
                <a16:creationId xmlns:a16="http://schemas.microsoft.com/office/drawing/2014/main" id="{55F6D736-D476-4DAC-8FD4-6EB03ECDDFAB}"/>
              </a:ext>
            </a:extLst>
          </p:cNvPr>
          <p:cNvSpPr txBox="1">
            <a:spLocks/>
          </p:cNvSpPr>
          <p:nvPr/>
        </p:nvSpPr>
        <p:spPr>
          <a:xfrm>
            <a:off x="1506686" y="2204463"/>
            <a:ext cx="9683454"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6500" b="1">
                <a:ln w="28575">
                  <a:solidFill>
                    <a:srgbClr val="FFFF99"/>
                  </a:solidFill>
                  <a:prstDash val="solid"/>
                </a:ln>
                <a:solidFill>
                  <a:srgbClr val="FF0066"/>
                </a:solidFill>
                <a:latin typeface="UTM Cookies" panose="02040603050506020204" pitchFamily="18" charset="0"/>
                <a:ea typeface="Segoe UI Black" panose="020B0A02040204020203" pitchFamily="34" charset="0"/>
              </a:rPr>
              <a:t>GẮN KẾT GIA ĐÌNH, </a:t>
            </a:r>
          </a:p>
          <a:p>
            <a:pPr algn="ctr">
              <a:spcBef>
                <a:spcPts val="0"/>
              </a:spcBef>
            </a:pPr>
            <a:r>
              <a:rPr lang="en-US" sz="6500" b="1">
                <a:ln w="28575">
                  <a:solidFill>
                    <a:srgbClr val="FFFF99"/>
                  </a:solidFill>
                  <a:prstDash val="solid"/>
                </a:ln>
                <a:solidFill>
                  <a:srgbClr val="FF0066"/>
                </a:solidFill>
                <a:latin typeface="UTM Cookies" panose="02040603050506020204" pitchFamily="18" charset="0"/>
                <a:ea typeface="Segoe UI Black" panose="020B0A02040204020203" pitchFamily="34" charset="0"/>
              </a:rPr>
              <a:t>QUÝ TRỌNG PHỤ NỮ</a:t>
            </a:r>
            <a:endParaRPr lang="en-US" sz="6500" b="1" dirty="0">
              <a:ln w="28575">
                <a:solidFill>
                  <a:srgbClr val="FFFF99"/>
                </a:solidFill>
                <a:prstDash val="solid"/>
              </a:ln>
              <a:solidFill>
                <a:srgbClr val="FF0066"/>
              </a:solidFill>
              <a:latin typeface="UTM Cookies" panose="02040603050506020204" pitchFamily="18" charset="0"/>
              <a:ea typeface="Segoe UI Black" panose="020B0A02040204020203" pitchFamily="34" charset="0"/>
            </a:endParaRPr>
          </a:p>
        </p:txBody>
      </p:sp>
      <p:grpSp>
        <p:nvGrpSpPr>
          <p:cNvPr id="6" name="Nhóm 7">
            <a:extLst>
              <a:ext uri="{FF2B5EF4-FFF2-40B4-BE49-F238E27FC236}">
                <a16:creationId xmlns:a16="http://schemas.microsoft.com/office/drawing/2014/main" id="{9FD47652-9E18-42CE-8F23-FD70450F0BF1}"/>
              </a:ext>
            </a:extLst>
          </p:cNvPr>
          <p:cNvGrpSpPr/>
          <p:nvPr/>
        </p:nvGrpSpPr>
        <p:grpSpPr>
          <a:xfrm>
            <a:off x="4063863" y="103614"/>
            <a:ext cx="4410074" cy="554613"/>
            <a:chOff x="4525185" y="3779610"/>
            <a:chExt cx="2623665" cy="498073"/>
          </a:xfrm>
          <a:solidFill>
            <a:schemeClr val="accent6"/>
          </a:solidFill>
        </p:grpSpPr>
        <p:sp>
          <p:nvSpPr>
            <p:cNvPr id="7" name="Google Shape;571;p34">
              <a:extLst>
                <a:ext uri="{FF2B5EF4-FFF2-40B4-BE49-F238E27FC236}">
                  <a16:creationId xmlns:a16="http://schemas.microsoft.com/office/drawing/2014/main" id="{5CAC68F7-7714-42AC-AE8B-895FFA886098}"/>
                </a:ext>
              </a:extLst>
            </p:cNvPr>
            <p:cNvSpPr/>
            <p:nvPr/>
          </p:nvSpPr>
          <p:spPr>
            <a:xfrm>
              <a:off x="4525185" y="3779610"/>
              <a:ext cx="2623665" cy="498073"/>
            </a:xfrm>
            <a:prstGeom prst="roundRect">
              <a:avLst>
                <a:gd name="adj" fmla="val 50000"/>
              </a:avLst>
            </a:prstGeom>
            <a:grpFill/>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 sz="3200">
                  <a:solidFill>
                    <a:schemeClr val="bg2"/>
                  </a:solidFill>
                  <a:latin typeface="UVN Da Lat" panose="03060902030302020204" pitchFamily="66" charset="0"/>
                </a:rPr>
                <a:t>     </a:t>
              </a:r>
              <a:endParaRPr sz="3200">
                <a:solidFill>
                  <a:schemeClr val="bg2"/>
                </a:solidFill>
                <a:latin typeface="UVN Da Lat" panose="03060902030302020204" pitchFamily="66" charset="0"/>
              </a:endParaRPr>
            </a:p>
          </p:txBody>
        </p:sp>
        <p:sp>
          <p:nvSpPr>
            <p:cNvPr id="8" name="Google Shape;573;p34">
              <a:extLst>
                <a:ext uri="{FF2B5EF4-FFF2-40B4-BE49-F238E27FC236}">
                  <a16:creationId xmlns:a16="http://schemas.microsoft.com/office/drawing/2014/main" id="{B47A56AD-CDEF-4CDD-96DD-D460E1C68421}"/>
                </a:ext>
              </a:extLst>
            </p:cNvPr>
            <p:cNvSpPr txBox="1">
              <a:spLocks/>
            </p:cNvSpPr>
            <p:nvPr/>
          </p:nvSpPr>
          <p:spPr>
            <a:xfrm>
              <a:off x="4671586" y="3788022"/>
              <a:ext cx="2330863" cy="205003"/>
            </a:xfrm>
            <a:prstGeom prst="rect">
              <a:avLst/>
            </a:prstGeom>
            <a:grpFill/>
          </p:spPr>
          <p:style>
            <a:lnRef idx="2">
              <a:schemeClr val="accent6"/>
            </a:lnRef>
            <a:fillRef idx="1">
              <a:schemeClr val="lt1"/>
            </a:fillRef>
            <a:effectRef idx="0">
              <a:schemeClr val="accent6"/>
            </a:effectRef>
            <a:fontRef idx="minor">
              <a:schemeClr val="dk1"/>
            </a:fontRef>
          </p:style>
          <p:txBody>
            <a:bodyPr spcFirstLastPara="1" vert="horz" wrap="square" lIns="91425" tIns="0" rIns="91425"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3600">
                  <a:solidFill>
                    <a:schemeClr val="bg1"/>
                  </a:solidFill>
                  <a:latin typeface="UVN Da Lat" panose="03060902030302020204" pitchFamily="66" charset="0"/>
                  <a:ea typeface="Segoe UI Black" panose="020B0A02040204020203" pitchFamily="34" charset="0"/>
                  <a:cs typeface="Segoe UI" panose="020B0502040204020203" pitchFamily="34" charset="0"/>
                </a:rPr>
                <a:t>Hoạt động trải nghiệm</a:t>
              </a:r>
              <a:endParaRPr lang="en-US" sz="3600" dirty="0">
                <a:solidFill>
                  <a:schemeClr val="bg1"/>
                </a:solidFill>
                <a:latin typeface="UVN Da Lat" panose="03060902030302020204" pitchFamily="66" charset="0"/>
                <a:ea typeface="Segoe UI Black" panose="020B0A02040204020203" pitchFamily="34" charset="0"/>
                <a:cs typeface="Segoe UI" panose="020B0502040204020203" pitchFamily="34" charset="0"/>
              </a:endParaRPr>
            </a:p>
          </p:txBody>
        </p:sp>
      </p:grpSp>
      <p:sp>
        <p:nvSpPr>
          <p:cNvPr id="9" name="Google Shape;573;p34">
            <a:extLst>
              <a:ext uri="{FF2B5EF4-FFF2-40B4-BE49-F238E27FC236}">
                <a16:creationId xmlns:a16="http://schemas.microsoft.com/office/drawing/2014/main" id="{D8CCAAA6-A95F-4E1D-8AC5-56E550D86978}"/>
              </a:ext>
            </a:extLst>
          </p:cNvPr>
          <p:cNvSpPr txBox="1">
            <a:spLocks/>
          </p:cNvSpPr>
          <p:nvPr/>
        </p:nvSpPr>
        <p:spPr>
          <a:xfrm>
            <a:off x="4912589" y="895191"/>
            <a:ext cx="2330863" cy="410664"/>
          </a:xfrm>
          <a:prstGeom prst="rect">
            <a:avLst/>
          </a:prstGeom>
        </p:spPr>
        <p:txBody>
          <a:bodyPr spcFirstLastPara="1" vert="horz" wrap="square" lIns="91425" tIns="0" rIns="91425"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4800" b="1" dirty="0">
                <a:ln w="10160">
                  <a:solidFill>
                    <a:schemeClr val="accent2"/>
                  </a:solidFill>
                  <a:prstDash val="solid"/>
                </a:ln>
                <a:solidFill>
                  <a:srgbClr val="FFFFFF"/>
                </a:solidFill>
                <a:effectLst>
                  <a:outerShdw blurRad="38100" dist="22860" dir="5400000" algn="tl" rotWithShape="0">
                    <a:srgbClr val="000000">
                      <a:alpha val="30000"/>
                    </a:srgbClr>
                  </a:outerShdw>
                </a:effectLst>
                <a:latin typeface="UVN Da Lat" panose="03060902030302020204" pitchFamily="66" charset="0"/>
                <a:ea typeface="Segoe UI Black" panose="020B0A02040204020203" pitchFamily="34" charset="0"/>
                <a:cs typeface="Segoe UI" panose="020B0502040204020203" pitchFamily="34" charset="0"/>
              </a:rPr>
              <a:t>CHỦ ĐỀ</a:t>
            </a:r>
          </a:p>
        </p:txBody>
      </p:sp>
      <p:pic>
        <p:nvPicPr>
          <p:cNvPr id="1026" name="Picture 2" descr="Pin on مجسمات">
            <a:extLst>
              <a:ext uri="{FF2B5EF4-FFF2-40B4-BE49-F238E27FC236}">
                <a16:creationId xmlns:a16="http://schemas.microsoft.com/office/drawing/2014/main" id="{C0B01E37-641D-CDD6-2075-E74281101E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9233" y1="19808" x2="79233" y2="19808"/>
                        <a14:foregroundMark x1="80351" y1="75559" x2="80351" y2="75559"/>
                        <a14:foregroundMark x1="78754" y1="75399" x2="78754" y2="75399"/>
                        <a14:foregroundMark x1="77636" y1="75240" x2="76198" y2="76038"/>
                        <a14:foregroundMark x1="61661" y1="88818" x2="61661" y2="88818"/>
                        <a14:foregroundMark x1="14856" y1="57987" x2="14856" y2="57987"/>
                        <a14:foregroundMark x1="25559" y1="28754" x2="25559" y2="28754"/>
                      </a14:backgroundRemoval>
                    </a14:imgEffect>
                  </a14:imgLayer>
                </a14:imgProps>
              </a:ext>
              <a:ext uri="{28A0092B-C50C-407E-A947-70E740481C1C}">
                <a14:useLocalDpi xmlns:a14="http://schemas.microsoft.com/office/drawing/2010/main" val="0"/>
              </a:ext>
            </a:extLst>
          </a:blip>
          <a:srcRect/>
          <a:stretch>
            <a:fillRect/>
          </a:stretch>
        </p:blipFill>
        <p:spPr bwMode="auto">
          <a:xfrm>
            <a:off x="1218772" y="2834130"/>
            <a:ext cx="4004626" cy="400462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6">
            <a:extLst>
              <a:ext uri="{FF2B5EF4-FFF2-40B4-BE49-F238E27FC236}">
                <a16:creationId xmlns:a16="http://schemas.microsoft.com/office/drawing/2014/main" id="{23605F1B-DBB7-55CC-64D0-5A0CFE398D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5198" y="3126856"/>
            <a:ext cx="4153590" cy="3480035"/>
          </a:xfrm>
          <a:prstGeom prst="rect">
            <a:avLst/>
          </a:prstGeom>
        </p:spPr>
      </p:pic>
    </p:spTree>
    <p:extLst>
      <p:ext uri="{BB962C8B-B14F-4D97-AF65-F5344CB8AC3E}">
        <p14:creationId xmlns:p14="http://schemas.microsoft.com/office/powerpoint/2010/main" val="70855681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4.44444E-6 L 1.25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b="-1000"/>
          </a:stretch>
        </a:blipFill>
        <a:effectLst/>
      </p:bgPr>
    </p:bg>
    <p:spTree>
      <p:nvGrpSpPr>
        <p:cNvPr id="1" name=""/>
        <p:cNvGrpSpPr/>
        <p:nvPr/>
      </p:nvGrpSpPr>
      <p:grpSpPr>
        <a:xfrm>
          <a:off x="0" y="0"/>
          <a:ext cx="0" cy="0"/>
          <a:chOff x="0" y="0"/>
          <a:chExt cx="0" cy="0"/>
        </a:xfrm>
      </p:grpSpPr>
      <p:sp>
        <p:nvSpPr>
          <p:cNvPr id="16" name="Lưu đồ: Điểm Kết Thúc 1">
            <a:extLst>
              <a:ext uri="{FF2B5EF4-FFF2-40B4-BE49-F238E27FC236}">
                <a16:creationId xmlns:a16="http://schemas.microsoft.com/office/drawing/2014/main" id="{E4FE589F-2522-453A-A93B-1ECE8EC4E368}"/>
              </a:ext>
            </a:extLst>
          </p:cNvPr>
          <p:cNvSpPr/>
          <p:nvPr/>
        </p:nvSpPr>
        <p:spPr>
          <a:xfrm>
            <a:off x="1664318" y="787547"/>
            <a:ext cx="9252497" cy="357052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Hình ảnh 9" descr="Ảnh có chứa đồ chơi, búp bê, đồ họa véc-tơ&#10;&#10;Mô tả được tạo tự động">
            <a:extLst>
              <a:ext uri="{FF2B5EF4-FFF2-40B4-BE49-F238E27FC236}">
                <a16:creationId xmlns:a16="http://schemas.microsoft.com/office/drawing/2014/main" id="{FE543D32-47F8-4A11-9459-05669F8A13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969092" y="2795989"/>
            <a:ext cx="6314102" cy="4289187"/>
          </a:xfrm>
          <a:prstGeom prst="rect">
            <a:avLst/>
          </a:prstGeom>
        </p:spPr>
      </p:pic>
      <p:sp>
        <p:nvSpPr>
          <p:cNvPr id="20" name="Hộp Văn bản 3">
            <a:extLst>
              <a:ext uri="{FF2B5EF4-FFF2-40B4-BE49-F238E27FC236}">
                <a16:creationId xmlns:a16="http://schemas.microsoft.com/office/drawing/2014/main" id="{0590232F-08CA-482A-BBD5-95CC3ADC52CE}"/>
              </a:ext>
            </a:extLst>
          </p:cNvPr>
          <p:cNvSpPr txBox="1"/>
          <p:nvPr/>
        </p:nvSpPr>
        <p:spPr>
          <a:xfrm>
            <a:off x="2572932" y="1113985"/>
            <a:ext cx="8562301" cy="3046988"/>
          </a:xfrm>
          <a:prstGeom prst="rect">
            <a:avLst/>
          </a:prstGeom>
          <a:noFill/>
        </p:spPr>
        <p:txBody>
          <a:bodyPr wrap="square" rtlCol="0">
            <a:spAutoFit/>
          </a:bodyPr>
          <a:lstStyle/>
          <a:p>
            <a:pPr algn="ctr"/>
            <a:r>
              <a:rPr lang="en-US" sz="4800" b="1">
                <a:ln w="22225">
                  <a:solidFill>
                    <a:schemeClr val="accent6">
                      <a:lumMod val="50000"/>
                    </a:schemeClr>
                  </a:solidFill>
                  <a:prstDash val="solid"/>
                </a:ln>
                <a:solidFill>
                  <a:srgbClr val="FFFF00"/>
                </a:solidFill>
                <a:latin typeface="UTM Cookies" panose="02040603050506020204" pitchFamily="18" charset="0"/>
              </a:rPr>
              <a:t>Tìm hiểu khả năng điều chỉnh cảm xúc, suy nghĩ của  bản thân với các thành viên trong gia đình </a:t>
            </a:r>
            <a:endParaRPr lang="en-US" sz="4800" b="1" dirty="0">
              <a:ln w="22225">
                <a:solidFill>
                  <a:schemeClr val="accent6">
                    <a:lumMod val="50000"/>
                  </a:schemeClr>
                </a:solidFill>
                <a:prstDash val="solid"/>
              </a:ln>
              <a:solidFill>
                <a:srgbClr val="FFFF00"/>
              </a:solidFill>
              <a:latin typeface="UTM Cookies" panose="02040603050506020204" pitchFamily="18" charset="0"/>
            </a:endParaRPr>
          </a:p>
        </p:txBody>
      </p:sp>
      <p:grpSp>
        <p:nvGrpSpPr>
          <p:cNvPr id="22" name="组合 24">
            <a:extLst>
              <a:ext uri="{FF2B5EF4-FFF2-40B4-BE49-F238E27FC236}">
                <a16:creationId xmlns:a16="http://schemas.microsoft.com/office/drawing/2014/main" id="{15C7F643-9571-4C64-8D18-19590B90DFBC}"/>
              </a:ext>
            </a:extLst>
          </p:cNvPr>
          <p:cNvGrpSpPr/>
          <p:nvPr/>
        </p:nvGrpSpPr>
        <p:grpSpPr>
          <a:xfrm>
            <a:off x="0" y="4426226"/>
            <a:ext cx="12265024" cy="2431774"/>
            <a:chOff x="0" y="4465296"/>
            <a:chExt cx="12265024" cy="2431774"/>
          </a:xfrm>
        </p:grpSpPr>
        <p:grpSp>
          <p:nvGrpSpPr>
            <p:cNvPr id="23" name="组合 25">
              <a:extLst>
                <a:ext uri="{FF2B5EF4-FFF2-40B4-BE49-F238E27FC236}">
                  <a16:creationId xmlns:a16="http://schemas.microsoft.com/office/drawing/2014/main" id="{37E74F22-AFB6-4271-8E73-95D091D6872B}"/>
                </a:ext>
              </a:extLst>
            </p:cNvPr>
            <p:cNvGrpSpPr/>
            <p:nvPr/>
          </p:nvGrpSpPr>
          <p:grpSpPr>
            <a:xfrm>
              <a:off x="4734045" y="4783825"/>
              <a:ext cx="7530979" cy="2113245"/>
              <a:chOff x="-1" y="3455419"/>
              <a:chExt cx="12265026" cy="3441652"/>
            </a:xfrm>
          </p:grpSpPr>
          <p:pic>
            <p:nvPicPr>
              <p:cNvPr id="27" name="图片 29">
                <a:extLst>
                  <a:ext uri="{FF2B5EF4-FFF2-40B4-BE49-F238E27FC236}">
                    <a16:creationId xmlns:a16="http://schemas.microsoft.com/office/drawing/2014/main" id="{F58D813D-3972-4E2C-9A46-E7F3F21D2E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815"/>
              <a:stretch/>
            </p:blipFill>
            <p:spPr>
              <a:xfrm>
                <a:off x="5407026" y="3455419"/>
                <a:ext cx="6857999" cy="3441652"/>
              </a:xfrm>
              <a:prstGeom prst="rect">
                <a:avLst/>
              </a:prstGeom>
            </p:spPr>
          </p:pic>
          <p:pic>
            <p:nvPicPr>
              <p:cNvPr id="28" name="图片 30">
                <a:extLst>
                  <a:ext uri="{FF2B5EF4-FFF2-40B4-BE49-F238E27FC236}">
                    <a16:creationId xmlns:a16="http://schemas.microsoft.com/office/drawing/2014/main" id="{357B955A-6EA9-4D4A-B641-29E7F3B063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58" t="49815"/>
              <a:stretch/>
            </p:blipFill>
            <p:spPr>
              <a:xfrm>
                <a:off x="-1" y="3455419"/>
                <a:ext cx="5845893" cy="3441652"/>
              </a:xfrm>
              <a:prstGeom prst="rect">
                <a:avLst/>
              </a:prstGeom>
            </p:spPr>
          </p:pic>
        </p:grpSp>
        <p:grpSp>
          <p:nvGrpSpPr>
            <p:cNvPr id="24" name="组合 26">
              <a:extLst>
                <a:ext uri="{FF2B5EF4-FFF2-40B4-BE49-F238E27FC236}">
                  <a16:creationId xmlns:a16="http://schemas.microsoft.com/office/drawing/2014/main" id="{24922EEF-E0F4-4CB0-98CD-E586FB8465F2}"/>
                </a:ext>
              </a:extLst>
            </p:cNvPr>
            <p:cNvGrpSpPr/>
            <p:nvPr/>
          </p:nvGrpSpPr>
          <p:grpSpPr>
            <a:xfrm>
              <a:off x="0" y="4465296"/>
              <a:ext cx="4969257" cy="2431774"/>
              <a:chOff x="4172044" y="2936660"/>
              <a:chExt cx="8092981" cy="3960411"/>
            </a:xfrm>
          </p:grpSpPr>
          <p:pic>
            <p:nvPicPr>
              <p:cNvPr id="25" name="图片 27">
                <a:extLst>
                  <a:ext uri="{FF2B5EF4-FFF2-40B4-BE49-F238E27FC236}">
                    <a16:creationId xmlns:a16="http://schemas.microsoft.com/office/drawing/2014/main" id="{74AC8D66-476F-4E93-8FC5-240C977824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028"/>
              <a:stretch/>
            </p:blipFill>
            <p:spPr>
              <a:xfrm>
                <a:off x="5407025" y="3195651"/>
                <a:ext cx="6858000" cy="3701420"/>
              </a:xfrm>
              <a:prstGeom prst="rect">
                <a:avLst/>
              </a:prstGeom>
            </p:spPr>
          </p:pic>
          <p:pic>
            <p:nvPicPr>
              <p:cNvPr id="26" name="图片 28">
                <a:extLst>
                  <a:ext uri="{FF2B5EF4-FFF2-40B4-BE49-F238E27FC236}">
                    <a16:creationId xmlns:a16="http://schemas.microsoft.com/office/drawing/2014/main" id="{614FD6F6-89F2-43BF-8E34-F074B0F2B9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93" t="42251"/>
              <a:stretch/>
            </p:blipFill>
            <p:spPr>
              <a:xfrm>
                <a:off x="4172044" y="2936660"/>
                <a:ext cx="1673848" cy="3960411"/>
              </a:xfrm>
              <a:prstGeom prst="rect">
                <a:avLst/>
              </a:prstGeom>
            </p:spPr>
          </p:pic>
        </p:grpSp>
      </p:grpSp>
      <p:pic>
        <p:nvPicPr>
          <p:cNvPr id="29" name="图片 18">
            <a:extLst>
              <a:ext uri="{FF2B5EF4-FFF2-40B4-BE49-F238E27FC236}">
                <a16:creationId xmlns:a16="http://schemas.microsoft.com/office/drawing/2014/main" id="{F2195633-1251-4CF4-963E-CD50B86A93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78570" flipH="1">
            <a:off x="-161274" y="-23130"/>
            <a:ext cx="3059430" cy="3059430"/>
          </a:xfrm>
          <a:prstGeom prst="rect">
            <a:avLst/>
          </a:prstGeom>
        </p:spPr>
      </p:pic>
      <p:sp>
        <p:nvSpPr>
          <p:cNvPr id="2" name="Hình chữ nhật: Góc Tròn 2">
            <a:extLst>
              <a:ext uri="{FF2B5EF4-FFF2-40B4-BE49-F238E27FC236}">
                <a16:creationId xmlns:a16="http://schemas.microsoft.com/office/drawing/2014/main" id="{29ADFD2E-4A6A-BD1C-B8FC-ACD8CABFFA6C}"/>
              </a:ext>
            </a:extLst>
          </p:cNvPr>
          <p:cNvSpPr/>
          <p:nvPr/>
        </p:nvSpPr>
        <p:spPr>
          <a:xfrm>
            <a:off x="4506199" y="176612"/>
            <a:ext cx="3179601" cy="834887"/>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5 SVNClementine" panose="020F0502020204030203" pitchFamily="34" charset="0"/>
              </a:rPr>
              <a:t>HOẠT </a:t>
            </a:r>
            <a:r>
              <a:rPr lang="en-US" sz="4400">
                <a:latin typeface="#9Slide05 SVNClementine" panose="020F0502020204030203" pitchFamily="34" charset="0"/>
              </a:rPr>
              <a:t>ĐỘNG 6</a:t>
            </a:r>
            <a:endParaRPr lang="en-US" sz="4400" dirty="0">
              <a:latin typeface="#9Slide05 SVNClementine" panose="020F0502020204030203" pitchFamily="34" charset="0"/>
            </a:endParaRPr>
          </a:p>
        </p:txBody>
      </p:sp>
    </p:spTree>
    <p:extLst>
      <p:ext uri="{BB962C8B-B14F-4D97-AF65-F5344CB8AC3E}">
        <p14:creationId xmlns:p14="http://schemas.microsoft.com/office/powerpoint/2010/main" val="3699834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6.25E-7 -7.40741E-7 L 6.25E-7 -0.07222 " pathEditMode="relative" rAng="0" ptsTypes="AA">
                                      <p:cBhvr>
                                        <p:cTn id="6" dur="250" accel="50000" decel="50000" autoRev="1" fill="hold">
                                          <p:stCondLst>
                                            <p:cond delay="0"/>
                                          </p:stCondLst>
                                        </p:cTn>
                                        <p:tgtEl>
                                          <p:spTgt spid="20"/>
                                        </p:tgtEl>
                                        <p:attrNameLst>
                                          <p:attrName>ppt_x</p:attrName>
                                          <p:attrName>ppt_y</p:attrName>
                                        </p:attrNameLst>
                                      </p:cBhvr>
                                      <p:rCtr x="0" y="-3611"/>
                                    </p:animMotion>
                                    <p:animRot by="1500000">
                                      <p:cBhvr>
                                        <p:cTn id="7" dur="125" fill="hold">
                                          <p:stCondLst>
                                            <p:cond delay="0"/>
                                          </p:stCondLst>
                                        </p:cTn>
                                        <p:tgtEl>
                                          <p:spTgt spid="20"/>
                                        </p:tgtEl>
                                        <p:attrNameLst>
                                          <p:attrName>r</p:attrName>
                                        </p:attrNameLst>
                                      </p:cBhvr>
                                    </p:animRot>
                                    <p:animRot by="-1500000">
                                      <p:cBhvr>
                                        <p:cTn id="8" dur="125" fill="hold">
                                          <p:stCondLst>
                                            <p:cond delay="125"/>
                                          </p:stCondLst>
                                        </p:cTn>
                                        <p:tgtEl>
                                          <p:spTgt spid="20"/>
                                        </p:tgtEl>
                                        <p:attrNameLst>
                                          <p:attrName>r</p:attrName>
                                        </p:attrNameLst>
                                      </p:cBhvr>
                                    </p:animRot>
                                    <p:animRot by="-1500000">
                                      <p:cBhvr>
                                        <p:cTn id="9" dur="125" fill="hold">
                                          <p:stCondLst>
                                            <p:cond delay="250"/>
                                          </p:stCondLst>
                                        </p:cTn>
                                        <p:tgtEl>
                                          <p:spTgt spid="20"/>
                                        </p:tgtEl>
                                        <p:attrNameLst>
                                          <p:attrName>r</p:attrName>
                                        </p:attrNameLst>
                                      </p:cBhvr>
                                    </p:animRot>
                                    <p:animRot by="1500000">
                                      <p:cBhvr>
                                        <p:cTn id="10"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827AAE81-EAD3-F640-25CE-E2D82BFE3D5F}"/>
              </a:ext>
            </a:extLst>
          </p:cNvPr>
          <p:cNvSpPr txBox="1"/>
          <p:nvPr/>
        </p:nvSpPr>
        <p:spPr>
          <a:xfrm>
            <a:off x="522891" y="103631"/>
            <a:ext cx="11519958" cy="1323439"/>
          </a:xfrm>
          <a:custGeom>
            <a:avLst/>
            <a:gdLst>
              <a:gd name="connsiteX0" fmla="*/ 0 w 11519958"/>
              <a:gd name="connsiteY0" fmla="*/ 0 h 1323439"/>
              <a:gd name="connsiteX1" fmla="*/ 1555193 w 11519958"/>
              <a:gd name="connsiteY1" fmla="*/ 0 h 1323439"/>
              <a:gd name="connsiteX2" fmla="*/ 2764787 w 11519958"/>
              <a:gd name="connsiteY2" fmla="*/ 0 h 1323439"/>
              <a:gd name="connsiteX3" fmla="*/ 4204784 w 11519958"/>
              <a:gd name="connsiteY3" fmla="*/ 0 h 1323439"/>
              <a:gd name="connsiteX4" fmla="*/ 5529578 w 11519958"/>
              <a:gd name="connsiteY4" fmla="*/ 0 h 1323439"/>
              <a:gd name="connsiteX5" fmla="*/ 6969572 w 11519958"/>
              <a:gd name="connsiteY5" fmla="*/ 0 h 1323439"/>
              <a:gd name="connsiteX6" fmla="*/ 8524765 w 11519958"/>
              <a:gd name="connsiteY6" fmla="*/ 0 h 1323439"/>
              <a:gd name="connsiteX7" fmla="*/ 9619162 w 11519958"/>
              <a:gd name="connsiteY7" fmla="*/ 0 h 1323439"/>
              <a:gd name="connsiteX8" fmla="*/ 11519958 w 11519958"/>
              <a:gd name="connsiteY8" fmla="*/ 0 h 1323439"/>
              <a:gd name="connsiteX9" fmla="*/ 11519958 w 11519958"/>
              <a:gd name="connsiteY9" fmla="*/ 661720 h 1323439"/>
              <a:gd name="connsiteX10" fmla="*/ 11519958 w 11519958"/>
              <a:gd name="connsiteY10" fmla="*/ 1323439 h 1323439"/>
              <a:gd name="connsiteX11" fmla="*/ 10079964 w 11519958"/>
              <a:gd name="connsiteY11" fmla="*/ 1323439 h 1323439"/>
              <a:gd name="connsiteX12" fmla="*/ 8870367 w 11519958"/>
              <a:gd name="connsiteY12" fmla="*/ 1323439 h 1323439"/>
              <a:gd name="connsiteX13" fmla="*/ 7660770 w 11519958"/>
              <a:gd name="connsiteY13" fmla="*/ 1323439 h 1323439"/>
              <a:gd name="connsiteX14" fmla="*/ 6566375 w 11519958"/>
              <a:gd name="connsiteY14" fmla="*/ 1323439 h 1323439"/>
              <a:gd name="connsiteX15" fmla="*/ 5241579 w 11519958"/>
              <a:gd name="connsiteY15" fmla="*/ 1323439 h 1323439"/>
              <a:gd name="connsiteX16" fmla="*/ 3916784 w 11519958"/>
              <a:gd name="connsiteY16" fmla="*/ 1323439 h 1323439"/>
              <a:gd name="connsiteX17" fmla="*/ 2246389 w 11519958"/>
              <a:gd name="connsiteY17" fmla="*/ 1323439 h 1323439"/>
              <a:gd name="connsiteX18" fmla="*/ 0 w 11519958"/>
              <a:gd name="connsiteY18" fmla="*/ 1323439 h 1323439"/>
              <a:gd name="connsiteX19" fmla="*/ 0 w 11519958"/>
              <a:gd name="connsiteY19" fmla="*/ 688187 h 1323439"/>
              <a:gd name="connsiteX20" fmla="*/ 0 w 11519958"/>
              <a:gd name="connsiteY2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19958" h="1323439" extrusionOk="0">
                <a:moveTo>
                  <a:pt x="0" y="0"/>
                </a:moveTo>
                <a:cubicBezTo>
                  <a:pt x="614327" y="-85322"/>
                  <a:pt x="1311687" y="63526"/>
                  <a:pt x="1555193" y="0"/>
                </a:cubicBezTo>
                <a:cubicBezTo>
                  <a:pt x="1877635" y="-34136"/>
                  <a:pt x="2092404" y="73892"/>
                  <a:pt x="2764787" y="0"/>
                </a:cubicBezTo>
                <a:cubicBezTo>
                  <a:pt x="3273296" y="-3380"/>
                  <a:pt x="3532064" y="21227"/>
                  <a:pt x="4204784" y="0"/>
                </a:cubicBezTo>
                <a:cubicBezTo>
                  <a:pt x="4715616" y="-112322"/>
                  <a:pt x="5059225" y="2919"/>
                  <a:pt x="5529578" y="0"/>
                </a:cubicBezTo>
                <a:cubicBezTo>
                  <a:pt x="5991901" y="-129591"/>
                  <a:pt x="6352566" y="65357"/>
                  <a:pt x="6969572" y="0"/>
                </a:cubicBezTo>
                <a:cubicBezTo>
                  <a:pt x="7698669" y="20338"/>
                  <a:pt x="7885877" y="81375"/>
                  <a:pt x="8524765" y="0"/>
                </a:cubicBezTo>
                <a:cubicBezTo>
                  <a:pt x="9204259" y="-14241"/>
                  <a:pt x="9267159" y="34132"/>
                  <a:pt x="9619162" y="0"/>
                </a:cubicBezTo>
                <a:cubicBezTo>
                  <a:pt x="9960231" y="-55138"/>
                  <a:pt x="11064839" y="21972"/>
                  <a:pt x="11519958" y="0"/>
                </a:cubicBezTo>
                <a:cubicBezTo>
                  <a:pt x="11686833" y="184309"/>
                  <a:pt x="11369208" y="546797"/>
                  <a:pt x="11519958" y="661720"/>
                </a:cubicBezTo>
                <a:cubicBezTo>
                  <a:pt x="11663777" y="677879"/>
                  <a:pt x="11265367" y="1029667"/>
                  <a:pt x="11519958" y="1323439"/>
                </a:cubicBezTo>
                <a:cubicBezTo>
                  <a:pt x="11027248" y="1556916"/>
                  <a:pt x="10605974" y="1171331"/>
                  <a:pt x="10079964" y="1323439"/>
                </a:cubicBezTo>
                <a:cubicBezTo>
                  <a:pt x="9501908" y="1415020"/>
                  <a:pt x="9289551" y="1232018"/>
                  <a:pt x="8870367" y="1323439"/>
                </a:cubicBezTo>
                <a:cubicBezTo>
                  <a:pt x="8435527" y="1404421"/>
                  <a:pt x="8176436" y="1254101"/>
                  <a:pt x="7660770" y="1323439"/>
                </a:cubicBezTo>
                <a:cubicBezTo>
                  <a:pt x="7342117" y="1423275"/>
                  <a:pt x="6817884" y="1237309"/>
                  <a:pt x="6566375" y="1323439"/>
                </a:cubicBezTo>
                <a:cubicBezTo>
                  <a:pt x="6094837" y="1440767"/>
                  <a:pt x="5614102" y="1175313"/>
                  <a:pt x="5241579" y="1323439"/>
                </a:cubicBezTo>
                <a:cubicBezTo>
                  <a:pt x="4798978" y="1443658"/>
                  <a:pt x="4636099" y="1392397"/>
                  <a:pt x="3916784" y="1323439"/>
                </a:cubicBezTo>
                <a:cubicBezTo>
                  <a:pt x="3192922" y="1328367"/>
                  <a:pt x="2962173" y="1274859"/>
                  <a:pt x="2246389" y="1323439"/>
                </a:cubicBezTo>
                <a:cubicBezTo>
                  <a:pt x="1295414" y="1397454"/>
                  <a:pt x="1159606" y="1249581"/>
                  <a:pt x="0" y="1323439"/>
                </a:cubicBezTo>
                <a:cubicBezTo>
                  <a:pt x="-80872" y="1103590"/>
                  <a:pt x="32605" y="1068189"/>
                  <a:pt x="0" y="688187"/>
                </a:cubicBezTo>
                <a:cubicBezTo>
                  <a:pt x="20885" y="430725"/>
                  <a:pt x="95854" y="172066"/>
                  <a:pt x="0" y="0"/>
                </a:cubicBezTo>
                <a:close/>
              </a:path>
            </a:pathLst>
          </a:custGeom>
          <a:noFill/>
          <a:ln w="38100">
            <a:noFill/>
            <a:extLst>
              <a:ext uri="{C807C97D-BFC1-408E-A445-0C87EB9F89A2}">
                <ask:lineSketchStyleProps xmlns:ask="http://schemas.microsoft.com/office/drawing/2018/sketchyshapes" sd="494160050">
                  <a:custGeom>
                    <a:avLst/>
                    <a:gdLst>
                      <a:gd name="connsiteX0" fmla="*/ 0 w 4723395"/>
                      <a:gd name="connsiteY0" fmla="*/ 0 h 830997"/>
                      <a:gd name="connsiteX1" fmla="*/ 637658 w 4723395"/>
                      <a:gd name="connsiteY1" fmla="*/ 0 h 830997"/>
                      <a:gd name="connsiteX2" fmla="*/ 1133614 w 4723395"/>
                      <a:gd name="connsiteY2" fmla="*/ 0 h 830997"/>
                      <a:gd name="connsiteX3" fmla="*/ 1724039 w 4723395"/>
                      <a:gd name="connsiteY3" fmla="*/ 0 h 830997"/>
                      <a:gd name="connsiteX4" fmla="*/ 2267229 w 4723395"/>
                      <a:gd name="connsiteY4" fmla="*/ 0 h 830997"/>
                      <a:gd name="connsiteX5" fmla="*/ 2857653 w 4723395"/>
                      <a:gd name="connsiteY5" fmla="*/ 0 h 830997"/>
                      <a:gd name="connsiteX6" fmla="*/ 3495311 w 4723395"/>
                      <a:gd name="connsiteY6" fmla="*/ 0 h 830997"/>
                      <a:gd name="connsiteX7" fmla="*/ 3944034 w 4723395"/>
                      <a:gd name="connsiteY7" fmla="*/ 0 h 830997"/>
                      <a:gd name="connsiteX8" fmla="*/ 4723395 w 4723395"/>
                      <a:gd name="connsiteY8" fmla="*/ 0 h 830997"/>
                      <a:gd name="connsiteX9" fmla="*/ 4723395 w 4723395"/>
                      <a:gd name="connsiteY9" fmla="*/ 415499 h 830997"/>
                      <a:gd name="connsiteX10" fmla="*/ 4723395 w 4723395"/>
                      <a:gd name="connsiteY10" fmla="*/ 830997 h 830997"/>
                      <a:gd name="connsiteX11" fmla="*/ 4132971 w 4723395"/>
                      <a:gd name="connsiteY11" fmla="*/ 830997 h 830997"/>
                      <a:gd name="connsiteX12" fmla="*/ 3637014 w 4723395"/>
                      <a:gd name="connsiteY12" fmla="*/ 830997 h 830997"/>
                      <a:gd name="connsiteX13" fmla="*/ 3141057 w 4723395"/>
                      <a:gd name="connsiteY13" fmla="*/ 830997 h 830997"/>
                      <a:gd name="connsiteX14" fmla="*/ 2692335 w 4723395"/>
                      <a:gd name="connsiteY14" fmla="*/ 830997 h 830997"/>
                      <a:gd name="connsiteX15" fmla="*/ 2149144 w 4723395"/>
                      <a:gd name="connsiteY15" fmla="*/ 830997 h 830997"/>
                      <a:gd name="connsiteX16" fmla="*/ 1605954 w 4723395"/>
                      <a:gd name="connsiteY16" fmla="*/ 830997 h 830997"/>
                      <a:gd name="connsiteX17" fmla="*/ 921061 w 4723395"/>
                      <a:gd name="connsiteY17" fmla="*/ 830997 h 830997"/>
                      <a:gd name="connsiteX18" fmla="*/ 0 w 4723395"/>
                      <a:gd name="connsiteY18" fmla="*/ 830997 h 830997"/>
                      <a:gd name="connsiteX19" fmla="*/ 0 w 4723395"/>
                      <a:gd name="connsiteY19" fmla="*/ 432118 h 830997"/>
                      <a:gd name="connsiteX20" fmla="*/ 0 w 4723395"/>
                      <a:gd name="connsiteY2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3395" h="830997" extrusionOk="0">
                        <a:moveTo>
                          <a:pt x="0" y="0"/>
                        </a:moveTo>
                        <a:cubicBezTo>
                          <a:pt x="245965" y="-48500"/>
                          <a:pt x="527181" y="32354"/>
                          <a:pt x="637658" y="0"/>
                        </a:cubicBezTo>
                        <a:cubicBezTo>
                          <a:pt x="775977" y="-18600"/>
                          <a:pt x="882112" y="34468"/>
                          <a:pt x="1133614" y="0"/>
                        </a:cubicBezTo>
                        <a:cubicBezTo>
                          <a:pt x="1350496" y="-19232"/>
                          <a:pt x="1449141" y="26732"/>
                          <a:pt x="1724039" y="0"/>
                        </a:cubicBezTo>
                        <a:cubicBezTo>
                          <a:pt x="1972257" y="-57428"/>
                          <a:pt x="2098988" y="22699"/>
                          <a:pt x="2267229" y="0"/>
                        </a:cubicBezTo>
                        <a:cubicBezTo>
                          <a:pt x="2434410" y="-59201"/>
                          <a:pt x="2595516" y="30816"/>
                          <a:pt x="2857653" y="0"/>
                        </a:cubicBezTo>
                        <a:cubicBezTo>
                          <a:pt x="3150062" y="-3930"/>
                          <a:pt x="3223514" y="33946"/>
                          <a:pt x="3495311" y="0"/>
                        </a:cubicBezTo>
                        <a:cubicBezTo>
                          <a:pt x="3779277" y="-16674"/>
                          <a:pt x="3799788" y="9403"/>
                          <a:pt x="3944034" y="0"/>
                        </a:cubicBezTo>
                        <a:cubicBezTo>
                          <a:pt x="4086169" y="-18234"/>
                          <a:pt x="4535808" y="20872"/>
                          <a:pt x="4723395" y="0"/>
                        </a:cubicBezTo>
                        <a:cubicBezTo>
                          <a:pt x="4778442" y="143894"/>
                          <a:pt x="4676002" y="320234"/>
                          <a:pt x="4723395" y="415499"/>
                        </a:cubicBezTo>
                        <a:cubicBezTo>
                          <a:pt x="4775367" y="470738"/>
                          <a:pt x="4639383" y="649884"/>
                          <a:pt x="4723395" y="830997"/>
                        </a:cubicBezTo>
                        <a:cubicBezTo>
                          <a:pt x="4546579" y="903525"/>
                          <a:pt x="4345343" y="743830"/>
                          <a:pt x="4132971" y="830997"/>
                        </a:cubicBezTo>
                        <a:cubicBezTo>
                          <a:pt x="3911488" y="890428"/>
                          <a:pt x="3834283" y="795227"/>
                          <a:pt x="3637014" y="830997"/>
                        </a:cubicBezTo>
                        <a:cubicBezTo>
                          <a:pt x="3445133" y="870008"/>
                          <a:pt x="3342804" y="788678"/>
                          <a:pt x="3141057" y="830997"/>
                        </a:cubicBezTo>
                        <a:cubicBezTo>
                          <a:pt x="2980416" y="879297"/>
                          <a:pt x="2803479" y="783213"/>
                          <a:pt x="2692335" y="830997"/>
                        </a:cubicBezTo>
                        <a:cubicBezTo>
                          <a:pt x="2534916" y="880131"/>
                          <a:pt x="2282837" y="777670"/>
                          <a:pt x="2149144" y="830997"/>
                        </a:cubicBezTo>
                        <a:cubicBezTo>
                          <a:pt x="1993806" y="883383"/>
                          <a:pt x="1890553" y="857857"/>
                          <a:pt x="1605954" y="830997"/>
                        </a:cubicBezTo>
                        <a:cubicBezTo>
                          <a:pt x="1331043" y="834523"/>
                          <a:pt x="1237682" y="809415"/>
                          <a:pt x="921061" y="830997"/>
                        </a:cubicBezTo>
                        <a:cubicBezTo>
                          <a:pt x="534474" y="874586"/>
                          <a:pt x="458365" y="770558"/>
                          <a:pt x="0" y="830997"/>
                        </a:cubicBezTo>
                        <a:cubicBezTo>
                          <a:pt x="-36772" y="701811"/>
                          <a:pt x="13261" y="648538"/>
                          <a:pt x="0" y="432118"/>
                        </a:cubicBezTo>
                        <a:cubicBezTo>
                          <a:pt x="5313" y="264346"/>
                          <a:pt x="26990" y="103309"/>
                          <a:pt x="0" y="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4000" b="1">
                <a:ln w="22225">
                  <a:solidFill>
                    <a:schemeClr val="accent6">
                      <a:lumMod val="75000"/>
                    </a:schemeClr>
                  </a:solidFill>
                  <a:prstDash val="solid"/>
                </a:ln>
                <a:solidFill>
                  <a:srgbClr val="FF0000"/>
                </a:solidFill>
                <a:latin typeface="#9Slide05 SVNClementine" panose="020F0502020204030203" pitchFamily="34" charset="0"/>
              </a:rPr>
              <a:t>1. Nhận xét về cách thể hiện cảm xúc, suy nghĩ với các thành viên trong gia đình của các bạn trong mỗi câu chuyện sau:</a:t>
            </a:r>
            <a:endParaRPr lang="en-US" sz="4000" b="1" dirty="0">
              <a:ln w="22225">
                <a:solidFill>
                  <a:schemeClr val="accent6">
                    <a:lumMod val="75000"/>
                  </a:schemeClr>
                </a:solidFill>
                <a:prstDash val="solid"/>
              </a:ln>
              <a:solidFill>
                <a:srgbClr val="FF0000"/>
              </a:solidFill>
              <a:latin typeface="#9Slide05 SVNClementine" panose="020F0502020204030203" pitchFamily="34" charset="0"/>
            </a:endParaRPr>
          </a:p>
        </p:txBody>
      </p:sp>
      <p:grpSp>
        <p:nvGrpSpPr>
          <p:cNvPr id="3" name="Group 2">
            <a:extLst>
              <a:ext uri="{FF2B5EF4-FFF2-40B4-BE49-F238E27FC236}">
                <a16:creationId xmlns:a16="http://schemas.microsoft.com/office/drawing/2014/main" id="{2E49FD85-3929-A060-EDA9-E1A0718ED62D}"/>
              </a:ext>
            </a:extLst>
          </p:cNvPr>
          <p:cNvGrpSpPr/>
          <p:nvPr/>
        </p:nvGrpSpPr>
        <p:grpSpPr>
          <a:xfrm>
            <a:off x="336022" y="1773991"/>
            <a:ext cx="5144158" cy="4980378"/>
            <a:chOff x="336022" y="1773991"/>
            <a:chExt cx="4664603" cy="4980378"/>
          </a:xfrm>
        </p:grpSpPr>
        <p:sp>
          <p:nvSpPr>
            <p:cNvPr id="17" name="Hình chữ nhật: Góc Tròn 16">
              <a:extLst>
                <a:ext uri="{FF2B5EF4-FFF2-40B4-BE49-F238E27FC236}">
                  <a16:creationId xmlns:a16="http://schemas.microsoft.com/office/drawing/2014/main" id="{C824C61D-3F6D-45F8-DB35-DB729175B610}"/>
                </a:ext>
              </a:extLst>
            </p:cNvPr>
            <p:cNvSpPr/>
            <p:nvPr/>
          </p:nvSpPr>
          <p:spPr>
            <a:xfrm>
              <a:off x="336022" y="1773991"/>
              <a:ext cx="4664603" cy="498037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ysClr val="windowText" lastClr="000000"/>
                </a:solidFill>
                <a:latin typeface="Cambria" panose="02040503050406030204" pitchFamily="18" charset="0"/>
                <a:ea typeface="Cambria" panose="02040503050406030204" pitchFamily="18" charset="0"/>
              </a:endParaRPr>
            </a:p>
          </p:txBody>
        </p:sp>
        <p:sp>
          <p:nvSpPr>
            <p:cNvPr id="18" name="Hộp Văn bản 17">
              <a:extLst>
                <a:ext uri="{FF2B5EF4-FFF2-40B4-BE49-F238E27FC236}">
                  <a16:creationId xmlns:a16="http://schemas.microsoft.com/office/drawing/2014/main" id="{2C66DE68-210A-6126-07AA-C0932C5E517B}"/>
                </a:ext>
              </a:extLst>
            </p:cNvPr>
            <p:cNvSpPr txBox="1"/>
            <p:nvPr/>
          </p:nvSpPr>
          <p:spPr>
            <a:xfrm>
              <a:off x="522891" y="1986633"/>
              <a:ext cx="4477734" cy="4555093"/>
            </a:xfrm>
            <a:prstGeom prst="rect">
              <a:avLst/>
            </a:prstGeom>
            <a:noFill/>
          </p:spPr>
          <p:txBody>
            <a:bodyPr wrap="square" rtlCol="0">
              <a:spAutoFit/>
            </a:bodyPr>
            <a:lstStyle/>
            <a:p>
              <a:pPr algn="just"/>
              <a:r>
                <a:rPr lang="en-US" sz="2900" b="1">
                  <a:solidFill>
                    <a:srgbClr val="FF0000"/>
                  </a:solidFill>
                  <a:latin typeface="Calibri" panose="020F0502020204030204" pitchFamily="34" charset="0"/>
                  <a:ea typeface="Cambria" panose="02040503050406030204" pitchFamily="18" charset="0"/>
                  <a:cs typeface="Calibri" panose="020F0502020204030204" pitchFamily="34" charset="0"/>
                </a:rPr>
                <a:t>Câu chuyện 1: </a:t>
              </a:r>
              <a:r>
                <a:rPr lang="vi-VN" sz="290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Mẹ mua cho em An một chiếc áo mới. Linh chợt nghĩ: “Mẹ lúc nào cũng chiều con trai.”. Linh đang định quay đi thì mẹ gọi lại và đưa cho Linh hộp bút màu mà em luôn mơ ước. Linh rất vui, nhưng xấu hổ vì đã nghĩ sai về mẹ và tự hứa sẽ yêu thương em An nhiều hơn.</a:t>
              </a:r>
              <a:endParaRPr lang="en-US" sz="29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8AE69A0A-A661-4285-46EB-77CC7E71218C}"/>
              </a:ext>
            </a:extLst>
          </p:cNvPr>
          <p:cNvGrpSpPr/>
          <p:nvPr/>
        </p:nvGrpSpPr>
        <p:grpSpPr>
          <a:xfrm>
            <a:off x="6711821" y="1773990"/>
            <a:ext cx="4664603" cy="4980378"/>
            <a:chOff x="336022" y="1773991"/>
            <a:chExt cx="4664603" cy="4980378"/>
          </a:xfrm>
        </p:grpSpPr>
        <p:sp>
          <p:nvSpPr>
            <p:cNvPr id="8" name="Hình chữ nhật: Góc Tròn 16">
              <a:extLst>
                <a:ext uri="{FF2B5EF4-FFF2-40B4-BE49-F238E27FC236}">
                  <a16:creationId xmlns:a16="http://schemas.microsoft.com/office/drawing/2014/main" id="{ADDC0900-FAE6-5C9F-EBFB-6D202454C9C5}"/>
                </a:ext>
              </a:extLst>
            </p:cNvPr>
            <p:cNvSpPr/>
            <p:nvPr/>
          </p:nvSpPr>
          <p:spPr>
            <a:xfrm>
              <a:off x="336022" y="1773991"/>
              <a:ext cx="4664603" cy="498037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ysClr val="windowText" lastClr="000000"/>
                </a:solidFill>
                <a:latin typeface="Cambria" panose="02040503050406030204" pitchFamily="18" charset="0"/>
                <a:ea typeface="Cambria" panose="02040503050406030204" pitchFamily="18" charset="0"/>
              </a:endParaRPr>
            </a:p>
          </p:txBody>
        </p:sp>
        <p:sp>
          <p:nvSpPr>
            <p:cNvPr id="10" name="Hộp Văn bản 17">
              <a:extLst>
                <a:ext uri="{FF2B5EF4-FFF2-40B4-BE49-F238E27FC236}">
                  <a16:creationId xmlns:a16="http://schemas.microsoft.com/office/drawing/2014/main" id="{A00A2F9A-F1BD-59B4-2C3C-5B79EDA6D9E2}"/>
                </a:ext>
              </a:extLst>
            </p:cNvPr>
            <p:cNvSpPr txBox="1"/>
            <p:nvPr/>
          </p:nvSpPr>
          <p:spPr>
            <a:xfrm>
              <a:off x="522891" y="1986634"/>
              <a:ext cx="4477734" cy="4108817"/>
            </a:xfrm>
            <a:prstGeom prst="rect">
              <a:avLst/>
            </a:prstGeom>
            <a:noFill/>
          </p:spPr>
          <p:txBody>
            <a:bodyPr wrap="square" rtlCol="0">
              <a:spAutoFit/>
            </a:bodyPr>
            <a:lstStyle/>
            <a:p>
              <a:pPr algn="just"/>
              <a:r>
                <a:rPr lang="en-US" sz="2900" b="1">
                  <a:solidFill>
                    <a:srgbClr val="FF0000"/>
                  </a:solidFill>
                  <a:latin typeface="Calibri" panose="020F0502020204030204" pitchFamily="34" charset="0"/>
                  <a:ea typeface="Cambria" panose="02040503050406030204" pitchFamily="18" charset="0"/>
                  <a:cs typeface="Calibri" panose="020F0502020204030204" pitchFamily="34" charset="0"/>
                </a:rPr>
                <a:t>Câu chuyện 2: </a:t>
              </a:r>
              <a:r>
                <a:rPr lang="vi-VN" sz="290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Dũng mở máy tính của anh trai ra nghịch và lỡ tay xoá mất một thư mục trên màn hình mà không biết làm thế nào để khôi phục lại. Dũng rất  lo lắng và nghĩ: “Nếu anh có hỏi thì mình sẽ nói là mình không biết.”.</a:t>
              </a:r>
              <a:endParaRPr lang="en-US" sz="29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4">
            <a:extLst>
              <a:ext uri="{FF2B5EF4-FFF2-40B4-BE49-F238E27FC236}">
                <a16:creationId xmlns:a16="http://schemas.microsoft.com/office/drawing/2014/main" id="{37703740-95BF-0C72-49AB-2194EB8EE211}"/>
              </a:ext>
            </a:extLst>
          </p:cNvPr>
          <p:cNvSpPr/>
          <p:nvPr/>
        </p:nvSpPr>
        <p:spPr>
          <a:xfrm>
            <a:off x="2258957" y="1688368"/>
            <a:ext cx="7169426" cy="4455030"/>
          </a:xfrm>
          <a:prstGeom prst="roundRect">
            <a:avLst/>
          </a:prstGeom>
          <a:solidFill>
            <a:schemeClr val="accent5">
              <a:lumMod val="20000"/>
              <a:lumOff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Hộp Văn bản 14">
            <a:extLst>
              <a:ext uri="{FF2B5EF4-FFF2-40B4-BE49-F238E27FC236}">
                <a16:creationId xmlns:a16="http://schemas.microsoft.com/office/drawing/2014/main" id="{092B3238-F097-A96D-55B3-44675645E087}"/>
              </a:ext>
            </a:extLst>
          </p:cNvPr>
          <p:cNvSpPr txBox="1"/>
          <p:nvPr/>
        </p:nvSpPr>
        <p:spPr>
          <a:xfrm>
            <a:off x="839372" y="48480"/>
            <a:ext cx="10008597" cy="1569660"/>
          </a:xfrm>
          <a:prstGeom prst="rect">
            <a:avLst/>
          </a:prstGeom>
          <a:noFill/>
          <a:ln w="28575" cap="flat" cmpd="sng" algn="ctr">
            <a:noFill/>
            <a:prstDash val="sysDot"/>
            <a:round/>
            <a:headEnd type="none" w="med" len="med"/>
            <a:tailEnd type="none" w="med" len="med"/>
            <a:extLst>
              <a:ext uri="{C807C97D-BFC1-408E-A445-0C87EB9F89A2}">
                <ask:lineSketchStyleProps xmlns:ask="http://schemas.microsoft.com/office/drawing/2018/sketchyshapes" sd="714896888">
                  <a:custGeom>
                    <a:avLst/>
                    <a:gdLst>
                      <a:gd name="connsiteX0" fmla="*/ 0 w 3172184"/>
                      <a:gd name="connsiteY0" fmla="*/ 0 h 923330"/>
                      <a:gd name="connsiteX1" fmla="*/ 560419 w 3172184"/>
                      <a:gd name="connsiteY1" fmla="*/ 0 h 923330"/>
                      <a:gd name="connsiteX2" fmla="*/ 1152560 w 3172184"/>
                      <a:gd name="connsiteY2" fmla="*/ 0 h 923330"/>
                      <a:gd name="connsiteX3" fmla="*/ 1744701 w 3172184"/>
                      <a:gd name="connsiteY3" fmla="*/ 0 h 923330"/>
                      <a:gd name="connsiteX4" fmla="*/ 2178233 w 3172184"/>
                      <a:gd name="connsiteY4" fmla="*/ 0 h 923330"/>
                      <a:gd name="connsiteX5" fmla="*/ 2643487 w 3172184"/>
                      <a:gd name="connsiteY5" fmla="*/ 0 h 923330"/>
                      <a:gd name="connsiteX6" fmla="*/ 3172184 w 3172184"/>
                      <a:gd name="connsiteY6" fmla="*/ 0 h 923330"/>
                      <a:gd name="connsiteX7" fmla="*/ 3172184 w 3172184"/>
                      <a:gd name="connsiteY7" fmla="*/ 480132 h 923330"/>
                      <a:gd name="connsiteX8" fmla="*/ 3172184 w 3172184"/>
                      <a:gd name="connsiteY8" fmla="*/ 923330 h 923330"/>
                      <a:gd name="connsiteX9" fmla="*/ 2706930 w 3172184"/>
                      <a:gd name="connsiteY9" fmla="*/ 923330 h 923330"/>
                      <a:gd name="connsiteX10" fmla="*/ 2241677 w 3172184"/>
                      <a:gd name="connsiteY10" fmla="*/ 923330 h 923330"/>
                      <a:gd name="connsiteX11" fmla="*/ 1649536 w 3172184"/>
                      <a:gd name="connsiteY11" fmla="*/ 923330 h 923330"/>
                      <a:gd name="connsiteX12" fmla="*/ 1184282 w 3172184"/>
                      <a:gd name="connsiteY12" fmla="*/ 923330 h 923330"/>
                      <a:gd name="connsiteX13" fmla="*/ 750750 w 3172184"/>
                      <a:gd name="connsiteY13" fmla="*/ 923330 h 923330"/>
                      <a:gd name="connsiteX14" fmla="*/ 0 w 3172184"/>
                      <a:gd name="connsiteY14" fmla="*/ 923330 h 923330"/>
                      <a:gd name="connsiteX15" fmla="*/ 0 w 3172184"/>
                      <a:gd name="connsiteY15" fmla="*/ 470898 h 923330"/>
                      <a:gd name="connsiteX16" fmla="*/ 0 w 3172184"/>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2184" h="923330" fill="none" extrusionOk="0">
                        <a:moveTo>
                          <a:pt x="0" y="0"/>
                        </a:moveTo>
                        <a:cubicBezTo>
                          <a:pt x="189475" y="-44572"/>
                          <a:pt x="354736" y="10878"/>
                          <a:pt x="560419" y="0"/>
                        </a:cubicBezTo>
                        <a:cubicBezTo>
                          <a:pt x="766102" y="-10878"/>
                          <a:pt x="983729" y="16173"/>
                          <a:pt x="1152560" y="0"/>
                        </a:cubicBezTo>
                        <a:cubicBezTo>
                          <a:pt x="1321391" y="-16173"/>
                          <a:pt x="1479645" y="38868"/>
                          <a:pt x="1744701" y="0"/>
                        </a:cubicBezTo>
                        <a:cubicBezTo>
                          <a:pt x="2009757" y="-38868"/>
                          <a:pt x="1968592" y="39605"/>
                          <a:pt x="2178233" y="0"/>
                        </a:cubicBezTo>
                        <a:cubicBezTo>
                          <a:pt x="2387874" y="-39605"/>
                          <a:pt x="2543563" y="22700"/>
                          <a:pt x="2643487" y="0"/>
                        </a:cubicBezTo>
                        <a:cubicBezTo>
                          <a:pt x="2743411" y="-22700"/>
                          <a:pt x="3014783" y="16801"/>
                          <a:pt x="3172184" y="0"/>
                        </a:cubicBezTo>
                        <a:cubicBezTo>
                          <a:pt x="3195765" y="201481"/>
                          <a:pt x="3147991" y="283336"/>
                          <a:pt x="3172184" y="480132"/>
                        </a:cubicBezTo>
                        <a:cubicBezTo>
                          <a:pt x="3196377" y="676928"/>
                          <a:pt x="3137863" y="751825"/>
                          <a:pt x="3172184" y="923330"/>
                        </a:cubicBezTo>
                        <a:cubicBezTo>
                          <a:pt x="2999655" y="973407"/>
                          <a:pt x="2825408" y="881794"/>
                          <a:pt x="2706930" y="923330"/>
                        </a:cubicBezTo>
                        <a:cubicBezTo>
                          <a:pt x="2588452" y="964866"/>
                          <a:pt x="2460064" y="897480"/>
                          <a:pt x="2241677" y="923330"/>
                        </a:cubicBezTo>
                        <a:cubicBezTo>
                          <a:pt x="2023290" y="949180"/>
                          <a:pt x="1851123" y="874549"/>
                          <a:pt x="1649536" y="923330"/>
                        </a:cubicBezTo>
                        <a:cubicBezTo>
                          <a:pt x="1447949" y="972111"/>
                          <a:pt x="1333483" y="896162"/>
                          <a:pt x="1184282" y="923330"/>
                        </a:cubicBezTo>
                        <a:cubicBezTo>
                          <a:pt x="1035081" y="950498"/>
                          <a:pt x="907113" y="901888"/>
                          <a:pt x="750750" y="923330"/>
                        </a:cubicBezTo>
                        <a:cubicBezTo>
                          <a:pt x="594387" y="944772"/>
                          <a:pt x="176114" y="858157"/>
                          <a:pt x="0" y="923330"/>
                        </a:cubicBezTo>
                        <a:cubicBezTo>
                          <a:pt x="-42664" y="752858"/>
                          <a:pt x="50601" y="561446"/>
                          <a:pt x="0" y="470898"/>
                        </a:cubicBezTo>
                        <a:cubicBezTo>
                          <a:pt x="-50601" y="380350"/>
                          <a:pt x="17626" y="144106"/>
                          <a:pt x="0" y="0"/>
                        </a:cubicBezTo>
                        <a:close/>
                      </a:path>
                      <a:path w="3172184" h="923330" stroke="0" extrusionOk="0">
                        <a:moveTo>
                          <a:pt x="0" y="0"/>
                        </a:moveTo>
                        <a:cubicBezTo>
                          <a:pt x="118983" y="-56"/>
                          <a:pt x="397268" y="19902"/>
                          <a:pt x="592141" y="0"/>
                        </a:cubicBezTo>
                        <a:cubicBezTo>
                          <a:pt x="787014" y="-19902"/>
                          <a:pt x="877888" y="5598"/>
                          <a:pt x="1089117" y="0"/>
                        </a:cubicBezTo>
                        <a:cubicBezTo>
                          <a:pt x="1300346" y="-5598"/>
                          <a:pt x="1497747" y="53891"/>
                          <a:pt x="1681258" y="0"/>
                        </a:cubicBezTo>
                        <a:cubicBezTo>
                          <a:pt x="1864769" y="-53891"/>
                          <a:pt x="2098961" y="36007"/>
                          <a:pt x="2241677" y="0"/>
                        </a:cubicBezTo>
                        <a:cubicBezTo>
                          <a:pt x="2384393" y="-36007"/>
                          <a:pt x="2543617" y="54744"/>
                          <a:pt x="2706930" y="0"/>
                        </a:cubicBezTo>
                        <a:cubicBezTo>
                          <a:pt x="2870243" y="-54744"/>
                          <a:pt x="2940004" y="20775"/>
                          <a:pt x="3172184" y="0"/>
                        </a:cubicBezTo>
                        <a:cubicBezTo>
                          <a:pt x="3202927" y="133385"/>
                          <a:pt x="3141885" y="267663"/>
                          <a:pt x="3172184" y="461665"/>
                        </a:cubicBezTo>
                        <a:cubicBezTo>
                          <a:pt x="3202483" y="655668"/>
                          <a:pt x="3132375" y="713054"/>
                          <a:pt x="3172184" y="923330"/>
                        </a:cubicBezTo>
                        <a:cubicBezTo>
                          <a:pt x="3067744" y="955587"/>
                          <a:pt x="2885628" y="868807"/>
                          <a:pt x="2706930" y="923330"/>
                        </a:cubicBezTo>
                        <a:cubicBezTo>
                          <a:pt x="2528232" y="977853"/>
                          <a:pt x="2392405" y="889663"/>
                          <a:pt x="2178233" y="923330"/>
                        </a:cubicBezTo>
                        <a:cubicBezTo>
                          <a:pt x="1964061" y="956997"/>
                          <a:pt x="1912444" y="879935"/>
                          <a:pt x="1712979" y="923330"/>
                        </a:cubicBezTo>
                        <a:cubicBezTo>
                          <a:pt x="1513514" y="966725"/>
                          <a:pt x="1470206" y="914832"/>
                          <a:pt x="1247726" y="923330"/>
                        </a:cubicBezTo>
                        <a:cubicBezTo>
                          <a:pt x="1025246" y="931828"/>
                          <a:pt x="862733" y="915147"/>
                          <a:pt x="719028" y="923330"/>
                        </a:cubicBezTo>
                        <a:cubicBezTo>
                          <a:pt x="575323" y="931513"/>
                          <a:pt x="193181" y="913885"/>
                          <a:pt x="0" y="923330"/>
                        </a:cubicBezTo>
                        <a:cubicBezTo>
                          <a:pt x="-47543" y="766317"/>
                          <a:pt x="23985" y="633429"/>
                          <a:pt x="0" y="480132"/>
                        </a:cubicBezTo>
                        <a:cubicBezTo>
                          <a:pt x="-23985" y="326835"/>
                          <a:pt x="36928" y="13950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9600" b="1">
                <a:ln w="38100">
                  <a:solidFill>
                    <a:schemeClr val="accent1">
                      <a:lumMod val="50000"/>
                    </a:schemeClr>
                  </a:solidFill>
                  <a:prstDash val="solid"/>
                </a:ln>
                <a:solidFill>
                  <a:srgbClr val="00FF00"/>
                </a:solidFill>
                <a:latin typeface="SVN-Poky's" panose="020B0606040200020203" pitchFamily="34" charset="0"/>
              </a:rPr>
              <a:t>C</a:t>
            </a:r>
            <a:r>
              <a:rPr lang="en-US" sz="9600" b="1">
                <a:ln w="38100">
                  <a:solidFill>
                    <a:schemeClr val="accent1">
                      <a:lumMod val="50000"/>
                    </a:schemeClr>
                  </a:solidFill>
                  <a:prstDash val="solid"/>
                </a:ln>
                <a:solidFill>
                  <a:srgbClr val="FFC000"/>
                </a:solidFill>
                <a:latin typeface="SVN-Poky's" panose="020B0606040200020203" pitchFamily="34" charset="0"/>
              </a:rPr>
              <a:t>ù</a:t>
            </a:r>
            <a:r>
              <a:rPr lang="en-US" sz="9600" b="1">
                <a:ln w="38100">
                  <a:solidFill>
                    <a:schemeClr val="accent1">
                      <a:lumMod val="50000"/>
                    </a:schemeClr>
                  </a:solidFill>
                  <a:prstDash val="solid"/>
                </a:ln>
                <a:solidFill>
                  <a:srgbClr val="00B0F0"/>
                </a:solidFill>
                <a:latin typeface="SVN-Poky's" panose="020B0606040200020203" pitchFamily="34" charset="0"/>
              </a:rPr>
              <a:t>n</a:t>
            </a:r>
            <a:r>
              <a:rPr lang="en-US" sz="9600" b="1">
                <a:ln w="38100">
                  <a:solidFill>
                    <a:schemeClr val="accent1">
                      <a:lumMod val="50000"/>
                    </a:schemeClr>
                  </a:solidFill>
                  <a:prstDash val="solid"/>
                </a:ln>
                <a:solidFill>
                  <a:srgbClr val="E4B2F8"/>
                </a:solidFill>
                <a:latin typeface="SVN-Poky's" panose="020B0606040200020203" pitchFamily="34" charset="0"/>
              </a:rPr>
              <a:t>g</a:t>
            </a:r>
            <a:r>
              <a:rPr lang="en-US" sz="9600" b="1">
                <a:ln w="38100">
                  <a:solidFill>
                    <a:schemeClr val="accent1">
                      <a:lumMod val="50000"/>
                    </a:schemeClr>
                  </a:solidFill>
                  <a:prstDash val="solid"/>
                </a:ln>
                <a:solidFill>
                  <a:srgbClr val="00FF00"/>
                </a:solidFill>
                <a:latin typeface="SVN-Poky's" panose="020B0606040200020203" pitchFamily="34" charset="0"/>
              </a:rPr>
              <a:t> </a:t>
            </a:r>
            <a:r>
              <a:rPr lang="en-US" sz="9600" b="1">
                <a:ln w="38100">
                  <a:solidFill>
                    <a:schemeClr val="accent1">
                      <a:lumMod val="50000"/>
                    </a:schemeClr>
                  </a:solidFill>
                  <a:prstDash val="solid"/>
                </a:ln>
                <a:solidFill>
                  <a:srgbClr val="FF7C80"/>
                </a:solidFill>
                <a:latin typeface="SVN-Poky's" panose="020B0606040200020203" pitchFamily="34" charset="0"/>
              </a:rPr>
              <a:t>t</a:t>
            </a:r>
            <a:r>
              <a:rPr lang="en-US" sz="9600" b="1">
                <a:ln w="38100">
                  <a:solidFill>
                    <a:schemeClr val="accent1">
                      <a:lumMod val="50000"/>
                    </a:schemeClr>
                  </a:solidFill>
                  <a:prstDash val="solid"/>
                </a:ln>
                <a:solidFill>
                  <a:srgbClr val="00FFFF"/>
                </a:solidFill>
                <a:latin typeface="SVN-Poky's" panose="020B0606040200020203" pitchFamily="34" charset="0"/>
              </a:rPr>
              <a:t>h</a:t>
            </a:r>
            <a:r>
              <a:rPr lang="en-US" sz="9600" b="1">
                <a:ln w="38100">
                  <a:solidFill>
                    <a:schemeClr val="accent1">
                      <a:lumMod val="50000"/>
                    </a:schemeClr>
                  </a:solidFill>
                  <a:prstDash val="solid"/>
                </a:ln>
                <a:solidFill>
                  <a:srgbClr val="FFFF00"/>
                </a:solidFill>
                <a:latin typeface="SVN-Poky's" panose="020B0606040200020203" pitchFamily="34" charset="0"/>
              </a:rPr>
              <a:t>ả</a:t>
            </a:r>
            <a:r>
              <a:rPr lang="en-US" sz="9600" b="1">
                <a:ln w="38100">
                  <a:solidFill>
                    <a:schemeClr val="accent1">
                      <a:lumMod val="50000"/>
                    </a:schemeClr>
                  </a:solidFill>
                  <a:prstDash val="solid"/>
                </a:ln>
                <a:solidFill>
                  <a:srgbClr val="FFCCCC"/>
                </a:solidFill>
                <a:latin typeface="SVN-Poky's" panose="020B0606040200020203" pitchFamily="34" charset="0"/>
              </a:rPr>
              <a:t>o</a:t>
            </a:r>
            <a:r>
              <a:rPr lang="en-US" sz="9600" b="1">
                <a:ln w="38100">
                  <a:solidFill>
                    <a:schemeClr val="accent1">
                      <a:lumMod val="50000"/>
                    </a:schemeClr>
                  </a:solidFill>
                  <a:prstDash val="solid"/>
                </a:ln>
                <a:solidFill>
                  <a:srgbClr val="00FF00"/>
                </a:solidFill>
                <a:latin typeface="SVN-Poky's" panose="020B0606040200020203" pitchFamily="34" charset="0"/>
              </a:rPr>
              <a:t> </a:t>
            </a:r>
            <a:r>
              <a:rPr lang="en-US" sz="9600" b="1">
                <a:ln w="38100">
                  <a:solidFill>
                    <a:schemeClr val="accent1">
                      <a:lumMod val="50000"/>
                    </a:schemeClr>
                  </a:solidFill>
                  <a:prstDash val="solid"/>
                </a:ln>
                <a:solidFill>
                  <a:srgbClr val="D78BF5"/>
                </a:solidFill>
                <a:latin typeface="SVN-Poky's" panose="020B0606040200020203" pitchFamily="34" charset="0"/>
              </a:rPr>
              <a:t>l</a:t>
            </a:r>
            <a:r>
              <a:rPr lang="en-US" sz="9600" b="1">
                <a:ln w="38100">
                  <a:solidFill>
                    <a:schemeClr val="accent1">
                      <a:lumMod val="50000"/>
                    </a:schemeClr>
                  </a:solidFill>
                  <a:prstDash val="solid"/>
                </a:ln>
                <a:solidFill>
                  <a:srgbClr val="FF6600"/>
                </a:solidFill>
                <a:latin typeface="SVN-Poky's" panose="020B0606040200020203" pitchFamily="34" charset="0"/>
              </a:rPr>
              <a:t>u</a:t>
            </a:r>
            <a:r>
              <a:rPr lang="en-US" sz="9600" b="1">
                <a:ln w="38100">
                  <a:solidFill>
                    <a:schemeClr val="accent1">
                      <a:lumMod val="50000"/>
                    </a:schemeClr>
                  </a:solidFill>
                  <a:prstDash val="solid"/>
                </a:ln>
                <a:solidFill>
                  <a:srgbClr val="FFCCCC"/>
                </a:solidFill>
                <a:latin typeface="SVN-Poky's" panose="020B0606040200020203" pitchFamily="34" charset="0"/>
              </a:rPr>
              <a:t>ậ</a:t>
            </a:r>
            <a:r>
              <a:rPr lang="en-US" sz="9600" b="1">
                <a:ln w="38100">
                  <a:solidFill>
                    <a:schemeClr val="accent1">
                      <a:lumMod val="50000"/>
                    </a:schemeClr>
                  </a:solidFill>
                  <a:prstDash val="solid"/>
                </a:ln>
                <a:solidFill>
                  <a:srgbClr val="00FF00"/>
                </a:solidFill>
                <a:latin typeface="SVN-Poky's" panose="020B0606040200020203" pitchFamily="34" charset="0"/>
              </a:rPr>
              <a:t>n</a:t>
            </a:r>
            <a:endParaRPr lang="en-US" sz="9600" b="1" dirty="0">
              <a:ln w="38100">
                <a:solidFill>
                  <a:schemeClr val="accent1">
                    <a:lumMod val="50000"/>
                  </a:schemeClr>
                </a:solidFill>
                <a:prstDash val="solid"/>
              </a:ln>
              <a:solidFill>
                <a:srgbClr val="00FFFF"/>
              </a:solidFill>
              <a:latin typeface="SVN-Poky's" panose="020B0606040200020203" pitchFamily="34" charset="0"/>
            </a:endParaRPr>
          </a:p>
        </p:txBody>
      </p:sp>
      <p:pic>
        <p:nvPicPr>
          <p:cNvPr id="7" name="Picture 2" descr="Premium Vector | Happy kids studying together | Estudo infantil, Crianças  com necessidades especiais, Crianças felizes">
            <a:extLst>
              <a:ext uri="{FF2B5EF4-FFF2-40B4-BE49-F238E27FC236}">
                <a16:creationId xmlns:a16="http://schemas.microsoft.com/office/drawing/2014/main" id="{6C05408D-E91D-2639-ED2A-5D45CD6A2EC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2665213" y="1811152"/>
            <a:ext cx="6356914" cy="4729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ình chữ nhật: Góc Tròn 4">
            <a:extLst>
              <a:ext uri="{FF2B5EF4-FFF2-40B4-BE49-F238E27FC236}">
                <a16:creationId xmlns:a16="http://schemas.microsoft.com/office/drawing/2014/main" id="{80DFBE54-BE62-424D-A5DF-08F2083998D8}"/>
              </a:ext>
            </a:extLst>
          </p:cNvPr>
          <p:cNvSpPr/>
          <p:nvPr/>
        </p:nvSpPr>
        <p:spPr>
          <a:xfrm>
            <a:off x="1548072" y="1773345"/>
            <a:ext cx="7278506" cy="3476730"/>
          </a:xfrm>
          <a:prstGeom prst="roundRect">
            <a:avLst/>
          </a:prstGeom>
          <a:solidFill>
            <a:schemeClr val="accent5">
              <a:lumMod val="20000"/>
              <a:lumOff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Hình ảnh 2" descr="Ảnh có chứa búp bê, đồ chơi, mẫu họa&#10;&#10;Mô tả được tạo tự động">
            <a:extLst>
              <a:ext uri="{FF2B5EF4-FFF2-40B4-BE49-F238E27FC236}">
                <a16:creationId xmlns:a16="http://schemas.microsoft.com/office/drawing/2014/main" id="{6D01B517-84F5-4798-07C0-B3CD4ABE4A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4314" r="94902">
                        <a14:foregroundMark x1="9216" y1="24643" x2="9216" y2="24643"/>
                        <a14:foregroundMark x1="7255" y1="46786" x2="7255" y2="46786"/>
                        <a14:foregroundMark x1="4314" y1="44643" x2="4314" y2="44643"/>
                        <a14:foregroundMark x1="7451" y1="80714" x2="7451" y2="80714"/>
                        <a14:foregroundMark x1="11176" y1="76429" x2="11176" y2="76429"/>
                        <a14:foregroundMark x1="11373" y1="76429" x2="7255" y2="80357"/>
                        <a14:foregroundMark x1="16078" y1="79286" x2="20784" y2="80000"/>
                        <a14:foregroundMark x1="20784" y1="83214" x2="20784" y2="83214"/>
                        <a14:foregroundMark x1="7255" y1="82500" x2="7255" y2="82500"/>
                        <a14:foregroundMark x1="24706" y1="83214" x2="24706" y2="83214"/>
                        <a14:foregroundMark x1="30196" y1="81071" x2="30196" y2="81071"/>
                        <a14:foregroundMark x1="30980" y1="81429" x2="31765" y2="83214"/>
                        <a14:foregroundMark x1="36667" y1="78571" x2="36667" y2="78571"/>
                        <a14:foregroundMark x1="34314" y1="78571" x2="34314" y2="78571"/>
                        <a14:foregroundMark x1="35686" y1="77143" x2="32941" y2="83214"/>
                        <a14:foregroundMark x1="45098" y1="78214" x2="49608" y2="81786"/>
                        <a14:foregroundMark x1="92549" y1="22500" x2="92549" y2="22500"/>
                        <a14:foregroundMark x1="94706" y1="40357" x2="94706" y2="40357"/>
                        <a14:foregroundMark x1="83725" y1="80714" x2="83725" y2="80714"/>
                        <a14:foregroundMark x1="79020" y1="82143" x2="79020" y2="82143"/>
                        <a14:foregroundMark x1="94902" y1="23571" x2="94902" y2="23571"/>
                        <a14:backgroundMark x1="33922" y1="67143" x2="33922" y2="67143"/>
                        <a14:backgroundMark x1="83333" y1="74643" x2="83333" y2="74643"/>
                        <a14:backgroundMark x1="92353" y1="36071" x2="92353" y2="36071"/>
                        <a14:backgroundMark x1="27451" y1="73214" x2="27451" y2="73214"/>
                        <a14:backgroundMark x1="34314" y1="42857" x2="34314" y2="42857"/>
                      </a14:backgroundRemoval>
                    </a14:imgEffect>
                  </a14:imgLayer>
                </a14:imgProps>
              </a:ext>
              <a:ext uri="{28A0092B-C50C-407E-A947-70E740481C1C}">
                <a14:useLocalDpi xmlns:a14="http://schemas.microsoft.com/office/drawing/2010/main" val="0"/>
              </a:ext>
            </a:extLst>
          </a:blip>
          <a:stretch>
            <a:fillRect/>
          </a:stretch>
        </p:blipFill>
        <p:spPr>
          <a:xfrm>
            <a:off x="1437408" y="1446026"/>
            <a:ext cx="7524991" cy="4131367"/>
          </a:xfrm>
          <a:prstGeom prst="rect">
            <a:avLst/>
          </a:prstGeom>
        </p:spPr>
      </p:pic>
      <p:sp>
        <p:nvSpPr>
          <p:cNvPr id="4" name="Hộp Văn bản 14">
            <a:extLst>
              <a:ext uri="{FF2B5EF4-FFF2-40B4-BE49-F238E27FC236}">
                <a16:creationId xmlns:a16="http://schemas.microsoft.com/office/drawing/2014/main" id="{47B99729-F81B-D5A2-BDF1-7089F9689DF9}"/>
              </a:ext>
            </a:extLst>
          </p:cNvPr>
          <p:cNvSpPr txBox="1"/>
          <p:nvPr/>
        </p:nvSpPr>
        <p:spPr>
          <a:xfrm>
            <a:off x="1548072" y="-13912"/>
            <a:ext cx="7524991" cy="1569660"/>
          </a:xfrm>
          <a:prstGeom prst="rect">
            <a:avLst/>
          </a:prstGeom>
          <a:noFill/>
          <a:ln w="28575" cap="flat" cmpd="sng" algn="ctr">
            <a:noFill/>
            <a:prstDash val="sysDot"/>
            <a:round/>
            <a:headEnd type="none" w="med" len="med"/>
            <a:tailEnd type="none" w="med" len="med"/>
            <a:extLst>
              <a:ext uri="{C807C97D-BFC1-408E-A445-0C87EB9F89A2}">
                <ask:lineSketchStyleProps xmlns:ask="http://schemas.microsoft.com/office/drawing/2018/sketchyshapes" sd="714896888">
                  <a:custGeom>
                    <a:avLst/>
                    <a:gdLst>
                      <a:gd name="connsiteX0" fmla="*/ 0 w 3172184"/>
                      <a:gd name="connsiteY0" fmla="*/ 0 h 923330"/>
                      <a:gd name="connsiteX1" fmla="*/ 560419 w 3172184"/>
                      <a:gd name="connsiteY1" fmla="*/ 0 h 923330"/>
                      <a:gd name="connsiteX2" fmla="*/ 1152560 w 3172184"/>
                      <a:gd name="connsiteY2" fmla="*/ 0 h 923330"/>
                      <a:gd name="connsiteX3" fmla="*/ 1744701 w 3172184"/>
                      <a:gd name="connsiteY3" fmla="*/ 0 h 923330"/>
                      <a:gd name="connsiteX4" fmla="*/ 2178233 w 3172184"/>
                      <a:gd name="connsiteY4" fmla="*/ 0 h 923330"/>
                      <a:gd name="connsiteX5" fmla="*/ 2643487 w 3172184"/>
                      <a:gd name="connsiteY5" fmla="*/ 0 h 923330"/>
                      <a:gd name="connsiteX6" fmla="*/ 3172184 w 3172184"/>
                      <a:gd name="connsiteY6" fmla="*/ 0 h 923330"/>
                      <a:gd name="connsiteX7" fmla="*/ 3172184 w 3172184"/>
                      <a:gd name="connsiteY7" fmla="*/ 480132 h 923330"/>
                      <a:gd name="connsiteX8" fmla="*/ 3172184 w 3172184"/>
                      <a:gd name="connsiteY8" fmla="*/ 923330 h 923330"/>
                      <a:gd name="connsiteX9" fmla="*/ 2706930 w 3172184"/>
                      <a:gd name="connsiteY9" fmla="*/ 923330 h 923330"/>
                      <a:gd name="connsiteX10" fmla="*/ 2241677 w 3172184"/>
                      <a:gd name="connsiteY10" fmla="*/ 923330 h 923330"/>
                      <a:gd name="connsiteX11" fmla="*/ 1649536 w 3172184"/>
                      <a:gd name="connsiteY11" fmla="*/ 923330 h 923330"/>
                      <a:gd name="connsiteX12" fmla="*/ 1184282 w 3172184"/>
                      <a:gd name="connsiteY12" fmla="*/ 923330 h 923330"/>
                      <a:gd name="connsiteX13" fmla="*/ 750750 w 3172184"/>
                      <a:gd name="connsiteY13" fmla="*/ 923330 h 923330"/>
                      <a:gd name="connsiteX14" fmla="*/ 0 w 3172184"/>
                      <a:gd name="connsiteY14" fmla="*/ 923330 h 923330"/>
                      <a:gd name="connsiteX15" fmla="*/ 0 w 3172184"/>
                      <a:gd name="connsiteY15" fmla="*/ 470898 h 923330"/>
                      <a:gd name="connsiteX16" fmla="*/ 0 w 3172184"/>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2184" h="923330" fill="none" extrusionOk="0">
                        <a:moveTo>
                          <a:pt x="0" y="0"/>
                        </a:moveTo>
                        <a:cubicBezTo>
                          <a:pt x="189475" y="-44572"/>
                          <a:pt x="354736" y="10878"/>
                          <a:pt x="560419" y="0"/>
                        </a:cubicBezTo>
                        <a:cubicBezTo>
                          <a:pt x="766102" y="-10878"/>
                          <a:pt x="983729" y="16173"/>
                          <a:pt x="1152560" y="0"/>
                        </a:cubicBezTo>
                        <a:cubicBezTo>
                          <a:pt x="1321391" y="-16173"/>
                          <a:pt x="1479645" y="38868"/>
                          <a:pt x="1744701" y="0"/>
                        </a:cubicBezTo>
                        <a:cubicBezTo>
                          <a:pt x="2009757" y="-38868"/>
                          <a:pt x="1968592" y="39605"/>
                          <a:pt x="2178233" y="0"/>
                        </a:cubicBezTo>
                        <a:cubicBezTo>
                          <a:pt x="2387874" y="-39605"/>
                          <a:pt x="2543563" y="22700"/>
                          <a:pt x="2643487" y="0"/>
                        </a:cubicBezTo>
                        <a:cubicBezTo>
                          <a:pt x="2743411" y="-22700"/>
                          <a:pt x="3014783" y="16801"/>
                          <a:pt x="3172184" y="0"/>
                        </a:cubicBezTo>
                        <a:cubicBezTo>
                          <a:pt x="3195765" y="201481"/>
                          <a:pt x="3147991" y="283336"/>
                          <a:pt x="3172184" y="480132"/>
                        </a:cubicBezTo>
                        <a:cubicBezTo>
                          <a:pt x="3196377" y="676928"/>
                          <a:pt x="3137863" y="751825"/>
                          <a:pt x="3172184" y="923330"/>
                        </a:cubicBezTo>
                        <a:cubicBezTo>
                          <a:pt x="2999655" y="973407"/>
                          <a:pt x="2825408" y="881794"/>
                          <a:pt x="2706930" y="923330"/>
                        </a:cubicBezTo>
                        <a:cubicBezTo>
                          <a:pt x="2588452" y="964866"/>
                          <a:pt x="2460064" y="897480"/>
                          <a:pt x="2241677" y="923330"/>
                        </a:cubicBezTo>
                        <a:cubicBezTo>
                          <a:pt x="2023290" y="949180"/>
                          <a:pt x="1851123" y="874549"/>
                          <a:pt x="1649536" y="923330"/>
                        </a:cubicBezTo>
                        <a:cubicBezTo>
                          <a:pt x="1447949" y="972111"/>
                          <a:pt x="1333483" y="896162"/>
                          <a:pt x="1184282" y="923330"/>
                        </a:cubicBezTo>
                        <a:cubicBezTo>
                          <a:pt x="1035081" y="950498"/>
                          <a:pt x="907113" y="901888"/>
                          <a:pt x="750750" y="923330"/>
                        </a:cubicBezTo>
                        <a:cubicBezTo>
                          <a:pt x="594387" y="944772"/>
                          <a:pt x="176114" y="858157"/>
                          <a:pt x="0" y="923330"/>
                        </a:cubicBezTo>
                        <a:cubicBezTo>
                          <a:pt x="-42664" y="752858"/>
                          <a:pt x="50601" y="561446"/>
                          <a:pt x="0" y="470898"/>
                        </a:cubicBezTo>
                        <a:cubicBezTo>
                          <a:pt x="-50601" y="380350"/>
                          <a:pt x="17626" y="144106"/>
                          <a:pt x="0" y="0"/>
                        </a:cubicBezTo>
                        <a:close/>
                      </a:path>
                      <a:path w="3172184" h="923330" stroke="0" extrusionOk="0">
                        <a:moveTo>
                          <a:pt x="0" y="0"/>
                        </a:moveTo>
                        <a:cubicBezTo>
                          <a:pt x="118983" y="-56"/>
                          <a:pt x="397268" y="19902"/>
                          <a:pt x="592141" y="0"/>
                        </a:cubicBezTo>
                        <a:cubicBezTo>
                          <a:pt x="787014" y="-19902"/>
                          <a:pt x="877888" y="5598"/>
                          <a:pt x="1089117" y="0"/>
                        </a:cubicBezTo>
                        <a:cubicBezTo>
                          <a:pt x="1300346" y="-5598"/>
                          <a:pt x="1497747" y="53891"/>
                          <a:pt x="1681258" y="0"/>
                        </a:cubicBezTo>
                        <a:cubicBezTo>
                          <a:pt x="1864769" y="-53891"/>
                          <a:pt x="2098961" y="36007"/>
                          <a:pt x="2241677" y="0"/>
                        </a:cubicBezTo>
                        <a:cubicBezTo>
                          <a:pt x="2384393" y="-36007"/>
                          <a:pt x="2543617" y="54744"/>
                          <a:pt x="2706930" y="0"/>
                        </a:cubicBezTo>
                        <a:cubicBezTo>
                          <a:pt x="2870243" y="-54744"/>
                          <a:pt x="2940004" y="20775"/>
                          <a:pt x="3172184" y="0"/>
                        </a:cubicBezTo>
                        <a:cubicBezTo>
                          <a:pt x="3202927" y="133385"/>
                          <a:pt x="3141885" y="267663"/>
                          <a:pt x="3172184" y="461665"/>
                        </a:cubicBezTo>
                        <a:cubicBezTo>
                          <a:pt x="3202483" y="655668"/>
                          <a:pt x="3132375" y="713054"/>
                          <a:pt x="3172184" y="923330"/>
                        </a:cubicBezTo>
                        <a:cubicBezTo>
                          <a:pt x="3067744" y="955587"/>
                          <a:pt x="2885628" y="868807"/>
                          <a:pt x="2706930" y="923330"/>
                        </a:cubicBezTo>
                        <a:cubicBezTo>
                          <a:pt x="2528232" y="977853"/>
                          <a:pt x="2392405" y="889663"/>
                          <a:pt x="2178233" y="923330"/>
                        </a:cubicBezTo>
                        <a:cubicBezTo>
                          <a:pt x="1964061" y="956997"/>
                          <a:pt x="1912444" y="879935"/>
                          <a:pt x="1712979" y="923330"/>
                        </a:cubicBezTo>
                        <a:cubicBezTo>
                          <a:pt x="1513514" y="966725"/>
                          <a:pt x="1470206" y="914832"/>
                          <a:pt x="1247726" y="923330"/>
                        </a:cubicBezTo>
                        <a:cubicBezTo>
                          <a:pt x="1025246" y="931828"/>
                          <a:pt x="862733" y="915147"/>
                          <a:pt x="719028" y="923330"/>
                        </a:cubicBezTo>
                        <a:cubicBezTo>
                          <a:pt x="575323" y="931513"/>
                          <a:pt x="193181" y="913885"/>
                          <a:pt x="0" y="923330"/>
                        </a:cubicBezTo>
                        <a:cubicBezTo>
                          <a:pt x="-47543" y="766317"/>
                          <a:pt x="23985" y="633429"/>
                          <a:pt x="0" y="480132"/>
                        </a:cubicBezTo>
                        <a:cubicBezTo>
                          <a:pt x="-23985" y="326835"/>
                          <a:pt x="36928" y="13950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9600" b="1" dirty="0" err="1">
                <a:ln w="38100">
                  <a:solidFill>
                    <a:schemeClr val="accent1">
                      <a:lumMod val="50000"/>
                    </a:schemeClr>
                  </a:solidFill>
                  <a:prstDash val="solid"/>
                </a:ln>
                <a:solidFill>
                  <a:srgbClr val="FFCCCC"/>
                </a:solidFill>
                <a:latin typeface="SVN-Poky's" panose="020B0606040200020203" pitchFamily="34" charset="0"/>
              </a:rPr>
              <a:t>C</a:t>
            </a:r>
            <a:r>
              <a:rPr lang="en-US" sz="9600" b="1" dirty="0" err="1">
                <a:ln w="38100">
                  <a:solidFill>
                    <a:schemeClr val="accent1">
                      <a:lumMod val="50000"/>
                    </a:schemeClr>
                  </a:solidFill>
                  <a:prstDash val="solid"/>
                </a:ln>
                <a:solidFill>
                  <a:srgbClr val="E4B2F8"/>
                </a:solidFill>
                <a:latin typeface="SVN-Poky's" panose="020B0606040200020203" pitchFamily="34" charset="0"/>
              </a:rPr>
              <a:t>ù</a:t>
            </a:r>
            <a:r>
              <a:rPr lang="en-US" sz="9600" b="1" dirty="0" err="1">
                <a:ln w="38100">
                  <a:solidFill>
                    <a:schemeClr val="accent1">
                      <a:lumMod val="50000"/>
                    </a:schemeClr>
                  </a:solidFill>
                  <a:prstDash val="solid"/>
                </a:ln>
                <a:solidFill>
                  <a:schemeClr val="accent5">
                    <a:lumMod val="60000"/>
                    <a:lumOff val="40000"/>
                  </a:schemeClr>
                </a:solidFill>
                <a:latin typeface="SVN-Poky's" panose="020B0606040200020203" pitchFamily="34" charset="0"/>
              </a:rPr>
              <a:t>n</a:t>
            </a:r>
            <a:r>
              <a:rPr lang="en-US" sz="9600" b="1" dirty="0" err="1">
                <a:ln w="38100">
                  <a:solidFill>
                    <a:schemeClr val="accent1">
                      <a:lumMod val="50000"/>
                    </a:schemeClr>
                  </a:solidFill>
                  <a:prstDash val="solid"/>
                </a:ln>
                <a:solidFill>
                  <a:schemeClr val="accent4">
                    <a:lumMod val="40000"/>
                    <a:lumOff val="60000"/>
                  </a:schemeClr>
                </a:solidFill>
                <a:latin typeface="SVN-Poky's" panose="020B0606040200020203" pitchFamily="34" charset="0"/>
              </a:rPr>
              <a:t>g</a:t>
            </a:r>
            <a:r>
              <a:rPr lang="en-US" sz="9600" b="1" dirty="0">
                <a:ln w="38100">
                  <a:solidFill>
                    <a:schemeClr val="accent1">
                      <a:lumMod val="50000"/>
                    </a:schemeClr>
                  </a:solidFill>
                  <a:prstDash val="solid"/>
                </a:ln>
                <a:solidFill>
                  <a:schemeClr val="accent2">
                    <a:lumMod val="40000"/>
                    <a:lumOff val="60000"/>
                  </a:schemeClr>
                </a:solidFill>
                <a:latin typeface="SVN-Poky's" panose="020B0606040200020203" pitchFamily="34" charset="0"/>
              </a:rPr>
              <a:t> </a:t>
            </a:r>
            <a:r>
              <a:rPr lang="en-US" sz="9600" b="1" dirty="0">
                <a:ln w="38100">
                  <a:solidFill>
                    <a:schemeClr val="accent1">
                      <a:lumMod val="50000"/>
                    </a:schemeClr>
                  </a:solidFill>
                  <a:prstDash val="solid"/>
                </a:ln>
                <a:solidFill>
                  <a:srgbClr val="00CC5C"/>
                </a:solidFill>
                <a:latin typeface="SVN-Poky's" panose="020B0606040200020203" pitchFamily="34" charset="0"/>
              </a:rPr>
              <a:t>c</a:t>
            </a:r>
            <a:r>
              <a:rPr lang="en-US" sz="9600" b="1" dirty="0">
                <a:ln w="38100">
                  <a:solidFill>
                    <a:schemeClr val="accent1">
                      <a:lumMod val="50000"/>
                    </a:schemeClr>
                  </a:solidFill>
                  <a:prstDash val="solid"/>
                </a:ln>
                <a:solidFill>
                  <a:srgbClr val="FFFF99"/>
                </a:solidFill>
                <a:latin typeface="SVN-Poky's" panose="020B0606040200020203" pitchFamily="34" charset="0"/>
              </a:rPr>
              <a:t>h</a:t>
            </a:r>
            <a:r>
              <a:rPr lang="en-US" sz="9600" b="1" dirty="0">
                <a:ln w="38100">
                  <a:solidFill>
                    <a:schemeClr val="accent1">
                      <a:lumMod val="50000"/>
                    </a:schemeClr>
                  </a:solidFill>
                  <a:prstDash val="solid"/>
                </a:ln>
                <a:solidFill>
                  <a:srgbClr val="00FFFF"/>
                </a:solidFill>
                <a:latin typeface="SVN-Poky's" panose="020B0606040200020203" pitchFamily="34" charset="0"/>
              </a:rPr>
              <a:t>i</a:t>
            </a:r>
            <a:r>
              <a:rPr lang="en-US" sz="9600" b="1" dirty="0">
                <a:ln w="38100">
                  <a:solidFill>
                    <a:schemeClr val="accent1">
                      <a:lumMod val="50000"/>
                    </a:schemeClr>
                  </a:solidFill>
                  <a:prstDash val="solid"/>
                </a:ln>
                <a:solidFill>
                  <a:srgbClr val="FF0066"/>
                </a:solidFill>
                <a:latin typeface="SVN-Poky's" panose="020B0606040200020203" pitchFamily="34" charset="0"/>
              </a:rPr>
              <a:t>a</a:t>
            </a:r>
            <a:r>
              <a:rPr lang="en-US" sz="9600" b="1" dirty="0">
                <a:ln w="38100">
                  <a:solidFill>
                    <a:schemeClr val="accent1">
                      <a:lumMod val="50000"/>
                    </a:schemeClr>
                  </a:solidFill>
                  <a:prstDash val="solid"/>
                </a:ln>
                <a:solidFill>
                  <a:schemeClr val="accent2">
                    <a:lumMod val="40000"/>
                    <a:lumOff val="60000"/>
                  </a:schemeClr>
                </a:solidFill>
                <a:latin typeface="SVN-Poky's" panose="020B0606040200020203" pitchFamily="34" charset="0"/>
              </a:rPr>
              <a:t> </a:t>
            </a:r>
            <a:r>
              <a:rPr lang="en-US" sz="9600" b="1" dirty="0" err="1">
                <a:ln w="38100">
                  <a:solidFill>
                    <a:schemeClr val="accent1">
                      <a:lumMod val="50000"/>
                    </a:schemeClr>
                  </a:solidFill>
                  <a:prstDash val="solid"/>
                </a:ln>
                <a:solidFill>
                  <a:srgbClr val="00FF00"/>
                </a:solidFill>
                <a:latin typeface="SVN-Poky's" panose="020B0606040200020203" pitchFamily="34" charset="0"/>
              </a:rPr>
              <a:t>s</a:t>
            </a:r>
            <a:r>
              <a:rPr lang="en-US" sz="9600" b="1" dirty="0" err="1">
                <a:ln w="38100">
                  <a:solidFill>
                    <a:schemeClr val="accent1">
                      <a:lumMod val="50000"/>
                    </a:schemeClr>
                  </a:solidFill>
                  <a:prstDash val="solid"/>
                </a:ln>
                <a:solidFill>
                  <a:srgbClr val="FFC000"/>
                </a:solidFill>
                <a:latin typeface="SVN-Poky's" panose="020B0606040200020203" pitchFamily="34" charset="0"/>
              </a:rPr>
              <a:t>ẻ</a:t>
            </a:r>
            <a:endParaRPr lang="en-US" sz="9600" b="1" dirty="0">
              <a:ln w="38100">
                <a:solidFill>
                  <a:schemeClr val="accent1">
                    <a:lumMod val="50000"/>
                  </a:schemeClr>
                </a:solidFill>
                <a:prstDash val="solid"/>
              </a:ln>
              <a:solidFill>
                <a:srgbClr val="FFC000"/>
              </a:solidFill>
              <a:latin typeface="SVN-Poky's" panose="020B0606040200020203" pitchFamily="34" charset="0"/>
            </a:endParaRPr>
          </a:p>
        </p:txBody>
      </p:sp>
      <p:sp>
        <p:nvSpPr>
          <p:cNvPr id="5" name="Bong bóng Lời nói: Hình chữ nhật với Góc Tròn 1">
            <a:extLst>
              <a:ext uri="{FF2B5EF4-FFF2-40B4-BE49-F238E27FC236}">
                <a16:creationId xmlns:a16="http://schemas.microsoft.com/office/drawing/2014/main" id="{6C4AABEF-7CAC-C6E6-5809-B877C8380436}"/>
              </a:ext>
            </a:extLst>
          </p:cNvPr>
          <p:cNvSpPr/>
          <p:nvPr/>
        </p:nvSpPr>
        <p:spPr>
          <a:xfrm>
            <a:off x="9531982" y="1428983"/>
            <a:ext cx="2357359" cy="1286082"/>
          </a:xfrm>
          <a:prstGeom prst="wedgeRoundRectCallout">
            <a:avLst>
              <a:gd name="adj1" fmla="val -62606"/>
              <a:gd name="adj2" fmla="val 18746"/>
              <a:gd name="adj3" fmla="val 16667"/>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Bong bóng Lời nói: Hình chữ nhật với Góc Tròn 8">
            <a:extLst>
              <a:ext uri="{FF2B5EF4-FFF2-40B4-BE49-F238E27FC236}">
                <a16:creationId xmlns:a16="http://schemas.microsoft.com/office/drawing/2014/main" id="{4BCDBEBC-1095-9D32-4C11-69565EA6BFCC}"/>
              </a:ext>
            </a:extLst>
          </p:cNvPr>
          <p:cNvSpPr/>
          <p:nvPr/>
        </p:nvSpPr>
        <p:spPr>
          <a:xfrm>
            <a:off x="9531981" y="3013457"/>
            <a:ext cx="2357359" cy="1286082"/>
          </a:xfrm>
          <a:prstGeom prst="wedgeRoundRectCallout">
            <a:avLst>
              <a:gd name="adj1" fmla="val -62606"/>
              <a:gd name="adj2" fmla="val 19840"/>
              <a:gd name="adj3" fmla="val 16667"/>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Bong bóng Lời nói: Hình chữ nhật với Góc Tròn 9">
            <a:extLst>
              <a:ext uri="{FF2B5EF4-FFF2-40B4-BE49-F238E27FC236}">
                <a16:creationId xmlns:a16="http://schemas.microsoft.com/office/drawing/2014/main" id="{0EAFB81B-8610-DBE9-4679-B213CC19E9AB}"/>
              </a:ext>
            </a:extLst>
          </p:cNvPr>
          <p:cNvSpPr/>
          <p:nvPr/>
        </p:nvSpPr>
        <p:spPr>
          <a:xfrm>
            <a:off x="9531980" y="4597931"/>
            <a:ext cx="2357359" cy="1286082"/>
          </a:xfrm>
          <a:prstGeom prst="wedgeRoundRectCallout">
            <a:avLst>
              <a:gd name="adj1" fmla="val -62606"/>
              <a:gd name="adj2" fmla="val 19840"/>
              <a:gd name="adj3" fmla="val 16667"/>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Hộp Văn bản 10">
            <a:extLst>
              <a:ext uri="{FF2B5EF4-FFF2-40B4-BE49-F238E27FC236}">
                <a16:creationId xmlns:a16="http://schemas.microsoft.com/office/drawing/2014/main" id="{11FA86D9-3C07-19B0-4459-98C4432B36BD}"/>
              </a:ext>
            </a:extLst>
          </p:cNvPr>
          <p:cNvSpPr txBox="1"/>
          <p:nvPr/>
        </p:nvSpPr>
        <p:spPr>
          <a:xfrm>
            <a:off x="9036968" y="1358271"/>
            <a:ext cx="3347381" cy="769441"/>
          </a:xfrm>
          <a:prstGeom prst="rect">
            <a:avLst/>
          </a:prstGeom>
          <a:noFill/>
        </p:spPr>
        <p:txBody>
          <a:bodyPr wrap="square" rtlCol="0">
            <a:spAutoFit/>
          </a:bodyPr>
          <a:lstStyle/>
          <a:p>
            <a:pPr algn="ctr"/>
            <a:r>
              <a:rPr lang="en-US" sz="4300" b="1">
                <a:ln>
                  <a:solidFill>
                    <a:sysClr val="windowText" lastClr="000000"/>
                  </a:solidFill>
                </a:ln>
                <a:solidFill>
                  <a:schemeClr val="accent2">
                    <a:lumMod val="60000"/>
                    <a:lumOff val="40000"/>
                  </a:schemeClr>
                </a:solidFill>
                <a:latin typeface="Calibri" panose="020F0502020204030204" pitchFamily="34" charset="0"/>
                <a:cs typeface="Calibri" panose="020F0502020204030204" pitchFamily="34" charset="0"/>
              </a:rPr>
              <a:t>Lắng nghe</a:t>
            </a:r>
          </a:p>
        </p:txBody>
      </p:sp>
      <p:pic>
        <p:nvPicPr>
          <p:cNvPr id="9" name="Hình ảnh 13" descr="Ảnh có chứa mẫu họa&#10;&#10;Mô tả được tạo tự động">
            <a:extLst>
              <a:ext uri="{FF2B5EF4-FFF2-40B4-BE49-F238E27FC236}">
                <a16:creationId xmlns:a16="http://schemas.microsoft.com/office/drawing/2014/main" id="{1635A8B5-2B6C-5E90-C3D9-09BB429DEE2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180" b="99728" l="9000" r="95143">
                        <a14:foregroundMark x1="26143" y1="2180" x2="26143" y2="2180"/>
                        <a14:foregroundMark x1="9000" y1="25068" x2="9000" y2="25068"/>
                        <a14:foregroundMark x1="74000" y1="57221" x2="74000" y2="57221"/>
                        <a14:foregroundMark x1="80000" y1="21253" x2="80000" y2="21253"/>
                        <a14:foregroundMark x1="78286" y1="11717" x2="69109" y2="81479"/>
                        <a14:foregroundMark x1="62143" y1="21253" x2="69143" y2="8992"/>
                        <a14:foregroundMark x1="69143" y1="8992" x2="84857" y2="8719"/>
                        <a14:foregroundMark x1="84857" y1="8719" x2="89857" y2="38420"/>
                        <a14:foregroundMark x1="89857" y1="38420" x2="90000" y2="56403"/>
                        <a14:foregroundMark x1="90000" y1="56403" x2="90000" y2="57221"/>
                        <a14:foregroundMark x1="68143" y1="26975" x2="64000" y2="45232"/>
                        <a14:foregroundMark x1="64000" y1="45232" x2="67286" y2="60218"/>
                        <a14:foregroundMark x1="67286" y1="60218" x2="68286" y2="32970"/>
                        <a14:foregroundMark x1="68286" y1="32970" x2="64571" y2="50136"/>
                        <a14:foregroundMark x1="64571" y1="50136" x2="64714" y2="52316"/>
                        <a14:foregroundMark x1="66143" y1="72480" x2="56761" y2="82194"/>
                        <a14:foregroundMark x1="58300" y1="82194" x2="75429" y2="77112"/>
                        <a14:foregroundMark x1="75429" y1="77112" x2="73286" y2="91553"/>
                        <a14:foregroundMark x1="73286" y1="91553" x2="67714" y2="98638"/>
                        <a14:foregroundMark x1="95143" y1="34060" x2="95143" y2="34060"/>
                        <a14:foregroundMark x1="63714" y1="95095" x2="63714" y2="95095"/>
                        <a14:foregroundMark x1="63714" y1="90463" x2="63714" y2="90463"/>
                        <a14:foregroundMark x1="70753" y1="86415" x2="86714" y2="85559"/>
                        <a14:foregroundMark x1="60216" y1="98759" x2="73341" y2="98317"/>
                        <a14:foregroundMark x1="55714" y1="98910" x2="55882" y2="98904"/>
                        <a14:foregroundMark x1="88429" y1="84741" x2="88449" y2="86890"/>
                        <a14:foregroundMark x1="88571" y1="84469" x2="88571" y2="84469"/>
                        <a14:foregroundMark x1="61143" y1="91826" x2="53429" y2="99183"/>
                        <a14:backgroundMark x1="57000" y1="86921" x2="57000" y2="86921"/>
                        <a14:backgroundMark x1="59571" y1="88506" x2="60714" y2="87738"/>
                        <a14:backgroundMark x1="53000" y1="92916" x2="58956" y2="88918"/>
                        <a14:backgroundMark x1="60714" y1="87738" x2="60714" y2="87193"/>
                        <a14:backgroundMark x1="51143" y1="86104" x2="58571" y2="86104"/>
                        <a14:backgroundMark x1="60571" y1="86104" x2="69286" y2="85286"/>
                        <a14:backgroundMark x1="69286" y1="85286" x2="69429" y2="85286"/>
                        <a14:backgroundMark x1="82571" y1="93733" x2="87714" y2="90736"/>
                        <a14:backgroundMark x1="87714" y1="87193" x2="89429" y2="99183"/>
                        <a14:backgroundMark x1="88143" y1="88011" x2="90143" y2="85831"/>
                        <a14:backgroundMark x1="74000" y1="95913" x2="78429" y2="92916"/>
                        <a14:backgroundMark x1="74286" y1="96458" x2="77857" y2="99728"/>
                        <a14:backgroundMark x1="78286" y1="97820" x2="81286" y2="99183"/>
                        <a14:backgroundMark x1="68286" y1="88556" x2="69143" y2="85831"/>
                        <a14:backgroundMark x1="70286" y1="86104" x2="70286" y2="86104"/>
                        <a14:backgroundMark x1="71714" y1="85014" x2="71714" y2="85014"/>
                        <a14:backgroundMark x1="70857" y1="86649" x2="70857" y2="86649"/>
                        <a14:backgroundMark x1="68714" y1="86649" x2="68714" y2="86649"/>
                        <a14:backgroundMark x1="69714" y1="86649" x2="70286" y2="86649"/>
                        <a14:backgroundMark x1="71429" y1="86649" x2="71429" y2="86649"/>
                        <a14:backgroundMark x1="71286" y1="86649" x2="71286" y2="86649"/>
                        <a14:backgroundMark x1="71143" y1="86104" x2="71143" y2="86104"/>
                        <a14:backgroundMark x1="68857" y1="86104" x2="70857" y2="86104"/>
                        <a14:backgroundMark x1="59392" y1="98487" x2="60000" y2="99183"/>
                      </a14:backgroundRemoval>
                    </a14:imgEffect>
                  </a14:imgLayer>
                </a14:imgProps>
              </a:ext>
              <a:ext uri="{28A0092B-C50C-407E-A947-70E740481C1C}">
                <a14:useLocalDpi xmlns:a14="http://schemas.microsoft.com/office/drawing/2010/main" val="0"/>
              </a:ext>
            </a:extLst>
          </a:blip>
          <a:stretch>
            <a:fillRect/>
          </a:stretch>
        </p:blipFill>
        <p:spPr>
          <a:xfrm>
            <a:off x="9909672" y="1958544"/>
            <a:ext cx="1442956" cy="756521"/>
          </a:xfrm>
          <a:prstGeom prst="rect">
            <a:avLst/>
          </a:prstGeom>
        </p:spPr>
      </p:pic>
      <p:sp>
        <p:nvSpPr>
          <p:cNvPr id="10" name="Hộp Văn bản 16">
            <a:extLst>
              <a:ext uri="{FF2B5EF4-FFF2-40B4-BE49-F238E27FC236}">
                <a16:creationId xmlns:a16="http://schemas.microsoft.com/office/drawing/2014/main" id="{494BE31B-A6BB-45F0-1068-F2735AFA891E}"/>
              </a:ext>
            </a:extLst>
          </p:cNvPr>
          <p:cNvSpPr txBox="1"/>
          <p:nvPr/>
        </p:nvSpPr>
        <p:spPr>
          <a:xfrm>
            <a:off x="9480256" y="2908445"/>
            <a:ext cx="1367714" cy="1415772"/>
          </a:xfrm>
          <a:prstGeom prst="rect">
            <a:avLst/>
          </a:prstGeom>
          <a:noFill/>
        </p:spPr>
        <p:txBody>
          <a:bodyPr wrap="square" rtlCol="0">
            <a:spAutoFit/>
          </a:bodyPr>
          <a:lstStyle/>
          <a:p>
            <a:pPr algn="ctr"/>
            <a:r>
              <a:rPr lang="en-US" sz="4300" b="1">
                <a:ln>
                  <a:solidFill>
                    <a:sysClr val="windowText" lastClr="000000"/>
                  </a:solidFill>
                </a:ln>
                <a:solidFill>
                  <a:schemeClr val="accent2">
                    <a:lumMod val="60000"/>
                    <a:lumOff val="40000"/>
                  </a:schemeClr>
                </a:solidFill>
                <a:latin typeface="Calibri" panose="020F0502020204030204" pitchFamily="34" charset="0"/>
                <a:cs typeface="Calibri" panose="020F0502020204030204" pitchFamily="34" charset="0"/>
              </a:rPr>
              <a:t>Góp</a:t>
            </a:r>
          </a:p>
          <a:p>
            <a:pPr algn="ctr"/>
            <a:r>
              <a:rPr lang="en-US" sz="4300" b="1">
                <a:ln>
                  <a:solidFill>
                    <a:sysClr val="windowText" lastClr="000000"/>
                  </a:solidFill>
                </a:ln>
                <a:solidFill>
                  <a:schemeClr val="accent2">
                    <a:lumMod val="60000"/>
                    <a:lumOff val="40000"/>
                  </a:schemeClr>
                </a:solidFill>
                <a:latin typeface="Calibri" panose="020F0502020204030204" pitchFamily="34" charset="0"/>
                <a:cs typeface="Calibri" panose="020F0502020204030204" pitchFamily="34" charset="0"/>
              </a:rPr>
              <a:t>ý</a:t>
            </a:r>
          </a:p>
        </p:txBody>
      </p:sp>
      <p:pic>
        <p:nvPicPr>
          <p:cNvPr id="11" name="Hình ảnh 9" descr="Ảnh có chứa đồ chơi, búp bê, đồ họa véc-tơ&#10;&#10;Mô tả được tạo tự động">
            <a:extLst>
              <a:ext uri="{FF2B5EF4-FFF2-40B4-BE49-F238E27FC236}">
                <a16:creationId xmlns:a16="http://schemas.microsoft.com/office/drawing/2014/main" id="{69CF3633-DF35-D803-A2C0-F6CF00BF169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10341895" y="3330586"/>
            <a:ext cx="1659179" cy="1127085"/>
          </a:xfrm>
          <a:prstGeom prst="rect">
            <a:avLst/>
          </a:prstGeom>
        </p:spPr>
      </p:pic>
      <p:sp>
        <p:nvSpPr>
          <p:cNvPr id="12" name="Hộp Văn bản 21">
            <a:extLst>
              <a:ext uri="{FF2B5EF4-FFF2-40B4-BE49-F238E27FC236}">
                <a16:creationId xmlns:a16="http://schemas.microsoft.com/office/drawing/2014/main" id="{C4AB4F71-4FAF-3E07-4BC9-2946BB934E85}"/>
              </a:ext>
            </a:extLst>
          </p:cNvPr>
          <p:cNvSpPr txBox="1"/>
          <p:nvPr/>
        </p:nvSpPr>
        <p:spPr>
          <a:xfrm>
            <a:off x="10164113" y="4520813"/>
            <a:ext cx="1650657" cy="1415772"/>
          </a:xfrm>
          <a:prstGeom prst="rect">
            <a:avLst/>
          </a:prstGeom>
          <a:noFill/>
        </p:spPr>
        <p:txBody>
          <a:bodyPr wrap="square" rtlCol="0">
            <a:spAutoFit/>
          </a:bodyPr>
          <a:lstStyle/>
          <a:p>
            <a:pPr algn="ctr"/>
            <a:r>
              <a:rPr lang="en-US" sz="4300" b="1">
                <a:ln>
                  <a:solidFill>
                    <a:sysClr val="windowText" lastClr="000000"/>
                  </a:solidFill>
                </a:ln>
                <a:solidFill>
                  <a:schemeClr val="accent2">
                    <a:lumMod val="60000"/>
                    <a:lumOff val="40000"/>
                  </a:schemeClr>
                </a:solidFill>
                <a:latin typeface="Calibri" panose="020F0502020204030204" pitchFamily="34" charset="0"/>
                <a:cs typeface="Calibri" panose="020F0502020204030204" pitchFamily="34" charset="0"/>
              </a:rPr>
              <a:t>Bổ</a:t>
            </a:r>
          </a:p>
          <a:p>
            <a:pPr algn="ctr"/>
            <a:r>
              <a:rPr lang="en-US" sz="4300" b="1">
                <a:ln>
                  <a:solidFill>
                    <a:sysClr val="windowText" lastClr="000000"/>
                  </a:solidFill>
                </a:ln>
                <a:solidFill>
                  <a:schemeClr val="accent2">
                    <a:lumMod val="60000"/>
                    <a:lumOff val="40000"/>
                  </a:schemeClr>
                </a:solidFill>
                <a:latin typeface="Calibri" panose="020F0502020204030204" pitchFamily="34" charset="0"/>
                <a:cs typeface="Calibri" panose="020F0502020204030204" pitchFamily="34" charset="0"/>
              </a:rPr>
              <a:t>sung</a:t>
            </a:r>
          </a:p>
        </p:txBody>
      </p:sp>
      <p:pic>
        <p:nvPicPr>
          <p:cNvPr id="13" name="Hình ảnh 22" descr="Ảnh có chứa đồ chơi, búp bê, đồ họa véc-tơ, mẫu họa&#10;&#10;Mô tả được tạo tự động">
            <a:extLst>
              <a:ext uri="{FF2B5EF4-FFF2-40B4-BE49-F238E27FC236}">
                <a16:creationId xmlns:a16="http://schemas.microsoft.com/office/drawing/2014/main" id="{23CAA36F-DECD-6CE5-D3EC-ECD339D396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6960" y="4641346"/>
            <a:ext cx="1295142" cy="1295142"/>
          </a:xfrm>
          <a:prstGeom prst="rect">
            <a:avLst/>
          </a:prstGeom>
        </p:spPr>
      </p:pic>
    </p:spTree>
    <p:extLst>
      <p:ext uri="{BB962C8B-B14F-4D97-AF65-F5344CB8AC3E}">
        <p14:creationId xmlns:p14="http://schemas.microsoft.com/office/powerpoint/2010/main" val="435637679"/>
      </p:ext>
    </p:extLst>
  </p:cSld>
  <p:clrMapOvr>
    <a:masterClrMapping/>
  </p:clrMapOvr>
  <p:transition advTm="3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E49FD85-3929-A060-EDA9-E1A0718ED62D}"/>
              </a:ext>
            </a:extLst>
          </p:cNvPr>
          <p:cNvGrpSpPr/>
          <p:nvPr/>
        </p:nvGrpSpPr>
        <p:grpSpPr>
          <a:xfrm>
            <a:off x="440952" y="544797"/>
            <a:ext cx="11281355" cy="1958560"/>
            <a:chOff x="336022" y="1773991"/>
            <a:chExt cx="4664603" cy="4980378"/>
          </a:xfrm>
        </p:grpSpPr>
        <p:sp>
          <p:nvSpPr>
            <p:cNvPr id="17" name="Hình chữ nhật: Góc Tròn 16">
              <a:extLst>
                <a:ext uri="{FF2B5EF4-FFF2-40B4-BE49-F238E27FC236}">
                  <a16:creationId xmlns:a16="http://schemas.microsoft.com/office/drawing/2014/main" id="{C824C61D-3F6D-45F8-DB35-DB729175B610}"/>
                </a:ext>
              </a:extLst>
            </p:cNvPr>
            <p:cNvSpPr/>
            <p:nvPr/>
          </p:nvSpPr>
          <p:spPr>
            <a:xfrm>
              <a:off x="336022" y="1773991"/>
              <a:ext cx="4664603" cy="498037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2C66DE68-210A-6126-07AA-C0932C5E517B}"/>
                </a:ext>
              </a:extLst>
            </p:cNvPr>
            <p:cNvSpPr txBox="1"/>
            <p:nvPr/>
          </p:nvSpPr>
          <p:spPr>
            <a:xfrm>
              <a:off x="479504" y="1986634"/>
              <a:ext cx="4477734" cy="4555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 chuyện 1: </a:t>
              </a:r>
              <a:r>
                <a:rPr kumimoji="0" lang="vi-VN" sz="2900" b="0" i="0" u="none" strike="noStrike" kern="1200" cap="none" spc="0" normalizeH="0" baseline="0" noProof="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rPr>
                <a:t>Mẹ mua cho em An một chiếc áo mới. Linh chợt nghĩ: “Mẹ lúc nào cũng chiều con trai.”. Linh đang định quay đi thì mẹ gọi lại và đưa cho Linh hộp bút màu mà em luôn mơ ước. Linh rất vui, nhưng xấu hổ vì đã nghĩ sai về mẹ và tự hứa sẽ yêu thương em An nhiều hơn.</a:t>
              </a:r>
              <a:endParaRPr kumimoji="0" lang="en-US" sz="29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 name="Group 1">
            <a:extLst>
              <a:ext uri="{FF2B5EF4-FFF2-40B4-BE49-F238E27FC236}">
                <a16:creationId xmlns:a16="http://schemas.microsoft.com/office/drawing/2014/main" id="{05F5127A-29D9-8E00-A3BC-DBF1B5ECC635}"/>
              </a:ext>
            </a:extLst>
          </p:cNvPr>
          <p:cNvGrpSpPr/>
          <p:nvPr/>
        </p:nvGrpSpPr>
        <p:grpSpPr>
          <a:xfrm>
            <a:off x="455322" y="3429000"/>
            <a:ext cx="11281355" cy="2497277"/>
            <a:chOff x="336022" y="1773991"/>
            <a:chExt cx="4664603" cy="6350269"/>
          </a:xfrm>
        </p:grpSpPr>
        <p:sp>
          <p:nvSpPr>
            <p:cNvPr id="4" name="Hình chữ nhật: Góc Tròn 16">
              <a:extLst>
                <a:ext uri="{FF2B5EF4-FFF2-40B4-BE49-F238E27FC236}">
                  <a16:creationId xmlns:a16="http://schemas.microsoft.com/office/drawing/2014/main" id="{27961D3A-45EE-4C53-1422-F837786CB8AF}"/>
                </a:ext>
              </a:extLst>
            </p:cNvPr>
            <p:cNvSpPr/>
            <p:nvPr/>
          </p:nvSpPr>
          <p:spPr>
            <a:xfrm>
              <a:off x="336022" y="1773991"/>
              <a:ext cx="4664603" cy="498037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5" name="Hộp Văn bản 17">
              <a:extLst>
                <a:ext uri="{FF2B5EF4-FFF2-40B4-BE49-F238E27FC236}">
                  <a16:creationId xmlns:a16="http://schemas.microsoft.com/office/drawing/2014/main" id="{099BECCD-5517-597F-DCDF-EE7B23BDBB70}"/>
                </a:ext>
              </a:extLst>
            </p:cNvPr>
            <p:cNvSpPr txBox="1"/>
            <p:nvPr/>
          </p:nvSpPr>
          <p:spPr>
            <a:xfrm>
              <a:off x="473562" y="2215343"/>
              <a:ext cx="4477734" cy="5908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Linh nghĩ mẹ chiều em hơn mình, có chút ghen tị với em 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Linh thấy xấu hổ vì nghĩ sai và tự hứa sẽ yêu thương em nhiều hơn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74485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E49FD85-3929-A060-EDA9-E1A0718ED62D}"/>
              </a:ext>
            </a:extLst>
          </p:cNvPr>
          <p:cNvGrpSpPr/>
          <p:nvPr/>
        </p:nvGrpSpPr>
        <p:grpSpPr>
          <a:xfrm>
            <a:off x="440952" y="544797"/>
            <a:ext cx="11281355" cy="1961060"/>
            <a:chOff x="336022" y="1773991"/>
            <a:chExt cx="4664603" cy="4986735"/>
          </a:xfrm>
        </p:grpSpPr>
        <p:sp>
          <p:nvSpPr>
            <p:cNvPr id="17" name="Hình chữ nhật: Góc Tròn 16">
              <a:extLst>
                <a:ext uri="{FF2B5EF4-FFF2-40B4-BE49-F238E27FC236}">
                  <a16:creationId xmlns:a16="http://schemas.microsoft.com/office/drawing/2014/main" id="{C824C61D-3F6D-45F8-DB35-DB729175B610}"/>
                </a:ext>
              </a:extLst>
            </p:cNvPr>
            <p:cNvSpPr/>
            <p:nvPr/>
          </p:nvSpPr>
          <p:spPr>
            <a:xfrm>
              <a:off x="336022" y="1773991"/>
              <a:ext cx="4664603" cy="498037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2C66DE68-210A-6126-07AA-C0932C5E517B}"/>
                </a:ext>
              </a:extLst>
            </p:cNvPr>
            <p:cNvSpPr txBox="1"/>
            <p:nvPr/>
          </p:nvSpPr>
          <p:spPr>
            <a:xfrm>
              <a:off x="479504" y="1986634"/>
              <a:ext cx="4477734" cy="4774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 chuyện 2: </a:t>
              </a:r>
              <a:r>
                <a:rPr kumimoji="0" lang="vi-VN" sz="2900" b="0" i="0" u="none" strike="noStrike" kern="1200" cap="none" spc="0" normalizeH="0" baseline="0" noProof="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rPr>
                <a:t>Dũng mở máy tính của anh trai ra nghịch và lỡ tay xoá mất một thư mục trên màn hình mà không biết làm thế nào để khôi phục lại. Dũng rất lo lắng và nghĩ: "Nếu anh có hỏi thì mình sẽ nói là mình không biết”</a:t>
              </a:r>
              <a:endParaRPr kumimoji="0" lang="en-US" sz="29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 name="Group 1">
            <a:extLst>
              <a:ext uri="{FF2B5EF4-FFF2-40B4-BE49-F238E27FC236}">
                <a16:creationId xmlns:a16="http://schemas.microsoft.com/office/drawing/2014/main" id="{05F5127A-29D9-8E00-A3BC-DBF1B5ECC635}"/>
              </a:ext>
            </a:extLst>
          </p:cNvPr>
          <p:cNvGrpSpPr/>
          <p:nvPr/>
        </p:nvGrpSpPr>
        <p:grpSpPr>
          <a:xfrm>
            <a:off x="455322" y="3429000"/>
            <a:ext cx="11281355" cy="2943553"/>
            <a:chOff x="336022" y="1773991"/>
            <a:chExt cx="4664603" cy="7485094"/>
          </a:xfrm>
        </p:grpSpPr>
        <p:sp>
          <p:nvSpPr>
            <p:cNvPr id="4" name="Hình chữ nhật: Góc Tròn 16">
              <a:extLst>
                <a:ext uri="{FF2B5EF4-FFF2-40B4-BE49-F238E27FC236}">
                  <a16:creationId xmlns:a16="http://schemas.microsoft.com/office/drawing/2014/main" id="{27961D3A-45EE-4C53-1422-F837786CB8AF}"/>
                </a:ext>
              </a:extLst>
            </p:cNvPr>
            <p:cNvSpPr/>
            <p:nvPr/>
          </p:nvSpPr>
          <p:spPr>
            <a:xfrm>
              <a:off x="336022" y="1773991"/>
              <a:ext cx="4664603" cy="6603969"/>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5" name="Hộp Văn bản 17">
              <a:extLst>
                <a:ext uri="{FF2B5EF4-FFF2-40B4-BE49-F238E27FC236}">
                  <a16:creationId xmlns:a16="http://schemas.microsoft.com/office/drawing/2014/main" id="{099BECCD-5517-597F-DCDF-EE7B23BDBB70}"/>
                </a:ext>
              </a:extLst>
            </p:cNvPr>
            <p:cNvSpPr txBox="1"/>
            <p:nvPr/>
          </p:nvSpPr>
          <p:spPr>
            <a:xfrm>
              <a:off x="473562" y="2215343"/>
              <a:ext cx="4477734" cy="70437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Dũng lỡ tay xóa mất một thư mục trên màn hình máy tính của anh trai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Dũng rất lo lắng và nghĩ là sẽ không nhận lỗi, coi như mình không biết chuyện này.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40403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E77E27-54B7-B1A0-69AF-D5B0918A321E}"/>
              </a:ext>
            </a:extLst>
          </p:cNvPr>
          <p:cNvSpPr txBox="1"/>
          <p:nvPr/>
        </p:nvSpPr>
        <p:spPr>
          <a:xfrm>
            <a:off x="1158098" y="444543"/>
            <a:ext cx="9686021" cy="1938992"/>
          </a:xfrm>
          <a:prstGeom prst="rect">
            <a:avLst/>
          </a:prstGeom>
          <a:noFill/>
        </p:spPr>
        <p:txBody>
          <a:bodyPr wrap="square">
            <a:spAutoFit/>
          </a:bodyPr>
          <a:lstStyle/>
          <a:p>
            <a:pPr algn="just"/>
            <a:r>
              <a:rPr lang="vi-VN" sz="4000" b="1">
                <a:solidFill>
                  <a:srgbClr val="FF0000"/>
                </a:solidFill>
                <a:latin typeface="Calibri" panose="020F0502020204030204" pitchFamily="34" charset="0"/>
                <a:cs typeface="Calibri" panose="020F0502020204030204" pitchFamily="34" charset="0"/>
              </a:rPr>
              <a:t>2. Nếu là các bạn trong những câu chuyện trên, em sẽ điều chỉnh cảm xúc, suy nghĩ của mình như thế nào? Vì sao?</a:t>
            </a:r>
            <a:endParaRPr lang="en-US" sz="4000" b="1" dirty="0">
              <a:solidFill>
                <a:srgbClr val="FF0000"/>
              </a:solidFill>
              <a:latin typeface="Calibri" panose="020F0502020204030204" pitchFamily="34" charset="0"/>
              <a:cs typeface="Calibri" panose="020F0502020204030204" pitchFamily="34" charset="0"/>
            </a:endParaRPr>
          </a:p>
        </p:txBody>
      </p:sp>
      <p:pic>
        <p:nvPicPr>
          <p:cNvPr id="9" name="Hình ảnh 38">
            <a:extLst>
              <a:ext uri="{FF2B5EF4-FFF2-40B4-BE49-F238E27FC236}">
                <a16:creationId xmlns:a16="http://schemas.microsoft.com/office/drawing/2014/main" id="{6E1C967B-7B69-E35B-F0B3-38F2D0B217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006433" y="2510412"/>
            <a:ext cx="3818433" cy="4137106"/>
          </a:xfrm>
          <a:prstGeom prst="rect">
            <a:avLst/>
          </a:prstGeom>
        </p:spPr>
      </p:pic>
    </p:spTree>
    <p:extLst>
      <p:ext uri="{BB962C8B-B14F-4D97-AF65-F5344CB8AC3E}">
        <p14:creationId xmlns:p14="http://schemas.microsoft.com/office/powerpoint/2010/main" val="3167936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247F9C-57A2-D75F-06D2-8F10FF1F040C}"/>
              </a:ext>
            </a:extLst>
          </p:cNvPr>
          <p:cNvSpPr/>
          <p:nvPr/>
        </p:nvSpPr>
        <p:spPr>
          <a:xfrm>
            <a:off x="2897274" y="1707765"/>
            <a:ext cx="7972461" cy="4546952"/>
          </a:xfrm>
          <a:prstGeom prst="roundRect">
            <a:avLst/>
          </a:prstGeom>
          <a:solidFill>
            <a:schemeClr val="bg1">
              <a:alpha val="72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L</a:t>
            </a:r>
            <a:endParaRPr kumimoji="0" lang="en-US" sz="1800" b="0" i="0" u="none" strike="noStrike" kern="1200" cap="none" spc="0" normalizeH="0" baseline="0" noProof="0">
              <a:ln>
                <a:noFill/>
              </a:ln>
              <a:solidFill>
                <a:srgbClr val="70AD47">
                  <a:lumMod val="75000"/>
                </a:srgbClr>
              </a:solidFill>
              <a:effectLst/>
              <a:uLnTx/>
              <a:uFillTx/>
              <a:latin typeface="Calibri"/>
              <a:ea typeface="+mn-ea"/>
              <a:cs typeface="+mn-cs"/>
            </a:endParaRPr>
          </a:p>
        </p:txBody>
      </p:sp>
      <p:pic>
        <p:nvPicPr>
          <p:cNvPr id="6150" name="Picture 6" descr="66,925 Teacher Cartoon Stock Photos and Images - 123RF">
            <a:extLst>
              <a:ext uri="{FF2B5EF4-FFF2-40B4-BE49-F238E27FC236}">
                <a16:creationId xmlns:a16="http://schemas.microsoft.com/office/drawing/2014/main" id="{C31A16A1-DFA8-C51B-1FC3-2EE509D4E52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8" b="90000" l="47778" r="94000">
                        <a14:foregroundMark x1="78000" y1="20882" x2="78000" y2="20882"/>
                        <a14:foregroundMark x1="78000" y1="20882" x2="82667" y2="28529"/>
                        <a14:foregroundMark x1="75778" y1="9118" x2="75778" y2="9118"/>
                        <a14:foregroundMark x1="78667" y1="90294" x2="78667" y2="90294"/>
                        <a14:foregroundMark x1="47778" y1="34118" x2="47778" y2="34118"/>
                        <a14:backgroundMark x1="74444" y1="79118" x2="74444" y2="79118"/>
                        <a14:backgroundMark x1="74000" y1="78824" x2="75333" y2="82353"/>
                        <a14:backgroundMark x1="68889" y1="82353" x2="68889" y2="82353"/>
                      </a14:backgroundRemoval>
                    </a14:imgEffect>
                  </a14:imgLayer>
                </a14:imgProps>
              </a:ext>
              <a:ext uri="{28A0092B-C50C-407E-A947-70E740481C1C}">
                <a14:useLocalDpi xmlns:a14="http://schemas.microsoft.com/office/drawing/2010/main" val="0"/>
              </a:ext>
            </a:extLst>
          </a:blip>
          <a:srcRect l="44410"/>
          <a:stretch/>
        </p:blipFill>
        <p:spPr bwMode="auto">
          <a:xfrm flipH="1">
            <a:off x="-103309" y="2362782"/>
            <a:ext cx="3505080" cy="4763946"/>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3">
            <a:extLst>
              <a:ext uri="{FF2B5EF4-FFF2-40B4-BE49-F238E27FC236}">
                <a16:creationId xmlns:a16="http://schemas.microsoft.com/office/drawing/2014/main" id="{520C4F54-FF8B-49DE-B9F5-D63EDD89FF00}"/>
              </a:ext>
            </a:extLst>
          </p:cNvPr>
          <p:cNvSpPr txBox="1"/>
          <p:nvPr/>
        </p:nvSpPr>
        <p:spPr>
          <a:xfrm>
            <a:off x="1322265" y="3429000"/>
            <a:ext cx="1031064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70AD47">
                      <a:lumMod val="50000"/>
                    </a:srgbClr>
                  </a:solidFill>
                  <a:prstDash val="solid"/>
                </a:ln>
                <a:solidFill>
                  <a:srgbClr val="FFFF00"/>
                </a:solidFill>
                <a:effectLst/>
                <a:uLnTx/>
                <a:uFillTx/>
                <a:latin typeface="SVN-Poky's" panose="020B0606040200020203" pitchFamily="34" charset="0"/>
                <a:cs typeface="+mn-cs"/>
              </a:rPr>
              <a:t>SẮM VAI</a:t>
            </a:r>
            <a:endParaRPr kumimoji="0" lang="en-US" sz="11500" b="1" i="0" u="none" strike="noStrike" kern="1200" cap="none" spc="0" normalizeH="0" baseline="0" noProof="0" dirty="0">
              <a:ln w="22225">
                <a:solidFill>
                  <a:srgbClr val="70AD47">
                    <a:lumMod val="50000"/>
                  </a:srgbClr>
                </a:solidFill>
                <a:prstDash val="solid"/>
              </a:ln>
              <a:solidFill>
                <a:srgbClr val="FFFF00"/>
              </a:solidFill>
              <a:effectLst/>
              <a:uLnTx/>
              <a:uFillTx/>
              <a:latin typeface="SVN-Poky's" panose="020B0606040200020203" pitchFamily="34" charset="0"/>
              <a:cs typeface="+mn-cs"/>
            </a:endParaRPr>
          </a:p>
        </p:txBody>
      </p:sp>
    </p:spTree>
    <p:extLst>
      <p:ext uri="{BB962C8B-B14F-4D97-AF65-F5344CB8AC3E}">
        <p14:creationId xmlns:p14="http://schemas.microsoft.com/office/powerpoint/2010/main" val="3513821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 1.85185E-6 L 0 -0.07222 " pathEditMode="relative" rAng="0" ptsTypes="AA">
                                      <p:cBhvr>
                                        <p:cTn id="6" dur="250" accel="50000" decel="50000" autoRev="1" fill="hold">
                                          <p:stCondLst>
                                            <p:cond delay="0"/>
                                          </p:stCondLst>
                                        </p:cTn>
                                        <p:tgtEl>
                                          <p:spTgt spid="17"/>
                                        </p:tgtEl>
                                        <p:attrNameLst>
                                          <p:attrName>ppt_x</p:attrName>
                                          <p:attrName>ppt_y</p:attrName>
                                        </p:attrNameLst>
                                      </p:cBhvr>
                                      <p:rCtr x="0" y="-3611"/>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E49FD85-3929-A060-EDA9-E1A0718ED62D}"/>
              </a:ext>
            </a:extLst>
          </p:cNvPr>
          <p:cNvGrpSpPr/>
          <p:nvPr/>
        </p:nvGrpSpPr>
        <p:grpSpPr>
          <a:xfrm>
            <a:off x="440952" y="544797"/>
            <a:ext cx="11281355" cy="1958560"/>
            <a:chOff x="336022" y="1773991"/>
            <a:chExt cx="4664603" cy="4980378"/>
          </a:xfrm>
        </p:grpSpPr>
        <p:sp>
          <p:nvSpPr>
            <p:cNvPr id="17" name="Hình chữ nhật: Góc Tròn 16">
              <a:extLst>
                <a:ext uri="{FF2B5EF4-FFF2-40B4-BE49-F238E27FC236}">
                  <a16:creationId xmlns:a16="http://schemas.microsoft.com/office/drawing/2014/main" id="{C824C61D-3F6D-45F8-DB35-DB729175B610}"/>
                </a:ext>
              </a:extLst>
            </p:cNvPr>
            <p:cNvSpPr/>
            <p:nvPr/>
          </p:nvSpPr>
          <p:spPr>
            <a:xfrm>
              <a:off x="336022" y="1773991"/>
              <a:ext cx="4664603" cy="498037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2C66DE68-210A-6126-07AA-C0932C5E517B}"/>
                </a:ext>
              </a:extLst>
            </p:cNvPr>
            <p:cNvSpPr txBox="1"/>
            <p:nvPr/>
          </p:nvSpPr>
          <p:spPr>
            <a:xfrm>
              <a:off x="479504" y="1986634"/>
              <a:ext cx="4477734" cy="4555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 chuyện 1: </a:t>
              </a:r>
              <a:r>
                <a:rPr kumimoji="0" lang="vi-VN" sz="2900" b="0" i="0" u="none" strike="noStrike" kern="1200" cap="none" spc="0" normalizeH="0" baseline="0" noProof="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rPr>
                <a:t>Mẹ mua cho em An một chiếc áo mới. Linh chợt nghĩ: “Mẹ lúc nào cũng chiều con trai.”. Linh đang định quay đi thì mẹ gọi lại và đưa cho Linh hộp bút màu mà em luôn mơ ước. Linh rất vui, nhưng xấu hổ vì đã nghĩ sai về mẹ và tự hứa sẽ yêu thương em An nhiều hơn.</a:t>
              </a:r>
              <a:endParaRPr kumimoji="0" lang="en-US" sz="29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 name="Group 1">
            <a:extLst>
              <a:ext uri="{FF2B5EF4-FFF2-40B4-BE49-F238E27FC236}">
                <a16:creationId xmlns:a16="http://schemas.microsoft.com/office/drawing/2014/main" id="{05F5127A-29D9-8E00-A3BC-DBF1B5ECC635}"/>
              </a:ext>
            </a:extLst>
          </p:cNvPr>
          <p:cNvGrpSpPr/>
          <p:nvPr/>
        </p:nvGrpSpPr>
        <p:grpSpPr>
          <a:xfrm>
            <a:off x="455322" y="3429000"/>
            <a:ext cx="11281355" cy="1958560"/>
            <a:chOff x="336022" y="1773991"/>
            <a:chExt cx="4664603" cy="4980378"/>
          </a:xfrm>
        </p:grpSpPr>
        <p:sp>
          <p:nvSpPr>
            <p:cNvPr id="4" name="Hình chữ nhật: Góc Tròn 16">
              <a:extLst>
                <a:ext uri="{FF2B5EF4-FFF2-40B4-BE49-F238E27FC236}">
                  <a16:creationId xmlns:a16="http://schemas.microsoft.com/office/drawing/2014/main" id="{27961D3A-45EE-4C53-1422-F837786CB8AF}"/>
                </a:ext>
              </a:extLst>
            </p:cNvPr>
            <p:cNvSpPr/>
            <p:nvPr/>
          </p:nvSpPr>
          <p:spPr>
            <a:xfrm>
              <a:off x="336022" y="1773991"/>
              <a:ext cx="4664603" cy="4980378"/>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5" name="Hộp Văn bản 17">
              <a:extLst>
                <a:ext uri="{FF2B5EF4-FFF2-40B4-BE49-F238E27FC236}">
                  <a16:creationId xmlns:a16="http://schemas.microsoft.com/office/drawing/2014/main" id="{099BECCD-5517-597F-DCDF-EE7B23BDBB70}"/>
                </a:ext>
              </a:extLst>
            </p:cNvPr>
            <p:cNvSpPr txBox="1"/>
            <p:nvPr/>
          </p:nvSpPr>
          <p:spPr>
            <a:xfrm>
              <a:off x="473562" y="3011958"/>
              <a:ext cx="4477734" cy="25044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Nếu là Linh, em sẽ luôn nghĩ rằng mẹ yêu thương hai chị em như nhau.</a:t>
              </a:r>
            </a:p>
          </p:txBody>
        </p:sp>
      </p:grpSp>
    </p:spTree>
    <p:extLst>
      <p:ext uri="{BB962C8B-B14F-4D97-AF65-F5344CB8AC3E}">
        <p14:creationId xmlns:p14="http://schemas.microsoft.com/office/powerpoint/2010/main" val="380633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E49FD85-3929-A060-EDA9-E1A0718ED62D}"/>
              </a:ext>
            </a:extLst>
          </p:cNvPr>
          <p:cNvGrpSpPr/>
          <p:nvPr/>
        </p:nvGrpSpPr>
        <p:grpSpPr>
          <a:xfrm>
            <a:off x="440952" y="544797"/>
            <a:ext cx="11281355" cy="1961060"/>
            <a:chOff x="336022" y="1773991"/>
            <a:chExt cx="4664603" cy="4986735"/>
          </a:xfrm>
        </p:grpSpPr>
        <p:sp>
          <p:nvSpPr>
            <p:cNvPr id="17" name="Hình chữ nhật: Góc Tròn 16">
              <a:extLst>
                <a:ext uri="{FF2B5EF4-FFF2-40B4-BE49-F238E27FC236}">
                  <a16:creationId xmlns:a16="http://schemas.microsoft.com/office/drawing/2014/main" id="{C824C61D-3F6D-45F8-DB35-DB729175B610}"/>
                </a:ext>
              </a:extLst>
            </p:cNvPr>
            <p:cNvSpPr/>
            <p:nvPr/>
          </p:nvSpPr>
          <p:spPr>
            <a:xfrm>
              <a:off x="336022" y="1773991"/>
              <a:ext cx="4664603" cy="498037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2C66DE68-210A-6126-07AA-C0932C5E517B}"/>
                </a:ext>
              </a:extLst>
            </p:cNvPr>
            <p:cNvSpPr txBox="1"/>
            <p:nvPr/>
          </p:nvSpPr>
          <p:spPr>
            <a:xfrm>
              <a:off x="479504" y="1986634"/>
              <a:ext cx="4477734" cy="4774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 chuyện 2: </a:t>
              </a:r>
              <a:r>
                <a:rPr kumimoji="0" lang="vi-VN" sz="2900" b="0" i="0" u="none" strike="noStrike" kern="1200" cap="none" spc="0" normalizeH="0" baseline="0" noProof="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rPr>
                <a:t>Dũng mở máy tính của anh trai ra nghịch và lỡ tay xoá mất một thư mục trên màn hình mà không biết làm thế nào để khôi phục lại. Dũng rất lo lắng và nghĩ: "Nếu anh có hỏi thì mình sẽ nói là mình không biết”</a:t>
              </a:r>
              <a:endParaRPr kumimoji="0" lang="en-US" sz="29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 name="Group 1">
            <a:extLst>
              <a:ext uri="{FF2B5EF4-FFF2-40B4-BE49-F238E27FC236}">
                <a16:creationId xmlns:a16="http://schemas.microsoft.com/office/drawing/2014/main" id="{05F5127A-29D9-8E00-A3BC-DBF1B5ECC635}"/>
              </a:ext>
            </a:extLst>
          </p:cNvPr>
          <p:cNvGrpSpPr/>
          <p:nvPr/>
        </p:nvGrpSpPr>
        <p:grpSpPr>
          <a:xfrm>
            <a:off x="455322" y="3429000"/>
            <a:ext cx="12960872" cy="2597046"/>
            <a:chOff x="336022" y="1773991"/>
            <a:chExt cx="5359048" cy="6603969"/>
          </a:xfrm>
        </p:grpSpPr>
        <p:sp>
          <p:nvSpPr>
            <p:cNvPr id="4" name="Hình chữ nhật: Góc Tròn 16">
              <a:extLst>
                <a:ext uri="{FF2B5EF4-FFF2-40B4-BE49-F238E27FC236}">
                  <a16:creationId xmlns:a16="http://schemas.microsoft.com/office/drawing/2014/main" id="{27961D3A-45EE-4C53-1422-F837786CB8AF}"/>
                </a:ext>
              </a:extLst>
            </p:cNvPr>
            <p:cNvSpPr/>
            <p:nvPr/>
          </p:nvSpPr>
          <p:spPr>
            <a:xfrm>
              <a:off x="336022" y="1773991"/>
              <a:ext cx="4664603" cy="6603969"/>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5" name="Hộp Văn bản 17">
              <a:extLst>
                <a:ext uri="{FF2B5EF4-FFF2-40B4-BE49-F238E27FC236}">
                  <a16:creationId xmlns:a16="http://schemas.microsoft.com/office/drawing/2014/main" id="{099BECCD-5517-597F-DCDF-EE7B23BDBB70}"/>
                </a:ext>
              </a:extLst>
            </p:cNvPr>
            <p:cNvSpPr txBox="1"/>
            <p:nvPr/>
          </p:nvSpPr>
          <p:spPr>
            <a:xfrm>
              <a:off x="1217336" y="4391166"/>
              <a:ext cx="4477734" cy="13696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Nếu là Dũng, em sẽ nhận lỗi với anh trai.</a:t>
              </a:r>
            </a:p>
          </p:txBody>
        </p:sp>
      </p:grpSp>
    </p:spTree>
    <p:extLst>
      <p:ext uri="{BB962C8B-B14F-4D97-AF65-F5344CB8AC3E}">
        <p14:creationId xmlns:p14="http://schemas.microsoft.com/office/powerpoint/2010/main" val="3302119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with medium confidence">
            <a:extLst>
              <a:ext uri="{FF2B5EF4-FFF2-40B4-BE49-F238E27FC236}">
                <a16:creationId xmlns:a16="http://schemas.microsoft.com/office/drawing/2014/main" id="{9EBB6428-F36B-4C28-B205-CF3EE4ED9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Nhóm 14">
            <a:extLst>
              <a:ext uri="{FF2B5EF4-FFF2-40B4-BE49-F238E27FC236}">
                <a16:creationId xmlns:a16="http://schemas.microsoft.com/office/drawing/2014/main" id="{5C00E434-A934-48CA-BFDA-36E7ECB7BC1E}"/>
              </a:ext>
            </a:extLst>
          </p:cNvPr>
          <p:cNvGrpSpPr/>
          <p:nvPr/>
        </p:nvGrpSpPr>
        <p:grpSpPr>
          <a:xfrm>
            <a:off x="1974905" y="83932"/>
            <a:ext cx="7510670" cy="4464137"/>
            <a:chOff x="2733259" y="371059"/>
            <a:chExt cx="6725479" cy="3849927"/>
          </a:xfrm>
        </p:grpSpPr>
        <p:sp>
          <p:nvSpPr>
            <p:cNvPr id="11" name="Lưu đồ: Điểm Kết Thúc 15">
              <a:extLst>
                <a:ext uri="{FF2B5EF4-FFF2-40B4-BE49-F238E27FC236}">
                  <a16:creationId xmlns:a16="http://schemas.microsoft.com/office/drawing/2014/main" id="{FD55AC45-7237-4E7D-99BC-E51E0473655B}"/>
                </a:ext>
              </a:extLst>
            </p:cNvPr>
            <p:cNvSpPr/>
            <p:nvPr/>
          </p:nvSpPr>
          <p:spPr>
            <a:xfrm>
              <a:off x="2733259" y="371059"/>
              <a:ext cx="6725479" cy="3849927"/>
            </a:xfrm>
            <a:prstGeom prst="flowChartTerminator">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ộp Văn bản 16">
              <a:extLst>
                <a:ext uri="{FF2B5EF4-FFF2-40B4-BE49-F238E27FC236}">
                  <a16:creationId xmlns:a16="http://schemas.microsoft.com/office/drawing/2014/main" id="{3CB57B32-5CFD-47B7-A499-CEC6C3030A68}"/>
                </a:ext>
              </a:extLst>
            </p:cNvPr>
            <p:cNvSpPr txBox="1"/>
            <p:nvPr/>
          </p:nvSpPr>
          <p:spPr>
            <a:xfrm>
              <a:off x="3471752" y="583294"/>
              <a:ext cx="5248492" cy="504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LNTH-Dinomiko" panose="02000500000000000000" pitchFamily="2" charset="0"/>
                  <a:ea typeface="+mn-ea"/>
                  <a:cs typeface="+mn-cs"/>
                </a:rPr>
                <a:t>Thứ</a:t>
              </a:r>
              <a:r>
                <a:rPr kumimoji="0" lang="en-US" sz="3200" b="0" i="0" u="none" strike="noStrike" kern="1200" cap="none" spc="0" normalizeH="0" baseline="0" noProof="0" dirty="0">
                  <a:ln>
                    <a:noFill/>
                  </a:ln>
                  <a:solidFill>
                    <a:srgbClr val="0070C0"/>
                  </a:solidFill>
                  <a:effectLst/>
                  <a:uLnTx/>
                  <a:uFillTx/>
                  <a:latin typeface="LNTH-Dinomiko" panose="02000500000000000000" pitchFamily="2" charset="0"/>
                  <a:ea typeface="+mn-ea"/>
                  <a:cs typeface="+mn-cs"/>
                </a:rPr>
                <a:t> … </a:t>
              </a:r>
              <a:r>
                <a:rPr kumimoji="0" lang="en-US" sz="3200" b="0" i="0" u="none" strike="noStrike" kern="1200" cap="none" spc="0" normalizeH="0" baseline="0" noProof="0" dirty="0" err="1">
                  <a:ln>
                    <a:noFill/>
                  </a:ln>
                  <a:solidFill>
                    <a:srgbClr val="0070C0"/>
                  </a:solidFill>
                  <a:effectLst/>
                  <a:uLnTx/>
                  <a:uFillTx/>
                  <a:latin typeface="LNTH-Dinomiko" panose="02000500000000000000" pitchFamily="2" charset="0"/>
                  <a:ea typeface="+mn-ea"/>
                  <a:cs typeface="+mn-cs"/>
                </a:rPr>
                <a:t>ngày</a:t>
              </a:r>
              <a:r>
                <a:rPr kumimoji="0" lang="en-US" sz="3200" b="0" i="0" u="none" strike="noStrike" kern="1200" cap="none" spc="0" normalizeH="0" baseline="0" noProof="0" dirty="0">
                  <a:ln>
                    <a:noFill/>
                  </a:ln>
                  <a:solidFill>
                    <a:srgbClr val="0070C0"/>
                  </a:solidFill>
                  <a:effectLst/>
                  <a:uLnTx/>
                  <a:uFillTx/>
                  <a:latin typeface="LNTH-Dinomiko" panose="02000500000000000000" pitchFamily="2" charset="0"/>
                  <a:ea typeface="+mn-ea"/>
                  <a:cs typeface="+mn-cs"/>
                </a:rPr>
                <a:t> … </a:t>
              </a:r>
              <a:r>
                <a:rPr kumimoji="0" lang="en-US" sz="3200" b="0" i="0" u="none" strike="noStrike" kern="1200" cap="none" spc="0" normalizeH="0" baseline="0" noProof="0" dirty="0" err="1">
                  <a:ln>
                    <a:noFill/>
                  </a:ln>
                  <a:solidFill>
                    <a:srgbClr val="0070C0"/>
                  </a:solidFill>
                  <a:effectLst/>
                  <a:uLnTx/>
                  <a:uFillTx/>
                  <a:latin typeface="LNTH-Dinomiko" panose="02000500000000000000" pitchFamily="2" charset="0"/>
                  <a:ea typeface="+mn-ea"/>
                  <a:cs typeface="+mn-cs"/>
                </a:rPr>
                <a:t>tháng</a:t>
              </a:r>
              <a:r>
                <a:rPr kumimoji="0" lang="en-US" sz="3200" b="0" i="0" u="none" strike="noStrike" kern="1200" cap="none" spc="0" normalizeH="0" baseline="0" noProof="0" dirty="0">
                  <a:ln>
                    <a:noFill/>
                  </a:ln>
                  <a:solidFill>
                    <a:srgbClr val="0070C0"/>
                  </a:solidFill>
                  <a:effectLst/>
                  <a:uLnTx/>
                  <a:uFillTx/>
                  <a:latin typeface="LNTH-Dinomiko" panose="02000500000000000000" pitchFamily="2" charset="0"/>
                  <a:ea typeface="+mn-ea"/>
                  <a:cs typeface="+mn-cs"/>
                </a:rPr>
                <a:t> … </a:t>
              </a:r>
              <a:r>
                <a:rPr kumimoji="0" lang="en-US" sz="3200" b="0" i="0" u="none" strike="noStrike" kern="1200" cap="none" spc="0" normalizeH="0" baseline="0" noProof="0" dirty="0" err="1">
                  <a:ln>
                    <a:noFill/>
                  </a:ln>
                  <a:solidFill>
                    <a:srgbClr val="0070C0"/>
                  </a:solidFill>
                  <a:effectLst/>
                  <a:uLnTx/>
                  <a:uFillTx/>
                  <a:latin typeface="LNTH-Dinomiko" panose="02000500000000000000" pitchFamily="2" charset="0"/>
                  <a:ea typeface="+mn-ea"/>
                  <a:cs typeface="+mn-cs"/>
                </a:rPr>
                <a:t>năm</a:t>
              </a:r>
              <a:r>
                <a:rPr kumimoji="0" lang="en-US" sz="3200" b="0" i="0" u="none" strike="noStrike" kern="1200" cap="none" spc="0" normalizeH="0" baseline="0" noProof="0" dirty="0">
                  <a:ln>
                    <a:noFill/>
                  </a:ln>
                  <a:solidFill>
                    <a:srgbClr val="0070C0"/>
                  </a:solidFill>
                  <a:effectLst/>
                  <a:uLnTx/>
                  <a:uFillTx/>
                  <a:latin typeface="LNTH-Dinomiko" panose="02000500000000000000" pitchFamily="2" charset="0"/>
                  <a:ea typeface="+mn-ea"/>
                  <a:cs typeface="+mn-cs"/>
                </a:rPr>
                <a:t> …</a:t>
              </a:r>
            </a:p>
          </p:txBody>
        </p:sp>
        <p:sp>
          <p:nvSpPr>
            <p:cNvPr id="15" name="Hộp Văn bản 20">
              <a:extLst>
                <a:ext uri="{FF2B5EF4-FFF2-40B4-BE49-F238E27FC236}">
                  <a16:creationId xmlns:a16="http://schemas.microsoft.com/office/drawing/2014/main" id="{1AE6B93A-2D71-428D-8570-1726BD8A60FB}"/>
                </a:ext>
              </a:extLst>
            </p:cNvPr>
            <p:cNvSpPr txBox="1"/>
            <p:nvPr/>
          </p:nvSpPr>
          <p:spPr>
            <a:xfrm>
              <a:off x="5208204" y="2954584"/>
              <a:ext cx="1775587" cy="663575"/>
            </a:xfrm>
            <a:prstGeom prst="rect">
              <a:avLst/>
            </a:prstGeom>
            <a:ln>
              <a:noFill/>
              <a:extLst>
                <a:ext uri="{C807C97D-BFC1-408E-A445-0C87EB9F89A2}">
                  <ask:lineSketchStyleProps xmlns:ask="http://schemas.microsoft.com/office/drawing/2018/sketchyshapes" sd="2525716119">
                    <a:custGeom>
                      <a:avLst/>
                      <a:gdLst>
                        <a:gd name="connsiteX0" fmla="*/ 0 w 1307732"/>
                        <a:gd name="connsiteY0" fmla="*/ 0 h 646331"/>
                        <a:gd name="connsiteX1" fmla="*/ 409756 w 1307732"/>
                        <a:gd name="connsiteY1" fmla="*/ 0 h 646331"/>
                        <a:gd name="connsiteX2" fmla="*/ 845667 w 1307732"/>
                        <a:gd name="connsiteY2" fmla="*/ 0 h 646331"/>
                        <a:gd name="connsiteX3" fmla="*/ 1307732 w 1307732"/>
                        <a:gd name="connsiteY3" fmla="*/ 0 h 646331"/>
                        <a:gd name="connsiteX4" fmla="*/ 1307732 w 1307732"/>
                        <a:gd name="connsiteY4" fmla="*/ 303776 h 646331"/>
                        <a:gd name="connsiteX5" fmla="*/ 1307732 w 1307732"/>
                        <a:gd name="connsiteY5" fmla="*/ 646331 h 646331"/>
                        <a:gd name="connsiteX6" fmla="*/ 858744 w 1307732"/>
                        <a:gd name="connsiteY6" fmla="*/ 646331 h 646331"/>
                        <a:gd name="connsiteX7" fmla="*/ 396679 w 1307732"/>
                        <a:gd name="connsiteY7" fmla="*/ 646331 h 646331"/>
                        <a:gd name="connsiteX8" fmla="*/ 0 w 1307732"/>
                        <a:gd name="connsiteY8" fmla="*/ 646331 h 646331"/>
                        <a:gd name="connsiteX9" fmla="*/ 0 w 1307732"/>
                        <a:gd name="connsiteY9" fmla="*/ 329629 h 646331"/>
                        <a:gd name="connsiteX10" fmla="*/ 0 w 1307732"/>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732" h="646331" extrusionOk="0">
                          <a:moveTo>
                            <a:pt x="0" y="0"/>
                          </a:moveTo>
                          <a:cubicBezTo>
                            <a:pt x="92880" y="-4433"/>
                            <a:pt x="275116" y="10257"/>
                            <a:pt x="409756" y="0"/>
                          </a:cubicBezTo>
                          <a:cubicBezTo>
                            <a:pt x="544396" y="-10257"/>
                            <a:pt x="656565" y="40362"/>
                            <a:pt x="845667" y="0"/>
                          </a:cubicBezTo>
                          <a:cubicBezTo>
                            <a:pt x="1034769" y="-40362"/>
                            <a:pt x="1081650" y="7968"/>
                            <a:pt x="1307732" y="0"/>
                          </a:cubicBezTo>
                          <a:cubicBezTo>
                            <a:pt x="1333915" y="97625"/>
                            <a:pt x="1282643" y="214392"/>
                            <a:pt x="1307732" y="303776"/>
                          </a:cubicBezTo>
                          <a:cubicBezTo>
                            <a:pt x="1332821" y="393160"/>
                            <a:pt x="1286887" y="502138"/>
                            <a:pt x="1307732" y="646331"/>
                          </a:cubicBezTo>
                          <a:cubicBezTo>
                            <a:pt x="1201251" y="678616"/>
                            <a:pt x="950943" y="630557"/>
                            <a:pt x="858744" y="646331"/>
                          </a:cubicBezTo>
                          <a:cubicBezTo>
                            <a:pt x="766545" y="662105"/>
                            <a:pt x="601520" y="591991"/>
                            <a:pt x="396679" y="646331"/>
                          </a:cubicBezTo>
                          <a:cubicBezTo>
                            <a:pt x="191839" y="700671"/>
                            <a:pt x="104598" y="640797"/>
                            <a:pt x="0" y="646331"/>
                          </a:cubicBezTo>
                          <a:cubicBezTo>
                            <a:pt x="-21499" y="537158"/>
                            <a:pt x="30390" y="409123"/>
                            <a:pt x="0" y="329629"/>
                          </a:cubicBezTo>
                          <a:cubicBezTo>
                            <a:pt x="-30390" y="250135"/>
                            <a:pt x="33781" y="107112"/>
                            <a:pt x="0" y="0"/>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9Slide07 SVNBeachwood Sans" pitchFamily="2" charset="0"/>
                  <a:ea typeface="+mn-ea"/>
                  <a:cs typeface="+mn-cs"/>
                </a:rPr>
                <a:t>TuầN 26</a:t>
              </a:r>
              <a:endParaRPr kumimoji="0" lang="en-US" sz="4400" b="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9Slide07 SVNBeachwood Sans" pitchFamily="2" charset="0"/>
                <a:ea typeface="+mn-ea"/>
                <a:cs typeface="+mn-cs"/>
              </a:endParaRPr>
            </a:p>
          </p:txBody>
        </p:sp>
      </p:grpSp>
      <p:pic>
        <p:nvPicPr>
          <p:cNvPr id="16" name="图片 6">
            <a:extLst>
              <a:ext uri="{FF2B5EF4-FFF2-40B4-BE49-F238E27FC236}">
                <a16:creationId xmlns:a16="http://schemas.microsoft.com/office/drawing/2014/main" id="{C12ACEE4-84EF-4A5C-A79F-881E305E7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198" y="3126856"/>
            <a:ext cx="4153590" cy="3480035"/>
          </a:xfrm>
          <a:prstGeom prst="rect">
            <a:avLst/>
          </a:prstGeom>
        </p:spPr>
      </p:pic>
      <p:sp>
        <p:nvSpPr>
          <p:cNvPr id="2" name="Rectangle 1">
            <a:extLst>
              <a:ext uri="{FF2B5EF4-FFF2-40B4-BE49-F238E27FC236}">
                <a16:creationId xmlns:a16="http://schemas.microsoft.com/office/drawing/2014/main" id="{89075033-CB67-7EE0-CBA7-16D9BD036E1B}"/>
              </a:ext>
            </a:extLst>
          </p:cNvPr>
          <p:cNvSpPr/>
          <p:nvPr/>
        </p:nvSpPr>
        <p:spPr>
          <a:xfrm>
            <a:off x="3323971" y="759036"/>
            <a:ext cx="4812536" cy="830997"/>
          </a:xfrm>
          <a:prstGeom prst="rect">
            <a:avLst/>
          </a:prstGeom>
          <a:noFill/>
        </p:spPr>
        <p:txBody>
          <a:bodyPr wrap="none" lIns="91440" tIns="45720" rIns="91440" bIns="45720">
            <a:spAutoFit/>
          </a:bodyPr>
          <a:lstStyle/>
          <a:p>
            <a:pPr algn="ctr"/>
            <a:r>
              <a:rPr lang="en-US" sz="4800" b="1" cap="none" spc="0">
                <a:ln w="12700" cmpd="sng">
                  <a:solidFill>
                    <a:schemeClr val="tx1"/>
                  </a:solidFill>
                  <a:prstDash val="solid"/>
                </a:ln>
                <a:solidFill>
                  <a:srgbClr val="FF0000"/>
                </a:solidFill>
                <a:effectLst/>
                <a:latin typeface="#9Slide07 SVNBeachwood Sans" pitchFamily="2" charset="0"/>
              </a:rPr>
              <a:t>HOẠT ĐỘNG TRẢI NGHIỆM</a:t>
            </a:r>
          </a:p>
        </p:txBody>
      </p:sp>
      <p:sp>
        <p:nvSpPr>
          <p:cNvPr id="3" name="TextBox 2">
            <a:extLst>
              <a:ext uri="{FF2B5EF4-FFF2-40B4-BE49-F238E27FC236}">
                <a16:creationId xmlns:a16="http://schemas.microsoft.com/office/drawing/2014/main" id="{F9E7979D-C123-2829-1054-F3C1DB2D61B2}"/>
              </a:ext>
            </a:extLst>
          </p:cNvPr>
          <p:cNvSpPr txBox="1"/>
          <p:nvPr/>
        </p:nvSpPr>
        <p:spPr>
          <a:xfrm>
            <a:off x="1974905" y="1756189"/>
            <a:ext cx="7157836" cy="1323439"/>
          </a:xfrm>
          <a:prstGeom prst="rect">
            <a:avLst/>
          </a:prstGeom>
          <a:noFill/>
        </p:spPr>
        <p:txBody>
          <a:bodyPr wrap="square">
            <a:spAutoFit/>
          </a:bodyPr>
          <a:lstStyle/>
          <a:p>
            <a:pPr algn="ctr"/>
            <a:r>
              <a:rPr lang="en-US" sz="4000">
                <a:ln>
                  <a:solidFill>
                    <a:schemeClr val="tx1"/>
                  </a:solidFill>
                </a:ln>
                <a:solidFill>
                  <a:srgbClr val="00B0F0"/>
                </a:solidFill>
                <a:latin typeface="SVN-Hole Hearted" panose="020B0A06020104020203" pitchFamily="34" charset="0"/>
              </a:rPr>
              <a:t>Chủ đề: GẮN KẾT GIA ĐÌNH, QUÝ TRỌNG PHỤ NỮ</a:t>
            </a:r>
            <a:endParaRPr lang="en-US" sz="4000" dirty="0">
              <a:ln>
                <a:solidFill>
                  <a:schemeClr val="tx1"/>
                </a:solidFill>
              </a:ln>
              <a:solidFill>
                <a:srgbClr val="00B0F0"/>
              </a:solidFill>
              <a:latin typeface="SVN-Hole Hearted" panose="020B0A06020104020203" pitchFamily="34" charset="0"/>
            </a:endParaRPr>
          </a:p>
        </p:txBody>
      </p:sp>
      <p:pic>
        <p:nvPicPr>
          <p:cNvPr id="5" name="Picture 2" descr="Pin on مجسمات">
            <a:extLst>
              <a:ext uri="{FF2B5EF4-FFF2-40B4-BE49-F238E27FC236}">
                <a16:creationId xmlns:a16="http://schemas.microsoft.com/office/drawing/2014/main" id="{A9F0AC91-B079-F564-8EC3-3638A5DF7E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79233" y1="19808" x2="79233" y2="19808"/>
                        <a14:foregroundMark x1="80351" y1="75559" x2="80351" y2="75559"/>
                        <a14:foregroundMark x1="78754" y1="75399" x2="78754" y2="75399"/>
                        <a14:foregroundMark x1="77636" y1="75240" x2="76198" y2="76038"/>
                        <a14:foregroundMark x1="61661" y1="88818" x2="61661" y2="88818"/>
                        <a14:foregroundMark x1="14856" y1="57987" x2="14856" y2="57987"/>
                        <a14:foregroundMark x1="25559" y1="28754" x2="25559" y2="28754"/>
                      </a14:backgroundRemoval>
                    </a14:imgEffect>
                  </a14:imgLayer>
                </a14:imgProps>
              </a:ext>
              <a:ext uri="{28A0092B-C50C-407E-A947-70E740481C1C}">
                <a14:useLocalDpi xmlns:a14="http://schemas.microsoft.com/office/drawing/2010/main" val="0"/>
              </a:ext>
            </a:extLst>
          </a:blip>
          <a:srcRect/>
          <a:stretch>
            <a:fillRect/>
          </a:stretch>
        </p:blipFill>
        <p:spPr bwMode="auto">
          <a:xfrm>
            <a:off x="1218772" y="2834130"/>
            <a:ext cx="4004626" cy="400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85199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5000" b="-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F523B3-CA74-EC52-327F-3908902F83C9}"/>
              </a:ext>
            </a:extLst>
          </p:cNvPr>
          <p:cNvSpPr txBox="1"/>
          <p:nvPr/>
        </p:nvSpPr>
        <p:spPr>
          <a:xfrm>
            <a:off x="621463" y="597013"/>
            <a:ext cx="10949074"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solidFill>
                    <a:prstClr val="black"/>
                  </a:solidFill>
                </a:ln>
                <a:solidFill>
                  <a:srgbClr val="9966FF"/>
                </a:solidFill>
                <a:effectLst/>
                <a:uLnTx/>
                <a:uFillTx/>
                <a:latin typeface="LNTH-LuoLuoNotangYuanTi 1" pitchFamily="2" charset="-128"/>
                <a:ea typeface="LNTH-LuoLuoNotangYuanTi 1" pitchFamily="2" charset="-128"/>
                <a:cs typeface="LNTH-LuoLuoNotangYuanTi 1" pitchFamily="2" charset="-128"/>
              </a:rPr>
              <a:t>SINH</a:t>
            </a:r>
            <a:r>
              <a:rPr kumimoji="0" lang="en-US" sz="13800" b="1" i="0" u="none" strike="noStrike" kern="1200" cap="none" spc="0" normalizeH="0" baseline="0" noProof="0">
                <a:ln>
                  <a:solidFill>
                    <a:prstClr val="black"/>
                  </a:solidFill>
                </a:ln>
                <a:solidFill>
                  <a:srgbClr val="51A59F"/>
                </a:solidFill>
                <a:effectLst/>
                <a:uLnTx/>
                <a:uFillTx/>
                <a:latin typeface="LNTH-LuoLuoNotangYuanTi 1" pitchFamily="2" charset="-128"/>
                <a:ea typeface="LNTH-LuoLuoNotangYuanTi 1" pitchFamily="2" charset="-128"/>
                <a:cs typeface="LNTH-LuoLuoNotangYuanTi 1" pitchFamily="2" charset="-128"/>
              </a:rPr>
              <a:t> </a:t>
            </a:r>
            <a:r>
              <a:rPr kumimoji="0" lang="en-US" sz="13800" b="1" i="0" u="none" strike="noStrike" kern="1200" cap="none" spc="0" normalizeH="0" baseline="0" noProof="0">
                <a:ln>
                  <a:solidFill>
                    <a:prstClr val="black"/>
                  </a:solidFill>
                </a:ln>
                <a:solidFill>
                  <a:srgbClr val="6699FF"/>
                </a:solidFill>
                <a:effectLst/>
                <a:uLnTx/>
                <a:uFillTx/>
                <a:latin typeface="LNTH-LuoLuoNotangYuanTi 1" pitchFamily="2" charset="-128"/>
                <a:ea typeface="LNTH-LuoLuoNotangYuanTi 1" pitchFamily="2" charset="-128"/>
                <a:cs typeface="LNTH-LuoLuoNotangYuanTi 1" pitchFamily="2" charset="-128"/>
              </a:rPr>
              <a:t>HOẠT</a:t>
            </a:r>
            <a:r>
              <a:rPr kumimoji="0" lang="en-US" sz="13800" b="1" i="0" u="none" strike="noStrike" kern="1200" cap="none" spc="0" normalizeH="0" noProof="0">
                <a:ln>
                  <a:solidFill>
                    <a:prstClr val="black"/>
                  </a:solidFill>
                </a:ln>
                <a:solidFill>
                  <a:srgbClr val="51A59F"/>
                </a:solidFill>
                <a:effectLst/>
                <a:uLnTx/>
                <a:uFillTx/>
                <a:latin typeface="LNTH-LuoLuoNotangYuanTi 1" pitchFamily="2" charset="-128"/>
                <a:ea typeface="LNTH-LuoLuoNotangYuanTi 1" pitchFamily="2" charset="-128"/>
                <a:cs typeface="LNTH-LuoLuoNotangYuanTi 1" pitchFamily="2" charset="-128"/>
              </a:rPr>
              <a:t> </a:t>
            </a:r>
            <a:r>
              <a:rPr kumimoji="0" lang="en-US" sz="13800" b="1" i="0" u="none" strike="noStrike" kern="1200" cap="none" spc="0" normalizeH="0" noProof="0">
                <a:ln>
                  <a:solidFill>
                    <a:prstClr val="black"/>
                  </a:solidFill>
                </a:ln>
                <a:solidFill>
                  <a:srgbClr val="66FFCC"/>
                </a:solidFill>
                <a:effectLst/>
                <a:uLnTx/>
                <a:uFillTx/>
                <a:latin typeface="LNTH-LuoLuoNotangYuanTi 1" pitchFamily="2" charset="-128"/>
                <a:ea typeface="LNTH-LuoLuoNotangYuanTi 1" pitchFamily="2" charset="-128"/>
                <a:cs typeface="LNTH-LuoLuoNotangYuanTi 1" pitchFamily="2" charset="-128"/>
              </a:rPr>
              <a:t>LỚP</a:t>
            </a:r>
            <a:endParaRPr kumimoji="0" lang="en-US" sz="13800" b="1" i="0" u="none" strike="noStrike" kern="1200" cap="none" spc="0" normalizeH="0" baseline="0" noProof="0" dirty="0">
              <a:ln>
                <a:solidFill>
                  <a:prstClr val="black"/>
                </a:solidFill>
              </a:ln>
              <a:solidFill>
                <a:srgbClr val="66FFCC"/>
              </a:solidFill>
              <a:effectLst/>
              <a:uLnTx/>
              <a:uFillTx/>
              <a:latin typeface="LNTH-LuoLuoNotangYuanTi 1" pitchFamily="2" charset="-128"/>
              <a:ea typeface="LNTH-LuoLuoNotangYuanTi 1" pitchFamily="2" charset="-128"/>
              <a:cs typeface="LNTH-LuoLuoNotangYuanTi 1" pitchFamily="2" charset="-128"/>
            </a:endParaRPr>
          </a:p>
        </p:txBody>
      </p:sp>
      <p:pic>
        <p:nvPicPr>
          <p:cNvPr id="7328" name="Hình ảnh 30" descr="Ảnh có chứa mẫu họa, búp bê&#10;&#10;Mô tả được tạo tự động">
            <a:extLst>
              <a:ext uri="{FF2B5EF4-FFF2-40B4-BE49-F238E27FC236}">
                <a16:creationId xmlns:a16="http://schemas.microsoft.com/office/drawing/2014/main" id="{70F03BD5-F2B9-107A-D042-F05A5057BBE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201" b="89790" l="1000" r="96167">
                        <a14:foregroundMark x1="5667" y1="45946" x2="5667" y2="45946"/>
                        <a14:foregroundMark x1="1000" y1="65165" x2="1000" y2="65165"/>
                        <a14:foregroundMark x1="23500" y1="12913" x2="23500" y2="12913"/>
                        <a14:foregroundMark x1="32667" y1="8408" x2="32667" y2="8408"/>
                        <a14:foregroundMark x1="27500" y1="8408" x2="27500" y2="8408"/>
                        <a14:foregroundMark x1="49333" y1="7808" x2="49333" y2="7808"/>
                        <a14:foregroundMark x1="49333" y1="7508" x2="49333" y2="7508"/>
                        <a14:foregroundMark x1="49333" y1="7508" x2="49333" y2="7508"/>
                        <a14:foregroundMark x1="86000" y1="26727" x2="86000" y2="26727"/>
                        <a14:foregroundMark x1="86000" y1="26727" x2="86000" y2="26727"/>
                        <a14:foregroundMark x1="86000" y1="26727" x2="86000" y2="26727"/>
                        <a14:foregroundMark x1="93833" y1="38438" x2="93833" y2="38438"/>
                        <a14:foregroundMark x1="93833" y1="38438" x2="93833" y2="38438"/>
                        <a14:foregroundMark x1="96333" y1="53153" x2="96333" y2="53153"/>
                        <a14:foregroundMark x1="96333" y1="53153" x2="96333" y2="53153"/>
                        <a14:foregroundMark x1="48833" y1="1201" x2="48833" y2="1201"/>
                        <a14:foregroundMark x1="48833" y1="1201" x2="48833" y2="1201"/>
                        <a14:foregroundMark x1="48833" y1="1201" x2="48833" y2="1201"/>
                        <a14:foregroundMark x1="48833" y1="1201" x2="48833" y2="1201"/>
                        <a14:foregroundMark x1="90500" y1="58559" x2="90500" y2="58559"/>
                        <a14:foregroundMark x1="95833" y1="48348" x2="95833" y2="48348"/>
                        <a14:backgroundMark x1="22833" y1="33634" x2="22833" y2="33634"/>
                        <a14:backgroundMark x1="26667" y1="39339" x2="26667" y2="39339"/>
                        <a14:backgroundMark x1="14000" y1="61562" x2="14000" y2="61562"/>
                        <a14:backgroundMark x1="15667" y1="60060" x2="15667" y2="60060"/>
                        <a14:backgroundMark x1="10833" y1="62162" x2="10833" y2="62162"/>
                        <a14:backgroundMark x1="21333" y1="44444" x2="21333" y2="44444"/>
                        <a14:backgroundMark x1="22333" y1="39339" x2="22333" y2="39339"/>
                        <a14:backgroundMark x1="22000" y1="41742" x2="22000" y2="41742"/>
                        <a14:backgroundMark x1="21000" y1="47447" x2="21000" y2="47447"/>
                        <a14:backgroundMark x1="20500" y1="49550" x2="20500" y2="49550"/>
                        <a14:backgroundMark x1="19833" y1="51351" x2="19833" y2="51351"/>
                        <a14:backgroundMark x1="19000" y1="54054" x2="19000" y2="54054"/>
                        <a14:backgroundMark x1="19500" y1="52553" x2="19500" y2="52553"/>
                        <a14:backgroundMark x1="18500" y1="55556" x2="18500" y2="55556"/>
                        <a14:backgroundMark x1="12333" y1="62462" x2="12333" y2="62462"/>
                        <a14:backgroundMark x1="74667" y1="39940" x2="74667" y2="39940"/>
                        <a14:backgroundMark x1="78667" y1="50150" x2="78667" y2="50150"/>
                        <a14:backgroundMark x1="76000" y1="44144" x2="76000" y2="44144"/>
                        <a14:backgroundMark x1="76333" y1="46246" x2="76333" y2="46246"/>
                        <a14:backgroundMark x1="82500" y1="54354" x2="82500" y2="54354"/>
                        <a14:backgroundMark x1="13333" y1="61862" x2="13333" y2="61862"/>
                        <a14:backgroundMark x1="500" y1="63363" x2="500" y2="63363"/>
                        <a14:backgroundMark x1="96000" y1="50751" x2="96000" y2="50751"/>
                      </a14:backgroundRemoval>
                    </a14:imgEffect>
                  </a14:imgLayer>
                </a14:imgProps>
              </a:ext>
              <a:ext uri="{28A0092B-C50C-407E-A947-70E740481C1C}">
                <a14:useLocalDpi xmlns:a14="http://schemas.microsoft.com/office/drawing/2010/main" val="0"/>
              </a:ext>
            </a:extLst>
          </a:blip>
          <a:srcRect b="19964"/>
          <a:stretch/>
        </p:blipFill>
        <p:spPr>
          <a:xfrm>
            <a:off x="1542867" y="2813004"/>
            <a:ext cx="9106265" cy="4044996"/>
          </a:xfrm>
          <a:prstGeom prst="rect">
            <a:avLst/>
          </a:prstGeom>
        </p:spPr>
      </p:pic>
    </p:spTree>
    <p:extLst>
      <p:ext uri="{BB962C8B-B14F-4D97-AF65-F5344CB8AC3E}">
        <p14:creationId xmlns:p14="http://schemas.microsoft.com/office/powerpoint/2010/main" val="5540478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328"/>
                                        </p:tgtEl>
                                        <p:attrNameLst>
                                          <p:attrName>style.visibility</p:attrName>
                                        </p:attrNameLst>
                                      </p:cBhvr>
                                      <p:to>
                                        <p:strVal val="visible"/>
                                      </p:to>
                                    </p:set>
                                    <p:animEffect transition="in" filter="wipe(down)">
                                      <p:cBhvr>
                                        <p:cTn id="10" dur="500"/>
                                        <p:tgtEl>
                                          <p:spTgt spid="7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22" name="Hộp Văn bản 3">
            <a:extLst>
              <a:ext uri="{FF2B5EF4-FFF2-40B4-BE49-F238E27FC236}">
                <a16:creationId xmlns:a16="http://schemas.microsoft.com/office/drawing/2014/main" id="{F7311904-312C-61F6-AA91-D4DAB190E77D}"/>
              </a:ext>
            </a:extLst>
          </p:cNvPr>
          <p:cNvSpPr txBox="1"/>
          <p:nvPr/>
        </p:nvSpPr>
        <p:spPr>
          <a:xfrm>
            <a:off x="1187670" y="372056"/>
            <a:ext cx="10310648" cy="1015663"/>
          </a:xfrm>
          <a:prstGeom prst="rect">
            <a:avLst/>
          </a:prstGeom>
          <a:noFill/>
        </p:spPr>
        <p:txBody>
          <a:bodyPr wrap="square" rtlCol="0">
            <a:spAutoFit/>
          </a:bodyPr>
          <a:lstStyle/>
          <a:p>
            <a:pPr algn="ctr"/>
            <a:r>
              <a:rPr lang="en-US" sz="6000" b="1">
                <a:ln w="22225">
                  <a:solidFill>
                    <a:schemeClr val="accent6">
                      <a:lumMod val="50000"/>
                    </a:schemeClr>
                  </a:solidFill>
                  <a:prstDash val="solid"/>
                </a:ln>
                <a:solidFill>
                  <a:srgbClr val="FFFF00"/>
                </a:solidFill>
                <a:latin typeface="SVN-Poky's" panose="020B0606040200020203" pitchFamily="34" charset="0"/>
              </a:rPr>
              <a:t>Phần nhận xét của Giáo viên</a:t>
            </a:r>
            <a:endParaRPr lang="en-US" sz="6000" b="1" dirty="0">
              <a:ln w="22225">
                <a:solidFill>
                  <a:schemeClr val="accent6">
                    <a:lumMod val="50000"/>
                  </a:schemeClr>
                </a:solidFill>
                <a:prstDash val="solid"/>
              </a:ln>
              <a:solidFill>
                <a:srgbClr val="FFFF00"/>
              </a:solidFill>
              <a:latin typeface="SVN-Poky's" panose="020B0606040200020203" pitchFamily="34" charset="0"/>
            </a:endParaRPr>
          </a:p>
        </p:txBody>
      </p:sp>
      <p:sp>
        <p:nvSpPr>
          <p:cNvPr id="23" name="Rectangle: Rounded Corners 22">
            <a:extLst>
              <a:ext uri="{FF2B5EF4-FFF2-40B4-BE49-F238E27FC236}">
                <a16:creationId xmlns:a16="http://schemas.microsoft.com/office/drawing/2014/main" id="{FA4E839E-7DEA-66D2-865B-0D68F8EF6659}"/>
              </a:ext>
            </a:extLst>
          </p:cNvPr>
          <p:cNvSpPr/>
          <p:nvPr/>
        </p:nvSpPr>
        <p:spPr>
          <a:xfrm>
            <a:off x="2897274" y="1707765"/>
            <a:ext cx="7972461" cy="4546952"/>
          </a:xfrm>
          <a:prstGeom prst="roundRect">
            <a:avLst/>
          </a:prstGeom>
          <a:solidFill>
            <a:schemeClr val="bg1">
              <a:alpha val="72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L</a:t>
            </a:r>
            <a:endParaRPr kumimoji="0" lang="en-US" sz="1800" b="0" i="0" u="none" strike="noStrike" kern="1200" cap="none" spc="0" normalizeH="0" baseline="0" noProof="0">
              <a:ln>
                <a:noFill/>
              </a:ln>
              <a:solidFill>
                <a:schemeClr val="accent6">
                  <a:lumMod val="75000"/>
                </a:schemeClr>
              </a:solidFill>
              <a:effectLst/>
              <a:uLnTx/>
              <a:uFillTx/>
              <a:latin typeface="Calibri"/>
              <a:ea typeface="+mn-ea"/>
              <a:cs typeface="+mn-cs"/>
            </a:endParaRPr>
          </a:p>
        </p:txBody>
      </p:sp>
      <p:pic>
        <p:nvPicPr>
          <p:cNvPr id="24" name="Picture 6" descr="66,925 Teacher Cartoon Stock Photos and Images - 123RF">
            <a:extLst>
              <a:ext uri="{FF2B5EF4-FFF2-40B4-BE49-F238E27FC236}">
                <a16:creationId xmlns:a16="http://schemas.microsoft.com/office/drawing/2014/main" id="{CAFAFAB5-B167-D542-41CD-FDFFA2F8F7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8" b="90000" l="47778" r="94000">
                        <a14:foregroundMark x1="78000" y1="20882" x2="78000" y2="20882"/>
                        <a14:foregroundMark x1="78000" y1="20882" x2="82667" y2="28529"/>
                        <a14:foregroundMark x1="75778" y1="9118" x2="75778" y2="9118"/>
                        <a14:foregroundMark x1="78667" y1="90294" x2="78667" y2="90294"/>
                        <a14:foregroundMark x1="47778" y1="34118" x2="47778" y2="34118"/>
                        <a14:backgroundMark x1="74444" y1="79118" x2="74444" y2="79118"/>
                        <a14:backgroundMark x1="74000" y1="78824" x2="75333" y2="82353"/>
                        <a14:backgroundMark x1="68889" y1="82353" x2="68889" y2="82353"/>
                      </a14:backgroundRemoval>
                    </a14:imgEffect>
                  </a14:imgLayer>
                </a14:imgProps>
              </a:ext>
              <a:ext uri="{28A0092B-C50C-407E-A947-70E740481C1C}">
                <a14:useLocalDpi xmlns:a14="http://schemas.microsoft.com/office/drawing/2010/main" val="0"/>
              </a:ext>
            </a:extLst>
          </a:blip>
          <a:srcRect l="44410"/>
          <a:stretch/>
        </p:blipFill>
        <p:spPr bwMode="auto">
          <a:xfrm flipH="1">
            <a:off x="-103309" y="2362782"/>
            <a:ext cx="3505080" cy="476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45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75E-6 -3.7037E-6 L -3.75E-6 -0.07222 " pathEditMode="relative" rAng="0" ptsTypes="AA">
                                      <p:cBhvr>
                                        <p:cTn id="6" dur="250" accel="50000" decel="50000" autoRev="1" fill="hold">
                                          <p:stCondLst>
                                            <p:cond delay="0"/>
                                          </p:stCondLst>
                                        </p:cTn>
                                        <p:tgtEl>
                                          <p:spTgt spid="22"/>
                                        </p:tgtEl>
                                        <p:attrNameLst>
                                          <p:attrName>ppt_x</p:attrName>
                                          <p:attrName>ppt_y</p:attrName>
                                        </p:attrNameLst>
                                      </p:cBhvr>
                                      <p:rCtr x="0" y="-3611"/>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31118-53E0-46B2-54C2-6A2027EE0D6C}"/>
              </a:ext>
            </a:extLst>
          </p:cNvPr>
          <p:cNvSpPr txBox="1"/>
          <p:nvPr/>
        </p:nvSpPr>
        <p:spPr>
          <a:xfrm>
            <a:off x="2643487" y="564108"/>
            <a:ext cx="6211343" cy="1736646"/>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800" err="1">
                <a:solidFill>
                  <a:srgbClr val="FF0000"/>
                </a:solidFill>
                <a:latin typeface="UTM Cookies" panose="02040603050506020204" pitchFamily="18" charset="0"/>
              </a:rPr>
              <a:t>Phần</a:t>
            </a:r>
            <a:r>
              <a:rPr lang="en-US" sz="4800">
                <a:latin typeface="UTM Cookies" panose="02040603050506020204" pitchFamily="18" charset="0"/>
              </a:rPr>
              <a:t>  </a:t>
            </a:r>
            <a:r>
              <a:rPr lang="en-US" sz="4800">
                <a:solidFill>
                  <a:schemeClr val="accent6">
                    <a:lumMod val="75000"/>
                  </a:schemeClr>
                </a:solidFill>
                <a:latin typeface="UTM Cookies" panose="02040603050506020204" pitchFamily="18" charset="0"/>
              </a:rPr>
              <a:t>làm</a:t>
            </a:r>
            <a:r>
              <a:rPr lang="en-US" sz="4800">
                <a:latin typeface="UTM Cookies" panose="02040603050506020204" pitchFamily="18" charset="0"/>
              </a:rPr>
              <a:t> </a:t>
            </a:r>
            <a:r>
              <a:rPr lang="en-US" sz="4800">
                <a:solidFill>
                  <a:srgbClr val="FFC000"/>
                </a:solidFill>
                <a:latin typeface="UTM Cookies" panose="02040603050506020204" pitchFamily="18" charset="0"/>
              </a:rPr>
              <a:t>việc</a:t>
            </a:r>
            <a:r>
              <a:rPr lang="en-US" sz="4800">
                <a:latin typeface="UTM Cookies" panose="02040603050506020204" pitchFamily="18" charset="0"/>
              </a:rPr>
              <a:t> </a:t>
            </a:r>
            <a:r>
              <a:rPr lang="en-US" sz="4800">
                <a:solidFill>
                  <a:srgbClr val="00B050"/>
                </a:solidFill>
                <a:latin typeface="UTM Cookies" panose="02040603050506020204" pitchFamily="18" charset="0"/>
              </a:rPr>
              <a:t>của</a:t>
            </a:r>
            <a:r>
              <a:rPr lang="en-US" sz="4800">
                <a:latin typeface="UTM Cookies" panose="02040603050506020204" pitchFamily="18" charset="0"/>
              </a:rPr>
              <a:t> </a:t>
            </a:r>
            <a:r>
              <a:rPr lang="en-US" sz="4800">
                <a:solidFill>
                  <a:srgbClr val="0070C0"/>
                </a:solidFill>
                <a:latin typeface="UTM Cookies" panose="02040603050506020204" pitchFamily="18" charset="0"/>
              </a:rPr>
              <a:t>ban</a:t>
            </a:r>
            <a:r>
              <a:rPr lang="en-US" sz="4800">
                <a:latin typeface="UTM Cookies" panose="02040603050506020204" pitchFamily="18" charset="0"/>
              </a:rPr>
              <a:t> </a:t>
            </a:r>
            <a:r>
              <a:rPr lang="en-US" sz="4800">
                <a:solidFill>
                  <a:srgbClr val="002060"/>
                </a:solidFill>
                <a:latin typeface="UTM Cookies" panose="02040603050506020204" pitchFamily="18" charset="0"/>
              </a:rPr>
              <a:t>cán</a:t>
            </a:r>
            <a:r>
              <a:rPr lang="en-US" sz="4800">
                <a:latin typeface="UTM Cookies" panose="02040603050506020204" pitchFamily="18" charset="0"/>
              </a:rPr>
              <a:t> </a:t>
            </a:r>
            <a:r>
              <a:rPr lang="en-US" sz="4800">
                <a:solidFill>
                  <a:schemeClr val="accent6">
                    <a:lumMod val="50000"/>
                  </a:schemeClr>
                </a:solidFill>
                <a:latin typeface="UTM Cookies" panose="02040603050506020204" pitchFamily="18" charset="0"/>
              </a:rPr>
              <a:t>sự</a:t>
            </a:r>
            <a:r>
              <a:rPr lang="en-US" sz="4800">
                <a:latin typeface="UTM Cookies" panose="02040603050506020204" pitchFamily="18" charset="0"/>
              </a:rPr>
              <a:t> </a:t>
            </a:r>
            <a:r>
              <a:rPr lang="en-US" sz="4800">
                <a:solidFill>
                  <a:schemeClr val="bg2">
                    <a:lumMod val="50000"/>
                  </a:schemeClr>
                </a:solidFill>
                <a:latin typeface="UTM Cookies" panose="02040603050506020204" pitchFamily="18" charset="0"/>
              </a:rPr>
              <a:t>lớp</a:t>
            </a:r>
            <a:endParaRPr lang="en-US" sz="4800" dirty="0">
              <a:solidFill>
                <a:schemeClr val="bg2">
                  <a:lumMod val="50000"/>
                </a:schemeClr>
              </a:solidFill>
              <a:latin typeface="UTM Cookies" panose="02040603050506020204" pitchFamily="18" charset="0"/>
            </a:endParaRPr>
          </a:p>
        </p:txBody>
      </p:sp>
      <p:sp>
        <p:nvSpPr>
          <p:cNvPr id="6" name="Speech Bubble: Rectangle with Corners Rounded 5">
            <a:extLst>
              <a:ext uri="{FF2B5EF4-FFF2-40B4-BE49-F238E27FC236}">
                <a16:creationId xmlns:a16="http://schemas.microsoft.com/office/drawing/2014/main" id="{6094D28D-913C-0F99-09B4-5CB453C2D893}"/>
              </a:ext>
            </a:extLst>
          </p:cNvPr>
          <p:cNvSpPr/>
          <p:nvPr/>
        </p:nvSpPr>
        <p:spPr>
          <a:xfrm>
            <a:off x="190450" y="2184526"/>
            <a:ext cx="3568789" cy="1727410"/>
          </a:xfrm>
          <a:prstGeom prst="wedgeRoundRectCallout">
            <a:avLst>
              <a:gd name="adj1" fmla="val -10331"/>
              <a:gd name="adj2" fmla="val 79988"/>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73D1B72-DE50-756A-EEA8-AAE664DBCD4C}"/>
              </a:ext>
            </a:extLst>
          </p:cNvPr>
          <p:cNvSpPr txBox="1"/>
          <p:nvPr/>
        </p:nvSpPr>
        <p:spPr>
          <a:xfrm>
            <a:off x="85320" y="2309567"/>
            <a:ext cx="3779048" cy="1477328"/>
          </a:xfrm>
          <a:prstGeom prst="rect">
            <a:avLst/>
          </a:prstGeom>
          <a:noFill/>
        </p:spPr>
        <p:txBody>
          <a:bodyPr wrap="square" rtlCol="0">
            <a:spAutoFit/>
          </a:bodyPr>
          <a:lstStyle/>
          <a:p>
            <a:pPr algn="ctr"/>
            <a:r>
              <a:rPr lang="en-US" sz="3000" b="1" dirty="0" err="1">
                <a:latin typeface="Calibri" panose="020F0502020204030204" pitchFamily="34" charset="0"/>
                <a:cs typeface="Calibri" panose="020F0502020204030204" pitchFamily="34" charset="0"/>
              </a:rPr>
              <a:t>Các</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tổ</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trưởng</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báo</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cáo</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kết</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quả</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hoạt</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động</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trong</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tuần</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của</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tổ</a:t>
            </a:r>
            <a:endParaRPr lang="en-US" sz="3000" b="1" dirty="0">
              <a:latin typeface="Calibri" panose="020F0502020204030204" pitchFamily="34" charset="0"/>
              <a:cs typeface="Calibri" panose="020F0502020204030204" pitchFamily="34" charset="0"/>
            </a:endParaRPr>
          </a:p>
        </p:txBody>
      </p:sp>
      <p:sp>
        <p:nvSpPr>
          <p:cNvPr id="13" name="Speech Bubble: Rectangle with Corners Rounded 12">
            <a:extLst>
              <a:ext uri="{FF2B5EF4-FFF2-40B4-BE49-F238E27FC236}">
                <a16:creationId xmlns:a16="http://schemas.microsoft.com/office/drawing/2014/main" id="{B17A7D3A-9710-4D61-33C8-E3E32C7C9413}"/>
              </a:ext>
            </a:extLst>
          </p:cNvPr>
          <p:cNvSpPr/>
          <p:nvPr/>
        </p:nvSpPr>
        <p:spPr>
          <a:xfrm>
            <a:off x="7880274" y="2184526"/>
            <a:ext cx="3568789" cy="1727410"/>
          </a:xfrm>
          <a:prstGeom prst="wedgeRoundRectCallout">
            <a:avLst>
              <a:gd name="adj1" fmla="val 4394"/>
              <a:gd name="adj2" fmla="val 72687"/>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D9B540-20F2-1A6D-4C5D-9C37EDCC45D5}"/>
              </a:ext>
            </a:extLst>
          </p:cNvPr>
          <p:cNvSpPr txBox="1"/>
          <p:nvPr/>
        </p:nvSpPr>
        <p:spPr>
          <a:xfrm>
            <a:off x="7880274" y="2309567"/>
            <a:ext cx="3698008" cy="1477328"/>
          </a:xfrm>
          <a:prstGeom prst="rect">
            <a:avLst/>
          </a:prstGeom>
          <a:noFill/>
        </p:spPr>
        <p:txBody>
          <a:bodyPr wrap="square">
            <a:spAutoFit/>
          </a:bodyPr>
          <a:lstStyle/>
          <a:p>
            <a:pPr algn="ctr"/>
            <a:r>
              <a:rPr lang="vi-VN" sz="3000" b="1">
                <a:solidFill>
                  <a:schemeClr val="tx1"/>
                </a:solidFill>
                <a:latin typeface="Calibri" panose="020F0502020204030204" pitchFamily="34" charset="0"/>
                <a:cs typeface="Calibri" panose="020F0502020204030204" pitchFamily="34" charset="0"/>
              </a:rPr>
              <a:t>Lớp trưởng báo cáo kết quả học tập của lớp trong tuần</a:t>
            </a:r>
            <a:endParaRPr lang="vi-VN" sz="3000" b="1" dirty="0">
              <a:solidFill>
                <a:schemeClr val="tx1"/>
              </a:solidFill>
              <a:latin typeface="Calibri" panose="020F0502020204030204" pitchFamily="34" charset="0"/>
              <a:cs typeface="Calibri" panose="020F0502020204030204" pitchFamily="34" charset="0"/>
            </a:endParaRPr>
          </a:p>
        </p:txBody>
      </p:sp>
      <p:pic>
        <p:nvPicPr>
          <p:cNvPr id="4" name="Picture 4" descr="Cute boy cartoon Images | Free Vectors, Stock Photos &amp; PSD">
            <a:extLst>
              <a:ext uri="{FF2B5EF4-FFF2-40B4-BE49-F238E27FC236}">
                <a16:creationId xmlns:a16="http://schemas.microsoft.com/office/drawing/2014/main" id="{C8AD3CD1-AF7D-CC94-2423-A911FA0668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1277840" y="3387625"/>
            <a:ext cx="4471319" cy="3577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iagram&#10;&#10;Description automatically generated">
            <a:extLst>
              <a:ext uri="{FF2B5EF4-FFF2-40B4-BE49-F238E27FC236}">
                <a16:creationId xmlns:a16="http://schemas.microsoft.com/office/drawing/2014/main" id="{03CE31AE-C493-A281-9375-08E666FC04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6235140" y="3684729"/>
            <a:ext cx="4184985" cy="3347828"/>
          </a:xfrm>
          <a:prstGeom prst="rect">
            <a:avLst/>
          </a:prstGeom>
        </p:spPr>
      </p:pic>
    </p:spTree>
    <p:extLst>
      <p:ext uri="{BB962C8B-B14F-4D97-AF65-F5344CB8AC3E}">
        <p14:creationId xmlns:p14="http://schemas.microsoft.com/office/powerpoint/2010/main" val="16462492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37"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900" decel="100000" fill="hold"/>
                                        <p:tgtEl>
                                          <p:spTgt spid="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1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Hộp Văn bản 3">
            <a:extLst>
              <a:ext uri="{FF2B5EF4-FFF2-40B4-BE49-F238E27FC236}">
                <a16:creationId xmlns:a16="http://schemas.microsoft.com/office/drawing/2014/main" id="{C42F7F47-5639-5B52-C59B-5044C35F3304}"/>
              </a:ext>
            </a:extLst>
          </p:cNvPr>
          <p:cNvSpPr txBox="1"/>
          <p:nvPr/>
        </p:nvSpPr>
        <p:spPr>
          <a:xfrm>
            <a:off x="1187670" y="372056"/>
            <a:ext cx="10310648" cy="1015663"/>
          </a:xfrm>
          <a:prstGeom prst="rect">
            <a:avLst/>
          </a:prstGeom>
          <a:noFill/>
        </p:spPr>
        <p:txBody>
          <a:bodyPr wrap="square" rtlCol="0">
            <a:spAutoFit/>
          </a:bodyPr>
          <a:lstStyle/>
          <a:p>
            <a:pPr algn="ctr"/>
            <a:r>
              <a:rPr lang="en-US" sz="6000" b="1">
                <a:ln w="22225">
                  <a:solidFill>
                    <a:schemeClr val="accent6">
                      <a:lumMod val="50000"/>
                    </a:schemeClr>
                  </a:solidFill>
                  <a:prstDash val="solid"/>
                </a:ln>
                <a:solidFill>
                  <a:srgbClr val="FFFF00"/>
                </a:solidFill>
                <a:latin typeface="SVN-Poky's" panose="020B0606040200020203" pitchFamily="34" charset="0"/>
              </a:rPr>
              <a:t>Phần nhận xét của Giáo viên</a:t>
            </a:r>
            <a:endParaRPr lang="en-US" sz="6000" b="1" dirty="0">
              <a:ln w="22225">
                <a:solidFill>
                  <a:schemeClr val="accent6">
                    <a:lumMod val="50000"/>
                  </a:schemeClr>
                </a:solidFill>
                <a:prstDash val="solid"/>
              </a:ln>
              <a:solidFill>
                <a:srgbClr val="FFFF00"/>
              </a:solidFill>
              <a:latin typeface="SVN-Poky's" panose="020B0606040200020203" pitchFamily="34" charset="0"/>
            </a:endParaRPr>
          </a:p>
        </p:txBody>
      </p:sp>
      <p:sp>
        <p:nvSpPr>
          <p:cNvPr id="9" name="Rectangle: Rounded Corners 8">
            <a:extLst>
              <a:ext uri="{FF2B5EF4-FFF2-40B4-BE49-F238E27FC236}">
                <a16:creationId xmlns:a16="http://schemas.microsoft.com/office/drawing/2014/main" id="{963666AD-40EF-795E-3EBC-BA4AC04274E2}"/>
              </a:ext>
            </a:extLst>
          </p:cNvPr>
          <p:cNvSpPr/>
          <p:nvPr/>
        </p:nvSpPr>
        <p:spPr>
          <a:xfrm>
            <a:off x="2897274" y="1707765"/>
            <a:ext cx="7972461" cy="4546952"/>
          </a:xfrm>
          <a:prstGeom prst="roundRect">
            <a:avLst/>
          </a:prstGeom>
          <a:solidFill>
            <a:schemeClr val="bg1">
              <a:alpha val="72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L</a:t>
            </a:r>
            <a:endParaRPr kumimoji="0" lang="en-US" sz="1800" b="0" i="0" u="none" strike="noStrike" kern="1200" cap="none" spc="0" normalizeH="0" baseline="0" noProof="0">
              <a:ln>
                <a:noFill/>
              </a:ln>
              <a:solidFill>
                <a:schemeClr val="accent6">
                  <a:lumMod val="75000"/>
                </a:schemeClr>
              </a:solidFill>
              <a:effectLst/>
              <a:uLnTx/>
              <a:uFillTx/>
              <a:latin typeface="Calibri"/>
              <a:ea typeface="+mn-ea"/>
              <a:cs typeface="+mn-cs"/>
            </a:endParaRPr>
          </a:p>
        </p:txBody>
      </p:sp>
      <p:pic>
        <p:nvPicPr>
          <p:cNvPr id="11" name="Picture 6" descr="66,925 Teacher Cartoon Stock Photos and Images - 123RF">
            <a:extLst>
              <a:ext uri="{FF2B5EF4-FFF2-40B4-BE49-F238E27FC236}">
                <a16:creationId xmlns:a16="http://schemas.microsoft.com/office/drawing/2014/main" id="{D78AFC6C-37A8-4C5C-1860-1ED0595E021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8" b="90000" l="47778" r="94000">
                        <a14:foregroundMark x1="78000" y1="20882" x2="78000" y2="20882"/>
                        <a14:foregroundMark x1="78000" y1="20882" x2="82667" y2="28529"/>
                        <a14:foregroundMark x1="75778" y1="9118" x2="75778" y2="9118"/>
                        <a14:foregroundMark x1="78667" y1="90294" x2="78667" y2="90294"/>
                        <a14:foregroundMark x1="47778" y1="34118" x2="47778" y2="34118"/>
                        <a14:backgroundMark x1="74444" y1="79118" x2="74444" y2="79118"/>
                        <a14:backgroundMark x1="74000" y1="78824" x2="75333" y2="82353"/>
                        <a14:backgroundMark x1="68889" y1="82353" x2="68889" y2="82353"/>
                      </a14:backgroundRemoval>
                    </a14:imgEffect>
                  </a14:imgLayer>
                </a14:imgProps>
              </a:ext>
              <a:ext uri="{28A0092B-C50C-407E-A947-70E740481C1C}">
                <a14:useLocalDpi xmlns:a14="http://schemas.microsoft.com/office/drawing/2010/main" val="0"/>
              </a:ext>
            </a:extLst>
          </a:blip>
          <a:srcRect l="44410"/>
          <a:stretch/>
        </p:blipFill>
        <p:spPr bwMode="auto">
          <a:xfrm flipH="1">
            <a:off x="-103309" y="2362782"/>
            <a:ext cx="3505080" cy="47639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DE57987-4DED-CC2E-3152-0927CA92C273}"/>
              </a:ext>
            </a:extLst>
          </p:cNvPr>
          <p:cNvSpPr txBox="1"/>
          <p:nvPr/>
        </p:nvSpPr>
        <p:spPr>
          <a:xfrm>
            <a:off x="3101941" y="2039616"/>
            <a:ext cx="6600825" cy="646331"/>
          </a:xfrm>
          <a:prstGeom prst="rect">
            <a:avLst/>
          </a:prstGeom>
          <a:noFill/>
        </p:spPr>
        <p:txBody>
          <a:bodyPr wrap="square" rtlCol="0">
            <a:spAutoFit/>
          </a:bodyPr>
          <a:lstStyle/>
          <a:p>
            <a:r>
              <a:rPr lang="en-US" sz="3600">
                <a:solidFill>
                  <a:srgbClr val="FF0000"/>
                </a:solidFill>
                <a:latin typeface="Calibri" panose="020F0502020204030204" pitchFamily="34" charset="0"/>
                <a:cs typeface="Calibri" panose="020F0502020204030204" pitchFamily="34" charset="0"/>
              </a:rPr>
              <a:t>Ưu điểm:</a:t>
            </a:r>
          </a:p>
        </p:txBody>
      </p:sp>
    </p:spTree>
    <p:extLst>
      <p:ext uri="{BB962C8B-B14F-4D97-AF65-F5344CB8AC3E}">
        <p14:creationId xmlns:p14="http://schemas.microsoft.com/office/powerpoint/2010/main" val="21151943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75E-6 -3.7037E-6 L -3.75E-6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Hộp Văn bản 3">
            <a:extLst>
              <a:ext uri="{FF2B5EF4-FFF2-40B4-BE49-F238E27FC236}">
                <a16:creationId xmlns:a16="http://schemas.microsoft.com/office/drawing/2014/main" id="{779FB3CD-C45D-E267-DF65-5267D3CBB5D5}"/>
              </a:ext>
            </a:extLst>
          </p:cNvPr>
          <p:cNvSpPr txBox="1"/>
          <p:nvPr/>
        </p:nvSpPr>
        <p:spPr>
          <a:xfrm>
            <a:off x="1187670" y="372056"/>
            <a:ext cx="10310648" cy="1015663"/>
          </a:xfrm>
          <a:prstGeom prst="rect">
            <a:avLst/>
          </a:prstGeom>
          <a:noFill/>
        </p:spPr>
        <p:txBody>
          <a:bodyPr wrap="square" rtlCol="0">
            <a:spAutoFit/>
          </a:bodyPr>
          <a:lstStyle/>
          <a:p>
            <a:pPr algn="ctr"/>
            <a:r>
              <a:rPr lang="en-US" sz="6000" b="1">
                <a:ln w="22225">
                  <a:solidFill>
                    <a:schemeClr val="accent6">
                      <a:lumMod val="50000"/>
                    </a:schemeClr>
                  </a:solidFill>
                  <a:prstDash val="solid"/>
                </a:ln>
                <a:solidFill>
                  <a:srgbClr val="FFFF00"/>
                </a:solidFill>
                <a:latin typeface="SVN-Poky's" panose="020B0606040200020203" pitchFamily="34" charset="0"/>
              </a:rPr>
              <a:t>Phần nhận xét của Giáo viên</a:t>
            </a:r>
            <a:endParaRPr lang="en-US" sz="6000" b="1" dirty="0">
              <a:ln w="22225">
                <a:solidFill>
                  <a:schemeClr val="accent6">
                    <a:lumMod val="50000"/>
                  </a:schemeClr>
                </a:solidFill>
                <a:prstDash val="solid"/>
              </a:ln>
              <a:solidFill>
                <a:srgbClr val="FFFF00"/>
              </a:solidFill>
              <a:latin typeface="SVN-Poky's" panose="020B0606040200020203" pitchFamily="34" charset="0"/>
            </a:endParaRPr>
          </a:p>
        </p:txBody>
      </p:sp>
      <p:sp>
        <p:nvSpPr>
          <p:cNvPr id="9" name="Rectangle: Rounded Corners 8">
            <a:extLst>
              <a:ext uri="{FF2B5EF4-FFF2-40B4-BE49-F238E27FC236}">
                <a16:creationId xmlns:a16="http://schemas.microsoft.com/office/drawing/2014/main" id="{ECEC7975-4C1F-FF11-3495-F489AF0B1B48}"/>
              </a:ext>
            </a:extLst>
          </p:cNvPr>
          <p:cNvSpPr/>
          <p:nvPr/>
        </p:nvSpPr>
        <p:spPr>
          <a:xfrm>
            <a:off x="2897274" y="1707765"/>
            <a:ext cx="7972461" cy="4546952"/>
          </a:xfrm>
          <a:prstGeom prst="roundRect">
            <a:avLst/>
          </a:prstGeom>
          <a:solidFill>
            <a:schemeClr val="bg1">
              <a:alpha val="72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L</a:t>
            </a:r>
            <a:endParaRPr kumimoji="0" lang="en-US" sz="1800" b="0" i="0" u="none" strike="noStrike" kern="1200" cap="none" spc="0" normalizeH="0" baseline="0" noProof="0">
              <a:ln>
                <a:noFill/>
              </a:ln>
              <a:solidFill>
                <a:schemeClr val="accent6">
                  <a:lumMod val="75000"/>
                </a:schemeClr>
              </a:solidFill>
              <a:effectLst/>
              <a:uLnTx/>
              <a:uFillTx/>
              <a:latin typeface="Calibri"/>
              <a:ea typeface="+mn-ea"/>
              <a:cs typeface="+mn-cs"/>
            </a:endParaRPr>
          </a:p>
        </p:txBody>
      </p:sp>
      <p:pic>
        <p:nvPicPr>
          <p:cNvPr id="10" name="Picture 6" descr="66,925 Teacher Cartoon Stock Photos and Images - 123RF">
            <a:extLst>
              <a:ext uri="{FF2B5EF4-FFF2-40B4-BE49-F238E27FC236}">
                <a16:creationId xmlns:a16="http://schemas.microsoft.com/office/drawing/2014/main" id="{4F680F21-3D56-5DB7-1727-4EF484652C1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18" b="90000" l="47778" r="94000">
                        <a14:foregroundMark x1="78000" y1="20882" x2="78000" y2="20882"/>
                        <a14:foregroundMark x1="78000" y1="20882" x2="82667" y2="28529"/>
                        <a14:foregroundMark x1="75778" y1="9118" x2="75778" y2="9118"/>
                        <a14:foregroundMark x1="78667" y1="90294" x2="78667" y2="90294"/>
                        <a14:foregroundMark x1="47778" y1="34118" x2="47778" y2="34118"/>
                        <a14:backgroundMark x1="74444" y1="79118" x2="74444" y2="79118"/>
                        <a14:backgroundMark x1="74000" y1="78824" x2="75333" y2="82353"/>
                        <a14:backgroundMark x1="68889" y1="82353" x2="68889" y2="82353"/>
                      </a14:backgroundRemoval>
                    </a14:imgEffect>
                  </a14:imgLayer>
                </a14:imgProps>
              </a:ext>
              <a:ext uri="{28A0092B-C50C-407E-A947-70E740481C1C}">
                <a14:useLocalDpi xmlns:a14="http://schemas.microsoft.com/office/drawing/2010/main" val="0"/>
              </a:ext>
            </a:extLst>
          </a:blip>
          <a:srcRect l="44410"/>
          <a:stretch/>
        </p:blipFill>
        <p:spPr bwMode="auto">
          <a:xfrm flipH="1">
            <a:off x="-103309" y="2362782"/>
            <a:ext cx="3505080" cy="47639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85A44E-BE72-90F5-2394-D12C8768C41B}"/>
              </a:ext>
            </a:extLst>
          </p:cNvPr>
          <p:cNvSpPr txBox="1"/>
          <p:nvPr/>
        </p:nvSpPr>
        <p:spPr>
          <a:xfrm>
            <a:off x="3101941" y="2039616"/>
            <a:ext cx="6600825" cy="646331"/>
          </a:xfrm>
          <a:prstGeom prst="rect">
            <a:avLst/>
          </a:prstGeom>
          <a:noFill/>
        </p:spPr>
        <p:txBody>
          <a:bodyPr wrap="square" rtlCol="0">
            <a:spAutoFit/>
          </a:bodyPr>
          <a:lstStyle/>
          <a:p>
            <a:r>
              <a:rPr lang="en-US" sz="3600">
                <a:solidFill>
                  <a:srgbClr val="FF0000"/>
                </a:solidFill>
                <a:latin typeface="Calibri" panose="020F0502020204030204" pitchFamily="34" charset="0"/>
                <a:cs typeface="Calibri" panose="020F0502020204030204" pitchFamily="34" charset="0"/>
              </a:rPr>
              <a:t>Hạn chế:</a:t>
            </a:r>
          </a:p>
        </p:txBody>
      </p:sp>
    </p:spTree>
    <p:extLst>
      <p:ext uri="{BB962C8B-B14F-4D97-AF65-F5344CB8AC3E}">
        <p14:creationId xmlns:p14="http://schemas.microsoft.com/office/powerpoint/2010/main" val="2751992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75E-6 -3.7037E-6 L -3.75E-6 -0.07222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F44C1-7C26-1C28-A172-18FD808BEC85}"/>
              </a:ext>
            </a:extLst>
          </p:cNvPr>
          <p:cNvSpPr txBox="1"/>
          <p:nvPr/>
        </p:nvSpPr>
        <p:spPr>
          <a:xfrm>
            <a:off x="2884626" y="437534"/>
            <a:ext cx="6422747" cy="1021556"/>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5400">
                <a:solidFill>
                  <a:srgbClr val="FF0000"/>
                </a:solidFill>
                <a:latin typeface="UTM Cookies" panose="02040603050506020204" pitchFamily="18" charset="0"/>
              </a:rPr>
              <a:t>Góc</a:t>
            </a:r>
            <a:r>
              <a:rPr lang="en-US" sz="5400">
                <a:latin typeface="UTM Cookies" panose="02040603050506020204" pitchFamily="18" charset="0"/>
              </a:rPr>
              <a:t> </a:t>
            </a:r>
            <a:r>
              <a:rPr lang="en-US" sz="5400">
                <a:solidFill>
                  <a:srgbClr val="FFC000"/>
                </a:solidFill>
                <a:latin typeface="UTM Cookies" panose="02040603050506020204" pitchFamily="18" charset="0"/>
              </a:rPr>
              <a:t>tuyên</a:t>
            </a:r>
            <a:r>
              <a:rPr lang="en-US" sz="5400">
                <a:latin typeface="UTM Cookies" panose="02040603050506020204" pitchFamily="18" charset="0"/>
              </a:rPr>
              <a:t> </a:t>
            </a:r>
            <a:r>
              <a:rPr lang="en-US" sz="5400">
                <a:solidFill>
                  <a:srgbClr val="00B050"/>
                </a:solidFill>
                <a:latin typeface="UTM Cookies" panose="02040603050506020204" pitchFamily="18" charset="0"/>
              </a:rPr>
              <a:t>dương</a:t>
            </a:r>
            <a:endParaRPr lang="en-US" sz="5400" dirty="0">
              <a:solidFill>
                <a:srgbClr val="00B050"/>
              </a:solidFill>
              <a:latin typeface="UTM Cookies" panose="02040603050506020204" pitchFamily="18" charset="0"/>
            </a:endParaRPr>
          </a:p>
        </p:txBody>
      </p:sp>
      <p:pic>
        <p:nvPicPr>
          <p:cNvPr id="3" name="Picture 4" descr="Cute boy cartoon Images | Free Vectors, Stock Photos &amp; PSD">
            <a:extLst>
              <a:ext uri="{FF2B5EF4-FFF2-40B4-BE49-F238E27FC236}">
                <a16:creationId xmlns:a16="http://schemas.microsoft.com/office/drawing/2014/main" id="{C47218A9-6328-BAC3-B882-06EC1771675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647165" y="3429000"/>
            <a:ext cx="4555579" cy="3644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iagram&#10;&#10;Description automatically generated">
            <a:extLst>
              <a:ext uri="{FF2B5EF4-FFF2-40B4-BE49-F238E27FC236}">
                <a16:creationId xmlns:a16="http://schemas.microsoft.com/office/drawing/2014/main" id="{51CDB7B1-BE1A-EFE6-5B07-0967701FCF9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6894786" y="3600460"/>
            <a:ext cx="4046158" cy="3236772"/>
          </a:xfrm>
          <a:prstGeom prst="rect">
            <a:avLst/>
          </a:prstGeom>
        </p:spPr>
      </p:pic>
      <p:sp>
        <p:nvSpPr>
          <p:cNvPr id="5" name="TextBox 4">
            <a:extLst>
              <a:ext uri="{FF2B5EF4-FFF2-40B4-BE49-F238E27FC236}">
                <a16:creationId xmlns:a16="http://schemas.microsoft.com/office/drawing/2014/main" id="{78ECCFEC-52AD-1189-00A0-F9EA745A7420}"/>
              </a:ext>
            </a:extLst>
          </p:cNvPr>
          <p:cNvSpPr txBox="1"/>
          <p:nvPr/>
        </p:nvSpPr>
        <p:spPr>
          <a:xfrm>
            <a:off x="787650" y="1873822"/>
            <a:ext cx="3278243" cy="160043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en-US" sz="4400">
                <a:solidFill>
                  <a:srgbClr val="FF0000"/>
                </a:solidFill>
                <a:latin typeface="SVN-Kitten" pitchFamily="50" charset="0"/>
              </a:rPr>
              <a:t>Huy chương  giải Toán</a:t>
            </a:r>
            <a:endParaRPr lang="en-US" sz="4400" dirty="0">
              <a:solidFill>
                <a:srgbClr val="FF0000"/>
              </a:solidFill>
              <a:latin typeface="SVN-Kitten" pitchFamily="50" charset="0"/>
            </a:endParaRPr>
          </a:p>
        </p:txBody>
      </p:sp>
      <p:sp>
        <p:nvSpPr>
          <p:cNvPr id="6" name="TextBox 5">
            <a:extLst>
              <a:ext uri="{FF2B5EF4-FFF2-40B4-BE49-F238E27FC236}">
                <a16:creationId xmlns:a16="http://schemas.microsoft.com/office/drawing/2014/main" id="{56C298FE-06C9-5DB9-9847-F6F1FBB20C8D}"/>
              </a:ext>
            </a:extLst>
          </p:cNvPr>
          <p:cNvSpPr txBox="1"/>
          <p:nvPr/>
        </p:nvSpPr>
        <p:spPr>
          <a:xfrm>
            <a:off x="7343162" y="1854883"/>
            <a:ext cx="3278243" cy="160043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en-US" sz="4400">
                <a:solidFill>
                  <a:srgbClr val="FF0000"/>
                </a:solidFill>
                <a:latin typeface="SVN-Kitten" pitchFamily="50" charset="0"/>
              </a:rPr>
              <a:t>Ngôi sao chăm chỉ</a:t>
            </a:r>
            <a:endParaRPr lang="en-US" sz="4400" dirty="0">
              <a:solidFill>
                <a:srgbClr val="FF0000"/>
              </a:solidFill>
              <a:latin typeface="SVN-Kitten" pitchFamily="50" charset="0"/>
            </a:endParaRPr>
          </a:p>
        </p:txBody>
      </p:sp>
    </p:spTree>
    <p:extLst>
      <p:ext uri="{BB962C8B-B14F-4D97-AF65-F5344CB8AC3E}">
        <p14:creationId xmlns:p14="http://schemas.microsoft.com/office/powerpoint/2010/main" val="28950077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26" presetClass="emph" presetSubtype="0" fill="hold" grpId="1" nodeType="withEffect">
                                  <p:stCondLst>
                                    <p:cond delay="0"/>
                                  </p:st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23F4CFF4-D391-B2A3-8CC7-7EC94F6F70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300" r="98100">
                        <a14:foregroundMark x1="8300" y1="26282" x2="8300" y2="26282"/>
                        <a14:foregroundMark x1="5600" y1="24615" x2="5600" y2="24615"/>
                        <a14:foregroundMark x1="5600" y1="24615" x2="5600" y2="24615"/>
                        <a14:foregroundMark x1="5900" y1="24359" x2="16200" y2="47436"/>
                        <a14:foregroundMark x1="16200" y1="47436" x2="17900" y2="62308"/>
                        <a14:foregroundMark x1="17900" y1="62308" x2="17600" y2="64231"/>
                        <a14:foregroundMark x1="16500" y1="25385" x2="12200" y2="30641"/>
                        <a14:foregroundMark x1="12200" y1="30641" x2="19500" y2="27308"/>
                        <a14:foregroundMark x1="19100" y1="30513" x2="19100" y2="30513"/>
                        <a14:foregroundMark x1="13800" y1="32821" x2="13800" y2="32821"/>
                        <a14:foregroundMark x1="13600" y1="32821" x2="21700" y2="30897"/>
                        <a14:foregroundMark x1="21700" y1="30897" x2="18100" y2="31026"/>
                        <a14:foregroundMark x1="13800" y1="23205" x2="5300" y2="25000"/>
                        <a14:foregroundMark x1="5300" y1="25000" x2="9400" y2="31282"/>
                        <a14:foregroundMark x1="9400" y1="31282" x2="12700" y2="23974"/>
                        <a14:foregroundMark x1="12700" y1="23974" x2="11400" y2="23974"/>
                        <a14:foregroundMark x1="3900" y1="26923" x2="6000" y2="37308"/>
                        <a14:foregroundMark x1="6000" y1="37308" x2="4300" y2="27949"/>
                        <a14:foregroundMark x1="4300" y1="27949" x2="8300" y2="34359"/>
                        <a14:foregroundMark x1="8300" y1="34359" x2="9000" y2="40641"/>
                        <a14:foregroundMark x1="12500" y1="74487" x2="12500" y2="74487"/>
                        <a14:foregroundMark x1="12500" y1="74487" x2="12500" y2="74487"/>
                        <a14:foregroundMark x1="12500" y1="74487" x2="12500" y2="74487"/>
                        <a14:foregroundMark x1="12500" y1="74231" x2="12500" y2="74231"/>
                        <a14:foregroundMark x1="12700" y1="74615" x2="12700" y2="74615"/>
                        <a14:foregroundMark x1="10700" y1="73077" x2="13895" y2="76731"/>
                        <a14:foregroundMark x1="21300" y1="73205" x2="22186" y2="73367"/>
                        <a14:foregroundMark x1="21100" y1="72436" x2="22100" y2="73205"/>
                        <a14:foregroundMark x1="21100" y1="74231" x2="21100" y2="74231"/>
                        <a14:foregroundMark x1="21100" y1="74231" x2="21100" y2="74231"/>
                        <a14:foregroundMark x1="21100" y1="74231" x2="21100" y2="74231"/>
                        <a14:foregroundMark x1="21100" y1="74231" x2="21100" y2="74231"/>
                        <a14:foregroundMark x1="84300" y1="28077" x2="83500" y2="56667"/>
                        <a14:foregroundMark x1="85900" y1="28333" x2="93500" y2="41667"/>
                        <a14:foregroundMark x1="97300" y1="37949" x2="97300" y2="37949"/>
                        <a14:foregroundMark x1="98100" y1="37949" x2="98100" y2="37949"/>
                        <a14:foregroundMark x1="87200" y1="57436" x2="91400" y2="71410"/>
                        <a14:foregroundMark x1="91400" y1="71410" x2="91400" y2="75256"/>
                        <a14:foregroundMark x1="14100" y1="54615" x2="14100" y2="54615"/>
                        <a14:foregroundMark x1="11400" y1="75641" x2="11400" y2="75641"/>
                        <a14:foregroundMark x1="14600" y1="75256" x2="14600" y2="75256"/>
                        <a14:foregroundMark x1="23700" y1="73590" x2="23700" y2="73590"/>
                        <a14:foregroundMark x1="23200" y1="73077" x2="23200" y2="73077"/>
                        <a14:foregroundMark x1="22400" y1="72436" x2="22400" y2="72436"/>
                        <a14:backgroundMark x1="23880" y1="73590" x2="23700" y2="75128"/>
                        <a14:backgroundMark x1="23940" y1="73077" x2="23880" y2="73590"/>
                        <a14:backgroundMark x1="24000" y1="72564" x2="23940" y2="73077"/>
                        <a14:backgroundMark x1="13600" y1="77564" x2="15100" y2="76154"/>
                      </a14:backgroundRemoval>
                    </a14:imgEffect>
                  </a14:imgLayer>
                </a14:imgProps>
              </a:ext>
              <a:ext uri="{28A0092B-C50C-407E-A947-70E740481C1C}">
                <a14:useLocalDpi xmlns:a14="http://schemas.microsoft.com/office/drawing/2010/main" val="0"/>
              </a:ext>
            </a:extLst>
          </a:blip>
          <a:srcRect l="-1" t="10977" r="-203" b="23159"/>
          <a:stretch/>
        </p:blipFill>
        <p:spPr>
          <a:xfrm>
            <a:off x="650382" y="1082535"/>
            <a:ext cx="10407757" cy="5148777"/>
          </a:xfrm>
          <a:prstGeom prst="rect">
            <a:avLst/>
          </a:prstGeom>
        </p:spPr>
      </p:pic>
      <p:sp>
        <p:nvSpPr>
          <p:cNvPr id="10" name="Hộp Văn bản 9">
            <a:extLst>
              <a:ext uri="{FF2B5EF4-FFF2-40B4-BE49-F238E27FC236}">
                <a16:creationId xmlns:a16="http://schemas.microsoft.com/office/drawing/2014/main" id="{E3B8D3DE-867B-131A-61A6-B55704BB83F9}"/>
              </a:ext>
            </a:extLst>
          </p:cNvPr>
          <p:cNvSpPr txBox="1"/>
          <p:nvPr/>
        </p:nvSpPr>
        <p:spPr>
          <a:xfrm>
            <a:off x="2165130" y="69062"/>
            <a:ext cx="7378262" cy="1015663"/>
          </a:xfrm>
          <a:prstGeom prst="rect">
            <a:avLst/>
          </a:prstGeom>
          <a:noFill/>
        </p:spPr>
        <p:txBody>
          <a:bodyPr wrap="square" rtlCol="0">
            <a:spAutoFit/>
          </a:bodyPr>
          <a:lstStyle/>
          <a:p>
            <a:pPr algn="ctr"/>
            <a:r>
              <a:rPr lang="en-US" sz="6000" b="1">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rPr>
              <a:t>Phương hướng hoạt động Tuần</a:t>
            </a:r>
            <a:endParaRPr lang="en-US" sz="6000" b="1" dirty="0">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endParaRPr>
          </a:p>
        </p:txBody>
      </p:sp>
      <p:pic>
        <p:nvPicPr>
          <p:cNvPr id="18" name="图片 18">
            <a:extLst>
              <a:ext uri="{FF2B5EF4-FFF2-40B4-BE49-F238E27FC236}">
                <a16:creationId xmlns:a16="http://schemas.microsoft.com/office/drawing/2014/main" id="{70C3773A-3E68-53BE-67AB-5D0652EAF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5284" y="-13186"/>
            <a:ext cx="1349071" cy="1908261"/>
          </a:xfrm>
          <a:prstGeom prst="rect">
            <a:avLst/>
          </a:prstGeom>
          <a:effectLst>
            <a:outerShdw blurRad="50800" dist="38100" dir="5400000" algn="t" rotWithShape="0">
              <a:prstClr val="black">
                <a:alpha val="40000"/>
              </a:prstClr>
            </a:outerShdw>
          </a:effectLst>
        </p:spPr>
      </p:pic>
      <p:sp>
        <p:nvSpPr>
          <p:cNvPr id="12" name="Hộp Văn bản 11">
            <a:extLst>
              <a:ext uri="{FF2B5EF4-FFF2-40B4-BE49-F238E27FC236}">
                <a16:creationId xmlns:a16="http://schemas.microsoft.com/office/drawing/2014/main" id="{25130952-3E51-4F1F-F2C4-05B95BB292F9}"/>
              </a:ext>
            </a:extLst>
          </p:cNvPr>
          <p:cNvSpPr txBox="1"/>
          <p:nvPr/>
        </p:nvSpPr>
        <p:spPr>
          <a:xfrm>
            <a:off x="3098341" y="1409755"/>
            <a:ext cx="5361570" cy="630942"/>
          </a:xfrm>
          <a:prstGeom prst="rect">
            <a:avLst/>
          </a:prstGeom>
          <a:noFill/>
        </p:spPr>
        <p:txBody>
          <a:bodyPr wrap="square" rtlCol="0">
            <a:spAutoFit/>
          </a:bodyPr>
          <a:lstStyle/>
          <a:p>
            <a:pPr algn="just"/>
            <a:r>
              <a:rPr lang="en-US" sz="3500" b="1">
                <a:ln w="12700" cmpd="sng">
                  <a:noFill/>
                  <a:prstDash val="solid"/>
                </a:ln>
                <a:solidFill>
                  <a:schemeClr val="bg1"/>
                </a:solidFill>
                <a:latin typeface="Calibri" panose="020F0502020204030204" pitchFamily="34" charset="0"/>
                <a:cs typeface="Calibri" panose="020F0502020204030204" pitchFamily="34" charset="0"/>
              </a:rPr>
              <a:t>…</a:t>
            </a:r>
          </a:p>
        </p:txBody>
      </p:sp>
      <p:pic>
        <p:nvPicPr>
          <p:cNvPr id="16" name="Hình ảnh 15">
            <a:extLst>
              <a:ext uri="{FF2B5EF4-FFF2-40B4-BE49-F238E27FC236}">
                <a16:creationId xmlns:a16="http://schemas.microsoft.com/office/drawing/2014/main" id="{0DBE9DF3-DD90-42BB-1810-2DCEAC8F410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3654" y1="61923" x2="23654" y2="61923"/>
                        <a14:foregroundMark x1="19615" y1="53462" x2="19615" y2="53462"/>
                        <a14:foregroundMark x1="42115" y1="38846" x2="42115" y2="38846"/>
                        <a14:foregroundMark x1="45192" y1="36154" x2="45192" y2="36154"/>
                        <a14:foregroundMark x1="39231" y1="30385" x2="39231" y2="30385"/>
                        <a14:foregroundMark x1="42991" y1="55000" x2="44053" y2="68407"/>
                        <a14:foregroundMark x1="42808" y1="52692" x2="42991" y2="55000"/>
                        <a14:foregroundMark x1="42778" y1="52308" x2="42808" y2="52692"/>
                        <a14:foregroundMark x1="41346" y1="34231" x2="42778" y2="52308"/>
                        <a14:foregroundMark x1="66154" y1="34615" x2="66154" y2="34615"/>
                        <a14:foregroundMark x1="64615" y1="36154" x2="63846" y2="43462"/>
                        <a14:foregroundMark x1="62590" y1="57308" x2="62885" y2="75000"/>
                        <a14:foregroundMark x1="62500" y1="51923" x2="62590" y2="57308"/>
                        <a14:foregroundMark x1="83929" y1="55385" x2="85713" y2="71923"/>
                        <a14:foregroundMark x1="81731" y1="35000" x2="83929" y2="55385"/>
                        <a14:foregroundMark x1="84978" y1="55385" x2="84615" y2="61923"/>
                        <a14:foregroundMark x1="85192" y1="51538" x2="84978" y2="55385"/>
                        <a14:foregroundMark x1="44615" y1="41538" x2="44231" y2="35769"/>
                        <a14:foregroundMark x1="44231" y1="35769" x2="39808" y2="51538"/>
                        <a14:foregroundMark x1="39808" y1="51538" x2="46154" y2="45769"/>
                        <a14:foregroundMark x1="43269" y1="69231" x2="43269" y2="75000"/>
                        <a14:backgroundMark x1="83462" y1="55385" x2="83462" y2="55385"/>
                        <a14:backgroundMark x1="86154" y1="73462" x2="86154" y2="73462"/>
                        <a14:backgroundMark x1="86154" y1="73462" x2="85962" y2="76923"/>
                        <a14:backgroundMark x1="21731" y1="53846" x2="21731" y2="53846"/>
                        <a14:backgroundMark x1="19038" y1="53846" x2="19038" y2="53846"/>
                        <a14:backgroundMark x1="42500" y1="55000" x2="42500" y2="55000"/>
                        <a14:backgroundMark x1="42885" y1="55000" x2="42885" y2="55000"/>
                        <a14:backgroundMark x1="44181" y1="75000" x2="44038" y2="78846"/>
                        <a14:backgroundMark x1="44423" y1="68462" x2="44394" y2="69231"/>
                        <a14:backgroundMark x1="63269" y1="57308" x2="63269" y2="57308"/>
                        <a14:backgroundMark x1="83654" y1="55385" x2="83654" y2="55385"/>
                        <a14:backgroundMark x1="83654" y1="55385" x2="83654" y2="55385"/>
                        <a14:backgroundMark x1="83654" y1="55385" x2="83654" y2="55385"/>
                        <a14:backgroundMark x1="83654" y1="55385" x2="83654" y2="55385"/>
                        <a14:backgroundMark x1="83654" y1="55385" x2="83654" y2="55385"/>
                        <a14:backgroundMark x1="83654" y1="55385" x2="83654" y2="55385"/>
                        <a14:backgroundMark x1="83654" y1="55385" x2="83654" y2="55385"/>
                        <a14:backgroundMark x1="83654" y1="55385" x2="83654" y2="55385"/>
                        <a14:backgroundMark x1="86154" y1="73462" x2="85577" y2="74615"/>
                        <a14:backgroundMark x1="85962" y1="71923" x2="85962" y2="71923"/>
                        <a14:backgroundMark x1="85962" y1="71923" x2="85962" y2="71923"/>
                        <a14:backgroundMark x1="85962" y1="71923" x2="85962" y2="71923"/>
                        <a14:backgroundMark x1="85962" y1="71923" x2="85962" y2="71923"/>
                        <a14:backgroundMark x1="85962" y1="71923" x2="85769" y2="74615"/>
                      </a14:backgroundRemoval>
                    </a14:imgEffect>
                  </a14:imgLayer>
                </a14:imgProps>
              </a:ext>
              <a:ext uri="{28A0092B-C50C-407E-A947-70E740481C1C}">
                <a14:useLocalDpi xmlns:a14="http://schemas.microsoft.com/office/drawing/2010/main" val="0"/>
              </a:ext>
            </a:extLst>
          </a:blip>
          <a:stretch>
            <a:fillRect/>
          </a:stretch>
        </p:blipFill>
        <p:spPr>
          <a:xfrm>
            <a:off x="2069678" y="5273150"/>
            <a:ext cx="4107766" cy="2053883"/>
          </a:xfrm>
          <a:prstGeom prst="rect">
            <a:avLst/>
          </a:prstGeom>
        </p:spPr>
      </p:pic>
      <p:pic>
        <p:nvPicPr>
          <p:cNvPr id="17" name="Hình ảnh 16">
            <a:extLst>
              <a:ext uri="{FF2B5EF4-FFF2-40B4-BE49-F238E27FC236}">
                <a16:creationId xmlns:a16="http://schemas.microsoft.com/office/drawing/2014/main" id="{75610668-A469-4488-81AE-C7ACAFA233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3654" y1="61923" x2="23654" y2="61923"/>
                        <a14:foregroundMark x1="19615" y1="53462" x2="19615" y2="53462"/>
                        <a14:foregroundMark x1="42115" y1="38846" x2="42115" y2="38846"/>
                        <a14:foregroundMark x1="45192" y1="36154" x2="45192" y2="36154"/>
                        <a14:foregroundMark x1="39231" y1="30385" x2="39231" y2="30385"/>
                        <a14:foregroundMark x1="42991" y1="55000" x2="44053" y2="68407"/>
                        <a14:foregroundMark x1="42808" y1="52692" x2="42991" y2="55000"/>
                        <a14:foregroundMark x1="42778" y1="52308" x2="42808" y2="52692"/>
                        <a14:foregroundMark x1="41346" y1="34231" x2="42778" y2="52308"/>
                        <a14:foregroundMark x1="66154" y1="34615" x2="66154" y2="34615"/>
                        <a14:foregroundMark x1="64615" y1="36154" x2="63846" y2="43462"/>
                        <a14:foregroundMark x1="62590" y1="57308" x2="62885" y2="75000"/>
                        <a14:foregroundMark x1="62500" y1="51923" x2="62590" y2="57308"/>
                        <a14:foregroundMark x1="83929" y1="55385" x2="85713" y2="71923"/>
                        <a14:foregroundMark x1="81731" y1="35000" x2="83929" y2="55385"/>
                        <a14:foregroundMark x1="84978" y1="55385" x2="84615" y2="61923"/>
                        <a14:foregroundMark x1="85192" y1="51538" x2="84978" y2="55385"/>
                        <a14:foregroundMark x1="44615" y1="41538" x2="44231" y2="35769"/>
                        <a14:foregroundMark x1="44231" y1="35769" x2="39808" y2="51538"/>
                        <a14:foregroundMark x1="39808" y1="51538" x2="46154" y2="45769"/>
                        <a14:foregroundMark x1="43269" y1="69231" x2="43269" y2="75000"/>
                        <a14:backgroundMark x1="83462" y1="55385" x2="83462" y2="55385"/>
                        <a14:backgroundMark x1="86154" y1="73462" x2="86154" y2="73462"/>
                        <a14:backgroundMark x1="86154" y1="73462" x2="85962" y2="76923"/>
                        <a14:backgroundMark x1="21731" y1="53846" x2="21731" y2="53846"/>
                        <a14:backgroundMark x1="19038" y1="53846" x2="19038" y2="53846"/>
                        <a14:backgroundMark x1="42500" y1="55000" x2="42500" y2="55000"/>
                        <a14:backgroundMark x1="42885" y1="55000" x2="42885" y2="55000"/>
                        <a14:backgroundMark x1="44181" y1="75000" x2="44038" y2="78846"/>
                        <a14:backgroundMark x1="44423" y1="68462" x2="44394" y2="69231"/>
                        <a14:backgroundMark x1="63269" y1="57308" x2="63269" y2="57308"/>
                        <a14:backgroundMark x1="83654" y1="55385" x2="83654" y2="55385"/>
                        <a14:backgroundMark x1="83654" y1="55385" x2="83654" y2="55385"/>
                        <a14:backgroundMark x1="83654" y1="55385" x2="83654" y2="55385"/>
                        <a14:backgroundMark x1="83654" y1="55385" x2="83654" y2="55385"/>
                        <a14:backgroundMark x1="83654" y1="55385" x2="83654" y2="55385"/>
                        <a14:backgroundMark x1="83654" y1="55385" x2="83654" y2="55385"/>
                        <a14:backgroundMark x1="83654" y1="55385" x2="83654" y2="55385"/>
                        <a14:backgroundMark x1="83654" y1="55385" x2="83654" y2="55385"/>
                        <a14:backgroundMark x1="86154" y1="73462" x2="85577" y2="74615"/>
                        <a14:backgroundMark x1="85962" y1="71923" x2="85962" y2="71923"/>
                        <a14:backgroundMark x1="85962" y1="71923" x2="85962" y2="71923"/>
                        <a14:backgroundMark x1="85962" y1="71923" x2="85962" y2="71923"/>
                        <a14:backgroundMark x1="85962" y1="71923" x2="85962" y2="71923"/>
                        <a14:backgroundMark x1="85962" y1="71923" x2="85769" y2="74615"/>
                      </a14:backgroundRemoval>
                    </a14:imgEffect>
                  </a14:imgLayer>
                </a14:imgProps>
              </a:ext>
              <a:ext uri="{28A0092B-C50C-407E-A947-70E740481C1C}">
                <a14:useLocalDpi xmlns:a14="http://schemas.microsoft.com/office/drawing/2010/main" val="0"/>
              </a:ext>
            </a:extLst>
          </a:blip>
          <a:stretch>
            <a:fillRect/>
          </a:stretch>
        </p:blipFill>
        <p:spPr>
          <a:xfrm>
            <a:off x="5557812" y="5273150"/>
            <a:ext cx="4107766" cy="2053883"/>
          </a:xfrm>
          <a:prstGeom prst="rect">
            <a:avLst/>
          </a:prstGeom>
        </p:spPr>
      </p:pic>
    </p:spTree>
    <p:extLst>
      <p:ext uri="{BB962C8B-B14F-4D97-AF65-F5344CB8AC3E}">
        <p14:creationId xmlns:p14="http://schemas.microsoft.com/office/powerpoint/2010/main" val="4176920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D263DEFB-D56F-8F31-548C-7C7AC391BC0F}"/>
              </a:ext>
            </a:extLst>
          </p:cNvPr>
          <p:cNvPicPr>
            <a:picLocks noChangeAspect="1"/>
          </p:cNvPicPr>
          <p:nvPr/>
        </p:nvPicPr>
        <p:blipFill rotWithShape="1">
          <a:blip r:embed="rId2">
            <a:extLst>
              <a:ext uri="{28A0092B-C50C-407E-A947-70E740481C1C}">
                <a14:useLocalDpi xmlns:a14="http://schemas.microsoft.com/office/drawing/2010/main" val="0"/>
              </a:ext>
            </a:extLst>
          </a:blip>
          <a:srcRect l="48130"/>
          <a:stretch/>
        </p:blipFill>
        <p:spPr>
          <a:xfrm>
            <a:off x="8355990" y="574749"/>
            <a:ext cx="3518377" cy="812894"/>
          </a:xfrm>
          <a:prstGeom prst="rect">
            <a:avLst/>
          </a:prstGeom>
        </p:spPr>
      </p:pic>
      <p:pic>
        <p:nvPicPr>
          <p:cNvPr id="4" name="图片 14">
            <a:extLst>
              <a:ext uri="{FF2B5EF4-FFF2-40B4-BE49-F238E27FC236}">
                <a16:creationId xmlns:a16="http://schemas.microsoft.com/office/drawing/2014/main" id="{BC5F7DB2-F659-0ECE-E9E5-86BFBE5EB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837" y="411944"/>
            <a:ext cx="1298738" cy="569252"/>
          </a:xfrm>
          <a:prstGeom prst="rect">
            <a:avLst/>
          </a:prstGeom>
        </p:spPr>
      </p:pic>
      <p:pic>
        <p:nvPicPr>
          <p:cNvPr id="8196" name="Picture 4" descr="48 Backyard Birthday Party Illustrations &amp; Clip Art - iStock">
            <a:extLst>
              <a:ext uri="{FF2B5EF4-FFF2-40B4-BE49-F238E27FC236}">
                <a16:creationId xmlns:a16="http://schemas.microsoft.com/office/drawing/2014/main" id="{3E848702-4E58-14EA-36B7-03A8A4A5C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87057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remium Vector | Gifts box with birthday cake party illustration">
            <a:extLst>
              <a:ext uri="{FF2B5EF4-FFF2-40B4-BE49-F238E27FC236}">
                <a16:creationId xmlns:a16="http://schemas.microsoft.com/office/drawing/2014/main" id="{354233BF-F706-710A-A829-FEBB93144B0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2350" b="79550" l="10000" r="90000">
                        <a14:foregroundMark x1="44900" y1="73550" x2="44900" y2="73550"/>
                        <a14:foregroundMark x1="46100" y1="74600" x2="46550" y2="74900"/>
                        <a14:foregroundMark x1="43100" y1="75350" x2="54800" y2="79550"/>
                        <a14:foregroundMark x1="71300" y1="71300" x2="82000" y2="76850"/>
                        <a14:foregroundMark x1="79300" y1="69450" x2="74900" y2="69150"/>
                        <a14:foregroundMark x1="71300" y1="66000" x2="74000" y2="71900"/>
                        <a14:foregroundMark x1="69050" y1="68100" x2="70250" y2="73250"/>
                        <a14:foregroundMark x1="82750" y1="69000" x2="85450" y2="72050"/>
                        <a14:foregroundMark x1="22800" y1="73550" x2="18300" y2="71900"/>
                        <a14:foregroundMark x1="13350" y1="75500" x2="20100" y2="76600"/>
                        <a14:foregroundMark x1="20100" y1="76600" x2="25400" y2="74450"/>
                        <a14:foregroundMark x1="62300" y1="36600" x2="62300" y2="36600"/>
                        <a14:foregroundMark x1="42650" y1="29250" x2="42650" y2="29250"/>
                        <a14:foregroundMark x1="15300" y1="51450" x2="15300" y2="51450"/>
                        <a14:foregroundMark x1="11250" y1="65100" x2="11250" y2="65100"/>
                        <a14:foregroundMark x1="86650" y1="61050" x2="86650" y2="61050"/>
                        <a14:foregroundMark x1="89950" y1="65400" x2="89950" y2="65400"/>
                        <a14:foregroundMark x1="87700" y1="53850" x2="87700" y2="53850"/>
                        <a14:foregroundMark x1="84850" y1="48000" x2="84850" y2="48000"/>
                        <a14:foregroundMark x1="17550" y1="43950" x2="17550" y2="43950"/>
                        <a14:backgroundMark x1="86950" y1="45300" x2="86950" y2="45300"/>
                        <a14:backgroundMark x1="14700" y1="41250" x2="14700" y2="41250"/>
                      </a14:backgroundRemoval>
                    </a14:imgEffect>
                  </a14:imgLayer>
                </a14:imgProps>
              </a:ext>
              <a:ext uri="{28A0092B-C50C-407E-A947-70E740481C1C}">
                <a14:useLocalDpi xmlns:a14="http://schemas.microsoft.com/office/drawing/2010/main" val="0"/>
              </a:ext>
            </a:extLst>
          </a:blip>
          <a:srcRect t="15832" b="18739"/>
          <a:stretch/>
        </p:blipFill>
        <p:spPr bwMode="auto">
          <a:xfrm>
            <a:off x="6008632" y="2637733"/>
            <a:ext cx="4173593" cy="273075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ree Vector | Group of young children cartoon character on white">
            <a:extLst>
              <a:ext uri="{FF2B5EF4-FFF2-40B4-BE49-F238E27FC236}">
                <a16:creationId xmlns:a16="http://schemas.microsoft.com/office/drawing/2014/main" id="{D3D28D7B-5EB9-472F-ED71-9B4ED1C6F9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505" b="97905" l="1800" r="97750">
                        <a14:foregroundMark x1="8450" y1="12128" x2="14050" y2="42007"/>
                        <a14:foregroundMark x1="8550" y1="6615" x2="11450" y2="11907"/>
                        <a14:foregroundMark x1="5450" y1="16097" x2="5450" y2="16097"/>
                        <a14:foregroundMark x1="1800" y1="16869" x2="1800" y2="16869"/>
                        <a14:foregroundMark x1="15700" y1="36825" x2="15700" y2="36825"/>
                        <a14:foregroundMark x1="15250" y1="36053" x2="15250" y2="36053"/>
                        <a14:foregroundMark x1="12250" y1="72216" x2="13100" y2="84234"/>
                        <a14:foregroundMark x1="13100" y1="84234" x2="12400" y2="91731"/>
                        <a14:foregroundMark x1="7500" y1="86659" x2="7500" y2="86659"/>
                        <a14:foregroundMark x1="12600" y1="82690" x2="12600" y2="82690"/>
                        <a14:foregroundMark x1="15350" y1="91180" x2="15350" y2="91180"/>
                        <a14:foregroundMark x1="10100" y1="95259" x2="10100" y2="95259"/>
                        <a14:foregroundMark x1="10100" y1="95259" x2="11050" y2="95259"/>
                        <a14:foregroundMark x1="11550" y1="84785" x2="11550" y2="84785"/>
                        <a14:foregroundMark x1="32600" y1="22933" x2="32800" y2="38479"/>
                        <a14:foregroundMark x1="32800" y1="38479" x2="30900" y2="55347"/>
                        <a14:foregroundMark x1="30900" y1="55347" x2="30800" y2="55678"/>
                        <a14:foregroundMark x1="34150" y1="14664" x2="32400" y2="14223"/>
                        <a14:foregroundMark x1="29300" y1="18633" x2="29300" y2="18633"/>
                        <a14:foregroundMark x1="31050" y1="14994" x2="30100" y2="19184"/>
                        <a14:foregroundMark x1="28350" y1="44101" x2="32950" y2="56229"/>
                        <a14:foregroundMark x1="24850" y1="41786" x2="24850" y2="41786"/>
                        <a14:foregroundMark x1="30100" y1="66262" x2="24050" y2="84454"/>
                        <a14:foregroundMark x1="24050" y1="84454" x2="20850" y2="82470"/>
                        <a14:foregroundMark x1="20150" y1="82800" x2="22850" y2="91290"/>
                        <a14:foregroundMark x1="22850" y1="91290" x2="22850" y2="91180"/>
                        <a14:foregroundMark x1="21050" y1="81698" x2="21050" y2="81698"/>
                        <a14:foregroundMark x1="20800" y1="79383" x2="21100" y2="81147"/>
                        <a14:foregroundMark x1="36100" y1="85888" x2="35900" y2="96031"/>
                        <a14:foregroundMark x1="35900" y1="96031" x2="40524" y2="97626"/>
                        <a14:foregroundMark x1="50800" y1="34179" x2="51550" y2="57663"/>
                        <a14:foregroundMark x1="51550" y1="57663" x2="51100" y2="61742"/>
                        <a14:foregroundMark x1="43450" y1="50717" x2="43700" y2="50937"/>
                        <a14:foregroundMark x1="54150" y1="55127" x2="57350" y2="64939"/>
                        <a14:foregroundMark x1="57350" y1="64939" x2="57500" y2="67255"/>
                        <a14:foregroundMark x1="52950" y1="82249" x2="55450" y2="92723"/>
                        <a14:foregroundMark x1="48800" y1="82470" x2="49750" y2="94598"/>
                        <a14:foregroundMark x1="47750" y1="87947" x2="47750" y2="85557"/>
                        <a14:foregroundMark x1="47750" y1="93826" x2="47750" y2="92227"/>
                        <a14:foregroundMark x1="49500" y1="97244" x2="49500" y2="97244"/>
                        <a14:foregroundMark x1="49500" y1="96141" x2="49500" y2="96141"/>
                        <a14:foregroundMark x1="35800" y1="96582" x2="35800" y2="96582"/>
                        <a14:foregroundMark x1="35800" y1="96582" x2="35800" y2="96582"/>
                        <a14:foregroundMark x1="35450" y1="96582" x2="34050" y2="96141"/>
                        <a14:foregroundMark x1="46300" y1="97685" x2="50000" y2="94267"/>
                        <a14:foregroundMark x1="69200" y1="52040" x2="70950" y2="70783"/>
                        <a14:foregroundMark x1="70950" y1="70783" x2="70950" y2="71224"/>
                        <a14:foregroundMark x1="67150" y1="90628" x2="67150" y2="90628"/>
                        <a14:foregroundMark x1="70350" y1="94046" x2="70350" y2="94046"/>
                        <a14:foregroundMark x1="75100" y1="87211" x2="75100" y2="87211"/>
                        <a14:foregroundMark x1="76050" y1="95921" x2="76050" y2="95921"/>
                        <a14:foregroundMark x1="67350" y1="26020" x2="67350" y2="26020"/>
                        <a14:foregroundMark x1="69400" y1="28115" x2="69400" y2="28115"/>
                        <a14:foregroundMark x1="70000" y1="27894" x2="70000" y2="27894"/>
                        <a14:foregroundMark x1="71100" y1="27122" x2="71400" y2="27563"/>
                        <a14:foregroundMark x1="71400" y1="27563" x2="71400" y2="27563"/>
                        <a14:foregroundMark x1="73300" y1="27122" x2="73300" y2="27122"/>
                        <a14:foregroundMark x1="74750" y1="28335" x2="77350" y2="33958"/>
                        <a14:foregroundMark x1="77850" y1="34620" x2="85500" y2="44432"/>
                        <a14:foregroundMark x1="90100" y1="8931" x2="89500" y2="20507"/>
                        <a14:foregroundMark x1="89500" y1="20507" x2="89500" y2="20507"/>
                        <a14:foregroundMark x1="86300" y1="13671" x2="87650" y2="17089"/>
                        <a14:foregroundMark x1="93950" y1="16538" x2="95150" y2="32084"/>
                        <a14:foregroundMark x1="93100" y1="47740" x2="97750" y2="58104"/>
                        <a14:foregroundMark x1="91900" y1="77288" x2="91900" y2="77288"/>
                        <a14:foregroundMark x1="91100" y1="77178" x2="91100" y2="77178"/>
                        <a14:foregroundMark x1="90700" y1="73870" x2="90700" y2="73870"/>
                        <a14:foregroundMark x1="90350" y1="72547" x2="90350" y2="72547"/>
                        <a14:foregroundMark x1="67650" y1="27563" x2="67650" y2="27563"/>
                        <a14:foregroundMark x1="71800" y1="14664" x2="71800" y2="14664"/>
                        <a14:foregroundMark x1="71550" y1="13892" x2="71550" y2="17420"/>
                        <a14:foregroundMark x1="75150" y1="20838" x2="75150" y2="20838"/>
                        <a14:foregroundMark x1="75450" y1="25689" x2="75450" y2="25689"/>
                        <a14:foregroundMark x1="75150" y1="21499" x2="75000" y2="24146"/>
                        <a14:foregroundMark x1="39750" y1="96141" x2="39750" y2="96141"/>
                        <a14:foregroundMark x1="37600" y1="96362" x2="37600" y2="96362"/>
                        <a14:foregroundMark x1="37000" y1="97464" x2="37000" y2="97464"/>
                        <a14:foregroundMark x1="23900" y1="93275" x2="23900" y2="93275"/>
                        <a14:foregroundMark x1="45900" y1="59647" x2="45900" y2="59647"/>
                        <a14:foregroundMark x1="39150" y1="58655" x2="39150" y2="58655"/>
                        <a14:foregroundMark x1="53700" y1="97905" x2="53700" y2="97905"/>
                        <a14:foregroundMark x1="83100" y1="74311" x2="83650" y2="77839"/>
                        <a14:backgroundMark x1="55200" y1="61852" x2="55550" y2="63506"/>
                        <a14:backgroundMark x1="46900" y1="58214" x2="46900" y2="58214"/>
                        <a14:backgroundMark x1="46950" y1="62404" x2="46950" y2="62404"/>
                        <a14:backgroundMark x1="38450" y1="99449" x2="38450" y2="99449"/>
                        <a14:backgroundMark x1="40450" y1="99338" x2="40450" y2="99338"/>
                        <a14:backgroundMark x1="41400" y1="98015" x2="41400" y2="98015"/>
                        <a14:backgroundMark x1="41650" y1="97464" x2="41450" y2="99008"/>
                        <a14:backgroundMark x1="47850" y1="90849" x2="47850" y2="90849"/>
                        <a14:backgroundMark x1="47700" y1="89416" x2="47900" y2="90408"/>
                        <a14:backgroundMark x1="47500" y1="88203" x2="47800" y2="89526"/>
                        <a14:backgroundMark x1="47800" y1="90739" x2="47500" y2="91951"/>
                        <a14:backgroundMark x1="84750" y1="77178" x2="84950" y2="78721"/>
                        <a14:backgroundMark x1="84646" y1="77112" x2="84850" y2="78501"/>
                        <a14:backgroundMark x1="84850" y1="78611" x2="86350" y2="85777"/>
                        <a14:backgroundMark x1="88350" y1="72767" x2="88850" y2="7265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 y="3441088"/>
            <a:ext cx="7534275" cy="34169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6CE7CB6-95D9-DED0-F6B7-53046AA49A32}"/>
              </a:ext>
            </a:extLst>
          </p:cNvPr>
          <p:cNvSpPr txBox="1"/>
          <p:nvPr/>
        </p:nvSpPr>
        <p:spPr>
          <a:xfrm>
            <a:off x="1031896" y="542872"/>
            <a:ext cx="9537658" cy="1107996"/>
          </a:xfrm>
          <a:prstGeom prst="rect">
            <a:avLst/>
          </a:prstGeom>
          <a:noFill/>
        </p:spPr>
        <p:txBody>
          <a:bodyPr wrap="square" rtlCol="0">
            <a:spAutoFit/>
          </a:bodyPr>
          <a:lstStyle/>
          <a:p>
            <a:pPr algn="ctr"/>
            <a:r>
              <a:rPr lang="en-US" sz="6600" b="1">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rPr>
              <a:t>Chúc mừng sinh nhật Tháng …</a:t>
            </a:r>
            <a:endParaRPr lang="en-US" sz="6600" b="1" dirty="0">
              <a:ln w="9525">
                <a:solidFill>
                  <a:prstClr val="black"/>
                </a:solidFill>
                <a:prstDash val="solid"/>
              </a:ln>
              <a:solidFill>
                <a:schemeClr val="bg1"/>
              </a:solidFill>
              <a:effectLst>
                <a:glow rad="63500">
                  <a:schemeClr val="accent1">
                    <a:satMod val="175000"/>
                    <a:alpha val="40000"/>
                  </a:schemeClr>
                </a:glow>
                <a:outerShdw blurRad="12700" dist="38100" dir="2700000" algn="tl" rotWithShape="0">
                  <a:srgbClr val="5B9BD5">
                    <a:lumMod val="60000"/>
                    <a:lumOff val="40000"/>
                  </a:srgbClr>
                </a:outerShdw>
              </a:effectLst>
              <a:latin typeface="#9Slide05 Phobia" panose="02000506000000020003" pitchFamily="2" charset="0"/>
            </a:endParaRPr>
          </a:p>
        </p:txBody>
      </p:sp>
    </p:spTree>
    <p:extLst>
      <p:ext uri="{BB962C8B-B14F-4D97-AF65-F5344CB8AC3E}">
        <p14:creationId xmlns:p14="http://schemas.microsoft.com/office/powerpoint/2010/main" val="2068201662"/>
      </p:ext>
    </p:extLst>
  </p:cSld>
  <p:clrMapOvr>
    <a:masterClrMapping/>
  </p:clrMapOvr>
  <p:transition advTm="3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with medium confidence">
            <a:extLst>
              <a:ext uri="{FF2B5EF4-FFF2-40B4-BE49-F238E27FC236}">
                <a16:creationId xmlns:a16="http://schemas.microsoft.com/office/drawing/2014/main" id="{9EBB6428-F36B-4C28-B205-CF3EE4ED9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椭圆 31">
            <a:extLst>
              <a:ext uri="{FF2B5EF4-FFF2-40B4-BE49-F238E27FC236}">
                <a16:creationId xmlns:a16="http://schemas.microsoft.com/office/drawing/2014/main" id="{AE446611-D123-4251-8597-0FCAEFEB4121}"/>
              </a:ext>
            </a:extLst>
          </p:cNvPr>
          <p:cNvSpPr/>
          <p:nvPr/>
        </p:nvSpPr>
        <p:spPr>
          <a:xfrm flipH="1">
            <a:off x="305656" y="371727"/>
            <a:ext cx="7952483" cy="32052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19050">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21" name="Hình ảnh 10" descr="Ảnh có chứa mẫu họa&#10;&#10;Mô tả được tạo tự động">
            <a:extLst>
              <a:ext uri="{FF2B5EF4-FFF2-40B4-BE49-F238E27FC236}">
                <a16:creationId xmlns:a16="http://schemas.microsoft.com/office/drawing/2014/main" id="{E58F0D3B-8138-4E2E-8F2E-3389485BCFE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616" b="94203" l="10000" r="90000">
                        <a14:foregroundMark x1="49733" y1="5616" x2="49733" y2="5616"/>
                        <a14:foregroundMark x1="74267" y1="16304" x2="74267" y2="16304"/>
                        <a14:foregroundMark x1="76933" y1="57790" x2="76933" y2="57790"/>
                        <a14:foregroundMark x1="63467" y1="56522" x2="63467" y2="56522"/>
                        <a14:foregroundMark x1="63467" y1="56159" x2="63467" y2="56159"/>
                        <a14:foregroundMark x1="63200" y1="55797" x2="63200" y2="54348"/>
                        <a14:foregroundMark x1="63200" y1="53080" x2="63200" y2="53080"/>
                        <a14:foregroundMark x1="63467" y1="52355" x2="63467" y2="52355"/>
                        <a14:foregroundMark x1="63467" y1="49094" x2="68533" y2="62862"/>
                        <a14:foregroundMark x1="68533" y1="62862" x2="77733" y2="58152"/>
                        <a14:foregroundMark x1="77733" y1="58152" x2="81200" y2="64855"/>
                        <a14:foregroundMark x1="81867" y1="55797" x2="73067" y2="55616"/>
                        <a14:foregroundMark x1="73067" y1="55616" x2="61600" y2="50543"/>
                        <a14:foregroundMark x1="61600" y1="50543" x2="59733" y2="53080"/>
                        <a14:foregroundMark x1="75067" y1="50362" x2="82800" y2="59058"/>
                        <a14:foregroundMark x1="82800" y1="59058" x2="79733" y2="63406"/>
                        <a14:foregroundMark x1="73600" y1="50725" x2="83467" y2="53986"/>
                        <a14:foregroundMark x1="83467" y1="53986" x2="84133" y2="56703"/>
                        <a14:foregroundMark x1="75733" y1="49094" x2="76533" y2="49819"/>
                        <a14:foregroundMark x1="76933" y1="50000" x2="76933" y2="50000"/>
                        <a14:foregroundMark x1="77733" y1="50000" x2="77733" y2="50000"/>
                        <a14:foregroundMark x1="78933" y1="50000" x2="78933" y2="50000"/>
                        <a14:foregroundMark x1="79733" y1="50000" x2="79733" y2="50000"/>
                        <a14:foregroundMark x1="80933" y1="50725" x2="80933" y2="50725"/>
                        <a14:foregroundMark x1="66667" y1="50000" x2="66667" y2="50000"/>
                        <a14:foregroundMark x1="67200" y1="50362" x2="67200" y2="50362"/>
                        <a14:foregroundMark x1="67333" y1="50362" x2="67333" y2="50362"/>
                        <a14:foregroundMark x1="66133" y1="47826" x2="66133" y2="47826"/>
                        <a14:foregroundMark x1="65867" y1="47826" x2="65867" y2="47826"/>
                        <a14:foregroundMark x1="65867" y1="47826" x2="65867" y2="47826"/>
                        <a14:foregroundMark x1="53067" y1="94203" x2="53067" y2="94203"/>
                        <a14:foregroundMark x1="64000" y1="57065" x2="64000" y2="57065"/>
                        <a14:foregroundMark x1="64000" y1="57065" x2="64000" y2="57065"/>
                        <a14:foregroundMark x1="64000" y1="57065" x2="64000" y2="57065"/>
                        <a14:foregroundMark x1="64000" y1="57065" x2="64000" y2="57065"/>
                        <a14:foregroundMark x1="61200" y1="57790" x2="61200" y2="57790"/>
                        <a14:foregroundMark x1="59467" y1="52717" x2="59467" y2="52717"/>
                        <a14:foregroundMark x1="70400" y1="67210" x2="70400" y2="67210"/>
                        <a14:foregroundMark x1="59333" y1="93841" x2="59333" y2="93841"/>
                      </a14:backgroundRemoval>
                    </a14:imgEffect>
                  </a14:imgLayer>
                </a14:imgProps>
              </a:ext>
              <a:ext uri="{28A0092B-C50C-407E-A947-70E740481C1C}">
                <a14:useLocalDpi xmlns:a14="http://schemas.microsoft.com/office/drawing/2010/main" val="0"/>
              </a:ext>
            </a:extLst>
          </a:blip>
          <a:stretch>
            <a:fillRect/>
          </a:stretch>
        </p:blipFill>
        <p:spPr>
          <a:xfrm flipH="1">
            <a:off x="7239150" y="0"/>
            <a:ext cx="1462198" cy="1076178"/>
          </a:xfrm>
          <a:prstGeom prst="rect">
            <a:avLst/>
          </a:prstGeom>
        </p:spPr>
      </p:pic>
      <p:sp>
        <p:nvSpPr>
          <p:cNvPr id="2" name="Hộp Văn bản 9">
            <a:extLst>
              <a:ext uri="{FF2B5EF4-FFF2-40B4-BE49-F238E27FC236}">
                <a16:creationId xmlns:a16="http://schemas.microsoft.com/office/drawing/2014/main" id="{A478012C-3521-942E-A932-29F86282A53F}"/>
              </a:ext>
            </a:extLst>
          </p:cNvPr>
          <p:cNvSpPr txBox="1"/>
          <p:nvPr/>
        </p:nvSpPr>
        <p:spPr>
          <a:xfrm>
            <a:off x="1904457" y="407846"/>
            <a:ext cx="4754880" cy="888833"/>
          </a:xfrm>
          <a:prstGeom prst="rect">
            <a:avLst/>
          </a:prstGeom>
          <a:noFill/>
        </p:spPr>
        <p:txBody>
          <a:bodyPr wrap="square" rtlCol="0">
            <a:spAutoFit/>
          </a:bodyPr>
          <a:lstStyle/>
          <a:p>
            <a:pPr algn="ctr">
              <a:lnSpc>
                <a:spcPct val="130000"/>
              </a:lnSpc>
            </a:pPr>
            <a:r>
              <a:rPr lang="en-US" sz="4400" b="1">
                <a:latin typeface="LNTH-LuoLuoNotangYuanTi 1" pitchFamily="2" charset="-128"/>
                <a:ea typeface="LNTH-LuoLuoNotangYuanTi 1" pitchFamily="2" charset="-128"/>
                <a:cs typeface="LNTH-LuoLuoNotangYuanTi 1" pitchFamily="2" charset="-128"/>
              </a:rPr>
              <a:t>Chủ đề Tuần 26</a:t>
            </a:r>
            <a:endParaRPr lang="en-US" sz="4400" b="1" dirty="0">
              <a:latin typeface="LNTH-LuoLuoNotangYuanTi 1" pitchFamily="2" charset="-128"/>
              <a:ea typeface="LNTH-LuoLuoNotangYuanTi 1" pitchFamily="2" charset="-128"/>
              <a:cs typeface="LNTH-LuoLuoNotangYuanTi 1" pitchFamily="2" charset="-128"/>
            </a:endParaRPr>
          </a:p>
        </p:txBody>
      </p:sp>
      <p:sp>
        <p:nvSpPr>
          <p:cNvPr id="3" name="TextBox 2">
            <a:extLst>
              <a:ext uri="{FF2B5EF4-FFF2-40B4-BE49-F238E27FC236}">
                <a16:creationId xmlns:a16="http://schemas.microsoft.com/office/drawing/2014/main" id="{A84B0657-C565-69BA-2980-5629CA060ECC}"/>
              </a:ext>
            </a:extLst>
          </p:cNvPr>
          <p:cNvSpPr txBox="1"/>
          <p:nvPr/>
        </p:nvSpPr>
        <p:spPr>
          <a:xfrm>
            <a:off x="381967" y="1192013"/>
            <a:ext cx="7950667" cy="2123658"/>
          </a:xfrm>
          <a:prstGeom prst="rect">
            <a:avLst/>
          </a:prstGeom>
          <a:noFill/>
        </p:spPr>
        <p:txBody>
          <a:bodyPr wrap="square">
            <a:spAutoFit/>
          </a:bodyPr>
          <a:lstStyle/>
          <a:p>
            <a:pPr algn="ctr"/>
            <a:r>
              <a:rPr lang="vi-VN" sz="6600" b="1">
                <a:ln w="22225">
                  <a:solidFill>
                    <a:schemeClr val="accent2"/>
                  </a:solidFill>
                  <a:prstDash val="solid"/>
                </a:ln>
                <a:solidFill>
                  <a:srgbClr val="FFC000"/>
                </a:solidFill>
                <a:latin typeface="UVN Banh Mi" pitchFamily="2" charset="0"/>
                <a:cs typeface="Calibri" panose="020F0502020204030204" pitchFamily="34" charset="0"/>
              </a:rPr>
              <a:t>Chơi trò chơi </a:t>
            </a:r>
            <a:endParaRPr lang="en-US" sz="6600" b="1">
              <a:ln w="22225">
                <a:solidFill>
                  <a:schemeClr val="accent2"/>
                </a:solidFill>
                <a:prstDash val="solid"/>
              </a:ln>
              <a:solidFill>
                <a:srgbClr val="FFC000"/>
              </a:solidFill>
              <a:latin typeface="UVN Banh Mi" pitchFamily="2" charset="0"/>
              <a:cs typeface="Calibri" panose="020F0502020204030204" pitchFamily="34" charset="0"/>
            </a:endParaRPr>
          </a:p>
          <a:p>
            <a:pPr algn="ctr"/>
            <a:r>
              <a:rPr lang="vi-VN" sz="6600" b="1">
                <a:ln w="22225">
                  <a:solidFill>
                    <a:schemeClr val="accent2"/>
                  </a:solidFill>
                  <a:prstDash val="solid"/>
                </a:ln>
                <a:solidFill>
                  <a:srgbClr val="FFC000"/>
                </a:solidFill>
                <a:latin typeface="UVN Banh Mi" pitchFamily="2" charset="0"/>
                <a:cs typeface="Calibri" panose="020F0502020204030204" pitchFamily="34" charset="0"/>
              </a:rPr>
              <a:t>“Mảnh ghép bí ẩn”</a:t>
            </a:r>
            <a:endParaRPr lang="en-US" sz="6600" b="1" dirty="0">
              <a:ln w="22225">
                <a:solidFill>
                  <a:schemeClr val="accent2"/>
                </a:solidFill>
                <a:prstDash val="solid"/>
              </a:ln>
              <a:solidFill>
                <a:srgbClr val="FFC000"/>
              </a:solidFill>
              <a:latin typeface="UVN Banh Mi" pitchFamily="2" charset="0"/>
              <a:cs typeface="Calibri" panose="020F0502020204030204" pitchFamily="34" charset="0"/>
            </a:endParaRPr>
          </a:p>
        </p:txBody>
      </p:sp>
      <p:grpSp>
        <p:nvGrpSpPr>
          <p:cNvPr id="5" name="Group 4">
            <a:extLst>
              <a:ext uri="{FF2B5EF4-FFF2-40B4-BE49-F238E27FC236}">
                <a16:creationId xmlns:a16="http://schemas.microsoft.com/office/drawing/2014/main" id="{B940C903-79C1-3818-B3F5-25967638539A}"/>
              </a:ext>
            </a:extLst>
          </p:cNvPr>
          <p:cNvGrpSpPr/>
          <p:nvPr/>
        </p:nvGrpSpPr>
        <p:grpSpPr>
          <a:xfrm>
            <a:off x="3190875" y="3990901"/>
            <a:ext cx="7190176" cy="2714551"/>
            <a:chOff x="5119879" y="4287027"/>
            <a:chExt cx="6490424" cy="2503612"/>
          </a:xfrm>
        </p:grpSpPr>
        <p:grpSp>
          <p:nvGrpSpPr>
            <p:cNvPr id="6" name="Graphic 1068">
              <a:extLst>
                <a:ext uri="{FF2B5EF4-FFF2-40B4-BE49-F238E27FC236}">
                  <a16:creationId xmlns:a16="http://schemas.microsoft.com/office/drawing/2014/main" id="{1E72931E-621E-1309-4B80-D42DE11443DD}"/>
                </a:ext>
              </a:extLst>
            </p:cNvPr>
            <p:cNvGrpSpPr/>
            <p:nvPr/>
          </p:nvGrpSpPr>
          <p:grpSpPr>
            <a:xfrm>
              <a:off x="9359104" y="4373158"/>
              <a:ext cx="2251199" cy="2417481"/>
              <a:chOff x="8814612" y="1625020"/>
              <a:chExt cx="3381064" cy="3630802"/>
            </a:xfrm>
          </p:grpSpPr>
          <p:sp>
            <p:nvSpPr>
              <p:cNvPr id="12396" name="Freeform: Shape 12395">
                <a:extLst>
                  <a:ext uri="{FF2B5EF4-FFF2-40B4-BE49-F238E27FC236}">
                    <a16:creationId xmlns:a16="http://schemas.microsoft.com/office/drawing/2014/main" id="{07802C5E-107D-C7B5-0908-D130B9D408F6}"/>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7" name="Freeform: Shape 12396">
                <a:extLst>
                  <a:ext uri="{FF2B5EF4-FFF2-40B4-BE49-F238E27FC236}">
                    <a16:creationId xmlns:a16="http://schemas.microsoft.com/office/drawing/2014/main" id="{C0BE3BB5-03E0-AB77-FCC3-14A705720C34}"/>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8" name="Freeform: Shape 12397">
                <a:extLst>
                  <a:ext uri="{FF2B5EF4-FFF2-40B4-BE49-F238E27FC236}">
                    <a16:creationId xmlns:a16="http://schemas.microsoft.com/office/drawing/2014/main" id="{CD116AE8-225B-6665-3CAF-235993340E7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9" name="Freeform: Shape 12398">
                <a:extLst>
                  <a:ext uri="{FF2B5EF4-FFF2-40B4-BE49-F238E27FC236}">
                    <a16:creationId xmlns:a16="http://schemas.microsoft.com/office/drawing/2014/main" id="{2BE69AA4-3FC7-4D4A-C2F0-AFC4972B43D4}"/>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0" name="Freeform: Shape 12399">
                <a:extLst>
                  <a:ext uri="{FF2B5EF4-FFF2-40B4-BE49-F238E27FC236}">
                    <a16:creationId xmlns:a16="http://schemas.microsoft.com/office/drawing/2014/main" id="{9ECDB219-0B43-FBB7-985B-115F84CC5F8D}"/>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1" name="Freeform: Shape 12400">
                <a:extLst>
                  <a:ext uri="{FF2B5EF4-FFF2-40B4-BE49-F238E27FC236}">
                    <a16:creationId xmlns:a16="http://schemas.microsoft.com/office/drawing/2014/main" id="{9E3803D6-E796-29E5-CA0C-7F52793D4A94}"/>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2" name="Freeform: Shape 12401">
                <a:extLst>
                  <a:ext uri="{FF2B5EF4-FFF2-40B4-BE49-F238E27FC236}">
                    <a16:creationId xmlns:a16="http://schemas.microsoft.com/office/drawing/2014/main" id="{1D21BF11-7C25-AB90-2D00-82F38EBF1B45}"/>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3" name="Freeform: Shape 12402">
                <a:extLst>
                  <a:ext uri="{FF2B5EF4-FFF2-40B4-BE49-F238E27FC236}">
                    <a16:creationId xmlns:a16="http://schemas.microsoft.com/office/drawing/2014/main" id="{9D94C54D-54CE-41F9-4528-3754220FCA88}"/>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4" name="Freeform: Shape 12403">
                <a:extLst>
                  <a:ext uri="{FF2B5EF4-FFF2-40B4-BE49-F238E27FC236}">
                    <a16:creationId xmlns:a16="http://schemas.microsoft.com/office/drawing/2014/main" id="{2822CE45-38CC-6EF9-2F21-E545096EDCB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5" name="Freeform: Shape 12404">
                <a:extLst>
                  <a:ext uri="{FF2B5EF4-FFF2-40B4-BE49-F238E27FC236}">
                    <a16:creationId xmlns:a16="http://schemas.microsoft.com/office/drawing/2014/main" id="{B4D9972F-93D2-42F8-F791-F1D21DF84A8A}"/>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6" name="Freeform: Shape 12405">
                <a:extLst>
                  <a:ext uri="{FF2B5EF4-FFF2-40B4-BE49-F238E27FC236}">
                    <a16:creationId xmlns:a16="http://schemas.microsoft.com/office/drawing/2014/main" id="{B0A7B1FF-478F-6B4E-4008-02EA00AA20EA}"/>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7" name="Freeform: Shape 12406">
                <a:extLst>
                  <a:ext uri="{FF2B5EF4-FFF2-40B4-BE49-F238E27FC236}">
                    <a16:creationId xmlns:a16="http://schemas.microsoft.com/office/drawing/2014/main" id="{4DDF266E-95FE-5D29-E305-1AD33D550FF1}"/>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8" name="Freeform: Shape 12407">
                <a:extLst>
                  <a:ext uri="{FF2B5EF4-FFF2-40B4-BE49-F238E27FC236}">
                    <a16:creationId xmlns:a16="http://schemas.microsoft.com/office/drawing/2014/main" id="{41CB33CA-D28F-297B-79CD-641DEA8C12C7}"/>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9" name="Freeform: Shape 12408">
                <a:extLst>
                  <a:ext uri="{FF2B5EF4-FFF2-40B4-BE49-F238E27FC236}">
                    <a16:creationId xmlns:a16="http://schemas.microsoft.com/office/drawing/2014/main" id="{625E8FB5-9049-96E8-100A-52423CAB8049}"/>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0" name="Freeform: Shape 12409">
                <a:extLst>
                  <a:ext uri="{FF2B5EF4-FFF2-40B4-BE49-F238E27FC236}">
                    <a16:creationId xmlns:a16="http://schemas.microsoft.com/office/drawing/2014/main" id="{B7963FF3-E696-BB4B-6452-814974E4BB5E}"/>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1" name="Freeform: Shape 12410">
                <a:extLst>
                  <a:ext uri="{FF2B5EF4-FFF2-40B4-BE49-F238E27FC236}">
                    <a16:creationId xmlns:a16="http://schemas.microsoft.com/office/drawing/2014/main" id="{04DBF719-3152-4A41-FA40-1F270F95C3FD}"/>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2" name="Freeform: Shape 12411">
                <a:extLst>
                  <a:ext uri="{FF2B5EF4-FFF2-40B4-BE49-F238E27FC236}">
                    <a16:creationId xmlns:a16="http://schemas.microsoft.com/office/drawing/2014/main" id="{B10FE22A-AE0A-1BED-1C2E-5207ECDC0952}"/>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3" name="Freeform: Shape 12412">
                <a:extLst>
                  <a:ext uri="{FF2B5EF4-FFF2-40B4-BE49-F238E27FC236}">
                    <a16:creationId xmlns:a16="http://schemas.microsoft.com/office/drawing/2014/main" id="{FF324CCE-2B6A-8FC2-C076-19ED62E184DE}"/>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4" name="Freeform: Shape 12413">
                <a:extLst>
                  <a:ext uri="{FF2B5EF4-FFF2-40B4-BE49-F238E27FC236}">
                    <a16:creationId xmlns:a16="http://schemas.microsoft.com/office/drawing/2014/main" id="{F7BF9329-CDC1-5E20-C85A-725E45F6058C}"/>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5" name="Freeform: Shape 12414">
                <a:extLst>
                  <a:ext uri="{FF2B5EF4-FFF2-40B4-BE49-F238E27FC236}">
                    <a16:creationId xmlns:a16="http://schemas.microsoft.com/office/drawing/2014/main" id="{3BE6CC8A-634A-BC17-CB45-BD44DD49DC8B}"/>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6" name="Freeform: Shape 12415">
                <a:extLst>
                  <a:ext uri="{FF2B5EF4-FFF2-40B4-BE49-F238E27FC236}">
                    <a16:creationId xmlns:a16="http://schemas.microsoft.com/office/drawing/2014/main" id="{46DB4E36-9380-A0F4-2E74-F58557C6549C}"/>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7" name="Freeform: Shape 12416">
                <a:extLst>
                  <a:ext uri="{FF2B5EF4-FFF2-40B4-BE49-F238E27FC236}">
                    <a16:creationId xmlns:a16="http://schemas.microsoft.com/office/drawing/2014/main" id="{77051A5B-93FE-D231-F200-5EB2B376372B}"/>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8" name="Freeform: Shape 12417">
                <a:extLst>
                  <a:ext uri="{FF2B5EF4-FFF2-40B4-BE49-F238E27FC236}">
                    <a16:creationId xmlns:a16="http://schemas.microsoft.com/office/drawing/2014/main" id="{CE52A498-B734-1CEB-9CA1-5E52CB5E5145}"/>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9" name="Freeform: Shape 12418">
                <a:extLst>
                  <a:ext uri="{FF2B5EF4-FFF2-40B4-BE49-F238E27FC236}">
                    <a16:creationId xmlns:a16="http://schemas.microsoft.com/office/drawing/2014/main" id="{D0DDBD2B-538C-3AFF-B35B-FB4ACFAA0EC1}"/>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0" name="Freeform: Shape 12419">
                <a:extLst>
                  <a:ext uri="{FF2B5EF4-FFF2-40B4-BE49-F238E27FC236}">
                    <a16:creationId xmlns:a16="http://schemas.microsoft.com/office/drawing/2014/main" id="{F3DA71AB-BECB-2B6D-CE69-8BCAB93D2835}"/>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1" name="Freeform: Shape 12420">
                <a:extLst>
                  <a:ext uri="{FF2B5EF4-FFF2-40B4-BE49-F238E27FC236}">
                    <a16:creationId xmlns:a16="http://schemas.microsoft.com/office/drawing/2014/main" id="{0F6C07CA-9E4D-F803-E931-9CAB33FDEB2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2" name="Freeform: Shape 12421">
                <a:extLst>
                  <a:ext uri="{FF2B5EF4-FFF2-40B4-BE49-F238E27FC236}">
                    <a16:creationId xmlns:a16="http://schemas.microsoft.com/office/drawing/2014/main" id="{022FF099-E406-037F-BDFF-BAC2F6926D9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3" name="Freeform: Shape 12422">
                <a:extLst>
                  <a:ext uri="{FF2B5EF4-FFF2-40B4-BE49-F238E27FC236}">
                    <a16:creationId xmlns:a16="http://schemas.microsoft.com/office/drawing/2014/main" id="{A42F582A-5B5A-37EB-1128-7795EFBAA8C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4" name="Freeform: Shape 12423">
                <a:extLst>
                  <a:ext uri="{FF2B5EF4-FFF2-40B4-BE49-F238E27FC236}">
                    <a16:creationId xmlns:a16="http://schemas.microsoft.com/office/drawing/2014/main" id="{668ED3A2-A682-5FDE-51CC-316137BB1447}"/>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5" name="Freeform: Shape 12424">
                <a:extLst>
                  <a:ext uri="{FF2B5EF4-FFF2-40B4-BE49-F238E27FC236}">
                    <a16:creationId xmlns:a16="http://schemas.microsoft.com/office/drawing/2014/main" id="{70E89523-EE34-F863-799D-5E6318F807FD}"/>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6" name="Freeform: Shape 12425">
                <a:extLst>
                  <a:ext uri="{FF2B5EF4-FFF2-40B4-BE49-F238E27FC236}">
                    <a16:creationId xmlns:a16="http://schemas.microsoft.com/office/drawing/2014/main" id="{7897053B-8FCA-4378-68C8-640E3DE1485B}"/>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7" name="Freeform: Shape 12426">
                <a:extLst>
                  <a:ext uri="{FF2B5EF4-FFF2-40B4-BE49-F238E27FC236}">
                    <a16:creationId xmlns:a16="http://schemas.microsoft.com/office/drawing/2014/main" id="{0E90E829-C414-34CC-1E71-6C2C797BBAF8}"/>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8" name="Freeform: Shape 12427">
                <a:extLst>
                  <a:ext uri="{FF2B5EF4-FFF2-40B4-BE49-F238E27FC236}">
                    <a16:creationId xmlns:a16="http://schemas.microsoft.com/office/drawing/2014/main" id="{F43EB003-DCA6-C01C-612D-754432F3CA6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9" name="Freeform: Shape 12428">
                <a:extLst>
                  <a:ext uri="{FF2B5EF4-FFF2-40B4-BE49-F238E27FC236}">
                    <a16:creationId xmlns:a16="http://schemas.microsoft.com/office/drawing/2014/main" id="{0C293EBE-9B10-A669-FC28-C8596ABB43CC}"/>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0" name="Freeform: Shape 12429">
                <a:extLst>
                  <a:ext uri="{FF2B5EF4-FFF2-40B4-BE49-F238E27FC236}">
                    <a16:creationId xmlns:a16="http://schemas.microsoft.com/office/drawing/2014/main" id="{3766CF00-B743-0654-90B9-9EEE7BE45163}"/>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1" name="Freeform: Shape 12430">
                <a:extLst>
                  <a:ext uri="{FF2B5EF4-FFF2-40B4-BE49-F238E27FC236}">
                    <a16:creationId xmlns:a16="http://schemas.microsoft.com/office/drawing/2014/main" id="{88AB3ABA-4FF1-0CDB-99A9-745C81AA42D7}"/>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2" name="Freeform: Shape 12431">
                <a:extLst>
                  <a:ext uri="{FF2B5EF4-FFF2-40B4-BE49-F238E27FC236}">
                    <a16:creationId xmlns:a16="http://schemas.microsoft.com/office/drawing/2014/main" id="{478B66D6-FFAB-495C-777B-BC3EE13C6413}"/>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3" name="Freeform: Shape 12432">
                <a:extLst>
                  <a:ext uri="{FF2B5EF4-FFF2-40B4-BE49-F238E27FC236}">
                    <a16:creationId xmlns:a16="http://schemas.microsoft.com/office/drawing/2014/main" id="{9834A8F3-7AC9-2A3C-D634-245BF59EBC40}"/>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4" name="Freeform: Shape 12433">
                <a:extLst>
                  <a:ext uri="{FF2B5EF4-FFF2-40B4-BE49-F238E27FC236}">
                    <a16:creationId xmlns:a16="http://schemas.microsoft.com/office/drawing/2014/main" id="{5D0EE5A3-5D30-6320-9F79-ED1412A4D1AA}"/>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5" name="Freeform: Shape 12434">
                <a:extLst>
                  <a:ext uri="{FF2B5EF4-FFF2-40B4-BE49-F238E27FC236}">
                    <a16:creationId xmlns:a16="http://schemas.microsoft.com/office/drawing/2014/main" id="{E90F32AE-98EB-BE45-CD22-F91AE470D6F3}"/>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6" name="Freeform: Shape 12435">
                <a:extLst>
                  <a:ext uri="{FF2B5EF4-FFF2-40B4-BE49-F238E27FC236}">
                    <a16:creationId xmlns:a16="http://schemas.microsoft.com/office/drawing/2014/main" id="{8A3FE9E1-FB09-A207-9997-DB2B042FE64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7" name="Freeform: Shape 12436">
                <a:extLst>
                  <a:ext uri="{FF2B5EF4-FFF2-40B4-BE49-F238E27FC236}">
                    <a16:creationId xmlns:a16="http://schemas.microsoft.com/office/drawing/2014/main" id="{4E19B5E7-3E37-8FD0-B5DD-6B36D0A9DA7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8" name="Freeform: Shape 12437">
                <a:extLst>
                  <a:ext uri="{FF2B5EF4-FFF2-40B4-BE49-F238E27FC236}">
                    <a16:creationId xmlns:a16="http://schemas.microsoft.com/office/drawing/2014/main" id="{D9DE1966-2C37-D15B-82FB-9418BCE007A0}"/>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9" name="Freeform: Shape 12438">
                <a:extLst>
                  <a:ext uri="{FF2B5EF4-FFF2-40B4-BE49-F238E27FC236}">
                    <a16:creationId xmlns:a16="http://schemas.microsoft.com/office/drawing/2014/main" id="{BE59AED3-C06C-3DF4-991C-89FEF5FCB152}"/>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0" name="Freeform: Shape 12439">
                <a:extLst>
                  <a:ext uri="{FF2B5EF4-FFF2-40B4-BE49-F238E27FC236}">
                    <a16:creationId xmlns:a16="http://schemas.microsoft.com/office/drawing/2014/main" id="{5F2A0544-7FAE-E689-B455-514EFD8D04D6}"/>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1" name="Freeform: Shape 12440">
                <a:extLst>
                  <a:ext uri="{FF2B5EF4-FFF2-40B4-BE49-F238E27FC236}">
                    <a16:creationId xmlns:a16="http://schemas.microsoft.com/office/drawing/2014/main" id="{866D6045-1AAF-2A66-1DE6-C5542F74E501}"/>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2" name="Freeform: Shape 12441">
                <a:extLst>
                  <a:ext uri="{FF2B5EF4-FFF2-40B4-BE49-F238E27FC236}">
                    <a16:creationId xmlns:a16="http://schemas.microsoft.com/office/drawing/2014/main" id="{0E9221F6-886B-31E7-A4D4-21AEED0FA08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3" name="Freeform: Shape 12442">
                <a:extLst>
                  <a:ext uri="{FF2B5EF4-FFF2-40B4-BE49-F238E27FC236}">
                    <a16:creationId xmlns:a16="http://schemas.microsoft.com/office/drawing/2014/main" id="{479FC7DD-284E-F871-AE49-8F5CB855B920}"/>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4" name="Freeform: Shape 12443">
                <a:extLst>
                  <a:ext uri="{FF2B5EF4-FFF2-40B4-BE49-F238E27FC236}">
                    <a16:creationId xmlns:a16="http://schemas.microsoft.com/office/drawing/2014/main" id="{52092D7F-81C8-FEAE-84A7-7BA098F4B2AE}"/>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5" name="Freeform: Shape 12444">
                <a:extLst>
                  <a:ext uri="{FF2B5EF4-FFF2-40B4-BE49-F238E27FC236}">
                    <a16:creationId xmlns:a16="http://schemas.microsoft.com/office/drawing/2014/main" id="{8E6CFE66-C5F4-4070-32A1-9F71E2F3FE76}"/>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6" name="Freeform: Shape 12445">
                <a:extLst>
                  <a:ext uri="{FF2B5EF4-FFF2-40B4-BE49-F238E27FC236}">
                    <a16:creationId xmlns:a16="http://schemas.microsoft.com/office/drawing/2014/main" id="{CA97D7AF-7EA3-045F-C67C-4093BF69DB27}"/>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7" name="Freeform: Shape 12446">
                <a:extLst>
                  <a:ext uri="{FF2B5EF4-FFF2-40B4-BE49-F238E27FC236}">
                    <a16:creationId xmlns:a16="http://schemas.microsoft.com/office/drawing/2014/main" id="{8FF73DE3-7FE9-6FD3-8934-4FC9D949A5D0}"/>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8" name="Freeform: Shape 12447">
                <a:extLst>
                  <a:ext uri="{FF2B5EF4-FFF2-40B4-BE49-F238E27FC236}">
                    <a16:creationId xmlns:a16="http://schemas.microsoft.com/office/drawing/2014/main" id="{320B8702-649D-E1F8-3BC9-3AEBCF4D47F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9" name="Freeform: Shape 12448">
                <a:extLst>
                  <a:ext uri="{FF2B5EF4-FFF2-40B4-BE49-F238E27FC236}">
                    <a16:creationId xmlns:a16="http://schemas.microsoft.com/office/drawing/2014/main" id="{45297DE5-4176-8D7C-ADA8-B66DAAD4BD6C}"/>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aphic 1068">
              <a:extLst>
                <a:ext uri="{FF2B5EF4-FFF2-40B4-BE49-F238E27FC236}">
                  <a16:creationId xmlns:a16="http://schemas.microsoft.com/office/drawing/2014/main" id="{3FC51F3B-641E-5A05-C035-06F81697A257}"/>
                </a:ext>
              </a:extLst>
            </p:cNvPr>
            <p:cNvGrpSpPr/>
            <p:nvPr/>
          </p:nvGrpSpPr>
          <p:grpSpPr>
            <a:xfrm>
              <a:off x="5119879" y="4332869"/>
              <a:ext cx="1900796" cy="2432716"/>
              <a:chOff x="2916214" y="1602700"/>
              <a:chExt cx="2854795" cy="3653683"/>
            </a:xfrm>
          </p:grpSpPr>
          <p:sp>
            <p:nvSpPr>
              <p:cNvPr id="12357" name="Freeform: Shape 12356">
                <a:extLst>
                  <a:ext uri="{FF2B5EF4-FFF2-40B4-BE49-F238E27FC236}">
                    <a16:creationId xmlns:a16="http://schemas.microsoft.com/office/drawing/2014/main" id="{8244D6C1-3CAB-E0D5-E714-C29658E924BC}"/>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8" name="Freeform: Shape 12357">
                <a:extLst>
                  <a:ext uri="{FF2B5EF4-FFF2-40B4-BE49-F238E27FC236}">
                    <a16:creationId xmlns:a16="http://schemas.microsoft.com/office/drawing/2014/main" id="{A5593BD5-6D43-EE46-FFDC-A6041D19214D}"/>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9" name="Freeform: Shape 12358">
                <a:extLst>
                  <a:ext uri="{FF2B5EF4-FFF2-40B4-BE49-F238E27FC236}">
                    <a16:creationId xmlns:a16="http://schemas.microsoft.com/office/drawing/2014/main" id="{4F0C2717-3FA6-2012-7CC1-96780ABCE9C0}"/>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0" name="Freeform: Shape 12359">
                <a:extLst>
                  <a:ext uri="{FF2B5EF4-FFF2-40B4-BE49-F238E27FC236}">
                    <a16:creationId xmlns:a16="http://schemas.microsoft.com/office/drawing/2014/main" id="{5FAFC295-8CD0-F428-7DE0-7910161EA1DB}"/>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1" name="Freeform: Shape 12360">
                <a:extLst>
                  <a:ext uri="{FF2B5EF4-FFF2-40B4-BE49-F238E27FC236}">
                    <a16:creationId xmlns:a16="http://schemas.microsoft.com/office/drawing/2014/main" id="{CF585981-4068-C20F-EA1C-4C8A653F4224}"/>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2" name="Freeform: Shape 12361">
                <a:extLst>
                  <a:ext uri="{FF2B5EF4-FFF2-40B4-BE49-F238E27FC236}">
                    <a16:creationId xmlns:a16="http://schemas.microsoft.com/office/drawing/2014/main" id="{42343A5F-685C-E0F1-D0E7-82E18CF6A1FF}"/>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3" name="Freeform: Shape 12362">
                <a:extLst>
                  <a:ext uri="{FF2B5EF4-FFF2-40B4-BE49-F238E27FC236}">
                    <a16:creationId xmlns:a16="http://schemas.microsoft.com/office/drawing/2014/main" id="{C148E7CF-4CB7-782E-B3CC-48D6127E755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4" name="Freeform: Shape 12363">
                <a:extLst>
                  <a:ext uri="{FF2B5EF4-FFF2-40B4-BE49-F238E27FC236}">
                    <a16:creationId xmlns:a16="http://schemas.microsoft.com/office/drawing/2014/main" id="{51A3A210-4714-969C-4E01-0E6293AD1C53}"/>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5" name="Freeform: Shape 12364">
                <a:extLst>
                  <a:ext uri="{FF2B5EF4-FFF2-40B4-BE49-F238E27FC236}">
                    <a16:creationId xmlns:a16="http://schemas.microsoft.com/office/drawing/2014/main" id="{50887833-A024-F783-4253-9B1FFB1335FF}"/>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6" name="Freeform: Shape 12365">
                <a:extLst>
                  <a:ext uri="{FF2B5EF4-FFF2-40B4-BE49-F238E27FC236}">
                    <a16:creationId xmlns:a16="http://schemas.microsoft.com/office/drawing/2014/main" id="{0E67E4E3-8C04-3A95-CFC6-0E4CB94A2472}"/>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7" name="Freeform: Shape 12366">
                <a:extLst>
                  <a:ext uri="{FF2B5EF4-FFF2-40B4-BE49-F238E27FC236}">
                    <a16:creationId xmlns:a16="http://schemas.microsoft.com/office/drawing/2014/main" id="{FB802CE1-EA36-B765-19F5-A2920A53D07E}"/>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8" name="Freeform: Shape 12367">
                <a:extLst>
                  <a:ext uri="{FF2B5EF4-FFF2-40B4-BE49-F238E27FC236}">
                    <a16:creationId xmlns:a16="http://schemas.microsoft.com/office/drawing/2014/main" id="{4C5DFDD3-4AFF-2B25-4F2A-FDCAE17EA414}"/>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9" name="Freeform: Shape 12368">
                <a:extLst>
                  <a:ext uri="{FF2B5EF4-FFF2-40B4-BE49-F238E27FC236}">
                    <a16:creationId xmlns:a16="http://schemas.microsoft.com/office/drawing/2014/main" id="{3C0729C5-7FAB-39A6-4CAB-F974281E355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0" name="Freeform: Shape 12369">
                <a:extLst>
                  <a:ext uri="{FF2B5EF4-FFF2-40B4-BE49-F238E27FC236}">
                    <a16:creationId xmlns:a16="http://schemas.microsoft.com/office/drawing/2014/main" id="{EC8F4A52-891E-A42D-0028-C85A78D254CF}"/>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1" name="Freeform: Shape 12370">
                <a:extLst>
                  <a:ext uri="{FF2B5EF4-FFF2-40B4-BE49-F238E27FC236}">
                    <a16:creationId xmlns:a16="http://schemas.microsoft.com/office/drawing/2014/main" id="{F8955B63-9C1D-939D-F36E-7141398F1AC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2" name="Freeform: Shape 12371">
                <a:extLst>
                  <a:ext uri="{FF2B5EF4-FFF2-40B4-BE49-F238E27FC236}">
                    <a16:creationId xmlns:a16="http://schemas.microsoft.com/office/drawing/2014/main" id="{6248CB65-2600-55C9-5B4B-6C299FD92380}"/>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3" name="Freeform: Shape 12372">
                <a:extLst>
                  <a:ext uri="{FF2B5EF4-FFF2-40B4-BE49-F238E27FC236}">
                    <a16:creationId xmlns:a16="http://schemas.microsoft.com/office/drawing/2014/main" id="{9D729184-36EF-5418-F967-FA9070725AFE}"/>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4" name="Freeform: Shape 12373">
                <a:extLst>
                  <a:ext uri="{FF2B5EF4-FFF2-40B4-BE49-F238E27FC236}">
                    <a16:creationId xmlns:a16="http://schemas.microsoft.com/office/drawing/2014/main" id="{CB39A019-18F1-32E9-8045-7CB37660ABF7}"/>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5" name="Freeform: Shape 12374">
                <a:extLst>
                  <a:ext uri="{FF2B5EF4-FFF2-40B4-BE49-F238E27FC236}">
                    <a16:creationId xmlns:a16="http://schemas.microsoft.com/office/drawing/2014/main" id="{1DA27B48-27C8-615D-FB08-08C533ED1D28}"/>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6" name="Freeform: Shape 12375">
                <a:extLst>
                  <a:ext uri="{FF2B5EF4-FFF2-40B4-BE49-F238E27FC236}">
                    <a16:creationId xmlns:a16="http://schemas.microsoft.com/office/drawing/2014/main" id="{59F66C5D-6F1B-5F90-A938-A335D1ACAEF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7" name="Freeform: Shape 12376">
                <a:extLst>
                  <a:ext uri="{FF2B5EF4-FFF2-40B4-BE49-F238E27FC236}">
                    <a16:creationId xmlns:a16="http://schemas.microsoft.com/office/drawing/2014/main" id="{6F32FC16-A3D9-79A5-0645-C029806E258C}"/>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8" name="Freeform: Shape 12377">
                <a:extLst>
                  <a:ext uri="{FF2B5EF4-FFF2-40B4-BE49-F238E27FC236}">
                    <a16:creationId xmlns:a16="http://schemas.microsoft.com/office/drawing/2014/main" id="{597B3D4F-85E7-9B22-75F4-F7BA6C99065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9" name="Freeform: Shape 12378">
                <a:extLst>
                  <a:ext uri="{FF2B5EF4-FFF2-40B4-BE49-F238E27FC236}">
                    <a16:creationId xmlns:a16="http://schemas.microsoft.com/office/drawing/2014/main" id="{15C2A707-41FF-2B69-59C6-8BD34B95BA5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0" name="Freeform: Shape 12379">
                <a:extLst>
                  <a:ext uri="{FF2B5EF4-FFF2-40B4-BE49-F238E27FC236}">
                    <a16:creationId xmlns:a16="http://schemas.microsoft.com/office/drawing/2014/main" id="{0304F256-B00B-C061-2DC9-04E82EDB4A2B}"/>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1" name="Freeform: Shape 12380">
                <a:extLst>
                  <a:ext uri="{FF2B5EF4-FFF2-40B4-BE49-F238E27FC236}">
                    <a16:creationId xmlns:a16="http://schemas.microsoft.com/office/drawing/2014/main" id="{C47FEC4F-6585-22C4-D272-8EF766EE9B2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2" name="Freeform: Shape 12381">
                <a:extLst>
                  <a:ext uri="{FF2B5EF4-FFF2-40B4-BE49-F238E27FC236}">
                    <a16:creationId xmlns:a16="http://schemas.microsoft.com/office/drawing/2014/main" id="{8D799300-BF34-F225-DDB6-D7873300830D}"/>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3" name="Freeform: Shape 12382">
                <a:extLst>
                  <a:ext uri="{FF2B5EF4-FFF2-40B4-BE49-F238E27FC236}">
                    <a16:creationId xmlns:a16="http://schemas.microsoft.com/office/drawing/2014/main" id="{6F7F638A-A581-F07D-CA60-298C0D5DB1E7}"/>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4" name="Freeform: Shape 12383">
                <a:extLst>
                  <a:ext uri="{FF2B5EF4-FFF2-40B4-BE49-F238E27FC236}">
                    <a16:creationId xmlns:a16="http://schemas.microsoft.com/office/drawing/2014/main" id="{C4923AE9-116E-4476-1DB4-D699FA4B4924}"/>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5" name="Freeform: Shape 12384">
                <a:extLst>
                  <a:ext uri="{FF2B5EF4-FFF2-40B4-BE49-F238E27FC236}">
                    <a16:creationId xmlns:a16="http://schemas.microsoft.com/office/drawing/2014/main" id="{207937A6-B3FE-CB17-B524-D9065E005FA8}"/>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6" name="Freeform: Shape 12385">
                <a:extLst>
                  <a:ext uri="{FF2B5EF4-FFF2-40B4-BE49-F238E27FC236}">
                    <a16:creationId xmlns:a16="http://schemas.microsoft.com/office/drawing/2014/main" id="{790B0010-9896-08CD-F9E5-7D285594C76F}"/>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7" name="Freeform: Shape 12386">
                <a:extLst>
                  <a:ext uri="{FF2B5EF4-FFF2-40B4-BE49-F238E27FC236}">
                    <a16:creationId xmlns:a16="http://schemas.microsoft.com/office/drawing/2014/main" id="{07E42B5D-48C1-A753-2496-4855551F5ED5}"/>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8" name="Freeform: Shape 12387">
                <a:extLst>
                  <a:ext uri="{FF2B5EF4-FFF2-40B4-BE49-F238E27FC236}">
                    <a16:creationId xmlns:a16="http://schemas.microsoft.com/office/drawing/2014/main" id="{26976AF1-4D1C-4425-F620-089FD1EB3956}"/>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9" name="Freeform: Shape 12388">
                <a:extLst>
                  <a:ext uri="{FF2B5EF4-FFF2-40B4-BE49-F238E27FC236}">
                    <a16:creationId xmlns:a16="http://schemas.microsoft.com/office/drawing/2014/main" id="{A6D31555-7C4D-AF6D-8026-73832252C1DE}"/>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0" name="Freeform: Shape 12389">
                <a:extLst>
                  <a:ext uri="{FF2B5EF4-FFF2-40B4-BE49-F238E27FC236}">
                    <a16:creationId xmlns:a16="http://schemas.microsoft.com/office/drawing/2014/main" id="{9EBC8ED9-CEA2-7EA5-45FB-0BDB607059B3}"/>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1" name="Freeform: Shape 12390">
                <a:extLst>
                  <a:ext uri="{FF2B5EF4-FFF2-40B4-BE49-F238E27FC236}">
                    <a16:creationId xmlns:a16="http://schemas.microsoft.com/office/drawing/2014/main" id="{040D78C8-8740-C73B-DD5D-F25A16693CD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2" name="Freeform: Shape 12391">
                <a:extLst>
                  <a:ext uri="{FF2B5EF4-FFF2-40B4-BE49-F238E27FC236}">
                    <a16:creationId xmlns:a16="http://schemas.microsoft.com/office/drawing/2014/main" id="{1D91A12B-8590-9047-9A2A-89F2F4919265}"/>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3" name="Freeform: Shape 12392">
                <a:extLst>
                  <a:ext uri="{FF2B5EF4-FFF2-40B4-BE49-F238E27FC236}">
                    <a16:creationId xmlns:a16="http://schemas.microsoft.com/office/drawing/2014/main" id="{8E53F810-6F0F-3F31-7E0D-15DD6203AA16}"/>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4" name="Freeform: Shape 12393">
                <a:extLst>
                  <a:ext uri="{FF2B5EF4-FFF2-40B4-BE49-F238E27FC236}">
                    <a16:creationId xmlns:a16="http://schemas.microsoft.com/office/drawing/2014/main" id="{627E3786-178F-53F1-CE7C-442426B07AB6}"/>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5" name="Freeform: Shape 12394">
                <a:extLst>
                  <a:ext uri="{FF2B5EF4-FFF2-40B4-BE49-F238E27FC236}">
                    <a16:creationId xmlns:a16="http://schemas.microsoft.com/office/drawing/2014/main" id="{0552636B-5AC5-A7D6-879D-C8B36FE81D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068">
              <a:extLst>
                <a:ext uri="{FF2B5EF4-FFF2-40B4-BE49-F238E27FC236}">
                  <a16:creationId xmlns:a16="http://schemas.microsoft.com/office/drawing/2014/main" id="{31C23B34-3704-B3BF-614E-1480E0DE9586}"/>
                </a:ext>
              </a:extLst>
            </p:cNvPr>
            <p:cNvGrpSpPr/>
            <p:nvPr/>
          </p:nvGrpSpPr>
          <p:grpSpPr>
            <a:xfrm>
              <a:off x="8112780" y="4287027"/>
              <a:ext cx="1682027" cy="2430897"/>
              <a:chOff x="-399" y="1606051"/>
              <a:chExt cx="2526227" cy="3650951"/>
            </a:xfrm>
          </p:grpSpPr>
          <p:sp>
            <p:nvSpPr>
              <p:cNvPr id="12293" name="Freeform: Shape 12292">
                <a:extLst>
                  <a:ext uri="{FF2B5EF4-FFF2-40B4-BE49-F238E27FC236}">
                    <a16:creationId xmlns:a16="http://schemas.microsoft.com/office/drawing/2014/main" id="{7D1B861A-EF24-48B8-89AE-23D018AB0D70}"/>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4" name="Freeform: Shape 12293">
                <a:extLst>
                  <a:ext uri="{FF2B5EF4-FFF2-40B4-BE49-F238E27FC236}">
                    <a16:creationId xmlns:a16="http://schemas.microsoft.com/office/drawing/2014/main" id="{2B4BAC03-EB47-B190-9FD6-7449F5EA0F7C}"/>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5" name="Freeform: Shape 12294">
                <a:extLst>
                  <a:ext uri="{FF2B5EF4-FFF2-40B4-BE49-F238E27FC236}">
                    <a16:creationId xmlns:a16="http://schemas.microsoft.com/office/drawing/2014/main" id="{8F775D17-4230-5D51-774B-BBD488C9707D}"/>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6" name="Freeform: Shape 12295">
                <a:extLst>
                  <a:ext uri="{FF2B5EF4-FFF2-40B4-BE49-F238E27FC236}">
                    <a16:creationId xmlns:a16="http://schemas.microsoft.com/office/drawing/2014/main" id="{AD531E48-8071-D5CC-8866-4442BF608BC4}"/>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7" name="Freeform: Shape 12296">
                <a:extLst>
                  <a:ext uri="{FF2B5EF4-FFF2-40B4-BE49-F238E27FC236}">
                    <a16:creationId xmlns:a16="http://schemas.microsoft.com/office/drawing/2014/main" id="{DB32FAD9-6FD4-7042-8E84-3A619CB8B1E6}"/>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8" name="Freeform: Shape 12297">
                <a:extLst>
                  <a:ext uri="{FF2B5EF4-FFF2-40B4-BE49-F238E27FC236}">
                    <a16:creationId xmlns:a16="http://schemas.microsoft.com/office/drawing/2014/main" id="{71F52D25-E3D8-E20B-AF64-8637F0211CE2}"/>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9" name="Freeform: Shape 12298">
                <a:extLst>
                  <a:ext uri="{FF2B5EF4-FFF2-40B4-BE49-F238E27FC236}">
                    <a16:creationId xmlns:a16="http://schemas.microsoft.com/office/drawing/2014/main" id="{FA0F7A85-54D7-2824-45F6-24A512E1AE64}"/>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0" name="Freeform: Shape 12299">
                <a:extLst>
                  <a:ext uri="{FF2B5EF4-FFF2-40B4-BE49-F238E27FC236}">
                    <a16:creationId xmlns:a16="http://schemas.microsoft.com/office/drawing/2014/main" id="{0E6A348D-160F-1BBD-DCCA-BC24E7496A91}"/>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1" name="Freeform: Shape 12300">
                <a:extLst>
                  <a:ext uri="{FF2B5EF4-FFF2-40B4-BE49-F238E27FC236}">
                    <a16:creationId xmlns:a16="http://schemas.microsoft.com/office/drawing/2014/main" id="{C776F8B5-52D3-AD15-C6F4-5FCF46CD5F6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2" name="Freeform: Shape 12301">
                <a:extLst>
                  <a:ext uri="{FF2B5EF4-FFF2-40B4-BE49-F238E27FC236}">
                    <a16:creationId xmlns:a16="http://schemas.microsoft.com/office/drawing/2014/main" id="{D74FDA48-5648-139F-B9CB-50FC7E53804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3" name="Freeform: Shape 12302">
                <a:extLst>
                  <a:ext uri="{FF2B5EF4-FFF2-40B4-BE49-F238E27FC236}">
                    <a16:creationId xmlns:a16="http://schemas.microsoft.com/office/drawing/2014/main" id="{9AF319AC-D06F-2187-103B-7CDDDBD423A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4" name="Freeform: Shape 12303">
                <a:extLst>
                  <a:ext uri="{FF2B5EF4-FFF2-40B4-BE49-F238E27FC236}">
                    <a16:creationId xmlns:a16="http://schemas.microsoft.com/office/drawing/2014/main" id="{55F98CF8-771D-05B9-A2A5-A46B0BEE276F}"/>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5" name="Freeform: Shape 12304">
                <a:extLst>
                  <a:ext uri="{FF2B5EF4-FFF2-40B4-BE49-F238E27FC236}">
                    <a16:creationId xmlns:a16="http://schemas.microsoft.com/office/drawing/2014/main" id="{75C3AAF2-B802-10E5-430A-45223A0953E2}"/>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6" name="Freeform: Shape 12305">
                <a:extLst>
                  <a:ext uri="{FF2B5EF4-FFF2-40B4-BE49-F238E27FC236}">
                    <a16:creationId xmlns:a16="http://schemas.microsoft.com/office/drawing/2014/main" id="{26A151F5-4E46-29D4-8236-60BE6398570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7" name="Freeform: Shape 12306">
                <a:extLst>
                  <a:ext uri="{FF2B5EF4-FFF2-40B4-BE49-F238E27FC236}">
                    <a16:creationId xmlns:a16="http://schemas.microsoft.com/office/drawing/2014/main" id="{251B502A-00AE-CAD7-CE88-A69295D61530}"/>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8" name="Freeform: Shape 12307">
                <a:extLst>
                  <a:ext uri="{FF2B5EF4-FFF2-40B4-BE49-F238E27FC236}">
                    <a16:creationId xmlns:a16="http://schemas.microsoft.com/office/drawing/2014/main" id="{112866A9-6DBF-D3F0-A3BB-0ED0D08A041A}"/>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9" name="Freeform: Shape 12308">
                <a:extLst>
                  <a:ext uri="{FF2B5EF4-FFF2-40B4-BE49-F238E27FC236}">
                    <a16:creationId xmlns:a16="http://schemas.microsoft.com/office/drawing/2014/main" id="{9653192A-6C1E-63A8-8DAB-99F252C453CD}"/>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0" name="Freeform: Shape 12309">
                <a:extLst>
                  <a:ext uri="{FF2B5EF4-FFF2-40B4-BE49-F238E27FC236}">
                    <a16:creationId xmlns:a16="http://schemas.microsoft.com/office/drawing/2014/main" id="{0E476015-81C2-6F2C-B8DC-93D41180E96A}"/>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1" name="Freeform: Shape 12310">
                <a:extLst>
                  <a:ext uri="{FF2B5EF4-FFF2-40B4-BE49-F238E27FC236}">
                    <a16:creationId xmlns:a16="http://schemas.microsoft.com/office/drawing/2014/main" id="{0CA38D01-AA19-F71F-F9DA-5554C645910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2" name="Freeform: Shape 12311">
                <a:extLst>
                  <a:ext uri="{FF2B5EF4-FFF2-40B4-BE49-F238E27FC236}">
                    <a16:creationId xmlns:a16="http://schemas.microsoft.com/office/drawing/2014/main" id="{6A9B619B-A948-427D-EB7B-E5D6FC6FEDD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3" name="Freeform: Shape 12312">
                <a:extLst>
                  <a:ext uri="{FF2B5EF4-FFF2-40B4-BE49-F238E27FC236}">
                    <a16:creationId xmlns:a16="http://schemas.microsoft.com/office/drawing/2014/main" id="{A103B3E5-B3D4-DCC0-B9D0-0EA4E7F3B92A}"/>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4" name="Freeform: Shape 12313">
                <a:extLst>
                  <a:ext uri="{FF2B5EF4-FFF2-40B4-BE49-F238E27FC236}">
                    <a16:creationId xmlns:a16="http://schemas.microsoft.com/office/drawing/2014/main" id="{82D3A5D8-ECE7-ABD1-0830-610B2EA70568}"/>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5" name="Freeform: Shape 12314">
                <a:extLst>
                  <a:ext uri="{FF2B5EF4-FFF2-40B4-BE49-F238E27FC236}">
                    <a16:creationId xmlns:a16="http://schemas.microsoft.com/office/drawing/2014/main" id="{A08F935F-1A6C-4F08-FED7-3633DD20D629}"/>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6" name="Freeform: Shape 12315">
                <a:extLst>
                  <a:ext uri="{FF2B5EF4-FFF2-40B4-BE49-F238E27FC236}">
                    <a16:creationId xmlns:a16="http://schemas.microsoft.com/office/drawing/2014/main" id="{FFDD1E14-F241-51A8-13A1-C0F476032E2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7" name="Freeform: Shape 12316">
                <a:extLst>
                  <a:ext uri="{FF2B5EF4-FFF2-40B4-BE49-F238E27FC236}">
                    <a16:creationId xmlns:a16="http://schemas.microsoft.com/office/drawing/2014/main" id="{B8421441-A97E-CD48-5DB4-4B67A2D65C84}"/>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8" name="Freeform: Shape 12317">
                <a:extLst>
                  <a:ext uri="{FF2B5EF4-FFF2-40B4-BE49-F238E27FC236}">
                    <a16:creationId xmlns:a16="http://schemas.microsoft.com/office/drawing/2014/main" id="{325B725C-813A-72E3-CD94-2ADCF85BD113}"/>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9" name="Freeform: Shape 12318">
                <a:extLst>
                  <a:ext uri="{FF2B5EF4-FFF2-40B4-BE49-F238E27FC236}">
                    <a16:creationId xmlns:a16="http://schemas.microsoft.com/office/drawing/2014/main" id="{3639DD47-EACC-5750-C1D9-BF13BA04DC3C}"/>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0" name="Freeform: Shape 12319">
                <a:extLst>
                  <a:ext uri="{FF2B5EF4-FFF2-40B4-BE49-F238E27FC236}">
                    <a16:creationId xmlns:a16="http://schemas.microsoft.com/office/drawing/2014/main" id="{AF76BE6A-FC80-3500-D46E-B8E5B71B3F72}"/>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1" name="Freeform: Shape 12320">
                <a:extLst>
                  <a:ext uri="{FF2B5EF4-FFF2-40B4-BE49-F238E27FC236}">
                    <a16:creationId xmlns:a16="http://schemas.microsoft.com/office/drawing/2014/main" id="{CE69BEF9-CA4C-5C1C-026D-0FF50202517F}"/>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2" name="Freeform: Shape 12321">
                <a:extLst>
                  <a:ext uri="{FF2B5EF4-FFF2-40B4-BE49-F238E27FC236}">
                    <a16:creationId xmlns:a16="http://schemas.microsoft.com/office/drawing/2014/main" id="{CBD30568-B185-F81C-252B-D9CA724E3E05}"/>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3" name="Freeform: Shape 12322">
                <a:extLst>
                  <a:ext uri="{FF2B5EF4-FFF2-40B4-BE49-F238E27FC236}">
                    <a16:creationId xmlns:a16="http://schemas.microsoft.com/office/drawing/2014/main" id="{591186DC-D14F-7B99-7815-E5A7A62BBE9A}"/>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4" name="Freeform: Shape 12323">
                <a:extLst>
                  <a:ext uri="{FF2B5EF4-FFF2-40B4-BE49-F238E27FC236}">
                    <a16:creationId xmlns:a16="http://schemas.microsoft.com/office/drawing/2014/main" id="{B40C7624-F2F7-CD05-CE90-4F510196FAFF}"/>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5" name="Freeform: Shape 12324">
                <a:extLst>
                  <a:ext uri="{FF2B5EF4-FFF2-40B4-BE49-F238E27FC236}">
                    <a16:creationId xmlns:a16="http://schemas.microsoft.com/office/drawing/2014/main" id="{E4D1C926-181B-E2ED-D626-EB0E8DA7D7DE}"/>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6" name="Freeform: Shape 12325">
                <a:extLst>
                  <a:ext uri="{FF2B5EF4-FFF2-40B4-BE49-F238E27FC236}">
                    <a16:creationId xmlns:a16="http://schemas.microsoft.com/office/drawing/2014/main" id="{F210E5B6-96DF-2FF1-F597-F54ED9543434}"/>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7" name="Freeform: Shape 12326">
                <a:extLst>
                  <a:ext uri="{FF2B5EF4-FFF2-40B4-BE49-F238E27FC236}">
                    <a16:creationId xmlns:a16="http://schemas.microsoft.com/office/drawing/2014/main" id="{73012A4A-FDCC-BF76-8424-F5AD8477D300}"/>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8" name="Freeform: Shape 12327">
                <a:extLst>
                  <a:ext uri="{FF2B5EF4-FFF2-40B4-BE49-F238E27FC236}">
                    <a16:creationId xmlns:a16="http://schemas.microsoft.com/office/drawing/2014/main" id="{6BEBD6A4-C743-31A9-7618-0DEBA06BA703}"/>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9" name="Freeform: Shape 12328">
                <a:extLst>
                  <a:ext uri="{FF2B5EF4-FFF2-40B4-BE49-F238E27FC236}">
                    <a16:creationId xmlns:a16="http://schemas.microsoft.com/office/drawing/2014/main" id="{944620A5-90C3-9CF5-9897-64DF9A901A07}"/>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0" name="Freeform: Shape 12329">
                <a:extLst>
                  <a:ext uri="{FF2B5EF4-FFF2-40B4-BE49-F238E27FC236}">
                    <a16:creationId xmlns:a16="http://schemas.microsoft.com/office/drawing/2014/main" id="{E141E41C-C89D-31B6-DFCC-31FE076E761C}"/>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1" name="Freeform: Shape 12330">
                <a:extLst>
                  <a:ext uri="{FF2B5EF4-FFF2-40B4-BE49-F238E27FC236}">
                    <a16:creationId xmlns:a16="http://schemas.microsoft.com/office/drawing/2014/main" id="{15E885FD-7564-B7B8-5D57-D9BA5951CF54}"/>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2" name="Freeform: Shape 12331">
                <a:extLst>
                  <a:ext uri="{FF2B5EF4-FFF2-40B4-BE49-F238E27FC236}">
                    <a16:creationId xmlns:a16="http://schemas.microsoft.com/office/drawing/2014/main" id="{C6813A48-0115-5D17-2DC2-6805455BA477}"/>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3" name="Freeform: Shape 12332">
                <a:extLst>
                  <a:ext uri="{FF2B5EF4-FFF2-40B4-BE49-F238E27FC236}">
                    <a16:creationId xmlns:a16="http://schemas.microsoft.com/office/drawing/2014/main" id="{0F51F6CA-6F96-AC79-861E-B15DB3C306C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4" name="Freeform: Shape 12333">
                <a:extLst>
                  <a:ext uri="{FF2B5EF4-FFF2-40B4-BE49-F238E27FC236}">
                    <a16:creationId xmlns:a16="http://schemas.microsoft.com/office/drawing/2014/main" id="{12F3471D-7D4B-A730-CDF4-5DEE5EBDF611}"/>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5" name="Freeform: Shape 12334">
                <a:extLst>
                  <a:ext uri="{FF2B5EF4-FFF2-40B4-BE49-F238E27FC236}">
                    <a16:creationId xmlns:a16="http://schemas.microsoft.com/office/drawing/2014/main" id="{DB2C03CB-25A4-8D50-F8FF-19C89773CDA8}"/>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6" name="Freeform: Shape 12335">
                <a:extLst>
                  <a:ext uri="{FF2B5EF4-FFF2-40B4-BE49-F238E27FC236}">
                    <a16:creationId xmlns:a16="http://schemas.microsoft.com/office/drawing/2014/main" id="{04D70691-9F31-9F1C-BA4A-4E76B7B107D1}"/>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7" name="Freeform: Shape 12336">
                <a:extLst>
                  <a:ext uri="{FF2B5EF4-FFF2-40B4-BE49-F238E27FC236}">
                    <a16:creationId xmlns:a16="http://schemas.microsoft.com/office/drawing/2014/main" id="{AD88942D-A8FF-945D-2B9E-12E196AC2A97}"/>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8" name="Freeform: Shape 12337">
                <a:extLst>
                  <a:ext uri="{FF2B5EF4-FFF2-40B4-BE49-F238E27FC236}">
                    <a16:creationId xmlns:a16="http://schemas.microsoft.com/office/drawing/2014/main" id="{0EBFB027-43AE-A539-F2EB-C2DF5D56AFF7}"/>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9" name="Freeform: Shape 12338">
                <a:extLst>
                  <a:ext uri="{FF2B5EF4-FFF2-40B4-BE49-F238E27FC236}">
                    <a16:creationId xmlns:a16="http://schemas.microsoft.com/office/drawing/2014/main" id="{CED9305C-ADB1-B807-6BEA-F8675AE3C9C9}"/>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0" name="Freeform: Shape 12339">
                <a:extLst>
                  <a:ext uri="{FF2B5EF4-FFF2-40B4-BE49-F238E27FC236}">
                    <a16:creationId xmlns:a16="http://schemas.microsoft.com/office/drawing/2014/main" id="{E0585715-1C37-CF69-38EC-DD0A1D247939}"/>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1" name="Freeform: Shape 12340">
                <a:extLst>
                  <a:ext uri="{FF2B5EF4-FFF2-40B4-BE49-F238E27FC236}">
                    <a16:creationId xmlns:a16="http://schemas.microsoft.com/office/drawing/2014/main" id="{A4CEA103-8F5A-51A6-EB3B-D08BFE6D15D9}"/>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2" name="Freeform: Shape 12341">
                <a:extLst>
                  <a:ext uri="{FF2B5EF4-FFF2-40B4-BE49-F238E27FC236}">
                    <a16:creationId xmlns:a16="http://schemas.microsoft.com/office/drawing/2014/main" id="{CFF9A86B-DB6A-E904-4927-EF4775CF90AB}"/>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3" name="Freeform: Shape 12342">
                <a:extLst>
                  <a:ext uri="{FF2B5EF4-FFF2-40B4-BE49-F238E27FC236}">
                    <a16:creationId xmlns:a16="http://schemas.microsoft.com/office/drawing/2014/main" id="{93B916C8-FBBC-A05E-A33F-C975ED800FAC}"/>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4" name="Freeform: Shape 12343">
                <a:extLst>
                  <a:ext uri="{FF2B5EF4-FFF2-40B4-BE49-F238E27FC236}">
                    <a16:creationId xmlns:a16="http://schemas.microsoft.com/office/drawing/2014/main" id="{95DA66C2-81E7-549C-15A1-D7AFFA2808A7}"/>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5" name="Freeform: Shape 12344">
                <a:extLst>
                  <a:ext uri="{FF2B5EF4-FFF2-40B4-BE49-F238E27FC236}">
                    <a16:creationId xmlns:a16="http://schemas.microsoft.com/office/drawing/2014/main" id="{2BA2AEAA-4290-3B07-C25E-8F1501C311AE}"/>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6" name="Freeform: Shape 12345">
                <a:extLst>
                  <a:ext uri="{FF2B5EF4-FFF2-40B4-BE49-F238E27FC236}">
                    <a16:creationId xmlns:a16="http://schemas.microsoft.com/office/drawing/2014/main" id="{5236F9F3-72BE-B3B2-B143-B6E3983FA5DE}"/>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7" name="Freeform: Shape 12346">
                <a:extLst>
                  <a:ext uri="{FF2B5EF4-FFF2-40B4-BE49-F238E27FC236}">
                    <a16:creationId xmlns:a16="http://schemas.microsoft.com/office/drawing/2014/main" id="{6B9E2A14-AADD-69D1-53ED-E30EAF186D83}"/>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8" name="Freeform: Shape 12347">
                <a:extLst>
                  <a:ext uri="{FF2B5EF4-FFF2-40B4-BE49-F238E27FC236}">
                    <a16:creationId xmlns:a16="http://schemas.microsoft.com/office/drawing/2014/main" id="{B04EC70B-3DBB-5910-108E-886B25D225E3}"/>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9" name="Freeform: Shape 12348">
                <a:extLst>
                  <a:ext uri="{FF2B5EF4-FFF2-40B4-BE49-F238E27FC236}">
                    <a16:creationId xmlns:a16="http://schemas.microsoft.com/office/drawing/2014/main" id="{6DDA2854-787F-440B-BCF0-4455C0B2AD6D}"/>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0" name="Freeform: Shape 12349">
                <a:extLst>
                  <a:ext uri="{FF2B5EF4-FFF2-40B4-BE49-F238E27FC236}">
                    <a16:creationId xmlns:a16="http://schemas.microsoft.com/office/drawing/2014/main" id="{232431FD-A7C7-DB6A-7158-EE297AE26301}"/>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1" name="Freeform: Shape 12350">
                <a:extLst>
                  <a:ext uri="{FF2B5EF4-FFF2-40B4-BE49-F238E27FC236}">
                    <a16:creationId xmlns:a16="http://schemas.microsoft.com/office/drawing/2014/main" id="{14F12CDE-DC8D-C257-5485-4B30DBDDF78D}"/>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2" name="Freeform: Shape 12351">
                <a:extLst>
                  <a:ext uri="{FF2B5EF4-FFF2-40B4-BE49-F238E27FC236}">
                    <a16:creationId xmlns:a16="http://schemas.microsoft.com/office/drawing/2014/main" id="{EC821EE2-D87B-FA68-D087-BB128060CDFA}"/>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3" name="Freeform: Shape 12352">
                <a:extLst>
                  <a:ext uri="{FF2B5EF4-FFF2-40B4-BE49-F238E27FC236}">
                    <a16:creationId xmlns:a16="http://schemas.microsoft.com/office/drawing/2014/main" id="{AE468A4D-C6AC-D6E1-69C9-24E5B05A835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4" name="Freeform: Shape 12353">
                <a:extLst>
                  <a:ext uri="{FF2B5EF4-FFF2-40B4-BE49-F238E27FC236}">
                    <a16:creationId xmlns:a16="http://schemas.microsoft.com/office/drawing/2014/main" id="{0264C7B2-A1A0-8E26-CEDB-FB66BBCA134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5" name="Freeform: Shape 12354">
                <a:extLst>
                  <a:ext uri="{FF2B5EF4-FFF2-40B4-BE49-F238E27FC236}">
                    <a16:creationId xmlns:a16="http://schemas.microsoft.com/office/drawing/2014/main" id="{A12E7658-97EA-0AEF-0232-B08E3F77F7A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6" name="Freeform: Shape 12355">
                <a:extLst>
                  <a:ext uri="{FF2B5EF4-FFF2-40B4-BE49-F238E27FC236}">
                    <a16:creationId xmlns:a16="http://schemas.microsoft.com/office/drawing/2014/main" id="{BAF2A5BD-0664-8E43-8A9E-E9EBEC4826E9}"/>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aphic 1068">
              <a:extLst>
                <a:ext uri="{FF2B5EF4-FFF2-40B4-BE49-F238E27FC236}">
                  <a16:creationId xmlns:a16="http://schemas.microsoft.com/office/drawing/2014/main" id="{D90C34C0-3343-5FF8-885C-0E2309917348}"/>
                </a:ext>
              </a:extLst>
            </p:cNvPr>
            <p:cNvGrpSpPr/>
            <p:nvPr/>
          </p:nvGrpSpPr>
          <p:grpSpPr>
            <a:xfrm>
              <a:off x="6653998" y="4348837"/>
              <a:ext cx="1678895" cy="2411490"/>
              <a:chOff x="6160880" y="1636652"/>
              <a:chExt cx="2521524" cy="3621804"/>
            </a:xfrm>
          </p:grpSpPr>
          <p:sp>
            <p:nvSpPr>
              <p:cNvPr id="10" name="Freeform: Shape 9">
                <a:extLst>
                  <a:ext uri="{FF2B5EF4-FFF2-40B4-BE49-F238E27FC236}">
                    <a16:creationId xmlns:a16="http://schemas.microsoft.com/office/drawing/2014/main" id="{092977FE-4814-A76B-C32E-E97D922AE027}"/>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9962C108-6A28-59B5-A3F9-00C0DD112E2F}"/>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CF470E28-35B1-FEBF-4099-3AC1EB022463}"/>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BF19B702-8BCE-6845-2319-F64A84EBA9F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16E523B-F37A-7368-7E00-9E75D6A0A8FC}"/>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842E1245-B41A-0129-55FC-67FBE20D897E}"/>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F359ADD9-2AC8-9771-FD18-2E91563247FA}"/>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1D4A9170-8E2A-663E-D2F8-8BA5BBA01D92}"/>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E7926FCD-076E-D350-A681-93B11D34422E}"/>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CB4361A8-5948-7A34-3412-43DFD24AE48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06A80A46-41D1-999D-2E83-B4F56B78F085}"/>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0355A206-EEA9-50CC-46AD-8AA7E0903573}"/>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F22093B5-6D34-15F9-18C3-5243F6D09913}"/>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DED57B99-6B05-B6A2-6BAC-AAABC8B3D713}"/>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3F18655-B081-062D-0B95-AA39EA1A7F67}"/>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09D6187C-C8DD-AE2D-7484-B1D43F20B2BC}"/>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87B43AD6-F0A0-A32C-2A12-DBCA0CE98CB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974806B3-4819-2475-8B5A-CD3DB93E3855}"/>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908482A3-C62A-FCB3-F5ED-37B031972485}"/>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0E36978D-6413-00DE-344D-13322A8EE8B7}"/>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2178FA0B-D64B-5417-281B-1DE3D81ED0A8}"/>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FD67CFB6-A6CD-5760-24BB-FA74D97D4C0D}"/>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BF5293C1-52A8-E127-9919-9F4926A5A8B9}"/>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05B78C42-2695-3D9B-3227-02854601D642}"/>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CEF5FEA-4CBC-6DEA-F3B7-08303EBAE73A}"/>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207A2474-ED6D-3DA2-E07D-F570D7DE294C}"/>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0BC62C6E-B114-1BC5-CB6F-C1B359A60653}"/>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FE2E627D-E1B3-1B6C-D251-A9AC00B075A1}"/>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2A7E3B3D-D10A-59F8-E367-1126DA9556CB}"/>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86A80264-3051-8ECD-0752-0390400417B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1B71817C-73F9-CE79-60F0-2F03063A9CD9}"/>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1DA5A4F4-57E1-C795-8806-32F31D6C0F24}"/>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BE260DC2-B091-A32A-17A5-4DD4DFC8F293}"/>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2A72738D-48F4-DC88-5B0C-66EAEDD10E71}"/>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0BB62498-F980-33CB-D8B9-BE46BD62B372}"/>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AF131B6F-F30A-9C1A-868C-D0ED0361BABD}"/>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86799183-B905-AC25-5C63-54DC44C9BF45}"/>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39E4238D-E854-9058-BFD1-3117F3ADCFFA}"/>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F20125A3-08AC-6059-3FEE-0BACD903F92B}"/>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B63EA385-E3FD-503B-2ED0-4D8C75D5937C}"/>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B47F8F8-88DE-0765-8E1E-97ABB855EC9E}"/>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25A897D9-8620-74A2-33A4-5981BD258B34}"/>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3CF702F8-3F43-736F-1CD7-DFFD9935CA54}"/>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2E09CE1B-999A-00DC-7207-02D8FD32572A}"/>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54A72735-4AC9-39D3-A0F5-1F56E5AC184C}"/>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8BE34971-E584-E4BA-0568-788FA7F08BD3}"/>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B87379FA-B23C-DEEF-17F6-6F24FF32C99E}"/>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88" name="Freeform: Shape 12287">
                <a:extLst>
                  <a:ext uri="{FF2B5EF4-FFF2-40B4-BE49-F238E27FC236}">
                    <a16:creationId xmlns:a16="http://schemas.microsoft.com/office/drawing/2014/main" id="{1F85A928-3744-52B4-CB45-AB46468C5EF8}"/>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89" name="Freeform: Shape 12288">
                <a:extLst>
                  <a:ext uri="{FF2B5EF4-FFF2-40B4-BE49-F238E27FC236}">
                    <a16:creationId xmlns:a16="http://schemas.microsoft.com/office/drawing/2014/main" id="{65DA3AD9-5175-B265-464B-1887CD81D7D5}"/>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1" name="Freeform: Shape 12290">
                <a:extLst>
                  <a:ext uri="{FF2B5EF4-FFF2-40B4-BE49-F238E27FC236}">
                    <a16:creationId xmlns:a16="http://schemas.microsoft.com/office/drawing/2014/main" id="{06FDD915-90C4-8CFC-9637-0D9CC379520F}"/>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2" name="Freeform: Shape 12291">
                <a:extLst>
                  <a:ext uri="{FF2B5EF4-FFF2-40B4-BE49-F238E27FC236}">
                    <a16:creationId xmlns:a16="http://schemas.microsoft.com/office/drawing/2014/main" id="{BDB124AC-513B-0CF2-1050-02994114CF75}"/>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199109708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descr="Calendar&#10;&#10;Description automatically generated with medium confidence">
            <a:extLst>
              <a:ext uri="{FF2B5EF4-FFF2-40B4-BE49-F238E27FC236}">
                <a16:creationId xmlns:a16="http://schemas.microsoft.com/office/drawing/2014/main" id="{491B9038-655B-0B6A-D8EC-668862292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9225308-280D-4527-D13B-D13CDC0C5F6A}"/>
              </a:ext>
            </a:extLst>
          </p:cNvPr>
          <p:cNvSpPr txBox="1"/>
          <p:nvPr/>
        </p:nvSpPr>
        <p:spPr>
          <a:xfrm>
            <a:off x="795337" y="256881"/>
            <a:ext cx="10601325" cy="830997"/>
          </a:xfrm>
          <a:prstGeom prst="rect">
            <a:avLst/>
          </a:prstGeom>
          <a:noFill/>
        </p:spPr>
        <p:txBody>
          <a:bodyPr wrap="square">
            <a:spAutoFit/>
          </a:bodyPr>
          <a:lstStyle/>
          <a:p>
            <a:pPr algn="ctr"/>
            <a:r>
              <a:rPr lang="en-US" sz="4800" b="1">
                <a:solidFill>
                  <a:srgbClr val="FF0000"/>
                </a:solidFill>
                <a:latin typeface="Calibri" panose="020F0502020204030204" pitchFamily="34" charset="0"/>
                <a:cs typeface="Calibri" panose="020F0502020204030204" pitchFamily="34" charset="0"/>
              </a:rPr>
              <a:t>1. </a:t>
            </a:r>
            <a:r>
              <a:rPr lang="vi-VN" sz="4800" b="1">
                <a:solidFill>
                  <a:srgbClr val="FF0000"/>
                </a:solidFill>
                <a:latin typeface="Calibri" panose="020F0502020204030204" pitchFamily="34" charset="0"/>
                <a:cs typeface="Calibri" panose="020F0502020204030204" pitchFamily="34" charset="0"/>
              </a:rPr>
              <a:t>Tham gia chơi trò chơi theo nhóm.</a:t>
            </a:r>
            <a:endParaRPr lang="en-US" sz="4800" b="1" dirty="0">
              <a:solidFill>
                <a:srgbClr val="FF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FB64CE1-7748-DB97-A2CB-2CC38D2A0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756" y="1490236"/>
            <a:ext cx="9928485" cy="4965406"/>
          </a:xfrm>
          <a:prstGeom prst="rect">
            <a:avLst/>
          </a:prstGeom>
        </p:spPr>
      </p:pic>
    </p:spTree>
    <p:extLst>
      <p:ext uri="{BB962C8B-B14F-4D97-AF65-F5344CB8AC3E}">
        <p14:creationId xmlns:p14="http://schemas.microsoft.com/office/powerpoint/2010/main" val="416622968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b="-1000"/>
          </a:stretch>
        </a:blip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78570" flipH="1">
            <a:off x="17469" y="3288966"/>
            <a:ext cx="3059430" cy="3059430"/>
          </a:xfrm>
          <a:prstGeom prst="rect">
            <a:avLst/>
          </a:prstGeom>
        </p:spPr>
      </p:pic>
      <p:sp>
        <p:nvSpPr>
          <p:cNvPr id="20" name="矩形 5">
            <a:extLst>
              <a:ext uri="{FF2B5EF4-FFF2-40B4-BE49-F238E27FC236}">
                <a16:creationId xmlns:a16="http://schemas.microsoft.com/office/drawing/2014/main" id="{20F1D14F-E25C-2CB7-7BC8-2B93D7842FB5}"/>
              </a:ext>
            </a:extLst>
          </p:cNvPr>
          <p:cNvSpPr/>
          <p:nvPr/>
        </p:nvSpPr>
        <p:spPr>
          <a:xfrm>
            <a:off x="2375908" y="1264388"/>
            <a:ext cx="8117602" cy="1569660"/>
          </a:xfrm>
          <a:prstGeom prst="rect">
            <a:avLst/>
          </a:prstGeom>
          <a:noFill/>
        </p:spPr>
        <p:txBody>
          <a:bodyPr wrap="square">
            <a:spAutoFit/>
          </a:bodyPr>
          <a:lstStyle/>
          <a:p>
            <a:pPr lvl="0" algn="ctr">
              <a:defRPr/>
            </a:pPr>
            <a:r>
              <a:rPr lang="vi-VN" altLang="zh-CN" sz="4800" b="1">
                <a:ln w="22225">
                  <a:solidFill>
                    <a:sysClr val="windowText" lastClr="000000"/>
                  </a:solidFill>
                  <a:prstDash val="solid"/>
                </a:ln>
                <a:solidFill>
                  <a:srgbClr val="FF0000"/>
                </a:solidFill>
                <a:latin typeface="UVN Da Lat" panose="03060902030302020204" pitchFamily="66" charset="0"/>
                <a:cs typeface="+mn-ea"/>
                <a:sym typeface="+mn-lt"/>
              </a:rPr>
              <a:t>Giao lưu với những phụ nữ tiêu biểu của địa phương</a:t>
            </a:r>
            <a:endParaRPr kumimoji="0" lang="zh-CN" altLang="en-US" sz="4800" b="1" i="0" u="none" strike="noStrike" kern="1200" normalizeH="0" baseline="0" noProof="0" dirty="0">
              <a:ln w="22225">
                <a:solidFill>
                  <a:sysClr val="windowText" lastClr="000000"/>
                </a:solidFill>
                <a:prstDash val="solid"/>
              </a:ln>
              <a:solidFill>
                <a:srgbClr val="00CC5C"/>
              </a:solidFill>
              <a:uLnTx/>
              <a:uFillTx/>
              <a:latin typeface="UVN Da Lat" panose="03060902030302020204" pitchFamily="66" charset="0"/>
              <a:cs typeface="+mn-ea"/>
              <a:sym typeface="+mn-lt"/>
            </a:endParaRPr>
          </a:p>
        </p:txBody>
      </p:sp>
      <p:grpSp>
        <p:nvGrpSpPr>
          <p:cNvPr id="7" name="Group 6">
            <a:extLst>
              <a:ext uri="{FF2B5EF4-FFF2-40B4-BE49-F238E27FC236}">
                <a16:creationId xmlns:a16="http://schemas.microsoft.com/office/drawing/2014/main" id="{AEB89CA9-13D2-44C1-B41A-4B58755D3967}"/>
              </a:ext>
            </a:extLst>
          </p:cNvPr>
          <p:cNvGrpSpPr/>
          <p:nvPr/>
        </p:nvGrpSpPr>
        <p:grpSpPr>
          <a:xfrm>
            <a:off x="1875268" y="191016"/>
            <a:ext cx="9118884" cy="1015664"/>
            <a:chOff x="2070605" y="8202858"/>
            <a:chExt cx="12356449" cy="1015664"/>
          </a:xfrm>
        </p:grpSpPr>
        <p:sp>
          <p:nvSpPr>
            <p:cNvPr id="9" name="TextBox 8">
              <a:extLst>
                <a:ext uri="{FF2B5EF4-FFF2-40B4-BE49-F238E27FC236}">
                  <a16:creationId xmlns:a16="http://schemas.microsoft.com/office/drawing/2014/main" id="{7C4784B8-78E8-48D1-96D7-554A8F4011AD}"/>
                </a:ext>
              </a:extLst>
            </p:cNvPr>
            <p:cNvSpPr txBox="1"/>
            <p:nvPr/>
          </p:nvSpPr>
          <p:spPr>
            <a:xfrm>
              <a:off x="2070605" y="8202859"/>
              <a:ext cx="12356449" cy="1015663"/>
            </a:xfrm>
            <a:prstGeom prst="rect">
              <a:avLst/>
            </a:prstGeom>
            <a:noFill/>
          </p:spPr>
          <p:txBody>
            <a:bodyPr wrap="square" rtlCol="0">
              <a:spAutoFit/>
            </a:bodyPr>
            <a:lstStyle/>
            <a:p>
              <a:pPr algn="ctr"/>
              <a:r>
                <a:rPr lang="en-US" sz="6000" b="1">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SINH HOẠT DƯỚI CỜ</a:t>
              </a:r>
              <a:endParaRPr lang="en-US" sz="6000" b="1"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0" name="TextBox 9">
              <a:extLst>
                <a:ext uri="{FF2B5EF4-FFF2-40B4-BE49-F238E27FC236}">
                  <a16:creationId xmlns:a16="http://schemas.microsoft.com/office/drawing/2014/main" id="{917F5BB1-6CEA-46F3-8BF7-F9C13A407C2F}"/>
                </a:ext>
              </a:extLst>
            </p:cNvPr>
            <p:cNvSpPr txBox="1"/>
            <p:nvPr/>
          </p:nvSpPr>
          <p:spPr>
            <a:xfrm>
              <a:off x="2324553" y="8202858"/>
              <a:ext cx="11848552" cy="1015663"/>
            </a:xfrm>
            <a:prstGeom prst="rect">
              <a:avLst/>
            </a:prstGeom>
            <a:noFill/>
          </p:spPr>
          <p:txBody>
            <a:bodyPr wrap="square" rtlCol="0">
              <a:spAutoFit/>
            </a:bodyPr>
            <a:lstStyle/>
            <a:p>
              <a:pPr algn="ct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6000" b="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000" b="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a:ln w="28575">
                    <a:solidFill>
                      <a:srgbClr val="002060"/>
                    </a:solidFill>
                    <a:prstDash val="solid"/>
                  </a:ln>
                  <a:solidFill>
                    <a:srgbClr val="A7D907"/>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000" b="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6000" b="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6000" b="1">
                  <a:ln w="28575">
                    <a:solidFill>
                      <a:srgbClr val="002060"/>
                    </a:solidFill>
                    <a:prstDash val="solid"/>
                  </a:ln>
                  <a:solidFill>
                    <a:srgbClr val="FFCCCC"/>
                  </a:solidFill>
                  <a:effectLst>
                    <a:outerShdw blurRad="12700" dist="38100" dir="2700000" algn="tl" rotWithShape="0">
                      <a:schemeClr val="accent5">
                        <a:lumMod val="60000"/>
                        <a:lumOff val="40000"/>
                      </a:schemeClr>
                    </a:outerShdw>
                  </a:effectLst>
                  <a:latin typeface="SVN-Poky's" panose="020B0606040200020203" pitchFamily="34" charset="0"/>
                </a:rPr>
                <a:t>D</a:t>
              </a:r>
              <a:r>
                <a:rPr lang="en-US" sz="6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6000" b="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Ớ</a:t>
              </a:r>
              <a:r>
                <a:rPr lang="en-US" sz="6000" b="1">
                  <a:ln w="28575">
                    <a:solidFill>
                      <a:srgbClr val="002060"/>
                    </a:solidFill>
                    <a:prstDash val="solid"/>
                  </a:ln>
                  <a:solidFill>
                    <a:srgbClr val="A7D907"/>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Ờ</a:t>
              </a:r>
              <a:endParaRPr lang="en-US" sz="6000" b="1" dirty="0">
                <a:ln w="28575">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3" name="Picture 2">
            <a:extLst>
              <a:ext uri="{FF2B5EF4-FFF2-40B4-BE49-F238E27FC236}">
                <a16:creationId xmlns:a16="http://schemas.microsoft.com/office/drawing/2014/main" id="{6EAB1D74-1ED8-52DA-23AF-F9BD345BA7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0522" y="2965191"/>
            <a:ext cx="6234589" cy="3564129"/>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17"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strVal val="#ppt_h"/>
                                          </p:val>
                                        </p:tav>
                                        <p:tav tm="100000">
                                          <p:val>
                                            <p:strVal val="#ppt_h"/>
                                          </p:val>
                                        </p:tav>
                                      </p:tavLst>
                                    </p:anim>
                                  </p:childTnLst>
                                </p:cTn>
                              </p:par>
                            </p:childTnLst>
                          </p:cTn>
                        </p:par>
                        <p:par>
                          <p:cTn id="12" fill="hold">
                            <p:stCondLst>
                              <p:cond delay="2000"/>
                            </p:stCondLst>
                            <p:childTnLst>
                              <p:par>
                                <p:cTn id="13" presetID="32" presetClass="emph" presetSubtype="0" fill="hold" nodeType="after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medium confidence">
            <a:extLst>
              <a:ext uri="{FF2B5EF4-FFF2-40B4-BE49-F238E27FC236}">
                <a16:creationId xmlns:a16="http://schemas.microsoft.com/office/drawing/2014/main" id="{A4121F05-2600-72F8-751B-5180E5717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icture containing vector graphics&#10;&#10;Description automatically generated">
            <a:extLst>
              <a:ext uri="{FF2B5EF4-FFF2-40B4-BE49-F238E27FC236}">
                <a16:creationId xmlns:a16="http://schemas.microsoft.com/office/drawing/2014/main" id="{F20E5CB4-AB42-2313-231E-EA2DF00B7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0836" y="2072293"/>
            <a:ext cx="1390844" cy="2267266"/>
          </a:xfrm>
          <a:prstGeom prst="rect">
            <a:avLst/>
          </a:prstGeom>
        </p:spPr>
      </p:pic>
      <p:pic>
        <p:nvPicPr>
          <p:cNvPr id="55" name="Picture 54" descr="A picture containing vector graphics&#10;&#10;Description automatically generated">
            <a:extLst>
              <a:ext uri="{FF2B5EF4-FFF2-40B4-BE49-F238E27FC236}">
                <a16:creationId xmlns:a16="http://schemas.microsoft.com/office/drawing/2014/main" id="{27D38F2B-D05D-B165-51BC-6BF531F4D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836" y="-48984"/>
            <a:ext cx="1390844" cy="2267266"/>
          </a:xfrm>
          <a:prstGeom prst="rect">
            <a:avLst/>
          </a:prstGeom>
        </p:spPr>
      </p:pic>
      <p:sp>
        <p:nvSpPr>
          <p:cNvPr id="28" name="Freeform: Shape 27">
            <a:hlinkClick r:id="rId5" action="ppaction://hlinksldjump"/>
            <a:extLst>
              <a:ext uri="{FF2B5EF4-FFF2-40B4-BE49-F238E27FC236}">
                <a16:creationId xmlns:a16="http://schemas.microsoft.com/office/drawing/2014/main" id="{252795F9-65EB-5BC8-ADBA-804B0C4E3927}"/>
              </a:ext>
            </a:extLst>
          </p:cNvPr>
          <p:cNvSpPr/>
          <p:nvPr/>
        </p:nvSpPr>
        <p:spPr>
          <a:xfrm>
            <a:off x="4288506" y="1350573"/>
            <a:ext cx="3831221" cy="2922608"/>
          </a:xfrm>
          <a:custGeom>
            <a:avLst/>
            <a:gdLst>
              <a:gd name="connsiteX0" fmla="*/ 0 w 3831221"/>
              <a:gd name="connsiteY0" fmla="*/ 0 h 2922608"/>
              <a:gd name="connsiteX1" fmla="*/ 3831221 w 3831221"/>
              <a:gd name="connsiteY1" fmla="*/ 0 h 2922608"/>
              <a:gd name="connsiteX2" fmla="*/ 3831221 w 3831221"/>
              <a:gd name="connsiteY2" fmla="*/ 522952 h 2922608"/>
              <a:gd name="connsiteX3" fmla="*/ 3810482 w 3831221"/>
              <a:gd name="connsiteY3" fmla="*/ 520861 h 2922608"/>
              <a:gd name="connsiteX4" fmla="*/ 3237535 w 3831221"/>
              <a:gd name="connsiteY4" fmla="*/ 1093808 h 2922608"/>
              <a:gd name="connsiteX5" fmla="*/ 3810482 w 3831221"/>
              <a:gd name="connsiteY5" fmla="*/ 1666755 h 2922608"/>
              <a:gd name="connsiteX6" fmla="*/ 3831221 w 3831221"/>
              <a:gd name="connsiteY6" fmla="*/ 1664664 h 2922608"/>
              <a:gd name="connsiteX7" fmla="*/ 3831221 w 3831221"/>
              <a:gd name="connsiteY7" fmla="*/ 2349661 h 2922608"/>
              <a:gd name="connsiteX8" fmla="*/ 2488557 w 3831221"/>
              <a:gd name="connsiteY8" fmla="*/ 2349661 h 2922608"/>
              <a:gd name="connsiteX9" fmla="*/ 1915610 w 3831221"/>
              <a:gd name="connsiteY9" fmla="*/ 2922608 h 2922608"/>
              <a:gd name="connsiteX10" fmla="*/ 1342663 w 3831221"/>
              <a:gd name="connsiteY10" fmla="*/ 2349661 h 2922608"/>
              <a:gd name="connsiteX11" fmla="*/ 0 w 3831221"/>
              <a:gd name="connsiteY11" fmla="*/ 2349661 h 29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221" h="2922608">
                <a:moveTo>
                  <a:pt x="0" y="0"/>
                </a:moveTo>
                <a:lnTo>
                  <a:pt x="3831221" y="0"/>
                </a:lnTo>
                <a:lnTo>
                  <a:pt x="3831221" y="522952"/>
                </a:lnTo>
                <a:lnTo>
                  <a:pt x="3810482" y="520861"/>
                </a:lnTo>
                <a:cubicBezTo>
                  <a:pt x="3494052" y="520861"/>
                  <a:pt x="3237535" y="777378"/>
                  <a:pt x="3237535" y="1093808"/>
                </a:cubicBezTo>
                <a:cubicBezTo>
                  <a:pt x="3237535" y="1410238"/>
                  <a:pt x="3494052" y="1666755"/>
                  <a:pt x="3810482" y="1666755"/>
                </a:cubicBezTo>
                <a:lnTo>
                  <a:pt x="3831221" y="1664664"/>
                </a:lnTo>
                <a:lnTo>
                  <a:pt x="3831221" y="2349661"/>
                </a:lnTo>
                <a:lnTo>
                  <a:pt x="2488557" y="2349661"/>
                </a:lnTo>
                <a:cubicBezTo>
                  <a:pt x="2488557" y="2666091"/>
                  <a:pt x="2232040" y="2922608"/>
                  <a:pt x="1915610" y="2922608"/>
                </a:cubicBezTo>
                <a:cubicBezTo>
                  <a:pt x="1599180" y="2922608"/>
                  <a:pt x="1342663" y="2666091"/>
                  <a:pt x="1342663" y="2349661"/>
                </a:cubicBezTo>
                <a:lnTo>
                  <a:pt x="0" y="2349661"/>
                </a:lnTo>
                <a:close/>
              </a:path>
            </a:pathLst>
          </a:cu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33" name="Freeform: Shape 32">
            <a:hlinkClick r:id="rId6" action="ppaction://hlinksldjump"/>
            <a:extLst>
              <a:ext uri="{FF2B5EF4-FFF2-40B4-BE49-F238E27FC236}">
                <a16:creationId xmlns:a16="http://schemas.microsoft.com/office/drawing/2014/main" id="{900229E6-708E-CADB-0C23-4C3F5A4D21EA}"/>
              </a:ext>
            </a:extLst>
          </p:cNvPr>
          <p:cNvSpPr/>
          <p:nvPr/>
        </p:nvSpPr>
        <p:spPr>
          <a:xfrm flipH="1">
            <a:off x="7510541" y="1350573"/>
            <a:ext cx="4383429" cy="2349661"/>
          </a:xfrm>
          <a:custGeom>
            <a:avLst/>
            <a:gdLst>
              <a:gd name="connsiteX0" fmla="*/ 0 w 4383429"/>
              <a:gd name="connsiteY0" fmla="*/ 0 h 2349661"/>
              <a:gd name="connsiteX1" fmla="*/ 3831221 w 4383429"/>
              <a:gd name="connsiteY1" fmla="*/ 0 h 2349661"/>
              <a:gd name="connsiteX2" fmla="*/ 3831221 w 4383429"/>
              <a:gd name="connsiteY2" fmla="*/ 522952 h 2349661"/>
              <a:gd name="connsiteX3" fmla="*/ 3925951 w 4383429"/>
              <a:gd name="connsiteY3" fmla="*/ 532501 h 2349661"/>
              <a:gd name="connsiteX4" fmla="*/ 4383429 w 4383429"/>
              <a:gd name="connsiteY4" fmla="*/ 1093808 h 2349661"/>
              <a:gd name="connsiteX5" fmla="*/ 3925951 w 4383429"/>
              <a:gd name="connsiteY5" fmla="*/ 1655115 h 2349661"/>
              <a:gd name="connsiteX6" fmla="*/ 3831221 w 4383429"/>
              <a:gd name="connsiteY6" fmla="*/ 1664665 h 2349661"/>
              <a:gd name="connsiteX7" fmla="*/ 3831221 w 4383429"/>
              <a:gd name="connsiteY7" fmla="*/ 2349661 h 2349661"/>
              <a:gd name="connsiteX8" fmla="*/ 2488557 w 4383429"/>
              <a:gd name="connsiteY8" fmla="*/ 2349661 h 2349661"/>
              <a:gd name="connsiteX9" fmla="*/ 1915610 w 4383429"/>
              <a:gd name="connsiteY9" fmla="*/ 1776714 h 2349661"/>
              <a:gd name="connsiteX10" fmla="*/ 1342663 w 4383429"/>
              <a:gd name="connsiteY10" fmla="*/ 2349661 h 2349661"/>
              <a:gd name="connsiteX11" fmla="*/ 0 w 4383429"/>
              <a:gd name="connsiteY11" fmla="*/ 2349661 h 23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429" h="2349661">
                <a:moveTo>
                  <a:pt x="0" y="0"/>
                </a:moveTo>
                <a:lnTo>
                  <a:pt x="3831221" y="0"/>
                </a:lnTo>
                <a:lnTo>
                  <a:pt x="3831221" y="522952"/>
                </a:lnTo>
                <a:lnTo>
                  <a:pt x="3925951" y="532501"/>
                </a:lnTo>
                <a:cubicBezTo>
                  <a:pt x="4187033" y="585927"/>
                  <a:pt x="4383429" y="816932"/>
                  <a:pt x="4383429" y="1093808"/>
                </a:cubicBezTo>
                <a:cubicBezTo>
                  <a:pt x="4383429" y="1370685"/>
                  <a:pt x="4187033" y="1601690"/>
                  <a:pt x="3925951" y="1655115"/>
                </a:cubicBezTo>
                <a:lnTo>
                  <a:pt x="3831221" y="1664665"/>
                </a:lnTo>
                <a:lnTo>
                  <a:pt x="3831221" y="2349661"/>
                </a:lnTo>
                <a:lnTo>
                  <a:pt x="2488557" y="2349661"/>
                </a:lnTo>
                <a:cubicBezTo>
                  <a:pt x="2488557" y="2033231"/>
                  <a:pt x="2232040" y="1776714"/>
                  <a:pt x="1915610" y="1776714"/>
                </a:cubicBezTo>
                <a:cubicBezTo>
                  <a:pt x="1599180" y="1776714"/>
                  <a:pt x="1342663" y="2033231"/>
                  <a:pt x="1342663" y="2349661"/>
                </a:cubicBezTo>
                <a:lnTo>
                  <a:pt x="0" y="2349661"/>
                </a:lnTo>
                <a:close/>
              </a:path>
            </a:pathLst>
          </a:cu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38" name="Freeform: Shape 37">
            <a:hlinkClick r:id="rId7" action="ppaction://hlinksldjump"/>
            <a:extLst>
              <a:ext uri="{FF2B5EF4-FFF2-40B4-BE49-F238E27FC236}">
                <a16:creationId xmlns:a16="http://schemas.microsoft.com/office/drawing/2014/main" id="{5256D56D-D7AB-B3E8-B98C-224538DFF8BF}"/>
              </a:ext>
            </a:extLst>
          </p:cNvPr>
          <p:cNvSpPr/>
          <p:nvPr/>
        </p:nvSpPr>
        <p:spPr>
          <a:xfrm flipV="1">
            <a:off x="4288506" y="3656173"/>
            <a:ext cx="4383429" cy="2349661"/>
          </a:xfrm>
          <a:custGeom>
            <a:avLst/>
            <a:gdLst>
              <a:gd name="connsiteX0" fmla="*/ 0 w 4383429"/>
              <a:gd name="connsiteY0" fmla="*/ 0 h 2349661"/>
              <a:gd name="connsiteX1" fmla="*/ 3831221 w 4383429"/>
              <a:gd name="connsiteY1" fmla="*/ 0 h 2349661"/>
              <a:gd name="connsiteX2" fmla="*/ 3831221 w 4383429"/>
              <a:gd name="connsiteY2" fmla="*/ 522952 h 2349661"/>
              <a:gd name="connsiteX3" fmla="*/ 3925951 w 4383429"/>
              <a:gd name="connsiteY3" fmla="*/ 532502 h 2349661"/>
              <a:gd name="connsiteX4" fmla="*/ 4383429 w 4383429"/>
              <a:gd name="connsiteY4" fmla="*/ 1093808 h 2349661"/>
              <a:gd name="connsiteX5" fmla="*/ 3925951 w 4383429"/>
              <a:gd name="connsiteY5" fmla="*/ 1655115 h 2349661"/>
              <a:gd name="connsiteX6" fmla="*/ 3831221 w 4383429"/>
              <a:gd name="connsiteY6" fmla="*/ 1664665 h 2349661"/>
              <a:gd name="connsiteX7" fmla="*/ 3831221 w 4383429"/>
              <a:gd name="connsiteY7" fmla="*/ 2349661 h 2349661"/>
              <a:gd name="connsiteX8" fmla="*/ 2488557 w 4383429"/>
              <a:gd name="connsiteY8" fmla="*/ 2349661 h 2349661"/>
              <a:gd name="connsiteX9" fmla="*/ 1915610 w 4383429"/>
              <a:gd name="connsiteY9" fmla="*/ 1776714 h 2349661"/>
              <a:gd name="connsiteX10" fmla="*/ 1342663 w 4383429"/>
              <a:gd name="connsiteY10" fmla="*/ 2349661 h 2349661"/>
              <a:gd name="connsiteX11" fmla="*/ 0 w 4383429"/>
              <a:gd name="connsiteY11" fmla="*/ 2349661 h 23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429" h="2349661">
                <a:moveTo>
                  <a:pt x="0" y="0"/>
                </a:moveTo>
                <a:lnTo>
                  <a:pt x="3831221" y="0"/>
                </a:lnTo>
                <a:lnTo>
                  <a:pt x="3831221" y="522952"/>
                </a:lnTo>
                <a:lnTo>
                  <a:pt x="3925951" y="532502"/>
                </a:lnTo>
                <a:cubicBezTo>
                  <a:pt x="4187033" y="585927"/>
                  <a:pt x="4383429" y="816932"/>
                  <a:pt x="4383429" y="1093808"/>
                </a:cubicBezTo>
                <a:cubicBezTo>
                  <a:pt x="4383429" y="1370684"/>
                  <a:pt x="4187033" y="1601690"/>
                  <a:pt x="3925951" y="1655115"/>
                </a:cubicBezTo>
                <a:lnTo>
                  <a:pt x="3831221" y="1664665"/>
                </a:lnTo>
                <a:lnTo>
                  <a:pt x="3831221" y="2349661"/>
                </a:lnTo>
                <a:lnTo>
                  <a:pt x="2488557" y="2349661"/>
                </a:lnTo>
                <a:cubicBezTo>
                  <a:pt x="2488557" y="2033231"/>
                  <a:pt x="2232040" y="1776714"/>
                  <a:pt x="1915610" y="1776714"/>
                </a:cubicBezTo>
                <a:cubicBezTo>
                  <a:pt x="1599180" y="1776714"/>
                  <a:pt x="1342663" y="2033231"/>
                  <a:pt x="1342663" y="2349661"/>
                </a:cubicBezTo>
                <a:lnTo>
                  <a:pt x="0" y="2349661"/>
                </a:lnTo>
                <a:close/>
              </a:path>
            </a:pathLst>
          </a:cu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40" name="Freeform: Shape 39">
            <a:hlinkClick r:id="rId8" action="ppaction://hlinksldjump"/>
            <a:extLst>
              <a:ext uri="{FF2B5EF4-FFF2-40B4-BE49-F238E27FC236}">
                <a16:creationId xmlns:a16="http://schemas.microsoft.com/office/drawing/2014/main" id="{7F46ADB2-6AFA-C2A2-B7D3-CBA072C08D57}"/>
              </a:ext>
            </a:extLst>
          </p:cNvPr>
          <p:cNvSpPr/>
          <p:nvPr/>
        </p:nvSpPr>
        <p:spPr>
          <a:xfrm flipH="1" flipV="1">
            <a:off x="8076707" y="3088233"/>
            <a:ext cx="3831221" cy="2922608"/>
          </a:xfrm>
          <a:custGeom>
            <a:avLst/>
            <a:gdLst>
              <a:gd name="connsiteX0" fmla="*/ 0 w 3831221"/>
              <a:gd name="connsiteY0" fmla="*/ 0 h 2922608"/>
              <a:gd name="connsiteX1" fmla="*/ 3831221 w 3831221"/>
              <a:gd name="connsiteY1" fmla="*/ 0 h 2922608"/>
              <a:gd name="connsiteX2" fmla="*/ 3831221 w 3831221"/>
              <a:gd name="connsiteY2" fmla="*/ 522952 h 2922608"/>
              <a:gd name="connsiteX3" fmla="*/ 3810482 w 3831221"/>
              <a:gd name="connsiteY3" fmla="*/ 520861 h 2922608"/>
              <a:gd name="connsiteX4" fmla="*/ 3237535 w 3831221"/>
              <a:gd name="connsiteY4" fmla="*/ 1093808 h 2922608"/>
              <a:gd name="connsiteX5" fmla="*/ 3810482 w 3831221"/>
              <a:gd name="connsiteY5" fmla="*/ 1666755 h 2922608"/>
              <a:gd name="connsiteX6" fmla="*/ 3831221 w 3831221"/>
              <a:gd name="connsiteY6" fmla="*/ 1664665 h 2922608"/>
              <a:gd name="connsiteX7" fmla="*/ 3831221 w 3831221"/>
              <a:gd name="connsiteY7" fmla="*/ 2349661 h 2922608"/>
              <a:gd name="connsiteX8" fmla="*/ 2488557 w 3831221"/>
              <a:gd name="connsiteY8" fmla="*/ 2349661 h 2922608"/>
              <a:gd name="connsiteX9" fmla="*/ 1915610 w 3831221"/>
              <a:gd name="connsiteY9" fmla="*/ 2922608 h 2922608"/>
              <a:gd name="connsiteX10" fmla="*/ 1342663 w 3831221"/>
              <a:gd name="connsiteY10" fmla="*/ 2349661 h 2922608"/>
              <a:gd name="connsiteX11" fmla="*/ 0 w 3831221"/>
              <a:gd name="connsiteY11" fmla="*/ 2349661 h 29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221" h="2922608">
                <a:moveTo>
                  <a:pt x="0" y="0"/>
                </a:moveTo>
                <a:lnTo>
                  <a:pt x="3831221" y="0"/>
                </a:lnTo>
                <a:lnTo>
                  <a:pt x="3831221" y="522952"/>
                </a:lnTo>
                <a:lnTo>
                  <a:pt x="3810482" y="520861"/>
                </a:lnTo>
                <a:cubicBezTo>
                  <a:pt x="3494052" y="520861"/>
                  <a:pt x="3237535" y="777378"/>
                  <a:pt x="3237535" y="1093808"/>
                </a:cubicBezTo>
                <a:cubicBezTo>
                  <a:pt x="3237535" y="1410238"/>
                  <a:pt x="3494052" y="1666755"/>
                  <a:pt x="3810482" y="1666755"/>
                </a:cubicBezTo>
                <a:lnTo>
                  <a:pt x="3831221" y="1664665"/>
                </a:lnTo>
                <a:lnTo>
                  <a:pt x="3831221" y="2349661"/>
                </a:lnTo>
                <a:lnTo>
                  <a:pt x="2488557" y="2349661"/>
                </a:lnTo>
                <a:cubicBezTo>
                  <a:pt x="2488557" y="2666091"/>
                  <a:pt x="2232040" y="2922608"/>
                  <a:pt x="1915610" y="2922608"/>
                </a:cubicBezTo>
                <a:cubicBezTo>
                  <a:pt x="1599180" y="2922608"/>
                  <a:pt x="1342663" y="2666091"/>
                  <a:pt x="1342663" y="2349661"/>
                </a:cubicBezTo>
                <a:lnTo>
                  <a:pt x="0" y="2349661"/>
                </a:lnTo>
                <a:close/>
              </a:path>
            </a:pathLst>
          </a:custGeom>
          <a:solidFill>
            <a:srgbClr val="FF99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41" name="TextBox 40">
            <a:hlinkClick r:id="rId5" action="ppaction://hlinksldjump"/>
            <a:extLst>
              <a:ext uri="{FF2B5EF4-FFF2-40B4-BE49-F238E27FC236}">
                <a16:creationId xmlns:a16="http://schemas.microsoft.com/office/drawing/2014/main" id="{0A52EB7D-3938-2288-423B-0C3726FAA127}"/>
              </a:ext>
            </a:extLst>
          </p:cNvPr>
          <p:cNvSpPr txBox="1"/>
          <p:nvPr/>
        </p:nvSpPr>
        <p:spPr>
          <a:xfrm>
            <a:off x="5819065" y="1639535"/>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1</a:t>
            </a:r>
          </a:p>
        </p:txBody>
      </p:sp>
      <p:sp>
        <p:nvSpPr>
          <p:cNvPr id="42" name="TextBox 41">
            <a:hlinkClick r:id="rId6" action="ppaction://hlinksldjump"/>
            <a:extLst>
              <a:ext uri="{FF2B5EF4-FFF2-40B4-BE49-F238E27FC236}">
                <a16:creationId xmlns:a16="http://schemas.microsoft.com/office/drawing/2014/main" id="{62AEBC8E-0550-C33A-5D76-6717B3D031EE}"/>
              </a:ext>
            </a:extLst>
          </p:cNvPr>
          <p:cNvSpPr txBox="1"/>
          <p:nvPr/>
        </p:nvSpPr>
        <p:spPr>
          <a:xfrm>
            <a:off x="9641797" y="1639535"/>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2</a:t>
            </a:r>
          </a:p>
        </p:txBody>
      </p:sp>
      <p:sp>
        <p:nvSpPr>
          <p:cNvPr id="43" name="TextBox 42">
            <a:hlinkClick r:id="rId7" action="ppaction://hlinksldjump"/>
            <a:extLst>
              <a:ext uri="{FF2B5EF4-FFF2-40B4-BE49-F238E27FC236}">
                <a16:creationId xmlns:a16="http://schemas.microsoft.com/office/drawing/2014/main" id="{A7488468-1D3D-F63F-47D2-21B6C140E4DE}"/>
              </a:ext>
            </a:extLst>
          </p:cNvPr>
          <p:cNvSpPr txBox="1"/>
          <p:nvPr/>
        </p:nvSpPr>
        <p:spPr>
          <a:xfrm>
            <a:off x="5720891" y="4183873"/>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4</a:t>
            </a:r>
          </a:p>
        </p:txBody>
      </p:sp>
      <p:sp>
        <p:nvSpPr>
          <p:cNvPr id="44" name="TextBox 43">
            <a:hlinkClick r:id="rId8" action="ppaction://hlinksldjump"/>
            <a:extLst>
              <a:ext uri="{FF2B5EF4-FFF2-40B4-BE49-F238E27FC236}">
                <a16:creationId xmlns:a16="http://schemas.microsoft.com/office/drawing/2014/main" id="{2C30070A-43F2-EF56-29B6-EDCCDC39867E}"/>
              </a:ext>
            </a:extLst>
          </p:cNvPr>
          <p:cNvSpPr txBox="1"/>
          <p:nvPr/>
        </p:nvSpPr>
        <p:spPr>
          <a:xfrm>
            <a:off x="9574934" y="4183873"/>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3</a:t>
            </a:r>
          </a:p>
        </p:txBody>
      </p:sp>
      <p:pic>
        <p:nvPicPr>
          <p:cNvPr id="52" name="Picture 51" descr="A picture containing vector graphics, light&#10;&#10;Description automatically generated">
            <a:hlinkClick r:id="rId9" action="ppaction://hlinksldjump"/>
            <a:extLst>
              <a:ext uri="{FF2B5EF4-FFF2-40B4-BE49-F238E27FC236}">
                <a16:creationId xmlns:a16="http://schemas.microsoft.com/office/drawing/2014/main" id="{39BDBCBE-BC90-CB01-7D48-1D4D7F4076C6}"/>
              </a:ext>
            </a:extLst>
          </p:cNvPr>
          <p:cNvPicPr>
            <a:picLocks noChangeAspect="1"/>
          </p:cNvPicPr>
          <p:nvPr/>
        </p:nvPicPr>
        <p:blipFill rotWithShape="1">
          <a:blip r:embed="rId10">
            <a:extLst>
              <a:ext uri="{28A0092B-C50C-407E-A947-70E740481C1C}">
                <a14:useLocalDpi xmlns:a14="http://schemas.microsoft.com/office/drawing/2010/main" val="0"/>
              </a:ext>
            </a:extLst>
          </a:blip>
          <a:srcRect l="20364" r="5249"/>
          <a:stretch/>
        </p:blipFill>
        <p:spPr>
          <a:xfrm>
            <a:off x="127715" y="3188160"/>
            <a:ext cx="3699076" cy="3549781"/>
          </a:xfrm>
          <a:prstGeom prst="rect">
            <a:avLst/>
          </a:prstGeom>
        </p:spPr>
      </p:pic>
      <p:pic>
        <p:nvPicPr>
          <p:cNvPr id="54" name="Picture 53" descr="A picture containing vector graphics&#10;&#10;Description automatically generated">
            <a:extLst>
              <a:ext uri="{FF2B5EF4-FFF2-40B4-BE49-F238E27FC236}">
                <a16:creationId xmlns:a16="http://schemas.microsoft.com/office/drawing/2014/main" id="{39287D82-C07F-385F-C7B8-C8849C916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09" y="820967"/>
            <a:ext cx="1390844" cy="2267266"/>
          </a:xfrm>
          <a:prstGeom prst="rect">
            <a:avLst/>
          </a:prstGeom>
        </p:spPr>
      </p:pic>
    </p:spTree>
    <p:extLst>
      <p:ext uri="{BB962C8B-B14F-4D97-AF65-F5344CB8AC3E}">
        <p14:creationId xmlns:p14="http://schemas.microsoft.com/office/powerpoint/2010/main" val="9053704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0-ppt_w/2"/>
                                          </p:val>
                                        </p:tav>
                                      </p:tavLst>
                                    </p:anim>
                                    <p:anim calcmode="lin" valueType="num">
                                      <p:cBhvr additive="base">
                                        <p:cTn id="7" dur="500"/>
                                        <p:tgtEl>
                                          <p:spTgt spid="28"/>
                                        </p:tgtEl>
                                        <p:attrNameLst>
                                          <p:attrName>ppt_y</p:attrName>
                                        </p:attrNameLst>
                                      </p:cBhvr>
                                      <p:tavLst>
                                        <p:tav tm="0">
                                          <p:val>
                                            <p:strVal val="ppt_y"/>
                                          </p:val>
                                        </p:tav>
                                        <p:tav tm="100000">
                                          <p:val>
                                            <p:strVal val="ppt_y"/>
                                          </p:val>
                                        </p:tav>
                                      </p:tavLst>
                                    </p:anim>
                                    <p:set>
                                      <p:cBhvr>
                                        <p:cTn id="8" dur="1" fill="hold">
                                          <p:stCondLst>
                                            <p:cond delay="499"/>
                                          </p:stCondLst>
                                        </p:cTn>
                                        <p:tgtEl>
                                          <p:spTgt spid="2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1"/>
                                        </p:tgtEl>
                                        <p:attrNameLst>
                                          <p:attrName>ppt_x</p:attrName>
                                        </p:attrNameLst>
                                      </p:cBhvr>
                                      <p:tavLst>
                                        <p:tav tm="0">
                                          <p:val>
                                            <p:strVal val="ppt_x"/>
                                          </p:val>
                                        </p:tav>
                                        <p:tav tm="100000">
                                          <p:val>
                                            <p:strVal val="0-ppt_w/2"/>
                                          </p:val>
                                        </p:tav>
                                      </p:tavLst>
                                    </p:anim>
                                    <p:anim calcmode="lin" valueType="num">
                                      <p:cBhvr additive="base">
                                        <p:cTn id="11" dur="500"/>
                                        <p:tgtEl>
                                          <p:spTgt spid="41"/>
                                        </p:tgtEl>
                                        <p:attrNameLst>
                                          <p:attrName>ppt_y</p:attrName>
                                        </p:attrNameLst>
                                      </p:cBhvr>
                                      <p:tavLst>
                                        <p:tav tm="0">
                                          <p:val>
                                            <p:strVal val="ppt_y"/>
                                          </p:val>
                                        </p:tav>
                                        <p:tav tm="100000">
                                          <p:val>
                                            <p:strVal val="ppt_y"/>
                                          </p:val>
                                        </p:tav>
                                      </p:tavLst>
                                    </p:anim>
                                    <p:set>
                                      <p:cBhvr>
                                        <p:cTn id="1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xit" presetSubtype="2" fill="hold" grpId="0" nodeType="withEffect">
                                  <p:stCondLst>
                                    <p:cond delay="0"/>
                                  </p:stCondLst>
                                  <p:childTnLst>
                                    <p:anim calcmode="lin" valueType="num">
                                      <p:cBhvr additive="base">
                                        <p:cTn id="17" dur="500"/>
                                        <p:tgtEl>
                                          <p:spTgt spid="33"/>
                                        </p:tgtEl>
                                        <p:attrNameLst>
                                          <p:attrName>ppt_x</p:attrName>
                                        </p:attrNameLst>
                                      </p:cBhvr>
                                      <p:tavLst>
                                        <p:tav tm="0">
                                          <p:val>
                                            <p:strVal val="ppt_x"/>
                                          </p:val>
                                        </p:tav>
                                        <p:tav tm="100000">
                                          <p:val>
                                            <p:strVal val="1+ppt_w/2"/>
                                          </p:val>
                                        </p:tav>
                                      </p:tavLst>
                                    </p:anim>
                                    <p:anim calcmode="lin" valueType="num">
                                      <p:cBhvr additive="base">
                                        <p:cTn id="18" dur="500"/>
                                        <p:tgtEl>
                                          <p:spTgt spid="33"/>
                                        </p:tgtEl>
                                        <p:attrNameLst>
                                          <p:attrName>ppt_y</p:attrName>
                                        </p:attrNameLst>
                                      </p:cBhvr>
                                      <p:tavLst>
                                        <p:tav tm="0">
                                          <p:val>
                                            <p:strVal val="ppt_y"/>
                                          </p:val>
                                        </p:tav>
                                        <p:tav tm="100000">
                                          <p:val>
                                            <p:strVal val="ppt_y"/>
                                          </p:val>
                                        </p:tav>
                                      </p:tavLst>
                                    </p:anim>
                                    <p:set>
                                      <p:cBhvr>
                                        <p:cTn id="19" dur="1" fill="hold">
                                          <p:stCondLst>
                                            <p:cond delay="499"/>
                                          </p:stCondLst>
                                        </p:cTn>
                                        <p:tgtEl>
                                          <p:spTgt spid="33"/>
                                        </p:tgtEl>
                                        <p:attrNameLst>
                                          <p:attrName>style.visibility</p:attrName>
                                        </p:attrNameLst>
                                      </p:cBhvr>
                                      <p:to>
                                        <p:strVal val="hidden"/>
                                      </p:to>
                                    </p:set>
                                  </p:childTnLst>
                                </p:cTn>
                              </p:par>
                              <p:par>
                                <p:cTn id="20" presetID="2" presetClass="exit" presetSubtype="2" fill="hold" grpId="0" nodeType="withEffect">
                                  <p:stCondLst>
                                    <p:cond delay="0"/>
                                  </p:stCondLst>
                                  <p:childTnLst>
                                    <p:anim calcmode="lin" valueType="num">
                                      <p:cBhvr additive="base">
                                        <p:cTn id="21" dur="500"/>
                                        <p:tgtEl>
                                          <p:spTgt spid="42"/>
                                        </p:tgtEl>
                                        <p:attrNameLst>
                                          <p:attrName>ppt_x</p:attrName>
                                        </p:attrNameLst>
                                      </p:cBhvr>
                                      <p:tavLst>
                                        <p:tav tm="0">
                                          <p:val>
                                            <p:strVal val="ppt_x"/>
                                          </p:val>
                                        </p:tav>
                                        <p:tav tm="100000">
                                          <p:val>
                                            <p:strVal val="1+ppt_w/2"/>
                                          </p:val>
                                        </p:tav>
                                      </p:tavLst>
                                    </p:anim>
                                    <p:anim calcmode="lin" valueType="num">
                                      <p:cBhvr additive="base">
                                        <p:cTn id="22" dur="500"/>
                                        <p:tgtEl>
                                          <p:spTgt spid="42"/>
                                        </p:tgtEl>
                                        <p:attrNameLst>
                                          <p:attrName>ppt_y</p:attrName>
                                        </p:attrNameLst>
                                      </p:cBhvr>
                                      <p:tavLst>
                                        <p:tav tm="0">
                                          <p:val>
                                            <p:strVal val="ppt_y"/>
                                          </p:val>
                                        </p:tav>
                                        <p:tav tm="100000">
                                          <p:val>
                                            <p:strVal val="ppt_y"/>
                                          </p:val>
                                        </p:tav>
                                      </p:tavLst>
                                    </p:anim>
                                    <p:set>
                                      <p:cBhvr>
                                        <p:cTn id="2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withEffect">
                                  <p:stCondLst>
                                    <p:cond delay="0"/>
                                  </p:stCondLst>
                                  <p:childTnLst>
                                    <p:anim calcmode="lin" valueType="num">
                                      <p:cBhvr additive="base">
                                        <p:cTn id="28" dur="500"/>
                                        <p:tgtEl>
                                          <p:spTgt spid="40"/>
                                        </p:tgtEl>
                                        <p:attrNameLst>
                                          <p:attrName>ppt_x</p:attrName>
                                        </p:attrNameLst>
                                      </p:cBhvr>
                                      <p:tavLst>
                                        <p:tav tm="0">
                                          <p:val>
                                            <p:strVal val="ppt_x"/>
                                          </p:val>
                                        </p:tav>
                                        <p:tav tm="100000">
                                          <p:val>
                                            <p:strVal val="ppt_x"/>
                                          </p:val>
                                        </p:tav>
                                      </p:tavLst>
                                    </p:anim>
                                    <p:anim calcmode="lin" valueType="num">
                                      <p:cBhvr additive="base">
                                        <p:cTn id="29" dur="500"/>
                                        <p:tgtEl>
                                          <p:spTgt spid="40"/>
                                        </p:tgtEl>
                                        <p:attrNameLst>
                                          <p:attrName>ppt_y</p:attrName>
                                        </p:attrNameLst>
                                      </p:cBhvr>
                                      <p:tavLst>
                                        <p:tav tm="0">
                                          <p:val>
                                            <p:strVal val="ppt_y"/>
                                          </p:val>
                                        </p:tav>
                                        <p:tav tm="100000">
                                          <p:val>
                                            <p:strVal val="1+ppt_h/2"/>
                                          </p:val>
                                        </p:tav>
                                      </p:tavLst>
                                    </p:anim>
                                    <p:set>
                                      <p:cBhvr>
                                        <p:cTn id="30" dur="1" fill="hold">
                                          <p:stCondLst>
                                            <p:cond delay="499"/>
                                          </p:stCondLst>
                                        </p:cTn>
                                        <p:tgtEl>
                                          <p:spTgt spid="40"/>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44"/>
                                        </p:tgtEl>
                                        <p:attrNameLst>
                                          <p:attrName>ppt_x</p:attrName>
                                        </p:attrNameLst>
                                      </p:cBhvr>
                                      <p:tavLst>
                                        <p:tav tm="0">
                                          <p:val>
                                            <p:strVal val="ppt_x"/>
                                          </p:val>
                                        </p:tav>
                                        <p:tav tm="100000">
                                          <p:val>
                                            <p:strVal val="ppt_x"/>
                                          </p:val>
                                        </p:tav>
                                      </p:tavLst>
                                    </p:anim>
                                    <p:anim calcmode="lin" valueType="num">
                                      <p:cBhvr additive="base">
                                        <p:cTn id="33" dur="500"/>
                                        <p:tgtEl>
                                          <p:spTgt spid="44"/>
                                        </p:tgtEl>
                                        <p:attrNameLst>
                                          <p:attrName>ppt_y</p:attrName>
                                        </p:attrNameLst>
                                      </p:cBhvr>
                                      <p:tavLst>
                                        <p:tav tm="0">
                                          <p:val>
                                            <p:strVal val="ppt_y"/>
                                          </p:val>
                                        </p:tav>
                                        <p:tav tm="100000">
                                          <p:val>
                                            <p:strVal val="1+ppt_h/2"/>
                                          </p:val>
                                        </p:tav>
                                      </p:tavLst>
                                    </p:anim>
                                    <p:set>
                                      <p:cBhvr>
                                        <p:cTn id="3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p:stCondLst>
                        <p:cond delay="0"/>
                      </p:stCondLst>
                      <p:childTnLst>
                        <p:par>
                          <p:cTn id="37" fill="hold">
                            <p:stCondLst>
                              <p:cond delay="0"/>
                            </p:stCondLst>
                            <p:childTnLst>
                              <p:par>
                                <p:cTn id="38" presetID="2" presetClass="exit" presetSubtype="8" fill="hold" grpId="0" nodeType="withEffect">
                                  <p:stCondLst>
                                    <p:cond delay="0"/>
                                  </p:stCondLst>
                                  <p:childTnLst>
                                    <p:anim calcmode="lin" valueType="num">
                                      <p:cBhvr additive="base">
                                        <p:cTn id="39" dur="500"/>
                                        <p:tgtEl>
                                          <p:spTgt spid="38"/>
                                        </p:tgtEl>
                                        <p:attrNameLst>
                                          <p:attrName>ppt_x</p:attrName>
                                        </p:attrNameLst>
                                      </p:cBhvr>
                                      <p:tavLst>
                                        <p:tav tm="0">
                                          <p:val>
                                            <p:strVal val="ppt_x"/>
                                          </p:val>
                                        </p:tav>
                                        <p:tav tm="100000">
                                          <p:val>
                                            <p:strVal val="0-ppt_w/2"/>
                                          </p:val>
                                        </p:tav>
                                      </p:tavLst>
                                    </p:anim>
                                    <p:anim calcmode="lin" valueType="num">
                                      <p:cBhvr additive="base">
                                        <p:cTn id="40" dur="500"/>
                                        <p:tgtEl>
                                          <p:spTgt spid="38"/>
                                        </p:tgtEl>
                                        <p:attrNameLst>
                                          <p:attrName>ppt_y</p:attrName>
                                        </p:attrNameLst>
                                      </p:cBhvr>
                                      <p:tavLst>
                                        <p:tav tm="0">
                                          <p:val>
                                            <p:strVal val="ppt_y"/>
                                          </p:val>
                                        </p:tav>
                                        <p:tav tm="100000">
                                          <p:val>
                                            <p:strVal val="ppt_y"/>
                                          </p:val>
                                        </p:tav>
                                      </p:tavLst>
                                    </p:anim>
                                    <p:set>
                                      <p:cBhvr>
                                        <p:cTn id="41" dur="1" fill="hold">
                                          <p:stCondLst>
                                            <p:cond delay="499"/>
                                          </p:stCondLst>
                                        </p:cTn>
                                        <p:tgtEl>
                                          <p:spTgt spid="38"/>
                                        </p:tgtEl>
                                        <p:attrNameLst>
                                          <p:attrName>style.visibility</p:attrName>
                                        </p:attrNameLst>
                                      </p:cBhvr>
                                      <p:to>
                                        <p:strVal val="hidden"/>
                                      </p:to>
                                    </p:set>
                                  </p:childTnLst>
                                </p:cTn>
                              </p:par>
                              <p:par>
                                <p:cTn id="42" presetID="2" presetClass="exit" presetSubtype="8" fill="hold" grpId="0" nodeType="withEffect">
                                  <p:stCondLst>
                                    <p:cond delay="0"/>
                                  </p:stCondLst>
                                  <p:childTnLst>
                                    <p:anim calcmode="lin" valueType="num">
                                      <p:cBhvr additive="base">
                                        <p:cTn id="43" dur="500"/>
                                        <p:tgtEl>
                                          <p:spTgt spid="43"/>
                                        </p:tgtEl>
                                        <p:attrNameLst>
                                          <p:attrName>ppt_x</p:attrName>
                                        </p:attrNameLst>
                                      </p:cBhvr>
                                      <p:tavLst>
                                        <p:tav tm="0">
                                          <p:val>
                                            <p:strVal val="ppt_x"/>
                                          </p:val>
                                        </p:tav>
                                        <p:tav tm="100000">
                                          <p:val>
                                            <p:strVal val="0-ppt_w/2"/>
                                          </p:val>
                                        </p:tav>
                                      </p:tavLst>
                                    </p:anim>
                                    <p:anim calcmode="lin" valueType="num">
                                      <p:cBhvr additive="base">
                                        <p:cTn id="44" dur="500"/>
                                        <p:tgtEl>
                                          <p:spTgt spid="43"/>
                                        </p:tgtEl>
                                        <p:attrNameLst>
                                          <p:attrName>ppt_y</p:attrName>
                                        </p:attrNameLst>
                                      </p:cBhvr>
                                      <p:tavLst>
                                        <p:tav tm="0">
                                          <p:val>
                                            <p:strVal val="ppt_y"/>
                                          </p:val>
                                        </p:tav>
                                        <p:tav tm="100000">
                                          <p:val>
                                            <p:strVal val="ppt_y"/>
                                          </p:val>
                                        </p:tav>
                                      </p:tavLst>
                                    </p:anim>
                                    <p:set>
                                      <p:cBhvr>
                                        <p:cTn id="4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28" grpId="0" animBg="1"/>
      <p:bldP spid="33" grpId="0" animBg="1"/>
      <p:bldP spid="38" grpId="0" animBg="1"/>
      <p:bldP spid="40" grpId="0" animBg="1"/>
      <p:bldP spid="41"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descr="Calendar&#10;&#10;Description automatically generated with medium confidence">
            <a:extLst>
              <a:ext uri="{FF2B5EF4-FFF2-40B4-BE49-F238E27FC236}">
                <a16:creationId xmlns:a16="http://schemas.microsoft.com/office/drawing/2014/main" id="{491B9038-655B-0B6A-D8EC-668862292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B23B09-35F8-BEA3-4294-FB4EF5CEE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520" y="509664"/>
            <a:ext cx="9605348" cy="6183443"/>
          </a:xfrm>
          <a:prstGeom prst="rect">
            <a:avLst/>
          </a:prstGeom>
        </p:spPr>
      </p:pic>
    </p:spTree>
    <p:extLst>
      <p:ext uri="{BB962C8B-B14F-4D97-AF65-F5344CB8AC3E}">
        <p14:creationId xmlns:p14="http://schemas.microsoft.com/office/powerpoint/2010/main" val="1841606274"/>
      </p:ext>
    </p:extLst>
  </p:cSld>
  <p:clrMapOvr>
    <a:masterClrMapping/>
  </p:clrMapOvr>
  <p:transition advTm="3000">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descr="Calendar&#10;&#10;Description automatically generated with medium confidence">
            <a:extLst>
              <a:ext uri="{FF2B5EF4-FFF2-40B4-BE49-F238E27FC236}">
                <a16:creationId xmlns:a16="http://schemas.microsoft.com/office/drawing/2014/main" id="{491B9038-655B-0B6A-D8EC-668862292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4952D14-A202-A910-4B42-2B435EA1E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789" y="389940"/>
            <a:ext cx="9292421" cy="6858000"/>
          </a:xfrm>
          <a:prstGeom prst="rect">
            <a:avLst/>
          </a:prstGeom>
        </p:spPr>
      </p:pic>
    </p:spTree>
    <p:extLst>
      <p:ext uri="{BB962C8B-B14F-4D97-AF65-F5344CB8AC3E}">
        <p14:creationId xmlns:p14="http://schemas.microsoft.com/office/powerpoint/2010/main" val="4278892495"/>
      </p:ext>
    </p:extLst>
  </p:cSld>
  <p:clrMapOvr>
    <a:masterClrMapping/>
  </p:clrMapOvr>
  <p:transition advTm="300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descr="Calendar&#10;&#10;Description automatically generated with medium confidence">
            <a:extLst>
              <a:ext uri="{FF2B5EF4-FFF2-40B4-BE49-F238E27FC236}">
                <a16:creationId xmlns:a16="http://schemas.microsoft.com/office/drawing/2014/main" id="{491B9038-655B-0B6A-D8EC-668862292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1E978D8-22FE-F976-8E4F-AA428C6A5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465" y="0"/>
            <a:ext cx="6858000" cy="6858000"/>
          </a:xfrm>
          <a:prstGeom prst="rect">
            <a:avLst/>
          </a:prstGeom>
        </p:spPr>
      </p:pic>
    </p:spTree>
    <p:extLst>
      <p:ext uri="{BB962C8B-B14F-4D97-AF65-F5344CB8AC3E}">
        <p14:creationId xmlns:p14="http://schemas.microsoft.com/office/powerpoint/2010/main" val="3636446896"/>
      </p:ext>
    </p:extLst>
  </p:cSld>
  <p:clrMapOvr>
    <a:masterClrMapping/>
  </p:clrMapOvr>
  <p:transition advTm="3000">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descr="Calendar&#10;&#10;Description automatically generated with medium confidence">
            <a:extLst>
              <a:ext uri="{FF2B5EF4-FFF2-40B4-BE49-F238E27FC236}">
                <a16:creationId xmlns:a16="http://schemas.microsoft.com/office/drawing/2014/main" id="{491B9038-655B-0B6A-D8EC-668862292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74FB43B-ABCB-4FBF-AB6D-EBB98DB6A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515" y="0"/>
            <a:ext cx="6590970" cy="6858000"/>
          </a:xfrm>
          <a:prstGeom prst="rect">
            <a:avLst/>
          </a:prstGeom>
        </p:spPr>
      </p:pic>
    </p:spTree>
    <p:extLst>
      <p:ext uri="{BB962C8B-B14F-4D97-AF65-F5344CB8AC3E}">
        <p14:creationId xmlns:p14="http://schemas.microsoft.com/office/powerpoint/2010/main" val="946554947"/>
      </p:ext>
    </p:extLst>
  </p:cSld>
  <p:clrMapOvr>
    <a:masterClrMapping/>
  </p:clrMapOvr>
  <p:transition advTm="3000">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1CDB7B1-BE1A-EFE6-5B07-0967701FCF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6328540" y="1948910"/>
            <a:ext cx="6136655" cy="4909090"/>
          </a:xfrm>
          <a:prstGeom prst="rect">
            <a:avLst/>
          </a:prstGeom>
        </p:spPr>
      </p:pic>
      <p:sp>
        <p:nvSpPr>
          <p:cNvPr id="5" name="TextBox 4">
            <a:extLst>
              <a:ext uri="{FF2B5EF4-FFF2-40B4-BE49-F238E27FC236}">
                <a16:creationId xmlns:a16="http://schemas.microsoft.com/office/drawing/2014/main" id="{78ECCFEC-52AD-1189-00A0-F9EA745A7420}"/>
              </a:ext>
            </a:extLst>
          </p:cNvPr>
          <p:cNvSpPr txBox="1"/>
          <p:nvPr/>
        </p:nvSpPr>
        <p:spPr>
          <a:xfrm>
            <a:off x="432927" y="1216794"/>
            <a:ext cx="5146011" cy="1464231"/>
          </a:xfrm>
          <a:prstGeom prst="roundRect">
            <a:avLst/>
          </a:prstGeom>
          <a:solidFill>
            <a:srgbClr val="FFFF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vi-VN" sz="4000" b="1">
                <a:solidFill>
                  <a:sysClr val="windowText" lastClr="000000"/>
                </a:solidFill>
                <a:latin typeface="Calibri" panose="020F0502020204030204" pitchFamily="34" charset="0"/>
                <a:cs typeface="Calibri" panose="020F0502020204030204" pitchFamily="34" charset="0"/>
              </a:rPr>
              <a:t>2. Nêu cảm nhận của em sau khi chơi.</a:t>
            </a:r>
            <a:endParaRPr lang="en-US" sz="40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04955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with medium confidence">
            <a:extLst>
              <a:ext uri="{FF2B5EF4-FFF2-40B4-BE49-F238E27FC236}">
                <a16:creationId xmlns:a16="http://schemas.microsoft.com/office/drawing/2014/main" id="{9EBB6428-F36B-4C28-B205-CF3EE4ED9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Đám mây 4">
            <a:extLst>
              <a:ext uri="{FF2B5EF4-FFF2-40B4-BE49-F238E27FC236}">
                <a16:creationId xmlns:a16="http://schemas.microsoft.com/office/drawing/2014/main" id="{75A0ADFF-355C-48D4-A444-2E73CFDF8D51}"/>
              </a:ext>
            </a:extLst>
          </p:cNvPr>
          <p:cNvSpPr/>
          <p:nvPr/>
        </p:nvSpPr>
        <p:spPr>
          <a:xfrm rot="424220">
            <a:off x="7663609" y="211272"/>
            <a:ext cx="4300813" cy="2477078"/>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Đám mây 15">
            <a:extLst>
              <a:ext uri="{FF2B5EF4-FFF2-40B4-BE49-F238E27FC236}">
                <a16:creationId xmlns:a16="http://schemas.microsoft.com/office/drawing/2014/main" id="{F90C3FE7-BAF6-4614-B606-983FD9AF2B2D}"/>
              </a:ext>
            </a:extLst>
          </p:cNvPr>
          <p:cNvSpPr/>
          <p:nvPr/>
        </p:nvSpPr>
        <p:spPr>
          <a:xfrm>
            <a:off x="463867" y="459850"/>
            <a:ext cx="3818685" cy="2127788"/>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Hộp Văn bản 1">
            <a:extLst>
              <a:ext uri="{FF2B5EF4-FFF2-40B4-BE49-F238E27FC236}">
                <a16:creationId xmlns:a16="http://schemas.microsoft.com/office/drawing/2014/main" id="{02A45F50-2BCA-472E-926E-7552C29408B2}"/>
              </a:ext>
            </a:extLst>
          </p:cNvPr>
          <p:cNvSpPr txBox="1"/>
          <p:nvPr/>
        </p:nvSpPr>
        <p:spPr>
          <a:xfrm rot="21063588">
            <a:off x="446977" y="1018697"/>
            <a:ext cx="3680464" cy="923330"/>
          </a:xfrm>
          <a:prstGeom prst="rect">
            <a:avLst/>
          </a:prstGeom>
          <a:noFill/>
        </p:spPr>
        <p:txBody>
          <a:bodyPr wrap="square" rtlCol="0">
            <a:spAutoFit/>
          </a:bodyPr>
          <a:lstStyle/>
          <a:p>
            <a:pPr algn="ctr"/>
            <a:r>
              <a:rPr lang="en-US" sz="5400" dirty="0" err="1">
                <a:ln>
                  <a:solidFill>
                    <a:schemeClr val="accent1">
                      <a:lumMod val="50000"/>
                    </a:schemeClr>
                  </a:solidFill>
                </a:ln>
                <a:solidFill>
                  <a:srgbClr val="00FFFF"/>
                </a:solidFill>
                <a:latin typeface="SVN-Poky's" panose="020B0606040200020203" pitchFamily="34" charset="0"/>
              </a:rPr>
              <a:t>Tạm</a:t>
            </a:r>
            <a:r>
              <a:rPr lang="en-US" sz="5400" dirty="0">
                <a:ln>
                  <a:solidFill>
                    <a:schemeClr val="accent1">
                      <a:lumMod val="50000"/>
                    </a:schemeClr>
                  </a:solidFill>
                </a:ln>
                <a:solidFill>
                  <a:srgbClr val="00FFFF"/>
                </a:solidFill>
                <a:latin typeface="SVN-Poky's" panose="020B0606040200020203" pitchFamily="34" charset="0"/>
              </a:rPr>
              <a:t> </a:t>
            </a:r>
            <a:r>
              <a:rPr lang="en-US" sz="5400" dirty="0" err="1">
                <a:ln>
                  <a:solidFill>
                    <a:schemeClr val="accent1">
                      <a:lumMod val="50000"/>
                    </a:schemeClr>
                  </a:solidFill>
                </a:ln>
                <a:solidFill>
                  <a:srgbClr val="00FFFF"/>
                </a:solidFill>
                <a:latin typeface="SVN-Poky's" panose="020B0606040200020203" pitchFamily="34" charset="0"/>
              </a:rPr>
              <a:t>biệt</a:t>
            </a:r>
            <a:endParaRPr lang="en-US" sz="5400" dirty="0">
              <a:ln>
                <a:solidFill>
                  <a:schemeClr val="accent1">
                    <a:lumMod val="50000"/>
                  </a:schemeClr>
                </a:solidFill>
              </a:ln>
              <a:solidFill>
                <a:srgbClr val="00FFFF"/>
              </a:solidFill>
              <a:latin typeface="SVN-Poky's" panose="020B0606040200020203" pitchFamily="34" charset="0"/>
            </a:endParaRPr>
          </a:p>
        </p:txBody>
      </p:sp>
      <p:sp>
        <p:nvSpPr>
          <p:cNvPr id="23" name="Hộp Văn bản 16">
            <a:extLst>
              <a:ext uri="{FF2B5EF4-FFF2-40B4-BE49-F238E27FC236}">
                <a16:creationId xmlns:a16="http://schemas.microsoft.com/office/drawing/2014/main" id="{43D4B691-650A-4D61-BD28-13030F79CFA3}"/>
              </a:ext>
            </a:extLst>
          </p:cNvPr>
          <p:cNvSpPr txBox="1"/>
          <p:nvPr/>
        </p:nvSpPr>
        <p:spPr>
          <a:xfrm rot="424220">
            <a:off x="7945856" y="1038088"/>
            <a:ext cx="3623359" cy="830997"/>
          </a:xfrm>
          <a:prstGeom prst="rect">
            <a:avLst/>
          </a:prstGeom>
          <a:noFill/>
        </p:spPr>
        <p:txBody>
          <a:bodyPr wrap="square" rtlCol="0">
            <a:spAutoFit/>
          </a:bodyPr>
          <a:lstStyle/>
          <a:p>
            <a:pPr algn="ctr"/>
            <a:r>
              <a:rPr lang="en-US" sz="4800" dirty="0" err="1">
                <a:ln>
                  <a:solidFill>
                    <a:schemeClr val="accent1">
                      <a:lumMod val="50000"/>
                    </a:schemeClr>
                  </a:solidFill>
                </a:ln>
                <a:solidFill>
                  <a:srgbClr val="00FFFF"/>
                </a:solidFill>
                <a:latin typeface="SVN-Poky's" panose="020B0606040200020203" pitchFamily="34" charset="0"/>
              </a:rPr>
              <a:t>Hẹn</a:t>
            </a:r>
            <a:r>
              <a:rPr lang="en-US" sz="4800" dirty="0">
                <a:ln>
                  <a:solidFill>
                    <a:schemeClr val="accent1">
                      <a:lumMod val="50000"/>
                    </a:schemeClr>
                  </a:solidFill>
                </a:ln>
                <a:solidFill>
                  <a:srgbClr val="00FFFF"/>
                </a:solidFill>
                <a:latin typeface="SVN-Poky's" panose="020B0606040200020203" pitchFamily="34" charset="0"/>
              </a:rPr>
              <a:t> </a:t>
            </a:r>
            <a:r>
              <a:rPr lang="en-US" sz="4800" dirty="0" err="1">
                <a:ln>
                  <a:solidFill>
                    <a:schemeClr val="accent1">
                      <a:lumMod val="50000"/>
                    </a:schemeClr>
                  </a:solidFill>
                </a:ln>
                <a:solidFill>
                  <a:srgbClr val="00FFFF"/>
                </a:solidFill>
                <a:latin typeface="SVN-Poky's" panose="020B0606040200020203" pitchFamily="34" charset="0"/>
              </a:rPr>
              <a:t>gặp</a:t>
            </a:r>
            <a:r>
              <a:rPr lang="en-US" sz="4800" dirty="0">
                <a:ln>
                  <a:solidFill>
                    <a:schemeClr val="accent1">
                      <a:lumMod val="50000"/>
                    </a:schemeClr>
                  </a:solidFill>
                </a:ln>
                <a:solidFill>
                  <a:srgbClr val="00FFFF"/>
                </a:solidFill>
                <a:latin typeface="SVN-Poky's" panose="020B0606040200020203" pitchFamily="34" charset="0"/>
              </a:rPr>
              <a:t> </a:t>
            </a:r>
            <a:r>
              <a:rPr lang="en-US" sz="4800" dirty="0" err="1">
                <a:ln>
                  <a:solidFill>
                    <a:schemeClr val="accent1">
                      <a:lumMod val="50000"/>
                    </a:schemeClr>
                  </a:solidFill>
                </a:ln>
                <a:solidFill>
                  <a:srgbClr val="00FFFF"/>
                </a:solidFill>
                <a:latin typeface="SVN-Poky's" panose="020B0606040200020203" pitchFamily="34" charset="0"/>
              </a:rPr>
              <a:t>lại</a:t>
            </a:r>
            <a:endParaRPr lang="en-US" sz="4800" dirty="0">
              <a:ln>
                <a:solidFill>
                  <a:schemeClr val="accent1">
                    <a:lumMod val="50000"/>
                  </a:schemeClr>
                </a:solidFill>
              </a:ln>
              <a:solidFill>
                <a:srgbClr val="00FFFF"/>
              </a:solidFill>
              <a:latin typeface="SVN-Poky's" panose="020B0606040200020203" pitchFamily="34" charset="0"/>
            </a:endParaRPr>
          </a:p>
        </p:txBody>
      </p:sp>
      <p:pic>
        <p:nvPicPr>
          <p:cNvPr id="2" name="Picture 1" descr="A picture containing clipart&#10;&#10;Description automatically generated">
            <a:extLst>
              <a:ext uri="{FF2B5EF4-FFF2-40B4-BE49-F238E27FC236}">
                <a16:creationId xmlns:a16="http://schemas.microsoft.com/office/drawing/2014/main" id="{0CF8E523-D06B-DEB1-D5C1-378881859B8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6364" l="9987" r="89981">
                        <a14:foregroundMark x1="39560" y1="24485" x2="44538" y2="36889"/>
                        <a14:foregroundMark x1="37233" y1="27596" x2="39108" y2="33778"/>
                        <a14:foregroundMark x1="50808" y1="93091" x2="51099" y2="96364"/>
                        <a14:foregroundMark x1="52715" y1="88889" x2="52715" y2="93818"/>
                        <a14:backgroundMark x1="25533" y1="22667" x2="21299" y2="33616"/>
                        <a14:backgroundMark x1="64092" y1="85616" x2="63639" y2="91798"/>
                        <a14:backgroundMark x1="38526" y1="86869" x2="33420" y2="89980"/>
                      </a14:backgroundRemoval>
                    </a14:imgEffect>
                  </a14:imgLayer>
                </a14:imgProps>
              </a:ext>
              <a:ext uri="{28A0092B-C50C-407E-A947-70E740481C1C}">
                <a14:useLocalDpi xmlns:a14="http://schemas.microsoft.com/office/drawing/2010/main" val="0"/>
              </a:ext>
            </a:extLst>
          </a:blip>
          <a:stretch>
            <a:fillRect/>
          </a:stretch>
        </p:blipFill>
        <p:spPr>
          <a:xfrm>
            <a:off x="3264620" y="1649276"/>
            <a:ext cx="5662760" cy="4530208"/>
          </a:xfrm>
          <a:prstGeom prst="rect">
            <a:avLst/>
          </a:prstGeom>
        </p:spPr>
      </p:pic>
    </p:spTree>
    <p:extLst>
      <p:ext uri="{BB962C8B-B14F-4D97-AF65-F5344CB8AC3E}">
        <p14:creationId xmlns:p14="http://schemas.microsoft.com/office/powerpoint/2010/main" val="329164404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134" name="Hình chữ nhật: Góc Gập 133">
            <a:extLst>
              <a:ext uri="{FF2B5EF4-FFF2-40B4-BE49-F238E27FC236}">
                <a16:creationId xmlns:a16="http://schemas.microsoft.com/office/drawing/2014/main" id="{6C19F1E7-605A-8B2D-EBE1-1A2497913EB1}"/>
              </a:ext>
            </a:extLst>
          </p:cNvPr>
          <p:cNvSpPr/>
          <p:nvPr/>
        </p:nvSpPr>
        <p:spPr>
          <a:xfrm>
            <a:off x="932676" y="711576"/>
            <a:ext cx="5305778" cy="2125006"/>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Nhóm 5">
            <a:extLst>
              <a:ext uri="{FF2B5EF4-FFF2-40B4-BE49-F238E27FC236}">
                <a16:creationId xmlns:a16="http://schemas.microsoft.com/office/drawing/2014/main" id="{3C970C7C-32FF-538C-92E8-9C2ECA3FBA15}"/>
              </a:ext>
            </a:extLst>
          </p:cNvPr>
          <p:cNvGrpSpPr/>
          <p:nvPr/>
        </p:nvGrpSpPr>
        <p:grpSpPr>
          <a:xfrm>
            <a:off x="2569498" y="177987"/>
            <a:ext cx="2058394" cy="863624"/>
            <a:chOff x="1673858" y="1767516"/>
            <a:chExt cx="1534135" cy="549200"/>
          </a:xfrm>
        </p:grpSpPr>
        <p:sp>
          <p:nvSpPr>
            <p:cNvPr id="105" name="Google Shape;1584;p44">
              <a:extLst>
                <a:ext uri="{FF2B5EF4-FFF2-40B4-BE49-F238E27FC236}">
                  <a16:creationId xmlns:a16="http://schemas.microsoft.com/office/drawing/2014/main" id="{B62F035D-B760-F74E-07B6-F7C5FC085A2D}"/>
                </a:ext>
              </a:extLst>
            </p:cNvPr>
            <p:cNvSpPr/>
            <p:nvPr/>
          </p:nvSpPr>
          <p:spPr>
            <a:xfrm>
              <a:off x="1673858" y="1767516"/>
              <a:ext cx="1534135" cy="5492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UTM Cookies" panose="02040603050506020204" pitchFamily="18" charset="0"/>
                <a:cs typeface="Arial"/>
                <a:sym typeface="Arial"/>
              </a:endParaRPr>
            </a:p>
          </p:txBody>
        </p:sp>
        <p:sp>
          <p:nvSpPr>
            <p:cNvPr id="106" name="Google Shape;1594;p44">
              <a:extLst>
                <a:ext uri="{FF2B5EF4-FFF2-40B4-BE49-F238E27FC236}">
                  <a16:creationId xmlns:a16="http://schemas.microsoft.com/office/drawing/2014/main" id="{5709ECBD-2EF3-FD7C-44DE-EA92767CADAF}"/>
                </a:ext>
              </a:extLst>
            </p:cNvPr>
            <p:cNvSpPr txBox="1">
              <a:spLocks/>
            </p:cNvSpPr>
            <p:nvPr/>
          </p:nvSpPr>
          <p:spPr>
            <a:xfrm>
              <a:off x="1828085" y="1767516"/>
              <a:ext cx="1225681" cy="42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000"/>
                <a:buFont typeface="Titan One"/>
                <a:buNone/>
                <a:defRPr sz="2667" b="0" i="0" u="none" strike="noStrike" cap="none">
                  <a:solidFill>
                    <a:schemeClr val="lt1"/>
                  </a:solidFill>
                  <a:latin typeface="Titan One"/>
                  <a:ea typeface="Titan One"/>
                  <a:cs typeface="Titan One"/>
                  <a:sym typeface="Titan One"/>
                </a:defRPr>
              </a:lvl1pPr>
              <a:lvl2pPr marL="914400" marR="0" lvl="1"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9pPr>
            </a:lstStyle>
            <a:p>
              <a:pPr marL="0" indent="0"/>
              <a:r>
                <a:rPr lang="en" sz="5400" kern="0">
                  <a:latin typeface="UTM Cookies" panose="02040603050506020204" pitchFamily="18" charset="0"/>
                  <a:ea typeface="Segoe UI Black" panose="020B0A02040204020203" pitchFamily="34" charset="0"/>
                </a:rPr>
                <a:t>01</a:t>
              </a:r>
            </a:p>
          </p:txBody>
        </p:sp>
      </p:grpSp>
      <p:sp>
        <p:nvSpPr>
          <p:cNvPr id="9" name="TextBox 8">
            <a:extLst>
              <a:ext uri="{FF2B5EF4-FFF2-40B4-BE49-F238E27FC236}">
                <a16:creationId xmlns:a16="http://schemas.microsoft.com/office/drawing/2014/main" id="{593A022F-61C9-85BB-5865-292A014A466D}"/>
              </a:ext>
            </a:extLst>
          </p:cNvPr>
          <p:cNvSpPr txBox="1"/>
          <p:nvPr/>
        </p:nvSpPr>
        <p:spPr>
          <a:xfrm>
            <a:off x="975496" y="1257413"/>
            <a:ext cx="5246399" cy="1569660"/>
          </a:xfrm>
          <a:prstGeom prst="rect">
            <a:avLst/>
          </a:prstGeom>
          <a:noFill/>
        </p:spPr>
        <p:txBody>
          <a:bodyPr wrap="square">
            <a:spAutoFit/>
          </a:bodyPr>
          <a:lstStyle/>
          <a:p>
            <a:pPr algn="just"/>
            <a:r>
              <a:rPr lang="vi-VN" sz="3200">
                <a:solidFill>
                  <a:srgbClr val="333333"/>
                </a:solidFill>
                <a:latin typeface="Calibri" panose="020F0502020204030204" pitchFamily="34" charset="0"/>
                <a:cs typeface="Calibri" panose="020F0502020204030204" pitchFamily="34" charset="0"/>
              </a:rPr>
              <a:t>Lắng nghe những chia sẻ của người phụ nữ tiêu biểu của địa phương.</a:t>
            </a:r>
            <a:endParaRPr lang="vi-VN" sz="3200" dirty="0">
              <a:solidFill>
                <a:srgbClr val="333333"/>
              </a:solidFill>
              <a:latin typeface="Calibri" panose="020F0502020204030204" pitchFamily="34" charset="0"/>
              <a:cs typeface="Calibri" panose="020F0502020204030204" pitchFamily="34" charset="0"/>
            </a:endParaRPr>
          </a:p>
        </p:txBody>
      </p:sp>
      <p:sp>
        <p:nvSpPr>
          <p:cNvPr id="12" name="Hình chữ nhật: Góc Gập 133">
            <a:extLst>
              <a:ext uri="{FF2B5EF4-FFF2-40B4-BE49-F238E27FC236}">
                <a16:creationId xmlns:a16="http://schemas.microsoft.com/office/drawing/2014/main" id="{3473AE56-0E0B-7DF7-BB95-F96BD2591864}"/>
              </a:ext>
            </a:extLst>
          </p:cNvPr>
          <p:cNvSpPr/>
          <p:nvPr/>
        </p:nvSpPr>
        <p:spPr>
          <a:xfrm>
            <a:off x="6920728" y="3268394"/>
            <a:ext cx="4180352" cy="2721044"/>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Nhóm 5">
            <a:extLst>
              <a:ext uri="{FF2B5EF4-FFF2-40B4-BE49-F238E27FC236}">
                <a16:creationId xmlns:a16="http://schemas.microsoft.com/office/drawing/2014/main" id="{BA1A3241-C7E6-9BD8-41EF-9A3B6A7CFB30}"/>
              </a:ext>
            </a:extLst>
          </p:cNvPr>
          <p:cNvGrpSpPr/>
          <p:nvPr/>
        </p:nvGrpSpPr>
        <p:grpSpPr>
          <a:xfrm>
            <a:off x="7927543" y="2836582"/>
            <a:ext cx="2058394" cy="863624"/>
            <a:chOff x="1673858" y="1767516"/>
            <a:chExt cx="1534135" cy="549200"/>
          </a:xfrm>
        </p:grpSpPr>
        <p:sp>
          <p:nvSpPr>
            <p:cNvPr id="4" name="Google Shape;1584;p44">
              <a:extLst>
                <a:ext uri="{FF2B5EF4-FFF2-40B4-BE49-F238E27FC236}">
                  <a16:creationId xmlns:a16="http://schemas.microsoft.com/office/drawing/2014/main" id="{7120C7BB-12AA-C94F-626A-8B84D83ADCD5}"/>
                </a:ext>
              </a:extLst>
            </p:cNvPr>
            <p:cNvSpPr/>
            <p:nvPr/>
          </p:nvSpPr>
          <p:spPr>
            <a:xfrm>
              <a:off x="1673858" y="1767516"/>
              <a:ext cx="1534135" cy="5492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UTM Cookies" panose="02040603050506020204" pitchFamily="18" charset="0"/>
                <a:cs typeface="Arial"/>
                <a:sym typeface="Arial"/>
              </a:endParaRPr>
            </a:p>
          </p:txBody>
        </p:sp>
        <p:sp>
          <p:nvSpPr>
            <p:cNvPr id="5" name="Google Shape;1594;p44">
              <a:extLst>
                <a:ext uri="{FF2B5EF4-FFF2-40B4-BE49-F238E27FC236}">
                  <a16:creationId xmlns:a16="http://schemas.microsoft.com/office/drawing/2014/main" id="{DC084A21-7A00-46A4-B20F-25C7EF15FE44}"/>
                </a:ext>
              </a:extLst>
            </p:cNvPr>
            <p:cNvSpPr txBox="1">
              <a:spLocks/>
            </p:cNvSpPr>
            <p:nvPr/>
          </p:nvSpPr>
          <p:spPr>
            <a:xfrm>
              <a:off x="1828085" y="1767516"/>
              <a:ext cx="1225681" cy="42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000"/>
                <a:buFont typeface="Titan One"/>
                <a:buNone/>
                <a:defRPr sz="2667" b="0" i="0" u="none" strike="noStrike" cap="none">
                  <a:solidFill>
                    <a:schemeClr val="lt1"/>
                  </a:solidFill>
                  <a:latin typeface="Titan One"/>
                  <a:ea typeface="Titan One"/>
                  <a:cs typeface="Titan One"/>
                  <a:sym typeface="Titan One"/>
                </a:defRPr>
              </a:lvl1pPr>
              <a:lvl2pPr marL="914400" marR="0" lvl="1"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2pPr>
              <a:lvl3pPr marL="1371600" marR="0" lvl="2"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3pPr>
              <a:lvl4pPr marL="1828800" marR="0" lvl="3"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4pPr>
              <a:lvl5pPr marL="2286000" marR="0" lvl="4"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5pPr>
              <a:lvl6pPr marL="2743200" marR="0" lvl="5"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6pPr>
              <a:lvl7pPr marL="3200400" marR="0" lvl="6"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7pPr>
              <a:lvl8pPr marL="3657600" marR="0" lvl="7"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8pPr>
              <a:lvl9pPr marL="4114800" marR="0" lvl="8" indent="-330200" algn="ctr" rtl="0">
                <a:lnSpc>
                  <a:spcPct val="100000"/>
                </a:lnSpc>
                <a:spcBef>
                  <a:spcPts val="0"/>
                </a:spcBef>
                <a:spcAft>
                  <a:spcPts val="0"/>
                </a:spcAft>
                <a:buClr>
                  <a:schemeClr val="dk1"/>
                </a:buClr>
                <a:buSzPts val="2000"/>
                <a:buFont typeface="Archivo"/>
                <a:buNone/>
                <a:defRPr sz="2667" b="0" i="0" u="none" strike="noStrike" cap="none">
                  <a:solidFill>
                    <a:schemeClr val="dk1"/>
                  </a:solidFill>
                  <a:latin typeface="Archivo"/>
                  <a:ea typeface="Archivo"/>
                  <a:cs typeface="Archivo"/>
                  <a:sym typeface="Archivo"/>
                </a:defRPr>
              </a:lvl9pPr>
            </a:lstStyle>
            <a:p>
              <a:pPr marL="0" indent="0"/>
              <a:r>
                <a:rPr lang="en" sz="5400" kern="0">
                  <a:latin typeface="UTM Cookies" panose="02040603050506020204" pitchFamily="18" charset="0"/>
                  <a:ea typeface="Segoe UI Black" panose="020B0A02040204020203" pitchFamily="34" charset="0"/>
                </a:rPr>
                <a:t>02</a:t>
              </a:r>
            </a:p>
          </p:txBody>
        </p:sp>
      </p:grpSp>
      <p:sp>
        <p:nvSpPr>
          <p:cNvPr id="11" name="TextBox 10">
            <a:extLst>
              <a:ext uri="{FF2B5EF4-FFF2-40B4-BE49-F238E27FC236}">
                <a16:creationId xmlns:a16="http://schemas.microsoft.com/office/drawing/2014/main" id="{22F155CA-8FFD-30D4-4414-B0B4D48CB784}"/>
              </a:ext>
            </a:extLst>
          </p:cNvPr>
          <p:cNvSpPr txBox="1"/>
          <p:nvPr/>
        </p:nvSpPr>
        <p:spPr>
          <a:xfrm>
            <a:off x="7067506" y="3813770"/>
            <a:ext cx="3785329" cy="1569660"/>
          </a:xfrm>
          <a:prstGeom prst="rect">
            <a:avLst/>
          </a:prstGeom>
          <a:noFill/>
        </p:spPr>
        <p:txBody>
          <a:bodyPr wrap="square">
            <a:spAutoFit/>
          </a:bodyPr>
          <a:lstStyle/>
          <a:p>
            <a:pPr algn="just"/>
            <a:r>
              <a:rPr lang="vi-VN" sz="3200">
                <a:solidFill>
                  <a:srgbClr val="333333"/>
                </a:solidFill>
                <a:latin typeface="Calibri" panose="020F0502020204030204" pitchFamily="34" charset="0"/>
                <a:cs typeface="Calibri" panose="020F0502020204030204" pitchFamily="34" charset="0"/>
              </a:rPr>
              <a:t>Nêu ấn tượng của em về những hoạt động trong buổi giao lưu.</a:t>
            </a:r>
            <a:endParaRPr lang="en-US" sz="3200">
              <a:latin typeface="Calibri" panose="020F0502020204030204" pitchFamily="34" charset="0"/>
              <a:cs typeface="Calibri" panose="020F0502020204030204" pitchFamily="34" charset="0"/>
            </a:endParaRPr>
          </a:p>
        </p:txBody>
      </p:sp>
      <p:pic>
        <p:nvPicPr>
          <p:cNvPr id="2050" name="Picture 2" descr="10 bảng chữ cái tiếng Việt cho bé 3 tuổi giúp bé học chữ hiệu quả hơn">
            <a:extLst>
              <a:ext uri="{FF2B5EF4-FFF2-40B4-BE49-F238E27FC236}">
                <a16:creationId xmlns:a16="http://schemas.microsoft.com/office/drawing/2014/main" id="{CBC0C7DB-BD86-810A-7794-C803A9E5FB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29" b="91707" l="6417" r="91000">
                        <a14:foregroundMark x1="48250" y1="11643" x2="48250" y2="11643"/>
                        <a14:foregroundMark x1="91083" y1="82297" x2="91083" y2="82297"/>
                        <a14:foregroundMark x1="9250" y1="77512" x2="9250" y2="77512"/>
                        <a14:foregroundMark x1="9333" y1="84689" x2="9333" y2="84689"/>
                        <a14:foregroundMark x1="6417" y1="84689" x2="6417" y2="84689"/>
                        <a14:foregroundMark x1="50250" y1="27432" x2="50417" y2="34769"/>
                        <a14:foregroundMark x1="59167" y1="65072" x2="63250" y2="66986"/>
                        <a14:foregroundMark x1="24250" y1="49761" x2="25250" y2="56459"/>
                        <a14:foregroundMark x1="29500" y1="49920" x2="29500" y2="49920"/>
                        <a14:foregroundMark x1="29833" y1="49601" x2="29333" y2="51515"/>
                        <a14:foregroundMark x1="29583" y1="48804" x2="28833" y2="51037"/>
                        <a14:foregroundMark x1="29583" y1="48963" x2="27833" y2="49442"/>
                        <a14:foregroundMark x1="30333" y1="48006" x2="31750" y2="52472"/>
                        <a14:foregroundMark x1="31833" y1="50877" x2="30667" y2="48006"/>
                        <a14:foregroundMark x1="63583" y1="90431" x2="63583" y2="90431"/>
                        <a14:foregroundMark x1="14333" y1="91707" x2="14333" y2="91707"/>
                        <a14:foregroundMark x1="30000" y1="47528" x2="30000" y2="47528"/>
                        <a14:foregroundMark x1="30333" y1="47368" x2="30333" y2="47368"/>
                        <a14:foregroundMark x1="31917" y1="49601" x2="31917" y2="49601"/>
                        <a14:foregroundMark x1="31417" y1="48325" x2="31417" y2="48325"/>
                        <a14:foregroundMark x1="30167" y1="57735" x2="30167" y2="57735"/>
                        <a14:foregroundMark x1="43750" y1="28549" x2="43750" y2="28549"/>
                        <a14:foregroundMark x1="44333" y1="27911" x2="44750" y2="30463"/>
                        <a14:foregroundMark x1="44083" y1="27432" x2="42833" y2="29506"/>
                        <a14:foregroundMark x1="42167" y1="29027" x2="42167" y2="29027"/>
                        <a14:foregroundMark x1="41917" y1="29506" x2="41917" y2="29506"/>
                        <a14:foregroundMark x1="41833" y1="29665" x2="41833" y2="29665"/>
                        <a14:foregroundMark x1="41750" y1="29346" x2="41750" y2="29346"/>
                        <a14:foregroundMark x1="42750" y1="28070" x2="42750" y2="28070"/>
                        <a14:foregroundMark x1="43250" y1="26475" x2="43250" y2="26475"/>
                        <a14:backgroundMark x1="60583" y1="55662" x2="61250" y2="57416"/>
                        <a14:backgroundMark x1="63000" y1="62360" x2="63417" y2="64274"/>
                        <a14:backgroundMark x1="65167" y1="63636" x2="65167" y2="63636"/>
                        <a14:backgroundMark x1="69250" y1="63158" x2="69250" y2="63158"/>
                        <a14:backgroundMark x1="69250" y1="63158" x2="69333" y2="64115"/>
                        <a14:backgroundMark x1="65750" y1="63317" x2="65667" y2="63317"/>
                        <a14:backgroundMark x1="27417" y1="47847" x2="28500" y2="47847"/>
                        <a14:backgroundMark x1="27250" y1="48325" x2="27250" y2="48325"/>
                        <a14:backgroundMark x1="31000" y1="58373" x2="31417" y2="57735"/>
                        <a14:backgroundMark x1="42833" y1="25518" x2="42833" y2="25518"/>
                      </a14:backgroundRemoval>
                    </a14:imgEffect>
                  </a14:imgLayer>
                </a14:imgProps>
              </a:ext>
              <a:ext uri="{28A0092B-C50C-407E-A947-70E740481C1C}">
                <a14:useLocalDpi xmlns:a14="http://schemas.microsoft.com/office/drawing/2010/main" val="0"/>
              </a:ext>
            </a:extLst>
          </a:blip>
          <a:srcRect/>
          <a:stretch>
            <a:fillRect/>
          </a:stretch>
        </p:blipFill>
        <p:spPr bwMode="auto">
          <a:xfrm>
            <a:off x="1090920" y="3110211"/>
            <a:ext cx="5985709" cy="3797884"/>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6">
            <a:extLst>
              <a:ext uri="{FF2B5EF4-FFF2-40B4-BE49-F238E27FC236}">
                <a16:creationId xmlns:a16="http://schemas.microsoft.com/office/drawing/2014/main" id="{C93C2965-CBEA-8D29-1DDF-178AB1C79474}"/>
              </a:ext>
            </a:extLst>
          </p:cNvPr>
          <p:cNvPicPr>
            <a:picLocks noChangeAspect="1"/>
          </p:cNvPicPr>
          <p:nvPr/>
        </p:nvPicPr>
        <p:blipFill rotWithShape="1">
          <a:blip r:embed="rId6">
            <a:extLst>
              <a:ext uri="{28A0092B-C50C-407E-A947-70E740481C1C}">
                <a14:useLocalDpi xmlns:a14="http://schemas.microsoft.com/office/drawing/2010/main" val="0"/>
              </a:ext>
            </a:extLst>
          </a:blip>
          <a:srcRect l="58888" t="45768" r="3836" b="8418"/>
          <a:stretch/>
        </p:blipFill>
        <p:spPr>
          <a:xfrm rot="20699194">
            <a:off x="8351325" y="276021"/>
            <a:ext cx="1210829" cy="1488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Hình ảnh 8">
            <a:extLst>
              <a:ext uri="{FF2B5EF4-FFF2-40B4-BE49-F238E27FC236}">
                <a16:creationId xmlns:a16="http://schemas.microsoft.com/office/drawing/2014/main" id="{C72C6C60-0C8E-625F-F8E4-27BEACBDE1CE}"/>
              </a:ext>
            </a:extLst>
          </p:cNvPr>
          <p:cNvPicPr>
            <a:picLocks noChangeAspect="1"/>
          </p:cNvPicPr>
          <p:nvPr/>
        </p:nvPicPr>
        <p:blipFill rotWithShape="1">
          <a:blip r:embed="rId7">
            <a:extLst>
              <a:ext uri="{28A0092B-C50C-407E-A947-70E740481C1C}">
                <a14:useLocalDpi xmlns:a14="http://schemas.microsoft.com/office/drawing/2010/main" val="0"/>
              </a:ext>
            </a:extLst>
          </a:blip>
          <a:srcRect l="54168" t="2873" r="4658" b="62156"/>
          <a:stretch/>
        </p:blipFill>
        <p:spPr>
          <a:xfrm rot="616999">
            <a:off x="9471307" y="1440181"/>
            <a:ext cx="1293833" cy="1098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18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circle(in)">
                                      <p:cBhvr>
                                        <p:cTn id="7" dur="2000"/>
                                        <p:tgtEl>
                                          <p:spTgt spid="13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9" grpId="0"/>
      <p:bldP spid="12"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b="-1000"/>
          </a:stretch>
        </a:blip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78570" flipH="1">
            <a:off x="17469" y="3288966"/>
            <a:ext cx="3059430" cy="3059430"/>
          </a:xfrm>
          <a:prstGeom prst="rect">
            <a:avLst/>
          </a:prstGeom>
        </p:spPr>
      </p:pic>
      <p:grpSp>
        <p:nvGrpSpPr>
          <p:cNvPr id="7" name="Group 6">
            <a:extLst>
              <a:ext uri="{FF2B5EF4-FFF2-40B4-BE49-F238E27FC236}">
                <a16:creationId xmlns:a16="http://schemas.microsoft.com/office/drawing/2014/main" id="{AEB89CA9-13D2-44C1-B41A-4B58755D3967}"/>
              </a:ext>
            </a:extLst>
          </p:cNvPr>
          <p:cNvGrpSpPr/>
          <p:nvPr/>
        </p:nvGrpSpPr>
        <p:grpSpPr>
          <a:xfrm>
            <a:off x="1536558" y="2672959"/>
            <a:ext cx="9118884" cy="1107997"/>
            <a:chOff x="2070605" y="8202858"/>
            <a:chExt cx="12356449" cy="1107997"/>
          </a:xfrm>
        </p:grpSpPr>
        <p:sp>
          <p:nvSpPr>
            <p:cNvPr id="9" name="TextBox 8">
              <a:extLst>
                <a:ext uri="{FF2B5EF4-FFF2-40B4-BE49-F238E27FC236}">
                  <a16:creationId xmlns:a16="http://schemas.microsoft.com/office/drawing/2014/main" id="{7C4784B8-78E8-48D1-96D7-554A8F4011AD}"/>
                </a:ext>
              </a:extLst>
            </p:cNvPr>
            <p:cNvSpPr txBox="1"/>
            <p:nvPr/>
          </p:nvSpPr>
          <p:spPr>
            <a:xfrm>
              <a:off x="2070605" y="8202859"/>
              <a:ext cx="12356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540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SINH HOẠT DƯỚI CỜ</a:t>
              </a:r>
              <a:endParaRPr kumimoji="0" lang="en-US" sz="6600" b="1" i="0" u="none" strike="noStrike" kern="1200" cap="none" spc="0" normalizeH="0" baseline="0" noProof="0" dirty="0">
                <a:ln w="2540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endParaRPr>
            </a:p>
          </p:txBody>
        </p:sp>
        <p:sp>
          <p:nvSpPr>
            <p:cNvPr id="10" name="TextBox 9">
              <a:extLst>
                <a:ext uri="{FF2B5EF4-FFF2-40B4-BE49-F238E27FC236}">
                  <a16:creationId xmlns:a16="http://schemas.microsoft.com/office/drawing/2014/main" id="{917F5BB1-6CEA-46F3-8BF7-F9C13A407C2F}"/>
                </a:ext>
              </a:extLst>
            </p:cNvPr>
            <p:cNvSpPr txBox="1"/>
            <p:nvPr/>
          </p:nvSpPr>
          <p:spPr>
            <a:xfrm>
              <a:off x="2324553" y="8202858"/>
              <a:ext cx="118485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S</a:t>
              </a:r>
              <a:r>
                <a:rPr kumimoji="0" lang="en-US" sz="6600" b="1" i="0" u="none" strike="noStrike" kern="1200" cap="none" spc="0" normalizeH="0" baseline="0" noProof="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I</a:t>
              </a:r>
              <a:r>
                <a:rPr kumimoji="0" lang="en-US" sz="6600" b="1" i="0" u="none" strike="noStrike" kern="1200" cap="none" spc="0" normalizeH="0" baseline="0" noProof="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N</a:t>
              </a: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H</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kumimoji="0" lang="en-US" sz="6600" b="1" i="0" u="none" strike="noStrike" kern="1200" cap="none" spc="0" normalizeH="0" baseline="0" noProof="0">
                  <a:ln w="28575">
                    <a:solidFill>
                      <a:srgbClr val="002060"/>
                    </a:solidFill>
                    <a:prstDash val="solid"/>
                  </a:ln>
                  <a:solidFill>
                    <a:srgbClr val="A7D907"/>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H</a:t>
              </a:r>
              <a:r>
                <a:rPr kumimoji="0" lang="en-US" sz="6600" b="1" i="0" u="none" strike="noStrike" kern="1200" cap="none" spc="0" normalizeH="0" baseline="0" noProof="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O</a:t>
              </a:r>
              <a:r>
                <a:rPr kumimoji="0" lang="en-US" sz="6600" b="1" i="0" u="none" strike="noStrike" kern="1200" cap="none" spc="0" normalizeH="0" baseline="0" noProof="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Ạ</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T </a:t>
              </a:r>
              <a:r>
                <a:rPr kumimoji="0" lang="en-US" sz="6600" b="1" i="0" u="none" strike="noStrike" kern="1200" cap="none" spc="0" normalizeH="0" baseline="0" noProof="0">
                  <a:ln w="28575">
                    <a:solidFill>
                      <a:srgbClr val="002060"/>
                    </a:solidFill>
                    <a:prstDash val="solid"/>
                  </a:ln>
                  <a:solidFill>
                    <a:srgbClr val="FFCCCC"/>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CHỦ</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a:t>
              </a:r>
              <a:r>
                <a:rPr lang="en-US" sz="6600" b="1">
                  <a:ln w="28575">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SVN-Poky's" panose="020B0606040200020203" pitchFamily="34" charset="0"/>
                </a:rPr>
                <a:t>ĐỀ</a:t>
              </a:r>
              <a:endParaRPr kumimoji="0" lang="en-US" sz="6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endParaRPr>
            </a:p>
          </p:txBody>
        </p:sp>
      </p:grpSp>
    </p:spTree>
    <p:extLst>
      <p:ext uri="{BB962C8B-B14F-4D97-AF65-F5344CB8AC3E}">
        <p14:creationId xmlns:p14="http://schemas.microsoft.com/office/powerpoint/2010/main" val="144204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b="-1000"/>
          </a:stretch>
        </a:blipFill>
        <a:effectLst/>
      </p:bgPr>
    </p:bg>
    <p:spTree>
      <p:nvGrpSpPr>
        <p:cNvPr id="1" name=""/>
        <p:cNvGrpSpPr/>
        <p:nvPr/>
      </p:nvGrpSpPr>
      <p:grpSpPr>
        <a:xfrm>
          <a:off x="0" y="0"/>
          <a:ext cx="0" cy="0"/>
          <a:chOff x="0" y="0"/>
          <a:chExt cx="0" cy="0"/>
        </a:xfrm>
      </p:grpSpPr>
      <p:grpSp>
        <p:nvGrpSpPr>
          <p:cNvPr id="9" name="组合 24">
            <a:extLst>
              <a:ext uri="{FF2B5EF4-FFF2-40B4-BE49-F238E27FC236}">
                <a16:creationId xmlns:a16="http://schemas.microsoft.com/office/drawing/2014/main" id="{C4480577-4F97-42D2-B0C5-F334A8A5D40F}"/>
              </a:ext>
            </a:extLst>
          </p:cNvPr>
          <p:cNvGrpSpPr/>
          <p:nvPr/>
        </p:nvGrpSpPr>
        <p:grpSpPr>
          <a:xfrm>
            <a:off x="-73024" y="4426226"/>
            <a:ext cx="12265024" cy="2431774"/>
            <a:chOff x="0" y="4465296"/>
            <a:chExt cx="12265024" cy="2431774"/>
          </a:xfrm>
        </p:grpSpPr>
        <p:grpSp>
          <p:nvGrpSpPr>
            <p:cNvPr id="10" name="组合 25">
              <a:extLst>
                <a:ext uri="{FF2B5EF4-FFF2-40B4-BE49-F238E27FC236}">
                  <a16:creationId xmlns:a16="http://schemas.microsoft.com/office/drawing/2014/main" id="{2231D44C-955A-41D7-B5FF-B8E2595A12C6}"/>
                </a:ext>
              </a:extLst>
            </p:cNvPr>
            <p:cNvGrpSpPr/>
            <p:nvPr/>
          </p:nvGrpSpPr>
          <p:grpSpPr>
            <a:xfrm>
              <a:off x="4734045" y="4783825"/>
              <a:ext cx="7530979" cy="2113245"/>
              <a:chOff x="-1" y="3455419"/>
              <a:chExt cx="12265026" cy="3441652"/>
            </a:xfrm>
          </p:grpSpPr>
          <p:pic>
            <p:nvPicPr>
              <p:cNvPr id="14" name="图片 29">
                <a:extLst>
                  <a:ext uri="{FF2B5EF4-FFF2-40B4-BE49-F238E27FC236}">
                    <a16:creationId xmlns:a16="http://schemas.microsoft.com/office/drawing/2014/main" id="{EB9F560E-39E5-4547-89CB-CA63BAD578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815"/>
              <a:stretch/>
            </p:blipFill>
            <p:spPr>
              <a:xfrm>
                <a:off x="5407026" y="3455419"/>
                <a:ext cx="6857999" cy="3441652"/>
              </a:xfrm>
              <a:prstGeom prst="rect">
                <a:avLst/>
              </a:prstGeom>
            </p:spPr>
          </p:pic>
          <p:pic>
            <p:nvPicPr>
              <p:cNvPr id="15" name="图片 30">
                <a:extLst>
                  <a:ext uri="{FF2B5EF4-FFF2-40B4-BE49-F238E27FC236}">
                    <a16:creationId xmlns:a16="http://schemas.microsoft.com/office/drawing/2014/main" id="{0B8F223A-FF2D-4C4E-9972-5D14A06426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t="49815"/>
              <a:stretch/>
            </p:blipFill>
            <p:spPr>
              <a:xfrm>
                <a:off x="-1" y="3455419"/>
                <a:ext cx="5845893" cy="3441652"/>
              </a:xfrm>
              <a:prstGeom prst="rect">
                <a:avLst/>
              </a:prstGeom>
            </p:spPr>
          </p:pic>
        </p:grpSp>
        <p:grpSp>
          <p:nvGrpSpPr>
            <p:cNvPr id="11" name="组合 26">
              <a:extLst>
                <a:ext uri="{FF2B5EF4-FFF2-40B4-BE49-F238E27FC236}">
                  <a16:creationId xmlns:a16="http://schemas.microsoft.com/office/drawing/2014/main" id="{0B4B3D2E-8C95-4C9A-A6C0-B84AFBA10106}"/>
                </a:ext>
              </a:extLst>
            </p:cNvPr>
            <p:cNvGrpSpPr/>
            <p:nvPr/>
          </p:nvGrpSpPr>
          <p:grpSpPr>
            <a:xfrm>
              <a:off x="0" y="4465296"/>
              <a:ext cx="4969257" cy="2431774"/>
              <a:chOff x="4172044" y="2936660"/>
              <a:chExt cx="8092981" cy="3960411"/>
            </a:xfrm>
          </p:grpSpPr>
          <p:pic>
            <p:nvPicPr>
              <p:cNvPr id="12" name="图片 27">
                <a:extLst>
                  <a:ext uri="{FF2B5EF4-FFF2-40B4-BE49-F238E27FC236}">
                    <a16:creationId xmlns:a16="http://schemas.microsoft.com/office/drawing/2014/main" id="{69963E1C-4CC2-4BC7-871C-902CE86092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028"/>
              <a:stretch/>
            </p:blipFill>
            <p:spPr>
              <a:xfrm>
                <a:off x="5407025" y="3195651"/>
                <a:ext cx="6858000" cy="3701420"/>
              </a:xfrm>
              <a:prstGeom prst="rect">
                <a:avLst/>
              </a:prstGeom>
            </p:spPr>
          </p:pic>
          <p:pic>
            <p:nvPicPr>
              <p:cNvPr id="13" name="图片 28">
                <a:extLst>
                  <a:ext uri="{FF2B5EF4-FFF2-40B4-BE49-F238E27FC236}">
                    <a16:creationId xmlns:a16="http://schemas.microsoft.com/office/drawing/2014/main" id="{5EABD20D-3B60-4905-B154-6A0CEB23AE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t="42251"/>
              <a:stretch/>
            </p:blipFill>
            <p:spPr>
              <a:xfrm>
                <a:off x="4172044" y="2936660"/>
                <a:ext cx="1673848" cy="3960411"/>
              </a:xfrm>
              <a:prstGeom prst="rect">
                <a:avLst/>
              </a:prstGeom>
            </p:spPr>
          </p:pic>
        </p:grpSp>
      </p:grpSp>
      <p:sp>
        <p:nvSpPr>
          <p:cNvPr id="17" name="Hình chữ nhật: Góc Tròn 2">
            <a:extLst>
              <a:ext uri="{FF2B5EF4-FFF2-40B4-BE49-F238E27FC236}">
                <a16:creationId xmlns:a16="http://schemas.microsoft.com/office/drawing/2014/main" id="{7EBCE16A-0820-4A74-9967-21962CEDEC65}"/>
              </a:ext>
            </a:extLst>
          </p:cNvPr>
          <p:cNvSpPr/>
          <p:nvPr/>
        </p:nvSpPr>
        <p:spPr>
          <a:xfrm>
            <a:off x="4137468" y="833662"/>
            <a:ext cx="3179601" cy="834887"/>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5 SVNClementine" panose="020F0502020204030203" pitchFamily="34" charset="0"/>
              </a:rPr>
              <a:t>HOẠT </a:t>
            </a:r>
            <a:r>
              <a:rPr lang="en-US" sz="4400">
                <a:latin typeface="#9Slide05 SVNClementine" panose="020F0502020204030203" pitchFamily="34" charset="0"/>
              </a:rPr>
              <a:t>ĐỘNG 5</a:t>
            </a:r>
            <a:endParaRPr lang="en-US" sz="4400" dirty="0">
              <a:latin typeface="#9Slide05 SVNClementine" panose="020F0502020204030203" pitchFamily="34" charset="0"/>
            </a:endParaRPr>
          </a:p>
        </p:txBody>
      </p:sp>
      <p:sp>
        <p:nvSpPr>
          <p:cNvPr id="18" name="Hộp Văn bản 3">
            <a:extLst>
              <a:ext uri="{FF2B5EF4-FFF2-40B4-BE49-F238E27FC236}">
                <a16:creationId xmlns:a16="http://schemas.microsoft.com/office/drawing/2014/main" id="{6619D2BE-953B-45AD-A4CC-6CF5FA59CAA3}"/>
              </a:ext>
            </a:extLst>
          </p:cNvPr>
          <p:cNvSpPr txBox="1"/>
          <p:nvPr/>
        </p:nvSpPr>
        <p:spPr>
          <a:xfrm>
            <a:off x="2170250" y="2272748"/>
            <a:ext cx="8193145" cy="1323439"/>
          </a:xfrm>
          <a:prstGeom prst="rect">
            <a:avLst/>
          </a:prstGeom>
          <a:noFill/>
        </p:spPr>
        <p:txBody>
          <a:bodyPr wrap="square" rtlCol="0">
            <a:spAutoFit/>
          </a:bodyPr>
          <a:lstStyle/>
          <a:p>
            <a:pPr algn="ctr"/>
            <a:r>
              <a:rPr lang="vi-VN" sz="4000" b="1" i="0">
                <a:solidFill>
                  <a:schemeClr val="accent1"/>
                </a:solidFill>
                <a:effectLst/>
                <a:latin typeface="#9Slide07 IcielLa Chic Pro Shad" panose="02000506090000020004" pitchFamily="2" charset="0"/>
                <a:ea typeface="Roboto" panose="02000000000000000000" pitchFamily="2" charset="0"/>
                <a:cs typeface="Calibri" panose="020F0502020204030204" pitchFamily="34" charset="0"/>
              </a:rPr>
              <a:t>Chia sẻ cảm xúc trong ứng xử với các thành viên trong gia đình</a:t>
            </a:r>
            <a:endParaRPr lang="en-US" sz="4000" b="1" dirty="0">
              <a:ln w="22225">
                <a:solidFill>
                  <a:schemeClr val="accent6">
                    <a:lumMod val="50000"/>
                  </a:schemeClr>
                </a:solidFill>
                <a:prstDash val="solid"/>
              </a:ln>
              <a:solidFill>
                <a:schemeClr val="accent1"/>
              </a:solidFill>
              <a:latin typeface="#9Slide07 IcielLa Chic Pro Shad" panose="02000506090000020004" pitchFamily="2" charset="0"/>
              <a:ea typeface="Roboto" panose="02000000000000000000" pitchFamily="2" charset="0"/>
              <a:cs typeface="Calibri" panose="020F0502020204030204" pitchFamily="34" charset="0"/>
            </a:endParaRPr>
          </a:p>
        </p:txBody>
      </p:sp>
      <p:pic>
        <p:nvPicPr>
          <p:cNvPr id="21" name="图片 18">
            <a:extLst>
              <a:ext uri="{FF2B5EF4-FFF2-40B4-BE49-F238E27FC236}">
                <a16:creationId xmlns:a16="http://schemas.microsoft.com/office/drawing/2014/main" id="{36FC6560-7B8B-4372-AA02-F52CC93C7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78570" flipH="1">
            <a:off x="759451" y="318587"/>
            <a:ext cx="3059430" cy="3059430"/>
          </a:xfrm>
          <a:prstGeom prst="rect">
            <a:avLst/>
          </a:prstGeom>
        </p:spPr>
      </p:pic>
    </p:spTree>
    <p:extLst>
      <p:ext uri="{BB962C8B-B14F-4D97-AF65-F5344CB8AC3E}">
        <p14:creationId xmlns:p14="http://schemas.microsoft.com/office/powerpoint/2010/main" val="187449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537AAD3E-85E3-51B3-26A0-51F112F11109}"/>
              </a:ext>
            </a:extLst>
          </p:cNvPr>
          <p:cNvSpPr/>
          <p:nvPr/>
        </p:nvSpPr>
        <p:spPr>
          <a:xfrm>
            <a:off x="7579800" y="5411450"/>
            <a:ext cx="285217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a:ln w="22225">
                  <a:solidFill>
                    <a:schemeClr val="tx2">
                      <a:lumMod val="50000"/>
                    </a:schemeClr>
                  </a:solidFill>
                  <a:prstDash val="solid"/>
                </a:ln>
                <a:solidFill>
                  <a:srgbClr val="FFFF00"/>
                </a:solidFill>
                <a:latin typeface="SVN-Poky's" panose="020B0606040200020203" pitchFamily="34" charset="0"/>
                <a:cs typeface="+mn-ea"/>
                <a:sym typeface="+mn-lt"/>
              </a:rPr>
              <a:t>Làm việc cá nhân</a:t>
            </a:r>
            <a:endParaRPr kumimoji="0" lang="zh-CN" altLang="en-US" sz="4400" b="1" i="0" u="none" strike="noStrike" kern="1200" normalizeH="0" baseline="0" noProof="0" dirty="0">
              <a:ln w="22225">
                <a:solidFill>
                  <a:schemeClr val="tx2">
                    <a:lumMod val="50000"/>
                  </a:schemeClr>
                </a:solidFill>
                <a:prstDash val="solid"/>
              </a:ln>
              <a:solidFill>
                <a:srgbClr val="FFFF00"/>
              </a:solidFill>
              <a:uLnTx/>
              <a:uFillTx/>
              <a:latin typeface="SVN-Poky's" panose="020B0606040200020203" pitchFamily="34" charset="0"/>
              <a:cs typeface="+mn-ea"/>
              <a:sym typeface="+mn-lt"/>
            </a:endParaRPr>
          </a:p>
        </p:txBody>
      </p:sp>
      <p:sp>
        <p:nvSpPr>
          <p:cNvPr id="6" name="TextBox 5">
            <a:extLst>
              <a:ext uri="{FF2B5EF4-FFF2-40B4-BE49-F238E27FC236}">
                <a16:creationId xmlns:a16="http://schemas.microsoft.com/office/drawing/2014/main" id="{DF6D282A-7591-C1A1-24F7-E9ED310CE7A9}"/>
              </a:ext>
            </a:extLst>
          </p:cNvPr>
          <p:cNvSpPr txBox="1"/>
          <p:nvPr/>
        </p:nvSpPr>
        <p:spPr>
          <a:xfrm>
            <a:off x="203615" y="2358301"/>
            <a:ext cx="7376185" cy="446079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200">
                <a:latin typeface="Calibri" panose="020F0502020204030204" pitchFamily="34" charset="0"/>
                <a:cs typeface="Calibri" panose="020F0502020204030204" pitchFamily="34" charset="0"/>
              </a:rPr>
              <a:t>–	 Chọn thẻ cảm xúc (vui, buồn, sung sướng, xấu hổ, tức giận,…);</a:t>
            </a:r>
          </a:p>
          <a:p>
            <a:pPr algn="just"/>
            <a:r>
              <a:rPr lang="vi-VN" sz="3200">
                <a:latin typeface="Calibri" panose="020F0502020204030204" pitchFamily="34" charset="0"/>
                <a:cs typeface="Calibri" panose="020F0502020204030204" pitchFamily="34" charset="0"/>
              </a:rPr>
              <a:t>–	Kể lại tình huống làm em có cảm xúc đó;</a:t>
            </a:r>
          </a:p>
          <a:p>
            <a:pPr algn="just"/>
            <a:r>
              <a:rPr lang="vi-VN" sz="3200">
                <a:latin typeface="Calibri" panose="020F0502020204030204" pitchFamily="34" charset="0"/>
                <a:cs typeface="Calibri" panose="020F0502020204030204" pitchFamily="34" charset="0"/>
              </a:rPr>
              <a:t>–	Nêu suy nghĩ và cách ứng xử của em khi đó;</a:t>
            </a:r>
          </a:p>
          <a:p>
            <a:pPr algn="just"/>
            <a:r>
              <a:rPr lang="vi-VN" sz="3200">
                <a:latin typeface="Calibri" panose="020F0502020204030204" pitchFamily="34" charset="0"/>
                <a:cs typeface="Calibri" panose="020F0502020204030204" pitchFamily="34" charset="0"/>
              </a:rPr>
              <a:t>–	 Trao đổi kinh nghiệm em rút ra từ tình huống đó.</a:t>
            </a:r>
            <a:endParaRPr lang="en-US" sz="3200" dirty="0">
              <a:latin typeface="Calibri" panose="020F0502020204030204" pitchFamily="34" charset="0"/>
              <a:cs typeface="Calibri" panose="020F0502020204030204" pitchFamily="34" charset="0"/>
            </a:endParaRPr>
          </a:p>
        </p:txBody>
      </p:sp>
      <p:sp>
        <p:nvSpPr>
          <p:cNvPr id="8" name="Hình chữ nhật: Góc Tròn 2">
            <a:extLst>
              <a:ext uri="{FF2B5EF4-FFF2-40B4-BE49-F238E27FC236}">
                <a16:creationId xmlns:a16="http://schemas.microsoft.com/office/drawing/2014/main" id="{4FDC14E1-DD6F-5D0A-C61E-4A0390FB0114}"/>
              </a:ext>
            </a:extLst>
          </p:cNvPr>
          <p:cNvSpPr/>
          <p:nvPr/>
        </p:nvSpPr>
        <p:spPr>
          <a:xfrm>
            <a:off x="932261" y="1895339"/>
            <a:ext cx="2256860" cy="666619"/>
          </a:xfrm>
          <a:prstGeom prst="roundRect">
            <a:avLst/>
          </a:prstGeom>
          <a:solidFill>
            <a:schemeClr val="accent6">
              <a:lumMod val="7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5 SVNClementine" panose="020F0502020204030203" pitchFamily="34" charset="0"/>
              </a:rPr>
              <a:t>Gợi ý</a:t>
            </a:r>
            <a:endParaRPr lang="en-US" sz="4400" dirty="0">
              <a:latin typeface="#9Slide05 SVNClementine" panose="020F0502020204030203" pitchFamily="34" charset="0"/>
            </a:endParaRPr>
          </a:p>
        </p:txBody>
      </p:sp>
      <p:sp>
        <p:nvSpPr>
          <p:cNvPr id="12" name="TextBox 11">
            <a:extLst>
              <a:ext uri="{FF2B5EF4-FFF2-40B4-BE49-F238E27FC236}">
                <a16:creationId xmlns:a16="http://schemas.microsoft.com/office/drawing/2014/main" id="{6E303361-78B2-B403-3DF2-500693285B0A}"/>
              </a:ext>
            </a:extLst>
          </p:cNvPr>
          <p:cNvSpPr txBox="1"/>
          <p:nvPr/>
        </p:nvSpPr>
        <p:spPr>
          <a:xfrm>
            <a:off x="922321" y="141013"/>
            <a:ext cx="10100721" cy="1754326"/>
          </a:xfrm>
          <a:prstGeom prst="rect">
            <a:avLst/>
          </a:prstGeom>
          <a:noFill/>
        </p:spPr>
        <p:txBody>
          <a:bodyPr wrap="square">
            <a:spAutoFit/>
          </a:bodyPr>
          <a:lstStyle/>
          <a:p>
            <a:pPr algn="just"/>
            <a:r>
              <a:rPr lang="vi-VN" sz="3600" b="1">
                <a:solidFill>
                  <a:srgbClr val="FF0000"/>
                </a:solidFill>
                <a:latin typeface="Calibri" panose="020F0502020204030204" pitchFamily="34" charset="0"/>
                <a:cs typeface="Calibri" panose="020F0502020204030204" pitchFamily="34" charset="0"/>
              </a:rPr>
              <a:t>1. Kể lại một tình huống em đã thể hiện cảm xúc, suy nghĩ của bản thân trong</a:t>
            </a:r>
            <a:r>
              <a:rPr lang="en-US" sz="3600" b="1">
                <a:solidFill>
                  <a:srgbClr val="FF0000"/>
                </a:solidFill>
                <a:latin typeface="Calibri" panose="020F0502020204030204" pitchFamily="34" charset="0"/>
                <a:cs typeface="Calibri" panose="020F0502020204030204" pitchFamily="34" charset="0"/>
              </a:rPr>
              <a:t> ứng xử với các thành viên trong gia đình.</a:t>
            </a:r>
            <a:endParaRPr lang="en-US" sz="3600" b="1" dirty="0">
              <a:solidFill>
                <a:srgbClr val="FF0000"/>
              </a:solidFill>
              <a:latin typeface="Calibri" panose="020F0502020204030204" pitchFamily="34" charset="0"/>
              <a:cs typeface="Calibri" panose="020F0502020204030204" pitchFamily="34" charset="0"/>
            </a:endParaRPr>
          </a:p>
        </p:txBody>
      </p:sp>
      <p:pic>
        <p:nvPicPr>
          <p:cNvPr id="13" name="Hình ảnh 38">
            <a:extLst>
              <a:ext uri="{FF2B5EF4-FFF2-40B4-BE49-F238E27FC236}">
                <a16:creationId xmlns:a16="http://schemas.microsoft.com/office/drawing/2014/main" id="{8708DD04-AE45-34FE-868A-2BC716A8B7D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10291879" y="4636949"/>
            <a:ext cx="2089567" cy="2263955"/>
          </a:xfrm>
          <a:prstGeom prst="rect">
            <a:avLst/>
          </a:prstGeom>
        </p:spPr>
      </p:pic>
    </p:spTree>
    <p:extLst>
      <p:ext uri="{BB962C8B-B14F-4D97-AF65-F5344CB8AC3E}">
        <p14:creationId xmlns:p14="http://schemas.microsoft.com/office/powerpoint/2010/main" val="1146795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E61C22-3D48-7796-4333-05BCED9FE6F1}"/>
              </a:ext>
            </a:extLst>
          </p:cNvPr>
          <p:cNvSpPr txBox="1"/>
          <p:nvPr/>
        </p:nvSpPr>
        <p:spPr>
          <a:xfrm>
            <a:off x="1215851" y="284760"/>
            <a:ext cx="9616273" cy="1200329"/>
          </a:xfrm>
          <a:prstGeom prst="rect">
            <a:avLst/>
          </a:prstGeom>
          <a:noFill/>
        </p:spPr>
        <p:txBody>
          <a:bodyPr wrap="square">
            <a:spAutoFit/>
          </a:bodyPr>
          <a:lstStyle/>
          <a:p>
            <a:pPr algn="just"/>
            <a:r>
              <a:rPr lang="en-US" sz="3600" b="1">
                <a:solidFill>
                  <a:srgbClr val="FF0000"/>
                </a:solidFill>
                <a:latin typeface="Calibri" panose="020F0502020204030204" pitchFamily="34" charset="0"/>
                <a:cs typeface="Calibri" panose="020F0502020204030204" pitchFamily="34" charset="0"/>
              </a:rPr>
              <a:t>2. Nêu cảm nghĩ của em về tình huống mà bạn chia sẻ.</a:t>
            </a:r>
            <a:endParaRPr lang="en-US" sz="3600" b="1" dirty="0">
              <a:solidFill>
                <a:srgbClr val="FF0000"/>
              </a:solidFill>
              <a:latin typeface="Calibri" panose="020F0502020204030204" pitchFamily="34" charset="0"/>
              <a:cs typeface="Calibri" panose="020F0502020204030204" pitchFamily="34" charset="0"/>
            </a:endParaRPr>
          </a:p>
        </p:txBody>
      </p:sp>
      <p:sp>
        <p:nvSpPr>
          <p:cNvPr id="8" name="矩形 5">
            <a:extLst>
              <a:ext uri="{FF2B5EF4-FFF2-40B4-BE49-F238E27FC236}">
                <a16:creationId xmlns:a16="http://schemas.microsoft.com/office/drawing/2014/main" id="{985D9CF6-DA18-AAA7-9D6A-6A03CBDFB8DE}"/>
              </a:ext>
            </a:extLst>
          </p:cNvPr>
          <p:cNvSpPr/>
          <p:nvPr/>
        </p:nvSpPr>
        <p:spPr>
          <a:xfrm>
            <a:off x="7579800" y="5411450"/>
            <a:ext cx="285217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a:ln w="22225">
                  <a:solidFill>
                    <a:schemeClr val="tx2">
                      <a:lumMod val="50000"/>
                    </a:schemeClr>
                  </a:solidFill>
                  <a:prstDash val="solid"/>
                </a:ln>
                <a:solidFill>
                  <a:srgbClr val="FFFF00"/>
                </a:solidFill>
                <a:latin typeface="SVN-Poky's" panose="020B0606040200020203" pitchFamily="34" charset="0"/>
                <a:cs typeface="+mn-ea"/>
                <a:sym typeface="+mn-lt"/>
              </a:rPr>
              <a:t>Làm việc cá nhân</a:t>
            </a:r>
            <a:endParaRPr kumimoji="0" lang="zh-CN" altLang="en-US" sz="4400" b="1" i="0" u="none" strike="noStrike" kern="1200" normalizeH="0" baseline="0" noProof="0" dirty="0">
              <a:ln w="22225">
                <a:solidFill>
                  <a:schemeClr val="tx2">
                    <a:lumMod val="50000"/>
                  </a:schemeClr>
                </a:solidFill>
                <a:prstDash val="solid"/>
              </a:ln>
              <a:solidFill>
                <a:srgbClr val="FFFF00"/>
              </a:solidFill>
              <a:uLnTx/>
              <a:uFillTx/>
              <a:latin typeface="SVN-Poky's" panose="020B0606040200020203" pitchFamily="34" charset="0"/>
              <a:cs typeface="+mn-ea"/>
              <a:sym typeface="+mn-lt"/>
            </a:endParaRPr>
          </a:p>
        </p:txBody>
      </p:sp>
      <p:pic>
        <p:nvPicPr>
          <p:cNvPr id="9" name="Hình ảnh 38">
            <a:extLst>
              <a:ext uri="{FF2B5EF4-FFF2-40B4-BE49-F238E27FC236}">
                <a16:creationId xmlns:a16="http://schemas.microsoft.com/office/drawing/2014/main" id="{3FBAF44A-7EA2-FFDE-12E4-CCCB516EB4A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10291879" y="4636949"/>
            <a:ext cx="2089567" cy="2263955"/>
          </a:xfrm>
          <a:prstGeom prst="rect">
            <a:avLst/>
          </a:prstGeom>
        </p:spPr>
      </p:pic>
      <p:pic>
        <p:nvPicPr>
          <p:cNvPr id="2" name="Picture 1">
            <a:extLst>
              <a:ext uri="{FF2B5EF4-FFF2-40B4-BE49-F238E27FC236}">
                <a16:creationId xmlns:a16="http://schemas.microsoft.com/office/drawing/2014/main" id="{31B0A9EA-91D7-3753-DB3F-19C8E9AC0143}"/>
              </a:ext>
            </a:extLst>
          </p:cNvPr>
          <p:cNvPicPr>
            <a:picLocks noChangeAspect="1"/>
          </p:cNvPicPr>
          <p:nvPr/>
        </p:nvPicPr>
        <p:blipFill>
          <a:blip r:embed="rId6"/>
          <a:stretch>
            <a:fillRect/>
          </a:stretch>
        </p:blipFill>
        <p:spPr>
          <a:xfrm>
            <a:off x="721800" y="2526554"/>
            <a:ext cx="6858000" cy="3857625"/>
          </a:xfrm>
          <a:prstGeom prst="rect">
            <a:avLst/>
          </a:prstGeom>
        </p:spPr>
      </p:pic>
    </p:spTree>
    <p:extLst>
      <p:ext uri="{BB962C8B-B14F-4D97-AF65-F5344CB8AC3E}">
        <p14:creationId xmlns:p14="http://schemas.microsoft.com/office/powerpoint/2010/main" val="3395285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537AAD3E-85E3-51B3-26A0-51F112F11109}"/>
              </a:ext>
            </a:extLst>
          </p:cNvPr>
          <p:cNvSpPr/>
          <p:nvPr/>
        </p:nvSpPr>
        <p:spPr>
          <a:xfrm>
            <a:off x="8093658" y="4652276"/>
            <a:ext cx="390992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400" b="1" i="0" u="none" strike="noStrike" kern="1200" normalizeH="0" baseline="0" noProof="0" dirty="0">
              <a:ln w="22225">
                <a:solidFill>
                  <a:schemeClr val="tx2">
                    <a:lumMod val="50000"/>
                  </a:schemeClr>
                </a:solidFill>
                <a:prstDash val="solid"/>
              </a:ln>
              <a:solidFill>
                <a:srgbClr val="FFFF00"/>
              </a:solidFill>
              <a:uLnTx/>
              <a:uFillTx/>
              <a:latin typeface="SVN-Poky's" panose="020B0606040200020203" pitchFamily="34" charset="0"/>
              <a:cs typeface="+mn-ea"/>
              <a:sym typeface="+mn-lt"/>
            </a:endParaRPr>
          </a:p>
        </p:txBody>
      </p:sp>
      <p:sp>
        <p:nvSpPr>
          <p:cNvPr id="3" name="Hình chữ nhật: Góc Tròn 4">
            <a:extLst>
              <a:ext uri="{FF2B5EF4-FFF2-40B4-BE49-F238E27FC236}">
                <a16:creationId xmlns:a16="http://schemas.microsoft.com/office/drawing/2014/main" id="{99B25D7B-40BA-C202-3E95-B565FB676106}"/>
              </a:ext>
            </a:extLst>
          </p:cNvPr>
          <p:cNvSpPr/>
          <p:nvPr/>
        </p:nvSpPr>
        <p:spPr>
          <a:xfrm>
            <a:off x="2258957" y="1688368"/>
            <a:ext cx="7169426" cy="4455030"/>
          </a:xfrm>
          <a:prstGeom prst="roundRect">
            <a:avLst/>
          </a:prstGeom>
          <a:solidFill>
            <a:schemeClr val="accent5">
              <a:lumMod val="20000"/>
              <a:lumOff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Hộp Văn bản 14">
            <a:extLst>
              <a:ext uri="{FF2B5EF4-FFF2-40B4-BE49-F238E27FC236}">
                <a16:creationId xmlns:a16="http://schemas.microsoft.com/office/drawing/2014/main" id="{EE6B2C28-D810-DB49-A5DE-530874E49FE8}"/>
              </a:ext>
            </a:extLst>
          </p:cNvPr>
          <p:cNvSpPr txBox="1"/>
          <p:nvPr/>
        </p:nvSpPr>
        <p:spPr>
          <a:xfrm>
            <a:off x="839372" y="48480"/>
            <a:ext cx="10008597" cy="1569660"/>
          </a:xfrm>
          <a:prstGeom prst="rect">
            <a:avLst/>
          </a:prstGeom>
          <a:noFill/>
          <a:ln w="28575" cap="flat" cmpd="sng" algn="ctr">
            <a:noFill/>
            <a:prstDash val="sysDot"/>
            <a:round/>
            <a:headEnd type="none" w="med" len="med"/>
            <a:tailEnd type="none" w="med" len="med"/>
            <a:extLst>
              <a:ext uri="{C807C97D-BFC1-408E-A445-0C87EB9F89A2}">
                <ask:lineSketchStyleProps xmlns:ask="http://schemas.microsoft.com/office/drawing/2018/sketchyshapes" sd="714896888">
                  <a:custGeom>
                    <a:avLst/>
                    <a:gdLst>
                      <a:gd name="connsiteX0" fmla="*/ 0 w 3172184"/>
                      <a:gd name="connsiteY0" fmla="*/ 0 h 923330"/>
                      <a:gd name="connsiteX1" fmla="*/ 560419 w 3172184"/>
                      <a:gd name="connsiteY1" fmla="*/ 0 h 923330"/>
                      <a:gd name="connsiteX2" fmla="*/ 1152560 w 3172184"/>
                      <a:gd name="connsiteY2" fmla="*/ 0 h 923330"/>
                      <a:gd name="connsiteX3" fmla="*/ 1744701 w 3172184"/>
                      <a:gd name="connsiteY3" fmla="*/ 0 h 923330"/>
                      <a:gd name="connsiteX4" fmla="*/ 2178233 w 3172184"/>
                      <a:gd name="connsiteY4" fmla="*/ 0 h 923330"/>
                      <a:gd name="connsiteX5" fmla="*/ 2643487 w 3172184"/>
                      <a:gd name="connsiteY5" fmla="*/ 0 h 923330"/>
                      <a:gd name="connsiteX6" fmla="*/ 3172184 w 3172184"/>
                      <a:gd name="connsiteY6" fmla="*/ 0 h 923330"/>
                      <a:gd name="connsiteX7" fmla="*/ 3172184 w 3172184"/>
                      <a:gd name="connsiteY7" fmla="*/ 480132 h 923330"/>
                      <a:gd name="connsiteX8" fmla="*/ 3172184 w 3172184"/>
                      <a:gd name="connsiteY8" fmla="*/ 923330 h 923330"/>
                      <a:gd name="connsiteX9" fmla="*/ 2706930 w 3172184"/>
                      <a:gd name="connsiteY9" fmla="*/ 923330 h 923330"/>
                      <a:gd name="connsiteX10" fmla="*/ 2241677 w 3172184"/>
                      <a:gd name="connsiteY10" fmla="*/ 923330 h 923330"/>
                      <a:gd name="connsiteX11" fmla="*/ 1649536 w 3172184"/>
                      <a:gd name="connsiteY11" fmla="*/ 923330 h 923330"/>
                      <a:gd name="connsiteX12" fmla="*/ 1184282 w 3172184"/>
                      <a:gd name="connsiteY12" fmla="*/ 923330 h 923330"/>
                      <a:gd name="connsiteX13" fmla="*/ 750750 w 3172184"/>
                      <a:gd name="connsiteY13" fmla="*/ 923330 h 923330"/>
                      <a:gd name="connsiteX14" fmla="*/ 0 w 3172184"/>
                      <a:gd name="connsiteY14" fmla="*/ 923330 h 923330"/>
                      <a:gd name="connsiteX15" fmla="*/ 0 w 3172184"/>
                      <a:gd name="connsiteY15" fmla="*/ 470898 h 923330"/>
                      <a:gd name="connsiteX16" fmla="*/ 0 w 3172184"/>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2184" h="923330" fill="none" extrusionOk="0">
                        <a:moveTo>
                          <a:pt x="0" y="0"/>
                        </a:moveTo>
                        <a:cubicBezTo>
                          <a:pt x="189475" y="-44572"/>
                          <a:pt x="354736" y="10878"/>
                          <a:pt x="560419" y="0"/>
                        </a:cubicBezTo>
                        <a:cubicBezTo>
                          <a:pt x="766102" y="-10878"/>
                          <a:pt x="983729" y="16173"/>
                          <a:pt x="1152560" y="0"/>
                        </a:cubicBezTo>
                        <a:cubicBezTo>
                          <a:pt x="1321391" y="-16173"/>
                          <a:pt x="1479645" y="38868"/>
                          <a:pt x="1744701" y="0"/>
                        </a:cubicBezTo>
                        <a:cubicBezTo>
                          <a:pt x="2009757" y="-38868"/>
                          <a:pt x="1968592" y="39605"/>
                          <a:pt x="2178233" y="0"/>
                        </a:cubicBezTo>
                        <a:cubicBezTo>
                          <a:pt x="2387874" y="-39605"/>
                          <a:pt x="2543563" y="22700"/>
                          <a:pt x="2643487" y="0"/>
                        </a:cubicBezTo>
                        <a:cubicBezTo>
                          <a:pt x="2743411" y="-22700"/>
                          <a:pt x="3014783" y="16801"/>
                          <a:pt x="3172184" y="0"/>
                        </a:cubicBezTo>
                        <a:cubicBezTo>
                          <a:pt x="3195765" y="201481"/>
                          <a:pt x="3147991" y="283336"/>
                          <a:pt x="3172184" y="480132"/>
                        </a:cubicBezTo>
                        <a:cubicBezTo>
                          <a:pt x="3196377" y="676928"/>
                          <a:pt x="3137863" y="751825"/>
                          <a:pt x="3172184" y="923330"/>
                        </a:cubicBezTo>
                        <a:cubicBezTo>
                          <a:pt x="2999655" y="973407"/>
                          <a:pt x="2825408" y="881794"/>
                          <a:pt x="2706930" y="923330"/>
                        </a:cubicBezTo>
                        <a:cubicBezTo>
                          <a:pt x="2588452" y="964866"/>
                          <a:pt x="2460064" y="897480"/>
                          <a:pt x="2241677" y="923330"/>
                        </a:cubicBezTo>
                        <a:cubicBezTo>
                          <a:pt x="2023290" y="949180"/>
                          <a:pt x="1851123" y="874549"/>
                          <a:pt x="1649536" y="923330"/>
                        </a:cubicBezTo>
                        <a:cubicBezTo>
                          <a:pt x="1447949" y="972111"/>
                          <a:pt x="1333483" y="896162"/>
                          <a:pt x="1184282" y="923330"/>
                        </a:cubicBezTo>
                        <a:cubicBezTo>
                          <a:pt x="1035081" y="950498"/>
                          <a:pt x="907113" y="901888"/>
                          <a:pt x="750750" y="923330"/>
                        </a:cubicBezTo>
                        <a:cubicBezTo>
                          <a:pt x="594387" y="944772"/>
                          <a:pt x="176114" y="858157"/>
                          <a:pt x="0" y="923330"/>
                        </a:cubicBezTo>
                        <a:cubicBezTo>
                          <a:pt x="-42664" y="752858"/>
                          <a:pt x="50601" y="561446"/>
                          <a:pt x="0" y="470898"/>
                        </a:cubicBezTo>
                        <a:cubicBezTo>
                          <a:pt x="-50601" y="380350"/>
                          <a:pt x="17626" y="144106"/>
                          <a:pt x="0" y="0"/>
                        </a:cubicBezTo>
                        <a:close/>
                      </a:path>
                      <a:path w="3172184" h="923330" stroke="0" extrusionOk="0">
                        <a:moveTo>
                          <a:pt x="0" y="0"/>
                        </a:moveTo>
                        <a:cubicBezTo>
                          <a:pt x="118983" y="-56"/>
                          <a:pt x="397268" y="19902"/>
                          <a:pt x="592141" y="0"/>
                        </a:cubicBezTo>
                        <a:cubicBezTo>
                          <a:pt x="787014" y="-19902"/>
                          <a:pt x="877888" y="5598"/>
                          <a:pt x="1089117" y="0"/>
                        </a:cubicBezTo>
                        <a:cubicBezTo>
                          <a:pt x="1300346" y="-5598"/>
                          <a:pt x="1497747" y="53891"/>
                          <a:pt x="1681258" y="0"/>
                        </a:cubicBezTo>
                        <a:cubicBezTo>
                          <a:pt x="1864769" y="-53891"/>
                          <a:pt x="2098961" y="36007"/>
                          <a:pt x="2241677" y="0"/>
                        </a:cubicBezTo>
                        <a:cubicBezTo>
                          <a:pt x="2384393" y="-36007"/>
                          <a:pt x="2543617" y="54744"/>
                          <a:pt x="2706930" y="0"/>
                        </a:cubicBezTo>
                        <a:cubicBezTo>
                          <a:pt x="2870243" y="-54744"/>
                          <a:pt x="2940004" y="20775"/>
                          <a:pt x="3172184" y="0"/>
                        </a:cubicBezTo>
                        <a:cubicBezTo>
                          <a:pt x="3202927" y="133385"/>
                          <a:pt x="3141885" y="267663"/>
                          <a:pt x="3172184" y="461665"/>
                        </a:cubicBezTo>
                        <a:cubicBezTo>
                          <a:pt x="3202483" y="655668"/>
                          <a:pt x="3132375" y="713054"/>
                          <a:pt x="3172184" y="923330"/>
                        </a:cubicBezTo>
                        <a:cubicBezTo>
                          <a:pt x="3067744" y="955587"/>
                          <a:pt x="2885628" y="868807"/>
                          <a:pt x="2706930" y="923330"/>
                        </a:cubicBezTo>
                        <a:cubicBezTo>
                          <a:pt x="2528232" y="977853"/>
                          <a:pt x="2392405" y="889663"/>
                          <a:pt x="2178233" y="923330"/>
                        </a:cubicBezTo>
                        <a:cubicBezTo>
                          <a:pt x="1964061" y="956997"/>
                          <a:pt x="1912444" y="879935"/>
                          <a:pt x="1712979" y="923330"/>
                        </a:cubicBezTo>
                        <a:cubicBezTo>
                          <a:pt x="1513514" y="966725"/>
                          <a:pt x="1470206" y="914832"/>
                          <a:pt x="1247726" y="923330"/>
                        </a:cubicBezTo>
                        <a:cubicBezTo>
                          <a:pt x="1025246" y="931828"/>
                          <a:pt x="862733" y="915147"/>
                          <a:pt x="719028" y="923330"/>
                        </a:cubicBezTo>
                        <a:cubicBezTo>
                          <a:pt x="575323" y="931513"/>
                          <a:pt x="193181" y="913885"/>
                          <a:pt x="0" y="923330"/>
                        </a:cubicBezTo>
                        <a:cubicBezTo>
                          <a:pt x="-47543" y="766317"/>
                          <a:pt x="23985" y="633429"/>
                          <a:pt x="0" y="480132"/>
                        </a:cubicBezTo>
                        <a:cubicBezTo>
                          <a:pt x="-23985" y="326835"/>
                          <a:pt x="36928" y="13950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9600" b="1">
                <a:ln w="38100">
                  <a:solidFill>
                    <a:schemeClr val="accent1">
                      <a:lumMod val="50000"/>
                    </a:schemeClr>
                  </a:solidFill>
                  <a:prstDash val="solid"/>
                </a:ln>
                <a:solidFill>
                  <a:srgbClr val="00FF00"/>
                </a:solidFill>
                <a:latin typeface="SVN-Poky's" panose="020B0606040200020203" pitchFamily="34" charset="0"/>
              </a:rPr>
              <a:t>C</a:t>
            </a:r>
            <a:r>
              <a:rPr lang="en-US" sz="9600" b="1">
                <a:ln w="38100">
                  <a:solidFill>
                    <a:schemeClr val="accent1">
                      <a:lumMod val="50000"/>
                    </a:schemeClr>
                  </a:solidFill>
                  <a:prstDash val="solid"/>
                </a:ln>
                <a:solidFill>
                  <a:srgbClr val="FFC000"/>
                </a:solidFill>
                <a:latin typeface="SVN-Poky's" panose="020B0606040200020203" pitchFamily="34" charset="0"/>
              </a:rPr>
              <a:t>ù</a:t>
            </a:r>
            <a:r>
              <a:rPr lang="en-US" sz="9600" b="1">
                <a:ln w="38100">
                  <a:solidFill>
                    <a:schemeClr val="accent1">
                      <a:lumMod val="50000"/>
                    </a:schemeClr>
                  </a:solidFill>
                  <a:prstDash val="solid"/>
                </a:ln>
                <a:solidFill>
                  <a:srgbClr val="00B0F0"/>
                </a:solidFill>
                <a:latin typeface="SVN-Poky's" panose="020B0606040200020203" pitchFamily="34" charset="0"/>
              </a:rPr>
              <a:t>n</a:t>
            </a:r>
            <a:r>
              <a:rPr lang="en-US" sz="9600" b="1">
                <a:ln w="38100">
                  <a:solidFill>
                    <a:schemeClr val="accent1">
                      <a:lumMod val="50000"/>
                    </a:schemeClr>
                  </a:solidFill>
                  <a:prstDash val="solid"/>
                </a:ln>
                <a:solidFill>
                  <a:srgbClr val="E4B2F8"/>
                </a:solidFill>
                <a:latin typeface="SVN-Poky's" panose="020B0606040200020203" pitchFamily="34" charset="0"/>
              </a:rPr>
              <a:t>g</a:t>
            </a:r>
            <a:r>
              <a:rPr lang="en-US" sz="9600" b="1">
                <a:ln w="38100">
                  <a:solidFill>
                    <a:schemeClr val="accent1">
                      <a:lumMod val="50000"/>
                    </a:schemeClr>
                  </a:solidFill>
                  <a:prstDash val="solid"/>
                </a:ln>
                <a:solidFill>
                  <a:srgbClr val="00FF00"/>
                </a:solidFill>
                <a:latin typeface="SVN-Poky's" panose="020B0606040200020203" pitchFamily="34" charset="0"/>
              </a:rPr>
              <a:t> </a:t>
            </a:r>
            <a:r>
              <a:rPr lang="en-US" sz="9600" b="1">
                <a:ln w="38100">
                  <a:solidFill>
                    <a:schemeClr val="accent1">
                      <a:lumMod val="50000"/>
                    </a:schemeClr>
                  </a:solidFill>
                  <a:prstDash val="solid"/>
                </a:ln>
                <a:solidFill>
                  <a:srgbClr val="FF7C80"/>
                </a:solidFill>
                <a:latin typeface="SVN-Poky's" panose="020B0606040200020203" pitchFamily="34" charset="0"/>
              </a:rPr>
              <a:t>chia</a:t>
            </a:r>
            <a:r>
              <a:rPr lang="en-US" sz="9600" b="1">
                <a:ln w="38100">
                  <a:solidFill>
                    <a:schemeClr val="accent1">
                      <a:lumMod val="50000"/>
                    </a:schemeClr>
                  </a:solidFill>
                  <a:prstDash val="solid"/>
                </a:ln>
                <a:solidFill>
                  <a:srgbClr val="00FF00"/>
                </a:solidFill>
                <a:latin typeface="SVN-Poky's" panose="020B0606040200020203" pitchFamily="34" charset="0"/>
              </a:rPr>
              <a:t> </a:t>
            </a:r>
            <a:r>
              <a:rPr lang="en-US" sz="9600" b="1">
                <a:ln w="38100">
                  <a:solidFill>
                    <a:schemeClr val="accent1">
                      <a:lumMod val="50000"/>
                    </a:schemeClr>
                  </a:solidFill>
                  <a:prstDash val="solid"/>
                </a:ln>
                <a:solidFill>
                  <a:srgbClr val="D78BF5"/>
                </a:solidFill>
                <a:latin typeface="SVN-Poky's" panose="020B0606040200020203" pitchFamily="34" charset="0"/>
              </a:rPr>
              <a:t>sẻ</a:t>
            </a:r>
            <a:endParaRPr lang="en-US" sz="9600" b="1" dirty="0">
              <a:ln w="38100">
                <a:solidFill>
                  <a:schemeClr val="accent1">
                    <a:lumMod val="50000"/>
                  </a:schemeClr>
                </a:solidFill>
                <a:prstDash val="solid"/>
              </a:ln>
              <a:solidFill>
                <a:srgbClr val="00FFFF"/>
              </a:solidFill>
              <a:latin typeface="SVN-Poky's" panose="020B0606040200020203" pitchFamily="34" charset="0"/>
            </a:endParaRPr>
          </a:p>
        </p:txBody>
      </p:sp>
      <p:pic>
        <p:nvPicPr>
          <p:cNvPr id="19" name="Picture 2" descr="Premium Vector | Happy kids studying together | Estudo infantil, Crianças  com necessidades especiais, Crianças felizes">
            <a:extLst>
              <a:ext uri="{FF2B5EF4-FFF2-40B4-BE49-F238E27FC236}">
                <a16:creationId xmlns:a16="http://schemas.microsoft.com/office/drawing/2014/main" id="{2D3F50CA-CE46-63EF-3D8A-C05D56C0F5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2665213" y="1811152"/>
            <a:ext cx="6356914" cy="472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30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学四年级语文课件田园诗情课程PPT模板"/>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3100</TotalTime>
  <Words>973</Words>
  <Application>Microsoft Office PowerPoint</Application>
  <PresentationFormat>Widescreen</PresentationFormat>
  <Paragraphs>110</Paragraphs>
  <Slides>36</Slides>
  <Notes>24</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36</vt:i4>
      </vt:variant>
    </vt:vector>
  </HeadingPairs>
  <TitlesOfParts>
    <vt:vector size="60" baseType="lpstr">
      <vt:lpstr>等线</vt:lpstr>
      <vt:lpstr>LNTH-LuoLuoNotangYuanTi 1</vt:lpstr>
      <vt:lpstr>黑体</vt:lpstr>
      <vt:lpstr>#9Slide05 Phobia</vt:lpstr>
      <vt:lpstr>#9Slide05 SVNClementine</vt:lpstr>
      <vt:lpstr>#9Slide07 IcielLa Chic Pro Shad</vt:lpstr>
      <vt:lpstr>#9Slide07 SVNBeachwood Sans</vt:lpstr>
      <vt:lpstr>Arial</vt:lpstr>
      <vt:lpstr>Calibri</vt:lpstr>
      <vt:lpstr>Cambria</vt:lpstr>
      <vt:lpstr>LNTH-Dinomiko</vt:lpstr>
      <vt:lpstr>SVN-Hole Hearted</vt:lpstr>
      <vt:lpstr>SVN-Kitten</vt:lpstr>
      <vt:lpstr>SVN-Poky's</vt:lpstr>
      <vt:lpstr>Titan One</vt:lpstr>
      <vt:lpstr>UTM Cookies</vt:lpstr>
      <vt:lpstr>UVN Banh Mi</vt:lpstr>
      <vt:lpstr>UVN Da Lat</vt:lpstr>
      <vt:lpstr>字魂59号-创粗黑</vt:lpstr>
      <vt:lpstr>Office 主题​​</vt:lpstr>
      <vt:lpstr>Office 主题</vt:lpstr>
      <vt:lpstr>1_Office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小学四年级语文课件田园诗情课程PPT模板</dc:title>
  <dc:subject>9Slide.vn</dc:subject>
  <dc:creator>huong</dc:creator>
  <dc:description>9Slide.vn</dc:description>
  <cp:lastModifiedBy>Hương</cp:lastModifiedBy>
  <cp:revision>134</cp:revision>
  <dcterms:created xsi:type="dcterms:W3CDTF">2018-10-21T06:57:00Z</dcterms:created>
  <dcterms:modified xsi:type="dcterms:W3CDTF">2023-12-17T01:45:08Z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2052-10.1.0.7566</vt:lpwstr>
  </property>
</Properties>
</file>