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8" r:id="rId3"/>
    <p:sldId id="259" r:id="rId4"/>
    <p:sldId id="268" r:id="rId5"/>
    <p:sldId id="261" r:id="rId6"/>
    <p:sldId id="269" r:id="rId7"/>
    <p:sldId id="270" r:id="rId8"/>
    <p:sldId id="262" r:id="rId9"/>
    <p:sldId id="271" r:id="rId10"/>
    <p:sldId id="263" r:id="rId11"/>
    <p:sldId id="272" r:id="rId12"/>
    <p:sldId id="273" r:id="rId13"/>
    <p:sldId id="264" r:id="rId14"/>
    <p:sldId id="274" r:id="rId15"/>
    <p:sldId id="265" r:id="rId16"/>
    <p:sldId id="275" r:id="rId17"/>
    <p:sldId id="276" r:id="rId18"/>
    <p:sldId id="277" r:id="rId19"/>
    <p:sldId id="266" r:id="rId20"/>
    <p:sldId id="267" r:id="rId21"/>
  </p:sldIdLst>
  <p:sldSz cx="12192000" cy="6858000"/>
  <p:notesSz cx="6858000" cy="9144000"/>
  <p:embeddedFontLst>
    <p:embeddedFont>
      <p:font typeface="Microsoft JhengHei" panose="020B0604030504040204" pitchFamily="34" charset="-120"/>
      <p:regular r:id="rId23"/>
      <p:bold r:id="rId24"/>
    </p:embeddedFont>
    <p:embeddedFont>
      <p:font typeface="Be Vietnam Pro" panose="020B0604020202020204" charset="0"/>
      <p:regular r:id="rId25"/>
      <p:bold r:id="rId26"/>
      <p:italic r:id="rId27"/>
      <p:boldItalic r:id="rId28"/>
    </p:embeddedFont>
    <p:embeddedFont>
      <p:font typeface="Comfortaa" panose="020B0604020202020204" charset="0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11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 Anh Tran Thi" userId="9e7ac7f4e657e16b" providerId="LiveId" clId="{0B0AAEC2-E746-4350-BEC0-5D30D7846D95}"/>
    <pc:docChg chg="undo custSel addSld delSld modSld sldOrd">
      <pc:chgData name="Kim Anh Tran Thi" userId="9e7ac7f4e657e16b" providerId="LiveId" clId="{0B0AAEC2-E746-4350-BEC0-5D30D7846D95}" dt="2026-02-07T08:44:37.698" v="106" actId="207"/>
      <pc:docMkLst>
        <pc:docMk/>
      </pc:docMkLst>
      <pc:sldChg chg="modSp mod">
        <pc:chgData name="Kim Anh Tran Thi" userId="9e7ac7f4e657e16b" providerId="LiveId" clId="{0B0AAEC2-E746-4350-BEC0-5D30D7846D95}" dt="2026-02-07T08:44:37.698" v="106" actId="207"/>
        <pc:sldMkLst>
          <pc:docMk/>
          <pc:sldMk cId="0" sldId="256"/>
        </pc:sldMkLst>
        <pc:spChg chg="mod">
          <ac:chgData name="Kim Anh Tran Thi" userId="9e7ac7f4e657e16b" providerId="LiveId" clId="{0B0AAEC2-E746-4350-BEC0-5D30D7846D95}" dt="2026-02-07T08:44:37.698" v="106" actId="207"/>
          <ac:spMkLst>
            <pc:docMk/>
            <pc:sldMk cId="0" sldId="256"/>
            <ac:spMk id="85" creationId="{00000000-0000-0000-0000-000000000000}"/>
          </ac:spMkLst>
        </pc:spChg>
      </pc:sldChg>
      <pc:sldChg chg="del">
        <pc:chgData name="Kim Anh Tran Thi" userId="9e7ac7f4e657e16b" providerId="LiveId" clId="{0B0AAEC2-E746-4350-BEC0-5D30D7846D95}" dt="2026-02-07T08:44:16.067" v="105" actId="2696"/>
        <pc:sldMkLst>
          <pc:docMk/>
          <pc:sldMk cId="0" sldId="257"/>
        </pc:sldMkLst>
      </pc:sldChg>
      <pc:sldChg chg="del ord modNotes">
        <pc:chgData name="Kim Anh Tran Thi" userId="9e7ac7f4e657e16b" providerId="LiveId" clId="{0B0AAEC2-E746-4350-BEC0-5D30D7846D95}" dt="2026-02-07T08:43:55.701" v="102" actId="47"/>
        <pc:sldMkLst>
          <pc:docMk/>
          <pc:sldMk cId="0" sldId="260"/>
        </pc:sldMkLst>
      </pc:sldChg>
      <pc:sldChg chg="modSp mod ord modNotes">
        <pc:chgData name="Kim Anh Tran Thi" userId="9e7ac7f4e657e16b" providerId="LiveId" clId="{0B0AAEC2-E746-4350-BEC0-5D30D7846D95}" dt="2026-02-07T08:43:37.897" v="101" actId="255"/>
        <pc:sldMkLst>
          <pc:docMk/>
          <pc:sldMk cId="0" sldId="261"/>
        </pc:sldMkLst>
        <pc:spChg chg="mod">
          <ac:chgData name="Kim Anh Tran Thi" userId="9e7ac7f4e657e16b" providerId="LiveId" clId="{0B0AAEC2-E746-4350-BEC0-5D30D7846D95}" dt="2026-02-07T08:42:58.438" v="94" actId="14100"/>
          <ac:spMkLst>
            <pc:docMk/>
            <pc:sldMk cId="0" sldId="261"/>
            <ac:spMk id="136" creationId="{00000000-0000-0000-0000-000000000000}"/>
          </ac:spMkLst>
        </pc:spChg>
        <pc:spChg chg="mod">
          <ac:chgData name="Kim Anh Tran Thi" userId="9e7ac7f4e657e16b" providerId="LiveId" clId="{0B0AAEC2-E746-4350-BEC0-5D30D7846D95}" dt="2026-02-07T08:43:18.613" v="98" actId="14100"/>
          <ac:spMkLst>
            <pc:docMk/>
            <pc:sldMk cId="0" sldId="261"/>
            <ac:spMk id="137" creationId="{00000000-0000-0000-0000-000000000000}"/>
          </ac:spMkLst>
        </pc:spChg>
        <pc:spChg chg="mod">
          <ac:chgData name="Kim Anh Tran Thi" userId="9e7ac7f4e657e16b" providerId="LiveId" clId="{0B0AAEC2-E746-4350-BEC0-5D30D7846D95}" dt="2026-02-07T08:43:37.897" v="101" actId="255"/>
          <ac:spMkLst>
            <pc:docMk/>
            <pc:sldMk cId="0" sldId="261"/>
            <ac:spMk id="138" creationId="{00000000-0000-0000-0000-000000000000}"/>
          </ac:spMkLst>
        </pc:spChg>
        <pc:picChg chg="mod">
          <ac:chgData name="Kim Anh Tran Thi" userId="9e7ac7f4e657e16b" providerId="LiveId" clId="{0B0AAEC2-E746-4350-BEC0-5D30D7846D95}" dt="2026-02-07T08:43:30.009" v="100" actId="1076"/>
          <ac:picMkLst>
            <pc:docMk/>
            <pc:sldMk cId="0" sldId="261"/>
            <ac:picMk id="135" creationId="{00000000-0000-0000-0000-000000000000}"/>
          </ac:picMkLst>
        </pc:picChg>
        <pc:picChg chg="mod">
          <ac:chgData name="Kim Anh Tran Thi" userId="9e7ac7f4e657e16b" providerId="LiveId" clId="{0B0AAEC2-E746-4350-BEC0-5D30D7846D95}" dt="2026-02-07T08:43:01.673" v="95" actId="1076"/>
          <ac:picMkLst>
            <pc:docMk/>
            <pc:sldMk cId="0" sldId="261"/>
            <ac:picMk id="140" creationId="{00000000-0000-0000-0000-000000000000}"/>
          </ac:picMkLst>
        </pc:picChg>
      </pc:sldChg>
      <pc:sldChg chg="modSp mod ord modNotes">
        <pc:chgData name="Kim Anh Tran Thi" userId="9e7ac7f4e657e16b" providerId="LiveId" clId="{0B0AAEC2-E746-4350-BEC0-5D30D7846D95}" dt="2026-02-07T08:41:54.464" v="87" actId="14100"/>
        <pc:sldMkLst>
          <pc:docMk/>
          <pc:sldMk cId="0" sldId="262"/>
        </pc:sldMkLst>
        <pc:spChg chg="mod">
          <ac:chgData name="Kim Anh Tran Thi" userId="9e7ac7f4e657e16b" providerId="LiveId" clId="{0B0AAEC2-E746-4350-BEC0-5D30D7846D95}" dt="2026-02-07T08:41:49.611" v="86" actId="14100"/>
          <ac:spMkLst>
            <pc:docMk/>
            <pc:sldMk cId="0" sldId="262"/>
            <ac:spMk id="148" creationId="{00000000-0000-0000-0000-000000000000}"/>
          </ac:spMkLst>
        </pc:spChg>
        <pc:spChg chg="mod">
          <ac:chgData name="Kim Anh Tran Thi" userId="9e7ac7f4e657e16b" providerId="LiveId" clId="{0B0AAEC2-E746-4350-BEC0-5D30D7846D95}" dt="2026-02-07T08:41:54.464" v="87" actId="14100"/>
          <ac:spMkLst>
            <pc:docMk/>
            <pc:sldMk cId="0" sldId="262"/>
            <ac:spMk id="149" creationId="{00000000-0000-0000-0000-000000000000}"/>
          </ac:spMkLst>
        </pc:spChg>
      </pc:sldChg>
      <pc:sldChg chg="modSp mod">
        <pc:chgData name="Kim Anh Tran Thi" userId="9e7ac7f4e657e16b" providerId="LiveId" clId="{0B0AAEC2-E746-4350-BEC0-5D30D7846D95}" dt="2026-02-07T08:41:19.487" v="83" actId="14100"/>
        <pc:sldMkLst>
          <pc:docMk/>
          <pc:sldMk cId="0" sldId="263"/>
        </pc:sldMkLst>
        <pc:spChg chg="mod">
          <ac:chgData name="Kim Anh Tran Thi" userId="9e7ac7f4e657e16b" providerId="LiveId" clId="{0B0AAEC2-E746-4350-BEC0-5D30D7846D95}" dt="2026-02-07T08:41:10.200" v="82" actId="20577"/>
          <ac:spMkLst>
            <pc:docMk/>
            <pc:sldMk cId="0" sldId="263"/>
            <ac:spMk id="156" creationId="{00000000-0000-0000-0000-000000000000}"/>
          </ac:spMkLst>
        </pc:spChg>
        <pc:spChg chg="mod">
          <ac:chgData name="Kim Anh Tran Thi" userId="9e7ac7f4e657e16b" providerId="LiveId" clId="{0B0AAEC2-E746-4350-BEC0-5D30D7846D95}" dt="2026-02-07T08:40:47.940" v="81" actId="20577"/>
          <ac:spMkLst>
            <pc:docMk/>
            <pc:sldMk cId="0" sldId="263"/>
            <ac:spMk id="157" creationId="{00000000-0000-0000-0000-000000000000}"/>
          </ac:spMkLst>
        </pc:spChg>
        <pc:spChg chg="mod">
          <ac:chgData name="Kim Anh Tran Thi" userId="9e7ac7f4e657e16b" providerId="LiveId" clId="{0B0AAEC2-E746-4350-BEC0-5D30D7846D95}" dt="2026-02-07T08:41:19.487" v="83" actId="14100"/>
          <ac:spMkLst>
            <pc:docMk/>
            <pc:sldMk cId="0" sldId="263"/>
            <ac:spMk id="158" creationId="{00000000-0000-0000-0000-000000000000}"/>
          </ac:spMkLst>
        </pc:spChg>
      </pc:sldChg>
      <pc:sldChg chg="modSp mod ord">
        <pc:chgData name="Kim Anh Tran Thi" userId="9e7ac7f4e657e16b" providerId="LiveId" clId="{0B0AAEC2-E746-4350-BEC0-5D30D7846D95}" dt="2026-02-07T08:38:59.374" v="65"/>
        <pc:sldMkLst>
          <pc:docMk/>
          <pc:sldMk cId="0" sldId="264"/>
        </pc:sldMkLst>
        <pc:spChg chg="mod">
          <ac:chgData name="Kim Anh Tran Thi" userId="9e7ac7f4e657e16b" providerId="LiveId" clId="{0B0AAEC2-E746-4350-BEC0-5D30D7846D95}" dt="2026-02-07T08:38:19.319" v="60" actId="255"/>
          <ac:spMkLst>
            <pc:docMk/>
            <pc:sldMk cId="0" sldId="264"/>
            <ac:spMk id="169" creationId="{00000000-0000-0000-0000-000000000000}"/>
          </ac:spMkLst>
        </pc:spChg>
        <pc:spChg chg="mod">
          <ac:chgData name="Kim Anh Tran Thi" userId="9e7ac7f4e657e16b" providerId="LiveId" clId="{0B0AAEC2-E746-4350-BEC0-5D30D7846D95}" dt="2026-02-07T08:38:39.871" v="63" actId="255"/>
          <ac:spMkLst>
            <pc:docMk/>
            <pc:sldMk cId="0" sldId="264"/>
            <ac:spMk id="170" creationId="{00000000-0000-0000-0000-000000000000}"/>
          </ac:spMkLst>
        </pc:spChg>
      </pc:sldChg>
      <pc:sldChg chg="delSp modSp mod">
        <pc:chgData name="Kim Anh Tran Thi" userId="9e7ac7f4e657e16b" providerId="LiveId" clId="{0B0AAEC2-E746-4350-BEC0-5D30D7846D95}" dt="2026-02-07T08:37:42.923" v="58" actId="478"/>
        <pc:sldMkLst>
          <pc:docMk/>
          <pc:sldMk cId="0" sldId="265"/>
        </pc:sldMkLst>
        <pc:spChg chg="mod">
          <ac:chgData name="Kim Anh Tran Thi" userId="9e7ac7f4e657e16b" providerId="LiveId" clId="{0B0AAEC2-E746-4350-BEC0-5D30D7846D95}" dt="2026-02-07T08:36:34.323" v="49" actId="14100"/>
          <ac:spMkLst>
            <pc:docMk/>
            <pc:sldMk cId="0" sldId="265"/>
            <ac:spMk id="177" creationId="{00000000-0000-0000-0000-000000000000}"/>
          </ac:spMkLst>
        </pc:spChg>
        <pc:spChg chg="mod">
          <ac:chgData name="Kim Anh Tran Thi" userId="9e7ac7f4e657e16b" providerId="LiveId" clId="{0B0AAEC2-E746-4350-BEC0-5D30D7846D95}" dt="2026-02-07T08:36:48.706" v="52" actId="255"/>
          <ac:spMkLst>
            <pc:docMk/>
            <pc:sldMk cId="0" sldId="265"/>
            <ac:spMk id="178" creationId="{00000000-0000-0000-0000-000000000000}"/>
          </ac:spMkLst>
        </pc:spChg>
        <pc:spChg chg="del mod">
          <ac:chgData name="Kim Anh Tran Thi" userId="9e7ac7f4e657e16b" providerId="LiveId" clId="{0B0AAEC2-E746-4350-BEC0-5D30D7846D95}" dt="2026-02-07T08:37:42.923" v="58" actId="478"/>
          <ac:spMkLst>
            <pc:docMk/>
            <pc:sldMk cId="0" sldId="265"/>
            <ac:spMk id="179" creationId="{00000000-0000-0000-0000-000000000000}"/>
          </ac:spMkLst>
        </pc:spChg>
        <pc:picChg chg="mod">
          <ac:chgData name="Kim Anh Tran Thi" userId="9e7ac7f4e657e16b" providerId="LiveId" clId="{0B0AAEC2-E746-4350-BEC0-5D30D7846D95}" dt="2026-02-07T08:37:19.913" v="56" actId="1076"/>
          <ac:picMkLst>
            <pc:docMk/>
            <pc:sldMk cId="0" sldId="265"/>
            <ac:picMk id="176" creationId="{00000000-0000-0000-0000-000000000000}"/>
          </ac:picMkLst>
        </pc:picChg>
      </pc:sldChg>
      <pc:sldChg chg="delSp modSp mod">
        <pc:chgData name="Kim Anh Tran Thi" userId="9e7ac7f4e657e16b" providerId="LiveId" clId="{0B0AAEC2-E746-4350-BEC0-5D30D7846D95}" dt="2026-02-07T08:34:50.823" v="43"/>
        <pc:sldMkLst>
          <pc:docMk/>
          <pc:sldMk cId="0" sldId="266"/>
        </pc:sldMkLst>
        <pc:spChg chg="del mod">
          <ac:chgData name="Kim Anh Tran Thi" userId="9e7ac7f4e657e16b" providerId="LiveId" clId="{0B0AAEC2-E746-4350-BEC0-5D30D7846D95}" dt="2026-02-07T08:34:50.823" v="43"/>
          <ac:spMkLst>
            <pc:docMk/>
            <pc:sldMk cId="0" sldId="266"/>
            <ac:spMk id="186" creationId="{00000000-0000-0000-0000-000000000000}"/>
          </ac:spMkLst>
        </pc:spChg>
        <pc:spChg chg="mod">
          <ac:chgData name="Kim Anh Tran Thi" userId="9e7ac7f4e657e16b" providerId="LiveId" clId="{0B0AAEC2-E746-4350-BEC0-5D30D7846D95}" dt="2026-02-07T08:34:44.411" v="41" actId="207"/>
          <ac:spMkLst>
            <pc:docMk/>
            <pc:sldMk cId="0" sldId="266"/>
            <ac:spMk id="187" creationId="{00000000-0000-0000-0000-000000000000}"/>
          </ac:spMkLst>
        </pc:spChg>
        <pc:spChg chg="mod">
          <ac:chgData name="Kim Anh Tran Thi" userId="9e7ac7f4e657e16b" providerId="LiveId" clId="{0B0AAEC2-E746-4350-BEC0-5D30D7846D95}" dt="2026-02-07T08:34:22.519" v="38" actId="255"/>
          <ac:spMkLst>
            <pc:docMk/>
            <pc:sldMk cId="0" sldId="266"/>
            <ac:spMk id="188" creationId="{00000000-0000-0000-0000-000000000000}"/>
          </ac:spMkLst>
        </pc:spChg>
      </pc:sldChg>
      <pc:sldChg chg="modSp mod">
        <pc:chgData name="Kim Anh Tran Thi" userId="9e7ac7f4e657e16b" providerId="LiveId" clId="{0B0AAEC2-E746-4350-BEC0-5D30D7846D95}" dt="2026-02-07T08:36:12.929" v="48" actId="1076"/>
        <pc:sldMkLst>
          <pc:docMk/>
          <pc:sldMk cId="0" sldId="267"/>
        </pc:sldMkLst>
        <pc:spChg chg="mod">
          <ac:chgData name="Kim Anh Tran Thi" userId="9e7ac7f4e657e16b" providerId="LiveId" clId="{0B0AAEC2-E746-4350-BEC0-5D30D7846D95}" dt="2026-02-07T08:35:57.705" v="47" actId="1076"/>
          <ac:spMkLst>
            <pc:docMk/>
            <pc:sldMk cId="0" sldId="267"/>
            <ac:spMk id="195" creationId="{00000000-0000-0000-0000-000000000000}"/>
          </ac:spMkLst>
        </pc:spChg>
        <pc:spChg chg="mod">
          <ac:chgData name="Kim Anh Tran Thi" userId="9e7ac7f4e657e16b" providerId="LiveId" clId="{0B0AAEC2-E746-4350-BEC0-5D30D7846D95}" dt="2026-02-07T08:36:12.929" v="48" actId="1076"/>
          <ac:spMkLst>
            <pc:docMk/>
            <pc:sldMk cId="0" sldId="267"/>
            <ac:spMk id="196" creationId="{00000000-0000-0000-0000-000000000000}"/>
          </ac:spMkLst>
        </pc:spChg>
      </pc:sldChg>
      <pc:sldChg chg="addSp modSp new mod ord">
        <pc:chgData name="Kim Anh Tran Thi" userId="9e7ac7f4e657e16b" providerId="LiveId" clId="{0B0AAEC2-E746-4350-BEC0-5D30D7846D95}" dt="2026-02-07T08:24:01.753" v="7"/>
        <pc:sldMkLst>
          <pc:docMk/>
          <pc:sldMk cId="1768584474" sldId="268"/>
        </pc:sldMkLst>
        <pc:graphicFrameChg chg="add mod">
          <ac:chgData name="Kim Anh Tran Thi" userId="9e7ac7f4e657e16b" providerId="LiveId" clId="{0B0AAEC2-E746-4350-BEC0-5D30D7846D95}" dt="2026-02-07T08:22:46.090" v="5" actId="1076"/>
          <ac:graphicFrameMkLst>
            <pc:docMk/>
            <pc:sldMk cId="1768584474" sldId="268"/>
            <ac:graphicFrameMk id="4" creationId="{306F57EB-8CE8-66A6-53CD-5E2665CAD421}"/>
          </ac:graphicFrameMkLst>
        </pc:graphicFrameChg>
      </pc:sldChg>
      <pc:sldChg chg="addSp modSp new">
        <pc:chgData name="Kim Anh Tran Thi" userId="9e7ac7f4e657e16b" providerId="LiveId" clId="{0B0AAEC2-E746-4350-BEC0-5D30D7846D95}" dt="2026-02-07T08:24:20.969" v="11"/>
        <pc:sldMkLst>
          <pc:docMk/>
          <pc:sldMk cId="1546871927" sldId="269"/>
        </pc:sldMkLst>
        <pc:picChg chg="add mod">
          <ac:chgData name="Kim Anh Tran Thi" userId="9e7ac7f4e657e16b" providerId="LiveId" clId="{0B0AAEC2-E746-4350-BEC0-5D30D7846D95}" dt="2026-02-07T08:24:20.969" v="11"/>
          <ac:picMkLst>
            <pc:docMk/>
            <pc:sldMk cId="1546871927" sldId="269"/>
            <ac:picMk id="4" creationId="{C33252D4-DB06-DB82-B51A-C568FD24CFDD}"/>
          </ac:picMkLst>
        </pc:picChg>
      </pc:sldChg>
      <pc:sldChg chg="addSp modSp new">
        <pc:chgData name="Kim Anh Tran Thi" userId="9e7ac7f4e657e16b" providerId="LiveId" clId="{0B0AAEC2-E746-4350-BEC0-5D30D7846D95}" dt="2026-02-07T08:25:27.819" v="13"/>
        <pc:sldMkLst>
          <pc:docMk/>
          <pc:sldMk cId="2487488996" sldId="270"/>
        </pc:sldMkLst>
        <pc:spChg chg="add mod">
          <ac:chgData name="Kim Anh Tran Thi" userId="9e7ac7f4e657e16b" providerId="LiveId" clId="{0B0AAEC2-E746-4350-BEC0-5D30D7846D95}" dt="2026-02-07T08:25:27.819" v="13"/>
          <ac:spMkLst>
            <pc:docMk/>
            <pc:sldMk cId="2487488996" sldId="270"/>
            <ac:spMk id="6" creationId="{25082097-3C83-CA6C-20E9-FBA5EAC02DE3}"/>
          </ac:spMkLst>
        </pc:spChg>
        <pc:spChg chg="add mod">
          <ac:chgData name="Kim Anh Tran Thi" userId="9e7ac7f4e657e16b" providerId="LiveId" clId="{0B0AAEC2-E746-4350-BEC0-5D30D7846D95}" dt="2026-02-07T08:25:27.819" v="13"/>
          <ac:spMkLst>
            <pc:docMk/>
            <pc:sldMk cId="2487488996" sldId="270"/>
            <ac:spMk id="7" creationId="{381EC9BC-AB9F-D695-452C-A5A32160FFB1}"/>
          </ac:spMkLst>
        </pc:spChg>
        <pc:spChg chg="add mod">
          <ac:chgData name="Kim Anh Tran Thi" userId="9e7ac7f4e657e16b" providerId="LiveId" clId="{0B0AAEC2-E746-4350-BEC0-5D30D7846D95}" dt="2026-02-07T08:25:27.819" v="13"/>
          <ac:spMkLst>
            <pc:docMk/>
            <pc:sldMk cId="2487488996" sldId="270"/>
            <ac:spMk id="8" creationId="{52B9A8E7-B1E4-4AE3-FC82-15ED218FA6C1}"/>
          </ac:spMkLst>
        </pc:spChg>
        <pc:spChg chg="add mod">
          <ac:chgData name="Kim Anh Tran Thi" userId="9e7ac7f4e657e16b" providerId="LiveId" clId="{0B0AAEC2-E746-4350-BEC0-5D30D7846D95}" dt="2026-02-07T08:25:27.819" v="13"/>
          <ac:spMkLst>
            <pc:docMk/>
            <pc:sldMk cId="2487488996" sldId="270"/>
            <ac:spMk id="9" creationId="{3A2CF3A6-22FB-9E05-D3DF-1227CF02536C}"/>
          </ac:spMkLst>
        </pc:spChg>
        <pc:spChg chg="add mod">
          <ac:chgData name="Kim Anh Tran Thi" userId="9e7ac7f4e657e16b" providerId="LiveId" clId="{0B0AAEC2-E746-4350-BEC0-5D30D7846D95}" dt="2026-02-07T08:25:27.819" v="13"/>
          <ac:spMkLst>
            <pc:docMk/>
            <pc:sldMk cId="2487488996" sldId="270"/>
            <ac:spMk id="10" creationId="{373B100F-EC92-7D53-9E7E-0580B7772D95}"/>
          </ac:spMkLst>
        </pc:spChg>
        <pc:spChg chg="add mod">
          <ac:chgData name="Kim Anh Tran Thi" userId="9e7ac7f4e657e16b" providerId="LiveId" clId="{0B0AAEC2-E746-4350-BEC0-5D30D7846D95}" dt="2026-02-07T08:25:27.819" v="13"/>
          <ac:spMkLst>
            <pc:docMk/>
            <pc:sldMk cId="2487488996" sldId="270"/>
            <ac:spMk id="11" creationId="{E45C0083-F882-6A42-B4DF-73749004BB9E}"/>
          </ac:spMkLst>
        </pc:spChg>
        <pc:grpChg chg="add mod">
          <ac:chgData name="Kim Anh Tran Thi" userId="9e7ac7f4e657e16b" providerId="LiveId" clId="{0B0AAEC2-E746-4350-BEC0-5D30D7846D95}" dt="2026-02-07T08:25:27.819" v="13"/>
          <ac:grpSpMkLst>
            <pc:docMk/>
            <pc:sldMk cId="2487488996" sldId="270"/>
            <ac:grpSpMk id="4" creationId="{FF80BDB9-D6C2-C8FB-7E4D-7976FD26FC96}"/>
          </ac:grpSpMkLst>
        </pc:grpChg>
        <pc:picChg chg="add mod">
          <ac:chgData name="Kim Anh Tran Thi" userId="9e7ac7f4e657e16b" providerId="LiveId" clId="{0B0AAEC2-E746-4350-BEC0-5D30D7846D95}" dt="2026-02-07T08:25:27.819" v="13"/>
          <ac:picMkLst>
            <pc:docMk/>
            <pc:sldMk cId="2487488996" sldId="270"/>
            <ac:picMk id="5" creationId="{F49FD0F9-3A16-0C40-A394-5D46499912A1}"/>
          </ac:picMkLst>
        </pc:picChg>
      </pc:sldChg>
      <pc:sldChg chg="addSp modSp new">
        <pc:chgData name="Kim Anh Tran Thi" userId="9e7ac7f4e657e16b" providerId="LiveId" clId="{0B0AAEC2-E746-4350-BEC0-5D30D7846D95}" dt="2026-02-07T08:26:27.911" v="15"/>
        <pc:sldMkLst>
          <pc:docMk/>
          <pc:sldMk cId="3280212143" sldId="271"/>
        </pc:sldMkLst>
        <pc:picChg chg="add mod">
          <ac:chgData name="Kim Anh Tran Thi" userId="9e7ac7f4e657e16b" providerId="LiveId" clId="{0B0AAEC2-E746-4350-BEC0-5D30D7846D95}" dt="2026-02-07T08:26:27.911" v="15"/>
          <ac:picMkLst>
            <pc:docMk/>
            <pc:sldMk cId="3280212143" sldId="271"/>
            <ac:picMk id="4" creationId="{47FB41AB-E1AC-6F94-E845-B63DC02662E7}"/>
          </ac:picMkLst>
        </pc:picChg>
      </pc:sldChg>
      <pc:sldChg chg="addSp modSp new">
        <pc:chgData name="Kim Anh Tran Thi" userId="9e7ac7f4e657e16b" providerId="LiveId" clId="{0B0AAEC2-E746-4350-BEC0-5D30D7846D95}" dt="2026-02-07T08:27:57.683" v="21"/>
        <pc:sldMkLst>
          <pc:docMk/>
          <pc:sldMk cId="3984896838" sldId="272"/>
        </pc:sldMkLst>
        <pc:picChg chg="add mod">
          <ac:chgData name="Kim Anh Tran Thi" userId="9e7ac7f4e657e16b" providerId="LiveId" clId="{0B0AAEC2-E746-4350-BEC0-5D30D7846D95}" dt="2026-02-07T08:27:57.683" v="21"/>
          <ac:picMkLst>
            <pc:docMk/>
            <pc:sldMk cId="3984896838" sldId="272"/>
            <ac:picMk id="4" creationId="{C7A5FE46-C439-0393-7436-AC7B51B5A7D8}"/>
          </ac:picMkLst>
        </pc:picChg>
      </pc:sldChg>
      <pc:sldChg chg="addSp modSp new">
        <pc:chgData name="Kim Anh Tran Thi" userId="9e7ac7f4e657e16b" providerId="LiveId" clId="{0B0AAEC2-E746-4350-BEC0-5D30D7846D95}" dt="2026-02-07T08:29:42.126" v="23"/>
        <pc:sldMkLst>
          <pc:docMk/>
          <pc:sldMk cId="2924997241" sldId="273"/>
        </pc:sldMkLst>
        <pc:spChg chg="add mod">
          <ac:chgData name="Kim Anh Tran Thi" userId="9e7ac7f4e657e16b" providerId="LiveId" clId="{0B0AAEC2-E746-4350-BEC0-5D30D7846D95}" dt="2026-02-07T08:29:42.126" v="23"/>
          <ac:spMkLst>
            <pc:docMk/>
            <pc:sldMk cId="2924997241" sldId="273"/>
            <ac:spMk id="6" creationId="{73DD5FAF-D4BC-F9FF-BABB-08850DB59270}"/>
          </ac:spMkLst>
        </pc:spChg>
        <pc:spChg chg="add mod">
          <ac:chgData name="Kim Anh Tran Thi" userId="9e7ac7f4e657e16b" providerId="LiveId" clId="{0B0AAEC2-E746-4350-BEC0-5D30D7846D95}" dt="2026-02-07T08:29:42.126" v="23"/>
          <ac:spMkLst>
            <pc:docMk/>
            <pc:sldMk cId="2924997241" sldId="273"/>
            <ac:spMk id="7" creationId="{8111905C-E9C9-15F3-5A9C-AD41C74200B9}"/>
          </ac:spMkLst>
        </pc:spChg>
        <pc:spChg chg="add mod">
          <ac:chgData name="Kim Anh Tran Thi" userId="9e7ac7f4e657e16b" providerId="LiveId" clId="{0B0AAEC2-E746-4350-BEC0-5D30D7846D95}" dt="2026-02-07T08:29:42.126" v="23"/>
          <ac:spMkLst>
            <pc:docMk/>
            <pc:sldMk cId="2924997241" sldId="273"/>
            <ac:spMk id="8" creationId="{24C0EDAF-50F8-A3C3-10E7-2C5702368BEE}"/>
          </ac:spMkLst>
        </pc:spChg>
        <pc:spChg chg="add mod">
          <ac:chgData name="Kim Anh Tran Thi" userId="9e7ac7f4e657e16b" providerId="LiveId" clId="{0B0AAEC2-E746-4350-BEC0-5D30D7846D95}" dt="2026-02-07T08:29:42.126" v="23"/>
          <ac:spMkLst>
            <pc:docMk/>
            <pc:sldMk cId="2924997241" sldId="273"/>
            <ac:spMk id="9" creationId="{8D15C381-CB20-852C-5440-F61890B29607}"/>
          </ac:spMkLst>
        </pc:spChg>
        <pc:spChg chg="add mod">
          <ac:chgData name="Kim Anh Tran Thi" userId="9e7ac7f4e657e16b" providerId="LiveId" clId="{0B0AAEC2-E746-4350-BEC0-5D30D7846D95}" dt="2026-02-07T08:29:42.126" v="23"/>
          <ac:spMkLst>
            <pc:docMk/>
            <pc:sldMk cId="2924997241" sldId="273"/>
            <ac:spMk id="10" creationId="{48023496-DA33-EC20-19A5-7517C3E14788}"/>
          </ac:spMkLst>
        </pc:spChg>
        <pc:spChg chg="add mod">
          <ac:chgData name="Kim Anh Tran Thi" userId="9e7ac7f4e657e16b" providerId="LiveId" clId="{0B0AAEC2-E746-4350-BEC0-5D30D7846D95}" dt="2026-02-07T08:29:42.126" v="23"/>
          <ac:spMkLst>
            <pc:docMk/>
            <pc:sldMk cId="2924997241" sldId="273"/>
            <ac:spMk id="11" creationId="{74E54057-CC92-8C82-AAEC-9F97FDE8FED1}"/>
          </ac:spMkLst>
        </pc:spChg>
        <pc:spChg chg="add mod">
          <ac:chgData name="Kim Anh Tran Thi" userId="9e7ac7f4e657e16b" providerId="LiveId" clId="{0B0AAEC2-E746-4350-BEC0-5D30D7846D95}" dt="2026-02-07T08:29:42.126" v="23"/>
          <ac:spMkLst>
            <pc:docMk/>
            <pc:sldMk cId="2924997241" sldId="273"/>
            <ac:spMk id="12" creationId="{1C29DF60-408E-7642-B10C-9D9520BBB728}"/>
          </ac:spMkLst>
        </pc:spChg>
        <pc:grpChg chg="add mod">
          <ac:chgData name="Kim Anh Tran Thi" userId="9e7ac7f4e657e16b" providerId="LiveId" clId="{0B0AAEC2-E746-4350-BEC0-5D30D7846D95}" dt="2026-02-07T08:29:42.126" v="23"/>
          <ac:grpSpMkLst>
            <pc:docMk/>
            <pc:sldMk cId="2924997241" sldId="273"/>
            <ac:grpSpMk id="4" creationId="{309CBE0E-B6DB-B869-F846-03ABC9531661}"/>
          </ac:grpSpMkLst>
        </pc:grpChg>
        <pc:picChg chg="add mod">
          <ac:chgData name="Kim Anh Tran Thi" userId="9e7ac7f4e657e16b" providerId="LiveId" clId="{0B0AAEC2-E746-4350-BEC0-5D30D7846D95}" dt="2026-02-07T08:29:42.126" v="23"/>
          <ac:picMkLst>
            <pc:docMk/>
            <pc:sldMk cId="2924997241" sldId="273"/>
            <ac:picMk id="5" creationId="{72AA719E-E888-E504-9B05-CA5670CA5381}"/>
          </ac:picMkLst>
        </pc:picChg>
      </pc:sldChg>
      <pc:sldChg chg="addSp modSp new">
        <pc:chgData name="Kim Anh Tran Thi" userId="9e7ac7f4e657e16b" providerId="LiveId" clId="{0B0AAEC2-E746-4350-BEC0-5D30D7846D95}" dt="2026-02-07T08:30:18.064" v="25"/>
        <pc:sldMkLst>
          <pc:docMk/>
          <pc:sldMk cId="647360049" sldId="274"/>
        </pc:sldMkLst>
        <pc:picChg chg="add mod">
          <ac:chgData name="Kim Anh Tran Thi" userId="9e7ac7f4e657e16b" providerId="LiveId" clId="{0B0AAEC2-E746-4350-BEC0-5D30D7846D95}" dt="2026-02-07T08:30:18.064" v="25"/>
          <ac:picMkLst>
            <pc:docMk/>
            <pc:sldMk cId="647360049" sldId="274"/>
            <ac:picMk id="4" creationId="{5B2D8949-5F59-A710-0557-448C8A91C80F}"/>
          </ac:picMkLst>
        </pc:picChg>
      </pc:sldChg>
      <pc:sldChg chg="addSp modSp new">
        <pc:chgData name="Kim Anh Tran Thi" userId="9e7ac7f4e657e16b" providerId="LiveId" clId="{0B0AAEC2-E746-4350-BEC0-5D30D7846D95}" dt="2026-02-07T08:31:36.559" v="27"/>
        <pc:sldMkLst>
          <pc:docMk/>
          <pc:sldMk cId="3516239456" sldId="275"/>
        </pc:sldMkLst>
        <pc:spChg chg="add mod">
          <ac:chgData name="Kim Anh Tran Thi" userId="9e7ac7f4e657e16b" providerId="LiveId" clId="{0B0AAEC2-E746-4350-BEC0-5D30D7846D95}" dt="2026-02-07T08:31:36.559" v="27"/>
          <ac:spMkLst>
            <pc:docMk/>
            <pc:sldMk cId="3516239456" sldId="275"/>
            <ac:spMk id="6" creationId="{AA89003D-F8D3-E062-F1FA-E621D16D1A8C}"/>
          </ac:spMkLst>
        </pc:spChg>
        <pc:spChg chg="add mod">
          <ac:chgData name="Kim Anh Tran Thi" userId="9e7ac7f4e657e16b" providerId="LiveId" clId="{0B0AAEC2-E746-4350-BEC0-5D30D7846D95}" dt="2026-02-07T08:31:36.559" v="27"/>
          <ac:spMkLst>
            <pc:docMk/>
            <pc:sldMk cId="3516239456" sldId="275"/>
            <ac:spMk id="7" creationId="{06617CD3-A92F-796F-3BF6-DCA8B28D7CA9}"/>
          </ac:spMkLst>
        </pc:spChg>
        <pc:spChg chg="add mod">
          <ac:chgData name="Kim Anh Tran Thi" userId="9e7ac7f4e657e16b" providerId="LiveId" clId="{0B0AAEC2-E746-4350-BEC0-5D30D7846D95}" dt="2026-02-07T08:31:36.559" v="27"/>
          <ac:spMkLst>
            <pc:docMk/>
            <pc:sldMk cId="3516239456" sldId="275"/>
            <ac:spMk id="8" creationId="{718A4D88-F6E6-48BA-E76C-0B8BC86FF527}"/>
          </ac:spMkLst>
        </pc:spChg>
        <pc:spChg chg="add mod">
          <ac:chgData name="Kim Anh Tran Thi" userId="9e7ac7f4e657e16b" providerId="LiveId" clId="{0B0AAEC2-E746-4350-BEC0-5D30D7846D95}" dt="2026-02-07T08:31:36.559" v="27"/>
          <ac:spMkLst>
            <pc:docMk/>
            <pc:sldMk cId="3516239456" sldId="275"/>
            <ac:spMk id="9" creationId="{5D1A9B48-A1CD-A136-BDE5-8CCBCEF99892}"/>
          </ac:spMkLst>
        </pc:spChg>
        <pc:spChg chg="add mod">
          <ac:chgData name="Kim Anh Tran Thi" userId="9e7ac7f4e657e16b" providerId="LiveId" clId="{0B0AAEC2-E746-4350-BEC0-5D30D7846D95}" dt="2026-02-07T08:31:36.559" v="27"/>
          <ac:spMkLst>
            <pc:docMk/>
            <pc:sldMk cId="3516239456" sldId="275"/>
            <ac:spMk id="10" creationId="{7EF54D34-023D-16E0-EDDE-FF2F357F50C7}"/>
          </ac:spMkLst>
        </pc:spChg>
        <pc:spChg chg="add mod">
          <ac:chgData name="Kim Anh Tran Thi" userId="9e7ac7f4e657e16b" providerId="LiveId" clId="{0B0AAEC2-E746-4350-BEC0-5D30D7846D95}" dt="2026-02-07T08:31:36.559" v="27"/>
          <ac:spMkLst>
            <pc:docMk/>
            <pc:sldMk cId="3516239456" sldId="275"/>
            <ac:spMk id="11" creationId="{6ED6EF4C-8E01-B3BA-656A-203523908A09}"/>
          </ac:spMkLst>
        </pc:spChg>
        <pc:spChg chg="add mod">
          <ac:chgData name="Kim Anh Tran Thi" userId="9e7ac7f4e657e16b" providerId="LiveId" clId="{0B0AAEC2-E746-4350-BEC0-5D30D7846D95}" dt="2026-02-07T08:31:36.559" v="27"/>
          <ac:spMkLst>
            <pc:docMk/>
            <pc:sldMk cId="3516239456" sldId="275"/>
            <ac:spMk id="12" creationId="{3D699D25-CE20-336C-5079-E73E9A91507A}"/>
          </ac:spMkLst>
        </pc:spChg>
        <pc:grpChg chg="add mod">
          <ac:chgData name="Kim Anh Tran Thi" userId="9e7ac7f4e657e16b" providerId="LiveId" clId="{0B0AAEC2-E746-4350-BEC0-5D30D7846D95}" dt="2026-02-07T08:31:36.559" v="27"/>
          <ac:grpSpMkLst>
            <pc:docMk/>
            <pc:sldMk cId="3516239456" sldId="275"/>
            <ac:grpSpMk id="4" creationId="{6CCDA3AA-503B-0763-5D03-0F8AB5539737}"/>
          </ac:grpSpMkLst>
        </pc:grpChg>
        <pc:picChg chg="add mod">
          <ac:chgData name="Kim Anh Tran Thi" userId="9e7ac7f4e657e16b" providerId="LiveId" clId="{0B0AAEC2-E746-4350-BEC0-5D30D7846D95}" dt="2026-02-07T08:31:36.559" v="27"/>
          <ac:picMkLst>
            <pc:docMk/>
            <pc:sldMk cId="3516239456" sldId="275"/>
            <ac:picMk id="5" creationId="{8D3C8758-211E-3DD1-C0A7-19E55BD8DF90}"/>
          </ac:picMkLst>
        </pc:picChg>
      </pc:sldChg>
      <pc:sldChg chg="addSp modSp new">
        <pc:chgData name="Kim Anh Tran Thi" userId="9e7ac7f4e657e16b" providerId="LiveId" clId="{0B0AAEC2-E746-4350-BEC0-5D30D7846D95}" dt="2026-02-07T08:32:27.437" v="29"/>
        <pc:sldMkLst>
          <pc:docMk/>
          <pc:sldMk cId="4132237603" sldId="276"/>
        </pc:sldMkLst>
        <pc:picChg chg="add mod">
          <ac:chgData name="Kim Anh Tran Thi" userId="9e7ac7f4e657e16b" providerId="LiveId" clId="{0B0AAEC2-E746-4350-BEC0-5D30D7846D95}" dt="2026-02-07T08:32:27.437" v="29"/>
          <ac:picMkLst>
            <pc:docMk/>
            <pc:sldMk cId="4132237603" sldId="276"/>
            <ac:picMk id="4" creationId="{20010385-12EB-23CE-DCCC-52189D725344}"/>
          </ac:picMkLst>
        </pc:picChg>
      </pc:sldChg>
      <pc:sldChg chg="addSp modSp new">
        <pc:chgData name="Kim Anh Tran Thi" userId="9e7ac7f4e657e16b" providerId="LiveId" clId="{0B0AAEC2-E746-4350-BEC0-5D30D7846D95}" dt="2026-02-07T08:33:03.454" v="31"/>
        <pc:sldMkLst>
          <pc:docMk/>
          <pc:sldMk cId="1169548974" sldId="277"/>
        </pc:sldMkLst>
        <pc:picChg chg="add mod">
          <ac:chgData name="Kim Anh Tran Thi" userId="9e7ac7f4e657e16b" providerId="LiveId" clId="{0B0AAEC2-E746-4350-BEC0-5D30D7846D95}" dt="2026-02-07T08:33:03.454" v="31"/>
          <ac:picMkLst>
            <pc:docMk/>
            <pc:sldMk cId="1169548974" sldId="277"/>
            <ac:picMk id="4" creationId="{961DAF31-856A-4CDA-60C2-EF25A0156F9E}"/>
          </ac:picMkLst>
        </pc:picChg>
      </pc:sldChg>
      <pc:sldChg chg="new del">
        <pc:chgData name="Kim Anh Tran Thi" userId="9e7ac7f4e657e16b" providerId="LiveId" clId="{0B0AAEC2-E746-4350-BEC0-5D30D7846D95}" dt="2026-02-07T08:44:09.765" v="104" actId="2696"/>
        <pc:sldMkLst>
          <pc:docMk/>
          <pc:sldMk cId="917522805" sldId="2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B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 txBox="1"/>
          <p:nvPr/>
        </p:nvSpPr>
        <p:spPr>
          <a:xfrm>
            <a:off x="2345531" y="2393602"/>
            <a:ext cx="7500937" cy="9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75" b="1" i="0" u="none" strike="noStrike" cap="none" dirty="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HAI ANH EM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2524125" y="3641377"/>
            <a:ext cx="7143750" cy="479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i="0" u="none" strike="noStrike" cap="none">
                <a:solidFill>
                  <a:srgbClr val="4ECDC4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Môn: Tiếng Việt Lớp 1 - Tiết Đọc Thư Viện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B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0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0"/>
          <p:cNvSpPr txBox="1"/>
          <p:nvPr/>
        </p:nvSpPr>
        <p:spPr>
          <a:xfrm>
            <a:off x="857250" y="1019175"/>
            <a:ext cx="10179718" cy="47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Cùng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lúc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đó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,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người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anh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cũng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không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ngủ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được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.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b="0" i="0" u="none" strike="noStrike" cap="none" dirty="0">
              <a:solidFill>
                <a:srgbClr val="4A4A4A"/>
              </a:solidFill>
              <a:latin typeface="Be Vietnam Pro"/>
              <a:ea typeface="Be Vietnam Pro"/>
              <a:cs typeface="Be Vietnam Pro"/>
              <a:sym typeface="Be Vietnam Pro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400" b="0" i="0" u="none" strike="noStrike" cap="none" dirty="0">
              <a:solidFill>
                <a:srgbClr val="4A4A4A"/>
              </a:solidFill>
              <a:latin typeface="Be Vietnam Pro"/>
              <a:ea typeface="Be Vietnam Pro"/>
              <a:cs typeface="Be Vietnam Pro"/>
              <a:sym typeface="Be Vietnam Pro"/>
            </a:endParaRP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</p:txBody>
      </p:sp>
      <p:sp>
        <p:nvSpPr>
          <p:cNvPr id="157" name="Google Shape;157;p20"/>
          <p:cNvSpPr txBox="1"/>
          <p:nvPr/>
        </p:nvSpPr>
        <p:spPr>
          <a:xfrm>
            <a:off x="762000" y="2481048"/>
            <a:ext cx="11049000" cy="284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Anh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nghĩ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: "Em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mình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sống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một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mình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,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cần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nhiều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thóc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để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lo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tương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lai".</a:t>
            </a:r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dirty="0"/>
          </a:p>
        </p:txBody>
      </p:sp>
      <p:sp>
        <p:nvSpPr>
          <p:cNvPr id="158" name="Google Shape;158;p20"/>
          <p:cNvSpPr txBox="1"/>
          <p:nvPr/>
        </p:nvSpPr>
        <p:spPr>
          <a:xfrm>
            <a:off x="1143000" y="4272854"/>
            <a:ext cx="10668000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Anh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cũng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lén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mang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thóc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sang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cho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em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.</a:t>
            </a:r>
            <a:endParaRPr sz="4400" dirty="0"/>
          </a:p>
        </p:txBody>
      </p:sp>
      <p:pic>
        <p:nvPicPr>
          <p:cNvPr id="159" name="Google Shape;159;p20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3088183"/>
            <a:ext cx="22860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000" y="4310955"/>
            <a:ext cx="3810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0"/>
          <p:cNvSpPr txBox="1"/>
          <p:nvPr/>
        </p:nvSpPr>
        <p:spPr>
          <a:xfrm>
            <a:off x="381000" y="381000"/>
            <a:ext cx="11811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Suy nghĩ của người anh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2A390-1975-6329-7371-9954DD4131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576255-16FB-338D-19C0-491C66A28E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5FE46-C439-0393-7436-AC7B51B5A7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331720" y="-1314450"/>
            <a:ext cx="16855440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96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74A0-32EE-573B-F29F-AD2841A469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2F670-3C92-D7E9-1ACC-720006A16B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09CBE0E-B6DB-B869-F846-03ABC9531661}"/>
              </a:ext>
            </a:extLst>
          </p:cNvPr>
          <p:cNvGrpSpPr/>
          <p:nvPr/>
        </p:nvGrpSpPr>
        <p:grpSpPr>
          <a:xfrm>
            <a:off x="-2236470" y="-1290637"/>
            <a:ext cx="16664940" cy="9653016"/>
            <a:chOff x="0" y="0"/>
            <a:chExt cx="16665280" cy="96530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AA719E-E888-E504-9B05-CA5670CA538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6665280" cy="93821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DD5FAF-D4BC-F9FF-BABB-08850DB59270}"/>
                </a:ext>
              </a:extLst>
            </p:cNvPr>
            <p:cNvSpPr/>
            <p:nvPr/>
          </p:nvSpPr>
          <p:spPr>
            <a:xfrm>
              <a:off x="1772294" y="8810625"/>
              <a:ext cx="2585262" cy="83610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200" kern="100">
                  <a:solidFill>
                    <a:srgbClr val="000000"/>
                  </a:solidFill>
                  <a:effectLst/>
                  <a:latin typeface="Microsoft JhengHei" panose="020B0604030504040204" pitchFamily="34" charset="-120"/>
                  <a:ea typeface="Calibri" panose="020F0502020204030204" pitchFamily="34" charset="0"/>
                  <a:cs typeface="Microsoft JhengHei" panose="020B0604030504040204" pitchFamily="34" charset="-120"/>
                </a:rPr>
                <a:t>Ngudi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111905C-E9C9-15F3-5A9C-AD41C74200B9}"/>
                </a:ext>
              </a:extLst>
            </p:cNvPr>
            <p:cNvSpPr/>
            <p:nvPr/>
          </p:nvSpPr>
          <p:spPr>
            <a:xfrm>
              <a:off x="3716100" y="8791575"/>
              <a:ext cx="1761527" cy="8614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600" kern="100">
                  <a:solidFill>
                    <a:srgbClr val="000000"/>
                  </a:solidFill>
                  <a:effectLst/>
                  <a:latin typeface="Microsoft JhengHei" panose="020B0604030504040204" pitchFamily="34" charset="-120"/>
                  <a:ea typeface="Calibri" panose="020F0502020204030204" pitchFamily="34" charset="0"/>
                  <a:cs typeface="Microsoft JhengHei" panose="020B0604030504040204" pitchFamily="34" charset="-120"/>
                </a:rPr>
                <a:t>anh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C0EDAF-50F8-A3C3-10E7-2C5702368BEE}"/>
                </a:ext>
              </a:extLst>
            </p:cNvPr>
            <p:cNvSpPr/>
            <p:nvPr/>
          </p:nvSpPr>
          <p:spPr>
            <a:xfrm>
              <a:off x="5040557" y="8791575"/>
              <a:ext cx="2268442" cy="8614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100" kern="100">
                  <a:solidFill>
                    <a:srgbClr val="000000"/>
                  </a:solidFill>
                  <a:effectLst/>
                  <a:latin typeface="Microsoft JhengHei" panose="020B0604030504040204" pitchFamily="34" charset="-120"/>
                  <a:ea typeface="Calibri" panose="020F0502020204030204" pitchFamily="34" charset="0"/>
                  <a:cs typeface="Microsoft JhengHei" panose="020B0604030504040204" pitchFamily="34" charset="-120"/>
                </a:rPr>
                <a:t>cÜng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D15C381-CB20-852C-5440-F61890B29607}"/>
                </a:ext>
              </a:extLst>
            </p:cNvPr>
            <p:cNvSpPr/>
            <p:nvPr/>
          </p:nvSpPr>
          <p:spPr>
            <a:xfrm>
              <a:off x="6746152" y="8791575"/>
              <a:ext cx="1444705" cy="8614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600" kern="100">
                  <a:solidFill>
                    <a:srgbClr val="000000"/>
                  </a:solidFill>
                  <a:effectLst/>
                  <a:latin typeface="Microsoft JhengHei" panose="020B0604030504040204" pitchFamily="34" charset="-120"/>
                  <a:ea typeface="Calibri" panose="020F0502020204030204" pitchFamily="34" charset="0"/>
                  <a:cs typeface="Microsoft JhengHei" panose="020B0604030504040204" pitchFamily="34" charset="-120"/>
                </a:rPr>
                <a:t>Ién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023496-DA33-EC20-19A5-7517C3E14788}"/>
                </a:ext>
              </a:extLst>
            </p:cNvPr>
            <p:cNvSpPr/>
            <p:nvPr/>
          </p:nvSpPr>
          <p:spPr>
            <a:xfrm>
              <a:off x="7832397" y="8943975"/>
              <a:ext cx="2745362" cy="65874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500" kern="100">
                  <a:solidFill>
                    <a:srgbClr val="000000"/>
                  </a:solidFill>
                  <a:effectLst/>
                  <a:latin typeface="Microsoft JhengHei" panose="020B0604030504040204" pitchFamily="34" charset="-120"/>
                  <a:ea typeface="Calibri" panose="020F0502020204030204" pitchFamily="34" charset="0"/>
                  <a:cs typeface="Microsoft JhengHei" panose="020B0604030504040204" pitchFamily="34" charset="-120"/>
                </a:rPr>
                <a:t>mang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4E54057-CC92-8C82-AAEC-9F97FDE8FED1}"/>
                </a:ext>
              </a:extLst>
            </p:cNvPr>
            <p:cNvSpPr/>
            <p:nvPr/>
          </p:nvSpPr>
          <p:spPr>
            <a:xfrm>
              <a:off x="10309796" y="8943975"/>
              <a:ext cx="760371" cy="65874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900" kern="100">
                  <a:solidFill>
                    <a:srgbClr val="000000"/>
                  </a:solidFill>
                  <a:effectLst/>
                  <a:latin typeface="Microsoft JhengHei" panose="020B0604030504040204" pitchFamily="34" charset="-120"/>
                  <a:ea typeface="Calibri" panose="020F0502020204030204" pitchFamily="34" charset="0"/>
                  <a:cs typeface="Microsoft JhengHei" panose="020B0604030504040204" pitchFamily="34" charset="-120"/>
                </a:rPr>
                <a:t>0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C29DF60-408E-7642-B10C-9D9520BBB728}"/>
                </a:ext>
              </a:extLst>
            </p:cNvPr>
            <p:cNvSpPr/>
            <p:nvPr/>
          </p:nvSpPr>
          <p:spPr>
            <a:xfrm>
              <a:off x="10881504" y="8810625"/>
              <a:ext cx="2217749" cy="83610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700" kern="100">
                  <a:solidFill>
                    <a:srgbClr val="000000"/>
                  </a:solidFill>
                  <a:effectLst/>
                  <a:latin typeface="Microsoft JhengHei" panose="020B0604030504040204" pitchFamily="34" charset="-120"/>
                  <a:ea typeface="Calibri" panose="020F0502020204030204" pitchFamily="34" charset="0"/>
                  <a:cs typeface="Microsoft JhengHei" panose="020B0604030504040204" pitchFamily="34" charset="-120"/>
                </a:rPr>
                <a:t>sang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4997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B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1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1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38250" y="1985962"/>
            <a:ext cx="381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1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33500" y="2081212"/>
            <a:ext cx="361950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1"/>
          <p:cNvSpPr txBox="1"/>
          <p:nvPr/>
        </p:nvSpPr>
        <p:spPr>
          <a:xfrm>
            <a:off x="4953000" y="1556084"/>
            <a:ext cx="6858000" cy="189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Sáng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hôm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sau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,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cả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hai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đều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vô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cùng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kinh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ngạc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!</a:t>
            </a:r>
            <a:endParaRPr sz="4400" dirty="0"/>
          </a:p>
        </p:txBody>
      </p:sp>
      <p:sp>
        <p:nvSpPr>
          <p:cNvPr id="170" name="Google Shape;170;p21"/>
          <p:cNvSpPr txBox="1"/>
          <p:nvPr/>
        </p:nvSpPr>
        <p:spPr>
          <a:xfrm>
            <a:off x="6286500" y="4024312"/>
            <a:ext cx="5524500" cy="284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Hai </a:t>
            </a:r>
            <a:r>
              <a:rPr lang="en-US" sz="4400" b="1" i="0" u="none" strike="noStrike" cap="none" dirty="0" err="1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đống</a:t>
            </a:r>
            <a:r>
              <a:rPr lang="en-US" sz="4400" b="1" i="0" u="none" strike="noStrike" cap="none" dirty="0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1" i="0" u="none" strike="noStrike" cap="none" dirty="0" err="1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thóc</a:t>
            </a:r>
            <a:r>
              <a:rPr lang="en-US" sz="4400" b="1" i="0" u="none" strike="noStrike" cap="none" dirty="0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1" i="0" u="none" strike="noStrike" cap="none" dirty="0" err="1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vẫn</a:t>
            </a:r>
            <a:r>
              <a:rPr lang="en-US" sz="4400" b="1" i="0" u="none" strike="noStrike" cap="none" dirty="0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y </a:t>
            </a:r>
            <a:r>
              <a:rPr lang="en-US" sz="4400" b="1" i="0" u="none" strike="noStrike" cap="none" dirty="0" err="1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hệt</a:t>
            </a:r>
            <a:r>
              <a:rPr lang="en-US" sz="4400" b="1" i="0" u="none" strike="noStrike" cap="none" dirty="0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1" i="0" u="none" strike="noStrike" cap="none" dirty="0" err="1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như</a:t>
            </a:r>
            <a:r>
              <a:rPr lang="en-US" sz="4400" b="1" i="0" u="none" strike="noStrike" cap="none" dirty="0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1" i="0" u="none" strike="noStrike" cap="none" dirty="0" err="1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cũ</a:t>
            </a:r>
            <a:r>
              <a:rPr lang="en-US" sz="4400" b="1" i="0" u="none" strike="noStrike" cap="none" dirty="0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, </a:t>
            </a:r>
            <a:r>
              <a:rPr lang="en-US" sz="4400" b="1" i="0" u="none" strike="noStrike" cap="none" dirty="0" err="1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không</a:t>
            </a:r>
            <a:r>
              <a:rPr lang="en-US" sz="4400" b="1" i="0" u="none" strike="noStrike" cap="none" dirty="0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1" i="0" u="none" strike="noStrike" cap="none" dirty="0" err="1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vơi</a:t>
            </a:r>
            <a:r>
              <a:rPr lang="en-US" sz="4400" b="1" i="0" u="none" strike="noStrike" cap="none" dirty="0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1" i="0" u="none" strike="noStrike" cap="none" dirty="0" err="1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đi</a:t>
            </a:r>
            <a:r>
              <a:rPr lang="en-US" sz="4400" b="1" i="0" u="none" strike="noStrike" cap="none" dirty="0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1" i="0" u="none" strike="noStrike" cap="none" dirty="0" err="1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chút</a:t>
            </a:r>
            <a:r>
              <a:rPr lang="en-US" sz="4400" b="1" i="0" u="none" strike="noStrike" cap="none" dirty="0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1" i="0" u="none" strike="noStrike" cap="none" dirty="0" err="1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nào</a:t>
            </a:r>
            <a:r>
              <a:rPr lang="en-US" sz="4400" b="1" i="0" u="none" strike="noStrike" cap="none" dirty="0">
                <a:solidFill>
                  <a:srgbClr val="FF6B6B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!</a:t>
            </a:r>
            <a:endParaRPr sz="4400" dirty="0"/>
          </a:p>
        </p:txBody>
      </p:sp>
      <p:sp>
        <p:nvSpPr>
          <p:cNvPr id="171" name="Google Shape;171;p21"/>
          <p:cNvSpPr txBox="1"/>
          <p:nvPr/>
        </p:nvSpPr>
        <p:spPr>
          <a:xfrm>
            <a:off x="381000" y="381000"/>
            <a:ext cx="11811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Sự ngạc nhiên kỳ diệu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31EB1-DF64-A698-B7BB-C16FE2B5D8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65F67F-CDA0-3536-4FCE-4B0364F465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D8949-5F59-A710-0557-448C8A91C8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331720" y="-1314450"/>
            <a:ext cx="16855440" cy="948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60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B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2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930442" y="224589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2"/>
          <p:cNvSpPr txBox="1"/>
          <p:nvPr/>
        </p:nvSpPr>
        <p:spPr>
          <a:xfrm>
            <a:off x="160421" y="224589"/>
            <a:ext cx="561172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 dirty="0" err="1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Cuộc</a:t>
            </a:r>
            <a:r>
              <a:rPr lang="en-US" sz="4500" b="1" i="0" u="none" strike="noStrike" cap="none" dirty="0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500" b="1" i="0" u="none" strike="noStrike" cap="none" dirty="0" err="1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gặp</a:t>
            </a:r>
            <a:r>
              <a:rPr lang="en-US" sz="4500" b="1" i="0" u="none" strike="noStrike" cap="none" dirty="0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500" b="1" i="0" u="none" strike="noStrike" cap="none" dirty="0" err="1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gỡ</a:t>
            </a:r>
            <a:r>
              <a:rPr lang="en-US" sz="4500" b="1" i="0" u="none" strike="noStrike" cap="none" dirty="0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500" b="1" i="0" u="none" strike="noStrike" cap="none" dirty="0" err="1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cảm</a:t>
            </a:r>
            <a:r>
              <a:rPr lang="en-US" sz="4500" b="1" i="0" u="none" strike="noStrike" cap="none" dirty="0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500" b="1" i="0" u="none" strike="noStrike" cap="none" dirty="0" err="1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động</a:t>
            </a:r>
            <a:endParaRPr dirty="0"/>
          </a:p>
        </p:txBody>
      </p:sp>
      <p:sp>
        <p:nvSpPr>
          <p:cNvPr id="178" name="Google Shape;178;p22"/>
          <p:cNvSpPr txBox="1"/>
          <p:nvPr/>
        </p:nvSpPr>
        <p:spPr>
          <a:xfrm>
            <a:off x="336884" y="2005263"/>
            <a:ext cx="5187616" cy="2757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Đến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đêm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thứ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ba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,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hai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anh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em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vô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tình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gặp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nhau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khi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đang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ôm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bó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thóc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sang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cho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32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nhau</a:t>
            </a:r>
            <a:r>
              <a:rPr lang="en-US" sz="32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.</a:t>
            </a:r>
            <a:endParaRPr sz="3200" dirty="0"/>
          </a:p>
        </p:txBody>
      </p:sp>
      <p:pic>
        <p:nvPicPr>
          <p:cNvPr id="180" name="Google Shape;180;p22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8A42C-5F90-6474-2427-ED1844243E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CA02D8-CC8F-5709-C94E-F9E5EA7C51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CDA3AA-503B-0763-5D03-0F8AB5539737}"/>
              </a:ext>
            </a:extLst>
          </p:cNvPr>
          <p:cNvGrpSpPr/>
          <p:nvPr/>
        </p:nvGrpSpPr>
        <p:grpSpPr>
          <a:xfrm>
            <a:off x="-2236470" y="-1290637"/>
            <a:ext cx="16664940" cy="9634157"/>
            <a:chOff x="0" y="0"/>
            <a:chExt cx="16665280" cy="96341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3C8758-211E-3DD1-C0A7-19E55BD8DF90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6665280" cy="938212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A89003D-F8D3-E062-F1FA-E621D16D1A8C}"/>
                </a:ext>
              </a:extLst>
            </p:cNvPr>
            <p:cNvSpPr/>
            <p:nvPr/>
          </p:nvSpPr>
          <p:spPr>
            <a:xfrm>
              <a:off x="1981920" y="8839200"/>
              <a:ext cx="1685489" cy="74742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3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Môt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6617CD3-A92F-796F-3BF6-DCA8B28D7CA9}"/>
                </a:ext>
              </a:extLst>
            </p:cNvPr>
            <p:cNvSpPr/>
            <p:nvPr/>
          </p:nvSpPr>
          <p:spPr>
            <a:xfrm>
              <a:off x="3249206" y="8839200"/>
              <a:ext cx="2192404" cy="77276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8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dêm,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8A4D88-F6E6-48BA-E76C-0B8BC86FF527}"/>
                </a:ext>
              </a:extLst>
            </p:cNvPr>
            <p:cNvSpPr/>
            <p:nvPr/>
          </p:nvSpPr>
          <p:spPr>
            <a:xfrm>
              <a:off x="7222575" y="8848725"/>
              <a:ext cx="1444705" cy="7854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9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em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1A9B48-A1CD-A136-BDE5-8CCBCEF99892}"/>
                </a:ext>
              </a:extLst>
            </p:cNvPr>
            <p:cNvSpPr/>
            <p:nvPr/>
          </p:nvSpPr>
          <p:spPr>
            <a:xfrm>
              <a:off x="8308819" y="8848725"/>
              <a:ext cx="1786873" cy="7854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64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gãp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EF54D34-023D-16E0-EDDE-FF2F357F50C7}"/>
                </a:ext>
              </a:extLst>
            </p:cNvPr>
            <p:cNvSpPr/>
            <p:nvPr/>
          </p:nvSpPr>
          <p:spPr>
            <a:xfrm>
              <a:off x="9652333" y="8848725"/>
              <a:ext cx="2141713" cy="7854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9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nhau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D6EF4C-8E01-B3BA-656A-203523908A09}"/>
                </a:ext>
              </a:extLst>
            </p:cNvPr>
            <p:cNvSpPr/>
            <p:nvPr/>
          </p:nvSpPr>
          <p:spPr>
            <a:xfrm>
              <a:off x="11262643" y="8839200"/>
              <a:ext cx="1926273" cy="77276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8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giÜa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D699D25-CE20-336C-5079-E73E9A91507A}"/>
                </a:ext>
              </a:extLst>
            </p:cNvPr>
            <p:cNvSpPr/>
            <p:nvPr/>
          </p:nvSpPr>
          <p:spPr>
            <a:xfrm>
              <a:off x="12710968" y="8848725"/>
              <a:ext cx="2635955" cy="78543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9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dúdng.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239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F47A0-C1BB-3A63-0CDD-40CDA364FD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5756E-5CB9-3BC2-230C-362642A409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10385-12EB-23CE-DCCC-52189D7253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331720" y="-1385887"/>
            <a:ext cx="16855440" cy="96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37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B6908-E96F-CD77-AFB4-73ABB86632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B8C9DA-04F7-8965-E23E-1F922432AB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DAF31-856A-4CDA-60C2-EF25A0156F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531745" y="-1447800"/>
            <a:ext cx="1725549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48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B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3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3"/>
          <p:cNvSpPr txBox="1"/>
          <p:nvPr/>
        </p:nvSpPr>
        <p:spPr>
          <a:xfrm>
            <a:off x="256674" y="1400175"/>
            <a:ext cx="1155432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bg2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TÌNH YÊU THƯƠNG</a:t>
            </a:r>
            <a:endParaRPr sz="3600" dirty="0">
              <a:solidFill>
                <a:schemeClr val="bg2"/>
              </a:solidFill>
            </a:endParaRPr>
          </a:p>
        </p:txBody>
      </p:sp>
      <p:sp>
        <p:nvSpPr>
          <p:cNvPr id="188" name="Google Shape;188;p23"/>
          <p:cNvSpPr txBox="1"/>
          <p:nvPr/>
        </p:nvSpPr>
        <p:spPr>
          <a:xfrm>
            <a:off x="1026695" y="2460426"/>
            <a:ext cx="10571747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Anh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em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trong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nhà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phải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biết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yêu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thương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,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nhường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nhịn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và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luôn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nghĩ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tốt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cho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 </a:t>
            </a:r>
            <a:r>
              <a:rPr lang="en-US" sz="66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nhau</a:t>
            </a:r>
            <a:r>
              <a:rPr lang="en-US" sz="6600" b="0" i="0" u="none" strike="noStrike" cap="none" dirty="0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.</a:t>
            </a:r>
            <a:endParaRPr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9" name="Google Shape;189;p23"/>
          <p:cNvSpPr txBox="1"/>
          <p:nvPr/>
        </p:nvSpPr>
        <p:spPr>
          <a:xfrm>
            <a:off x="381000" y="381000"/>
            <a:ext cx="11811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Bài học rút ra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B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2040433"/>
            <a:ext cx="3619500" cy="370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5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86250" y="2040433"/>
            <a:ext cx="3619500" cy="3701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5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91500" y="2040433"/>
            <a:ext cx="3619500" cy="3701057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5"/>
          <p:cNvSpPr txBox="1"/>
          <p:nvPr/>
        </p:nvSpPr>
        <p:spPr>
          <a:xfrm>
            <a:off x="610552" y="3450133"/>
            <a:ext cx="3160395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Giữ trật tự</a:t>
            </a:r>
            <a:endParaRPr/>
          </a:p>
        </p:txBody>
      </p:sp>
      <p:sp>
        <p:nvSpPr>
          <p:cNvPr id="104" name="Google Shape;104;p15"/>
          <p:cNvSpPr txBox="1"/>
          <p:nvPr/>
        </p:nvSpPr>
        <p:spPr>
          <a:xfrm>
            <a:off x="685800" y="4050208"/>
            <a:ext cx="3009900" cy="1119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Nói khẽ, cười khẽ để mọi người cùng đọc sách.</a:t>
            </a:r>
            <a:endParaRPr/>
          </a:p>
        </p:txBody>
      </p:sp>
      <p:sp>
        <p:nvSpPr>
          <p:cNvPr id="105" name="Google Shape;105;p15"/>
          <p:cNvSpPr txBox="1"/>
          <p:nvPr/>
        </p:nvSpPr>
        <p:spPr>
          <a:xfrm>
            <a:off x="4515802" y="3450133"/>
            <a:ext cx="3160395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Giữ gìn sách</a:t>
            </a:r>
            <a:endParaRPr/>
          </a:p>
        </p:txBody>
      </p:sp>
      <p:sp>
        <p:nvSpPr>
          <p:cNvPr id="106" name="Google Shape;106;p15"/>
          <p:cNvSpPr txBox="1"/>
          <p:nvPr/>
        </p:nvSpPr>
        <p:spPr>
          <a:xfrm>
            <a:off x="4591050" y="4050208"/>
            <a:ext cx="3009900" cy="1119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Lật sách nhẹ nhàng, không làm rách hay bẩn sách.</a:t>
            </a:r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8421052" y="3450133"/>
            <a:ext cx="3160395" cy="33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rPr>
              <a:t>Để lại chỗ cũ</a:t>
            </a:r>
            <a:endParaRPr/>
          </a:p>
        </p:txBody>
      </p:sp>
      <p:sp>
        <p:nvSpPr>
          <p:cNvPr id="108" name="Google Shape;108;p15"/>
          <p:cNvSpPr txBox="1"/>
          <p:nvPr/>
        </p:nvSpPr>
        <p:spPr>
          <a:xfrm>
            <a:off x="8496300" y="4050208"/>
            <a:ext cx="3009900" cy="1119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Đọc xong, em hãy để sách đúng nơi quy định nhé.</a:t>
            </a:r>
            <a:endParaRPr/>
          </a:p>
        </p:txBody>
      </p:sp>
      <p:pic>
        <p:nvPicPr>
          <p:cNvPr id="109" name="Google Shape;109;p15" descr="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66900" y="2497633"/>
            <a:ext cx="6477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 descr="image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72150" y="2497633"/>
            <a:ext cx="6477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 descr="imag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15500" y="2497633"/>
            <a:ext cx="5715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381000" y="381000"/>
            <a:ext cx="11811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Nội quy Thư viện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B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4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 txBox="1"/>
          <p:nvPr/>
        </p:nvSpPr>
        <p:spPr>
          <a:xfrm>
            <a:off x="-707858" y="1193585"/>
            <a:ext cx="11811000" cy="84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TỔNG KẾT</a:t>
            </a:r>
            <a:endParaRPr dirty="0"/>
          </a:p>
        </p:txBody>
      </p:sp>
      <p:sp>
        <p:nvSpPr>
          <p:cNvPr id="196" name="Google Shape;196;p24"/>
          <p:cNvSpPr txBox="1"/>
          <p:nvPr/>
        </p:nvSpPr>
        <p:spPr>
          <a:xfrm>
            <a:off x="0" y="2236879"/>
            <a:ext cx="11430000" cy="189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Các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em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Times New Roman" panose="02020603050405020304" pitchFamily="18" charset="0"/>
                <a:ea typeface="Be Vietnam Pro"/>
                <a:cs typeface="Times New Roman" panose="02020603050405020304" pitchFamily="18" charset="0"/>
                <a:sym typeface="Be Vietnam Pro"/>
              </a:rPr>
              <a:t>hãy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kể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lại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câu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chuyện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này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cho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người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thân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nghe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nhé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!</a:t>
            </a:r>
            <a:endParaRPr sz="4400" dirty="0"/>
          </a:p>
        </p:txBody>
      </p:sp>
      <p:pic>
        <p:nvPicPr>
          <p:cNvPr id="197" name="Google Shape;197;p2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0512" y="4342358"/>
            <a:ext cx="257175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4312" y="4342358"/>
            <a:ext cx="257175" cy="2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B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6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6500" y="1747837"/>
            <a:ext cx="5524500" cy="42862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 txBox="1"/>
          <p:nvPr/>
        </p:nvSpPr>
        <p:spPr>
          <a:xfrm>
            <a:off x="381000" y="3011090"/>
            <a:ext cx="5524500" cy="74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Hôm nay, cô sẽ giới thiệu với các em câu chuyện về </a:t>
            </a:r>
            <a:r>
              <a:rPr lang="en-US" sz="2100" b="1" i="0" u="none" strike="noStrike" cap="none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Hai anh em</a:t>
            </a:r>
            <a:r>
              <a:rPr lang="en-US" sz="2100" b="0" i="0" u="none" strike="noStrike" cap="none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nhà nọ.</a:t>
            </a:r>
            <a:endParaRPr/>
          </a:p>
        </p:txBody>
      </p:sp>
      <p:sp>
        <p:nvSpPr>
          <p:cNvPr id="120" name="Google Shape;120;p16"/>
          <p:cNvSpPr txBox="1"/>
          <p:nvPr/>
        </p:nvSpPr>
        <p:spPr>
          <a:xfrm>
            <a:off x="381000" y="4024312"/>
            <a:ext cx="5524500" cy="74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Họ rất yêu thương nhau và luôn muốn dành những điều tốt đẹp nhất cho người kia.</a:t>
            </a:r>
            <a:endParaRPr/>
          </a:p>
        </p:txBody>
      </p:sp>
      <p:pic>
        <p:nvPicPr>
          <p:cNvPr id="121" name="Google Shape;121;p16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2700" y="1824037"/>
            <a:ext cx="5372100" cy="41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6"/>
          <p:cNvSpPr txBox="1"/>
          <p:nvPr/>
        </p:nvSpPr>
        <p:spPr>
          <a:xfrm>
            <a:off x="381000" y="381000"/>
            <a:ext cx="11811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Giới thiệu câu chuyện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38E7F-C32F-D9CD-C269-E3ED5DD20B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427B70-3FC7-2C5B-A010-E8B1B6C234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306F57EB-8CE8-66A6-53CD-5E2665CAD4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1137423"/>
              </p:ext>
            </p:extLst>
          </p:nvPr>
        </p:nvGraphicFramePr>
        <p:xfrm>
          <a:off x="860425" y="672616"/>
          <a:ext cx="9959975" cy="5300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7299366" imgH="9206336" progId="Word.Document.12">
                  <p:embed/>
                </p:oleObj>
              </mc:Choice>
              <mc:Fallback>
                <p:oleObj name="Document" r:id="rId2" imgW="17299366" imgH="9206336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306F57EB-8CE8-66A6-53CD-5E2665CAD4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60425" y="672616"/>
                        <a:ext cx="9959975" cy="5300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8584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B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8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3" y="3756358"/>
            <a:ext cx="12304294" cy="287089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381000" y="1019175"/>
            <a:ext cx="11430000" cy="189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Hai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anh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em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làm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chung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,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thu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hoạch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được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rất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nhiều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thóc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.</a:t>
            </a:r>
            <a:endParaRPr sz="4400" dirty="0"/>
          </a:p>
        </p:txBody>
      </p:sp>
      <p:sp>
        <p:nvSpPr>
          <p:cNvPr id="137" name="Google Shape;137;p18"/>
          <p:cNvSpPr txBox="1"/>
          <p:nvPr/>
        </p:nvSpPr>
        <p:spPr>
          <a:xfrm>
            <a:off x="609601" y="2713517"/>
            <a:ext cx="11201399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Họ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chia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thóc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thành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hai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đống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bằng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nhau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.</a:t>
            </a:r>
            <a:endParaRPr sz="4400" dirty="0"/>
          </a:p>
        </p:txBody>
      </p:sp>
      <p:sp>
        <p:nvSpPr>
          <p:cNvPr id="138" name="Google Shape;138;p18"/>
          <p:cNvSpPr txBox="1"/>
          <p:nvPr/>
        </p:nvSpPr>
        <p:spPr>
          <a:xfrm>
            <a:off x="857250" y="4272855"/>
            <a:ext cx="10953750" cy="1895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Đêm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đến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,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người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em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nghĩ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: "Anh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mình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có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vợ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con,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cần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nhiều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thóc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hơn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mình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".</a:t>
            </a:r>
            <a:endParaRPr sz="4400" dirty="0"/>
          </a:p>
        </p:txBody>
      </p:sp>
      <p:pic>
        <p:nvPicPr>
          <p:cNvPr id="139" name="Google Shape;139;p18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1000" y="3088183"/>
            <a:ext cx="30480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 descr="imag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7548" y="3710879"/>
            <a:ext cx="381000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 descr="image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1000" y="4310955"/>
            <a:ext cx="304800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8"/>
          <p:cNvSpPr txBox="1"/>
          <p:nvPr/>
        </p:nvSpPr>
        <p:spPr>
          <a:xfrm>
            <a:off x="381000" y="381000"/>
            <a:ext cx="11811000" cy="63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Chia thóc sau vụ mùa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0979-62EF-7D63-4D92-F61529D622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6E015-7934-3525-51F5-0B9CD4222E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252D4-DB06-DB82-B51A-C568FD24CF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641600" y="-1366837"/>
            <a:ext cx="17475200" cy="959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71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A24C-4226-8516-01C3-1BD089B71A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61132-E837-9A23-DACE-A22464784F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F80BDB9-D6C2-C8FB-7E4D-7976FD26FC96}"/>
              </a:ext>
            </a:extLst>
          </p:cNvPr>
          <p:cNvGrpSpPr/>
          <p:nvPr/>
        </p:nvGrpSpPr>
        <p:grpSpPr>
          <a:xfrm>
            <a:off x="-2236470" y="-1295400"/>
            <a:ext cx="16664940" cy="9700260"/>
            <a:chOff x="0" y="0"/>
            <a:chExt cx="16665280" cy="97002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9FD0F9-3A16-0C40-A394-5D46499912A1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6665280" cy="94107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5082097-3C83-CA6C-20E9-FBA5EAC02DE3}"/>
                </a:ext>
              </a:extLst>
            </p:cNvPr>
            <p:cNvSpPr/>
            <p:nvPr/>
          </p:nvSpPr>
          <p:spPr>
            <a:xfrm>
              <a:off x="876619" y="8801100"/>
              <a:ext cx="1546088" cy="8614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65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Em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81EC9BC-AB9F-D695-452C-A5A32160FFB1}"/>
                </a:ext>
              </a:extLst>
            </p:cNvPr>
            <p:cNvSpPr/>
            <p:nvPr/>
          </p:nvSpPr>
          <p:spPr>
            <a:xfrm>
              <a:off x="2039091" y="8801100"/>
              <a:ext cx="2281114" cy="8614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56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nghT: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2B9A8E7-B1E4-4AE3-FC82-15ED218FA6C1}"/>
                </a:ext>
              </a:extLst>
            </p:cNvPr>
            <p:cNvSpPr/>
            <p:nvPr/>
          </p:nvSpPr>
          <p:spPr>
            <a:xfrm>
              <a:off x="3754214" y="8686800"/>
              <a:ext cx="2103694" cy="101346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63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'Anh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2CF3A6-22FB-9E05-D3DF-1227CF02536C}"/>
                </a:ext>
              </a:extLst>
            </p:cNvPr>
            <p:cNvSpPr/>
            <p:nvPr/>
          </p:nvSpPr>
          <p:spPr>
            <a:xfrm>
              <a:off x="5335939" y="8801100"/>
              <a:ext cx="2433188" cy="8614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64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dông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3B100F-EC92-7D53-9E7E-0580B7772D95}"/>
                </a:ext>
              </a:extLst>
            </p:cNvPr>
            <p:cNvSpPr/>
            <p:nvPr/>
          </p:nvSpPr>
          <p:spPr>
            <a:xfrm>
              <a:off x="7165404" y="8801100"/>
              <a:ext cx="1799545" cy="86144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64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con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5C0083-F882-6A42-B4DF-73749004BB9E}"/>
                </a:ext>
              </a:extLst>
            </p:cNvPr>
            <p:cNvSpPr/>
            <p:nvPr/>
          </p:nvSpPr>
          <p:spPr>
            <a:xfrm>
              <a:off x="8518445" y="8686800"/>
              <a:ext cx="1799546" cy="101346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None/>
              </a:pPr>
              <a:r>
                <a:rPr lang="en-US" sz="6300" kern="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nên </a:t>
              </a:r>
              <a:endParaRPr lang="en-US" sz="11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7488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B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9" descr="imag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/>
        </p:nvSpPr>
        <p:spPr>
          <a:xfrm>
            <a:off x="240632" y="144379"/>
            <a:ext cx="5531518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 dirty="0" err="1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Tấm</a:t>
            </a:r>
            <a:r>
              <a:rPr lang="en-US" sz="4500" b="1" i="0" u="none" strike="noStrike" cap="none" dirty="0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500" b="1" i="0" u="none" strike="noStrike" cap="none" dirty="0" err="1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lòng</a:t>
            </a:r>
            <a:r>
              <a:rPr lang="en-US" sz="4500" b="1" i="0" u="none" strike="noStrike" cap="none" dirty="0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500" b="1" i="0" u="none" strike="noStrike" cap="none" dirty="0" err="1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của</a:t>
            </a:r>
            <a:r>
              <a:rPr lang="en-US" sz="4500" b="1" i="0" u="none" strike="noStrike" cap="none" dirty="0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r>
              <a:rPr lang="en-US" sz="4500" b="1" i="0" u="none" strike="noStrike" cap="none" dirty="0" err="1">
                <a:solidFill>
                  <a:srgbClr val="FF6B6B"/>
                </a:solidFill>
                <a:latin typeface="Comfortaa"/>
                <a:ea typeface="Comfortaa"/>
                <a:cs typeface="Comfortaa"/>
                <a:sym typeface="Comfortaa"/>
              </a:rPr>
              <a:t>em</a:t>
            </a:r>
            <a:endParaRPr dirty="0"/>
          </a:p>
        </p:txBody>
      </p:sp>
      <p:sp>
        <p:nvSpPr>
          <p:cNvPr id="149" name="Google Shape;149;p19"/>
          <p:cNvSpPr txBox="1"/>
          <p:nvPr/>
        </p:nvSpPr>
        <p:spPr>
          <a:xfrm>
            <a:off x="577516" y="1531917"/>
            <a:ext cx="5775158" cy="4739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Thế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là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đêm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khuya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,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người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em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lén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ra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đồng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,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bốc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thóc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từ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đống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thóc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của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mình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sang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cho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 </a:t>
            </a:r>
            <a:r>
              <a:rPr lang="en-US" sz="4400" b="0" i="0" u="none" strike="noStrike" cap="none" dirty="0" err="1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anh</a:t>
            </a:r>
            <a:r>
              <a:rPr lang="en-US" sz="4400" b="0" i="0" u="none" strike="noStrike" cap="none" dirty="0">
                <a:solidFill>
                  <a:srgbClr val="4A4A4A"/>
                </a:solidFill>
                <a:latin typeface="Be Vietnam Pro"/>
                <a:ea typeface="Be Vietnam Pro"/>
                <a:cs typeface="Be Vietnam Pro"/>
                <a:sym typeface="Be Vietnam Pro"/>
              </a:rPr>
              <a:t>.</a:t>
            </a:r>
            <a:endParaRPr sz="4400" dirty="0"/>
          </a:p>
        </p:txBody>
      </p:sp>
      <p:pic>
        <p:nvPicPr>
          <p:cNvPr id="150" name="Google Shape;150;p19" descr="imag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7E8D4-151E-0656-1670-74A37A132C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626170-7234-3191-A086-213ECE4A14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B41AB-E1AC-6F94-E845-B63DC02662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2331720" y="-1304925"/>
            <a:ext cx="16855440" cy="946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12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344</Words>
  <Application>Microsoft Office PowerPoint</Application>
  <PresentationFormat>Widescreen</PresentationFormat>
  <Paragraphs>53</Paragraphs>
  <Slides>20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Microsoft JhengHei</vt:lpstr>
      <vt:lpstr>Comfortaa</vt:lpstr>
      <vt:lpstr>Arial</vt:lpstr>
      <vt:lpstr>Be Vietnam Pro</vt:lpstr>
      <vt:lpstr>Calibri</vt:lpstr>
      <vt:lpstr>Times New Roman</vt:lpstr>
      <vt:lpstr>Office Theme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Kim Anh Tran Thi</cp:lastModifiedBy>
  <cp:revision>1</cp:revision>
  <dcterms:modified xsi:type="dcterms:W3CDTF">2026-02-07T08:44:43Z</dcterms:modified>
</cp:coreProperties>
</file>