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312" r:id="rId4"/>
    <p:sldId id="313" r:id="rId5"/>
    <p:sldId id="258" r:id="rId6"/>
    <p:sldId id="314" r:id="rId7"/>
    <p:sldId id="277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93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7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DE29A-28E6-4FC9-8E35-F75644BE21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6B5CC4-65C9-4E7A-A27D-4CF62DA52E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1C0B8-524E-407E-8FE1-DBBF761DA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44C3-129E-4D4B-A559-FBDBCCCB1EA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EFEA4-BC5D-4944-A933-0BAF0E88B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05A6D-FF50-4A27-A02C-93EB8F2E9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3B6E-51A3-4E8A-9840-87BE0D9B3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0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F371A-9650-4E21-80EC-391D5E0BA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E1B045-5CD0-4ABD-B374-EB423BDCA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343AC5-F3EF-41D6-98BF-610F4F38A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44C3-129E-4D4B-A559-FBDBCCCB1EA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8C3EC-9E5B-4269-A854-B4B3DA2AE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796E2-30E3-4186-B17A-6AB4B47EF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3B6E-51A3-4E8A-9840-87BE0D9B3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23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5E91C2-B740-4AE4-B75D-AFF978DC38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417AAF-33FF-4024-B2D1-F8A336572F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FB028-8FDF-42AB-8787-F7A4615E2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44C3-129E-4D4B-A559-FBDBCCCB1EA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87019-8CCD-4EB6-BE3A-C1D6C5486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86AD44-5D4D-450C-8B07-1A0477BE8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3B6E-51A3-4E8A-9840-87BE0D9B3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81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94F86-AE8A-4FA7-89A8-339A89645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0C6A6-92A0-4DED-83A0-E675BBFB3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8C55D-809F-47AB-B33A-C1F2F1F90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44C3-129E-4D4B-A559-FBDBCCCB1EA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8D03A-5D73-4C6C-8FA7-211F65AB4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35A048-0E75-45D3-AD31-A05A34AC5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3B6E-51A3-4E8A-9840-87BE0D9B3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47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28925-1379-4E9D-B8BA-F94397551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8E4F40-7995-4AEF-83DF-2D11AF6CA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F0DF1-A28A-485F-A63A-D5DD63F58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44C3-129E-4D4B-A559-FBDBCCCB1EA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9823C-3047-4357-8A9D-E5C4EEAF8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8ED78-FDD8-4877-9AE1-739A31251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3B6E-51A3-4E8A-9840-87BE0D9B3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147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3ED3F-66DA-46F9-9704-50CA51FB1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AE7C0-F86F-4A16-B69F-FAFE75BCF4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24844F-FE96-49ED-A0DE-511FB85564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5E226F-2CDF-4AF8-8E75-E4E31D19A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44C3-129E-4D4B-A559-FBDBCCCB1EA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D7A6A-F7C7-47AF-BF5E-123328EC2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C67D57-C611-456E-8C1F-9A6554C9D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3B6E-51A3-4E8A-9840-87BE0D9B3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67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7C378-64B4-4A8C-89EB-8E340F6C1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9768CE-9FD5-4A36-993F-88A4619FE6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0041D3-80FE-4FF8-99B2-B0880D3502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9032F5-BA51-4BF2-A031-44446D16E7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BCA51C-615A-47BF-9D9F-C495C942E6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CD9E88-B7E4-4809-BF96-C80963F36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44C3-129E-4D4B-A559-FBDBCCCB1EA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2EE957-7593-4BE7-AFE3-61A73382A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C3EE4F-CF25-40D1-9FEE-2B48BDB96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3B6E-51A3-4E8A-9840-87BE0D9B3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798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97166-5FA8-4ACB-BB89-ED05AF5D3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FC705F-8206-4DDB-B56C-06FC581E7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44C3-129E-4D4B-A559-FBDBCCCB1EA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FA3FF4-B762-487B-83EA-EC6E79B34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D5426B-AA17-436C-AF1E-DB2A76029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3B6E-51A3-4E8A-9840-87BE0D9B3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33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4717B0-1A53-4688-8CA5-CF81AD24D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44C3-129E-4D4B-A559-FBDBCCCB1EA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919588-486D-4782-8BA4-011EF4B74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03B1C6-D07F-42EB-B7F8-E5FA5A584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3B6E-51A3-4E8A-9840-87BE0D9B3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995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65AD1-7263-4B38-9582-5B810A493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C20AF-FA6D-4F86-BD3B-10E613748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94D62-86E9-44D2-B161-D05EAF10D0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B2C5FC-AC61-4F7E-B35A-5DEDA75F7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44C3-129E-4D4B-A559-FBDBCCCB1EA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DD7050-BEB3-4F75-99AE-74247C6E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FF06CD-97A9-4B30-8E31-0EA01B0E2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3B6E-51A3-4E8A-9840-87BE0D9B3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FF817-4782-45A3-86D1-D3872C303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0E2D37-65FF-4776-AE4B-612D546F65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EBD41A-769D-41CB-BCE9-51A0391BE7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E110C0-5635-42EA-919A-1F3D68D5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44C3-129E-4D4B-A559-FBDBCCCB1EA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28F2E2-E1E2-4D7F-9064-271C1DA51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B1C2BB-6B78-4CDE-92D7-0D2F98335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3B6E-51A3-4E8A-9840-87BE0D9B3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28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D964B9-FC9B-4F0E-B1A1-ABBE15C94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68B5B1-F794-423B-A42A-EDDDBC5142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D758E6-97E7-43DD-8C5A-1FB050C519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644C3-129E-4D4B-A559-FBDBCCCB1EA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BFF742-0EB5-46C6-B82A-88381E13BE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5D489-6EC4-44F3-8660-77B5EDB223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D3B6E-51A3-4E8A-9840-87BE0D9B3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94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167EC12-38B0-4015-8AD6-050744CD05BD}"/>
              </a:ext>
            </a:extLst>
          </p:cNvPr>
          <p:cNvSpPr txBox="1"/>
          <p:nvPr/>
        </p:nvSpPr>
        <p:spPr>
          <a:xfrm>
            <a:off x="1946563" y="305014"/>
            <a:ext cx="8118764" cy="4413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(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4)</a:t>
            </a:r>
          </a:p>
          <a:p>
            <a:pPr algn="ctr">
              <a:lnSpc>
                <a:spcPct val="150000"/>
              </a:lnSpc>
            </a:pPr>
            <a:r>
              <a:rPr lang="en-US" sz="3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4809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B416FE-4650-4272-9991-2F29714F87AE}"/>
              </a:ext>
            </a:extLst>
          </p:cNvPr>
          <p:cNvSpPr txBox="1"/>
          <p:nvPr/>
        </p:nvSpPr>
        <p:spPr>
          <a:xfrm>
            <a:off x="384314" y="291549"/>
            <a:ext cx="10694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1E3526-0EEC-4D75-9F60-21D1F4704538}"/>
              </a:ext>
            </a:extLst>
          </p:cNvPr>
          <p:cNvSpPr txBox="1"/>
          <p:nvPr/>
        </p:nvSpPr>
        <p:spPr>
          <a:xfrm>
            <a:off x="1529543" y="1139687"/>
            <a:ext cx="462187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endParaRPr lang="en-US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endParaRPr lang="en-US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Gầy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nhom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endParaRPr lang="en-US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thỏi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gôm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endParaRPr lang="en-US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endParaRPr lang="en-US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endParaRPr lang="en-US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Thanh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sz="2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1719F6-64F8-41BC-9390-96782DF320C6}"/>
              </a:ext>
            </a:extLst>
          </p:cNvPr>
          <p:cNvSpPr txBox="1"/>
          <p:nvPr/>
        </p:nvSpPr>
        <p:spPr>
          <a:xfrm>
            <a:off x="1007166" y="975547"/>
            <a:ext cx="5830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1E3526-0EEC-4D75-9F60-21D1F4704538}"/>
              </a:ext>
            </a:extLst>
          </p:cNvPr>
          <p:cNvSpPr txBox="1"/>
          <p:nvPr/>
        </p:nvSpPr>
        <p:spPr>
          <a:xfrm>
            <a:off x="7331824" y="1019037"/>
            <a:ext cx="469669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mực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33308" y="1098658"/>
            <a:ext cx="4748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92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B416FE-4650-4272-9991-2F29714F87AE}"/>
              </a:ext>
            </a:extLst>
          </p:cNvPr>
          <p:cNvSpPr txBox="1"/>
          <p:nvPr/>
        </p:nvSpPr>
        <p:spPr>
          <a:xfrm>
            <a:off x="384314" y="291549"/>
            <a:ext cx="10694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1E3526-0EEC-4D75-9F60-21D1F4704538}"/>
              </a:ext>
            </a:extLst>
          </p:cNvPr>
          <p:cNvSpPr txBox="1"/>
          <p:nvPr/>
        </p:nvSpPr>
        <p:spPr>
          <a:xfrm>
            <a:off x="1529543" y="1139687"/>
            <a:ext cx="462187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endParaRPr lang="en-US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endParaRPr lang="en-US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Gầy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nhom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endParaRPr lang="en-US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thỏi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gôm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endParaRPr lang="en-US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endParaRPr lang="en-US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endParaRPr lang="en-US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Thanh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sz="2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1719F6-64F8-41BC-9390-96782DF320C6}"/>
              </a:ext>
            </a:extLst>
          </p:cNvPr>
          <p:cNvSpPr txBox="1"/>
          <p:nvPr/>
        </p:nvSpPr>
        <p:spPr>
          <a:xfrm>
            <a:off x="1007166" y="975547"/>
            <a:ext cx="5830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1E3526-0EEC-4D75-9F60-21D1F4704538}"/>
              </a:ext>
            </a:extLst>
          </p:cNvPr>
          <p:cNvSpPr txBox="1"/>
          <p:nvPr/>
        </p:nvSpPr>
        <p:spPr>
          <a:xfrm>
            <a:off x="7331824" y="1019037"/>
            <a:ext cx="469669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mực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33308" y="1098658"/>
            <a:ext cx="4748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102452E-EEA6-494E-8A6E-DFBF59368865}"/>
              </a:ext>
            </a:extLst>
          </p:cNvPr>
          <p:cNvCxnSpPr>
            <a:cxnSpLocks/>
          </p:cNvCxnSpPr>
          <p:nvPr/>
        </p:nvCxnSpPr>
        <p:spPr>
          <a:xfrm>
            <a:off x="5090039" y="2091313"/>
            <a:ext cx="662368" cy="34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102452E-EEA6-494E-8A6E-DFBF59368865}"/>
              </a:ext>
            </a:extLst>
          </p:cNvPr>
          <p:cNvCxnSpPr>
            <a:cxnSpLocks/>
          </p:cNvCxnSpPr>
          <p:nvPr/>
        </p:nvCxnSpPr>
        <p:spPr>
          <a:xfrm>
            <a:off x="4294788" y="2459844"/>
            <a:ext cx="662368" cy="34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02452E-EEA6-494E-8A6E-DFBF59368865}"/>
              </a:ext>
            </a:extLst>
          </p:cNvPr>
          <p:cNvCxnSpPr>
            <a:cxnSpLocks/>
          </p:cNvCxnSpPr>
          <p:nvPr/>
        </p:nvCxnSpPr>
        <p:spPr>
          <a:xfrm>
            <a:off x="4427671" y="2903189"/>
            <a:ext cx="662368" cy="34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102452E-EEA6-494E-8A6E-DFBF59368865}"/>
              </a:ext>
            </a:extLst>
          </p:cNvPr>
          <p:cNvCxnSpPr>
            <a:cxnSpLocks/>
          </p:cNvCxnSpPr>
          <p:nvPr/>
        </p:nvCxnSpPr>
        <p:spPr>
          <a:xfrm>
            <a:off x="2277566" y="4598986"/>
            <a:ext cx="662368" cy="34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102452E-EEA6-494E-8A6E-DFBF59368865}"/>
              </a:ext>
            </a:extLst>
          </p:cNvPr>
          <p:cNvCxnSpPr>
            <a:cxnSpLocks/>
          </p:cNvCxnSpPr>
          <p:nvPr/>
        </p:nvCxnSpPr>
        <p:spPr>
          <a:xfrm>
            <a:off x="4625972" y="4595492"/>
            <a:ext cx="662368" cy="34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102452E-EEA6-494E-8A6E-DFBF59368865}"/>
              </a:ext>
            </a:extLst>
          </p:cNvPr>
          <p:cNvCxnSpPr>
            <a:cxnSpLocks/>
          </p:cNvCxnSpPr>
          <p:nvPr/>
        </p:nvCxnSpPr>
        <p:spPr>
          <a:xfrm>
            <a:off x="8063225" y="1630058"/>
            <a:ext cx="662368" cy="34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102452E-EEA6-494E-8A6E-DFBF59368865}"/>
              </a:ext>
            </a:extLst>
          </p:cNvPr>
          <p:cNvCxnSpPr>
            <a:cxnSpLocks/>
          </p:cNvCxnSpPr>
          <p:nvPr/>
        </p:nvCxnSpPr>
        <p:spPr>
          <a:xfrm>
            <a:off x="9348985" y="1638238"/>
            <a:ext cx="662368" cy="34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02452E-EEA6-494E-8A6E-DFBF59368865}"/>
              </a:ext>
            </a:extLst>
          </p:cNvPr>
          <p:cNvCxnSpPr>
            <a:cxnSpLocks/>
          </p:cNvCxnSpPr>
          <p:nvPr/>
        </p:nvCxnSpPr>
        <p:spPr>
          <a:xfrm>
            <a:off x="8204540" y="2321299"/>
            <a:ext cx="662368" cy="34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102452E-EEA6-494E-8A6E-DFBF59368865}"/>
              </a:ext>
            </a:extLst>
          </p:cNvPr>
          <p:cNvCxnSpPr>
            <a:cxnSpLocks/>
          </p:cNvCxnSpPr>
          <p:nvPr/>
        </p:nvCxnSpPr>
        <p:spPr>
          <a:xfrm>
            <a:off x="8107559" y="2932320"/>
            <a:ext cx="662368" cy="34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102452E-EEA6-494E-8A6E-DFBF59368865}"/>
              </a:ext>
            </a:extLst>
          </p:cNvPr>
          <p:cNvCxnSpPr>
            <a:cxnSpLocks/>
          </p:cNvCxnSpPr>
          <p:nvPr/>
        </p:nvCxnSpPr>
        <p:spPr>
          <a:xfrm>
            <a:off x="9456994" y="2928826"/>
            <a:ext cx="662368" cy="34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102452E-EEA6-494E-8A6E-DFBF59368865}"/>
              </a:ext>
            </a:extLst>
          </p:cNvPr>
          <p:cNvCxnSpPr>
            <a:cxnSpLocks/>
          </p:cNvCxnSpPr>
          <p:nvPr/>
        </p:nvCxnSpPr>
        <p:spPr>
          <a:xfrm>
            <a:off x="8216828" y="3565260"/>
            <a:ext cx="662368" cy="34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102452E-EEA6-494E-8A6E-DFBF59368865}"/>
              </a:ext>
            </a:extLst>
          </p:cNvPr>
          <p:cNvCxnSpPr>
            <a:cxnSpLocks/>
          </p:cNvCxnSpPr>
          <p:nvPr/>
        </p:nvCxnSpPr>
        <p:spPr>
          <a:xfrm>
            <a:off x="9680169" y="3553693"/>
            <a:ext cx="662368" cy="34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102452E-EEA6-494E-8A6E-DFBF59368865}"/>
              </a:ext>
            </a:extLst>
          </p:cNvPr>
          <p:cNvCxnSpPr>
            <a:cxnSpLocks/>
          </p:cNvCxnSpPr>
          <p:nvPr/>
        </p:nvCxnSpPr>
        <p:spPr>
          <a:xfrm>
            <a:off x="9436154" y="2269431"/>
            <a:ext cx="662368" cy="34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002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ình ảnh Giáo Dục Giáo Viên Đồ Dùng Phấn Ngày Nhà Giáo P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3102" y="1086543"/>
            <a:ext cx="1800225" cy="14097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0444" y="1020041"/>
            <a:ext cx="1895475" cy="1409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3036" y="737409"/>
            <a:ext cx="1685925" cy="1409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7419" y="3156412"/>
            <a:ext cx="1409700" cy="1409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1344" y="2882091"/>
            <a:ext cx="2314575" cy="1409700"/>
          </a:xfrm>
          <a:prstGeom prst="rect">
            <a:avLst/>
          </a:prstGeom>
        </p:spPr>
      </p:pic>
      <p:sp>
        <p:nvSpPr>
          <p:cNvPr id="9" name="AutoShape 4" descr="Cục tẩy ra đời như thế nào?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30144" y="2940281"/>
            <a:ext cx="1409700" cy="14097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22269" y="4960274"/>
            <a:ext cx="1609725" cy="1409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38034" y="4960274"/>
            <a:ext cx="1809750" cy="14097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515128" y="4669329"/>
            <a:ext cx="165735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17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E6F2965-3A16-44F6-A1CF-EBCF5C9660A4}"/>
              </a:ext>
            </a:extLst>
          </p:cNvPr>
          <p:cNvSpPr txBox="1"/>
          <p:nvPr/>
        </p:nvSpPr>
        <p:spPr>
          <a:xfrm>
            <a:off x="903050" y="1881758"/>
            <a:ext cx="609834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6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3600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E7182C-62DA-4DCB-BB55-B80860E26452}"/>
              </a:ext>
            </a:extLst>
          </p:cNvPr>
          <p:cNvSpPr txBox="1"/>
          <p:nvPr/>
        </p:nvSpPr>
        <p:spPr>
          <a:xfrm>
            <a:off x="979942" y="417043"/>
            <a:ext cx="1005935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  <a:endParaRPr lang="en-US" sz="32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943" y="3150524"/>
            <a:ext cx="10275490" cy="3491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73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9127" y="382385"/>
            <a:ext cx="1029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045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F24BCF-DD8D-43A2-8BBC-C80CEB3D17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3632" y="1406771"/>
            <a:ext cx="8104909" cy="483907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3C1923E-B232-4E18-A1CE-C4CE9B9D5D88}"/>
              </a:ext>
            </a:extLst>
          </p:cNvPr>
          <p:cNvSpPr txBox="1"/>
          <p:nvPr/>
        </p:nvSpPr>
        <p:spPr>
          <a:xfrm>
            <a:off x="2265324" y="471481"/>
            <a:ext cx="84515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100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FA49918-AB0B-4A33-9BF4-83EA6D311887}"/>
              </a:ext>
            </a:extLst>
          </p:cNvPr>
          <p:cNvSpPr txBox="1"/>
          <p:nvPr/>
        </p:nvSpPr>
        <p:spPr>
          <a:xfrm>
            <a:off x="2996418" y="2228671"/>
            <a:ext cx="68931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7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7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7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72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22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Words>258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</cp:revision>
  <dcterms:created xsi:type="dcterms:W3CDTF">2022-01-01T01:21:36Z</dcterms:created>
  <dcterms:modified xsi:type="dcterms:W3CDTF">2026-02-09T08:43:58Z</dcterms:modified>
</cp:coreProperties>
</file>