
<file path=[Content_Types].xml><?xml version="1.0" encoding="utf-8"?>
<Types xmlns="http://schemas.openxmlformats.org/package/2006/content-types">
  <Default Extension="fntdata" ContentType="application/x-fontdata"/>
  <Default Extension="jpg" ContentType="image/jp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12192000"/>
  <p:embeddedFontLst>
    <p:embeddedFont>
      <p:font typeface="MiSans" panose="020B0604020202020204" charset="-122"/>
      <p:regular r:id="rId13"/>
    </p:embeddedFont>
    <p:embeddedFont>
      <p:font typeface="ZCOOL KuaiLe"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13" d="100"/>
          <a:sy n="113" d="100"/>
        </p:scale>
        <p:origin x="4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19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5F5F7"/>
        </a:solidFill>
        <a:effectLst/>
      </p:bgPr>
    </p:bg>
    <p:spTree>
      <p:nvGrpSpPr>
        <p:cNvPr id="1" name=""/>
        <p:cNvGrpSpPr/>
        <p:nvPr/>
      </p:nvGrpSpPr>
      <p:grpSpPr>
        <a:xfrm>
          <a:off x="0" y="0"/>
          <a:ext cx="0" cy="0"/>
          <a:chOff x="0" y="0"/>
          <a:chExt cx="0" cy="0"/>
        </a:xfrm>
      </p:grpSpPr>
      <p:pic>
        <p:nvPicPr>
          <p:cNvPr id="2" name="Image 0" descr="https://kimi-web-img.moonshot.cn/img/thumbs.dreamstime.com/f59965fe8f6fdd6969fd8c1943a3ffef7eed19f0.jpg"/>
          <p:cNvPicPr>
            <a:picLocks noChangeAspect="1"/>
          </p:cNvPicPr>
          <p:nvPr/>
        </p:nvPicPr>
        <p:blipFill>
          <a:blip r:embed="rId3">
            <a:alphaModFix amt="15000"/>
          </a:blip>
          <a:srcRect/>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flip="none" rotWithShape="1">
            <a:gsLst>
              <a:gs pos="0">
                <a:srgbClr val="34C759">
                  <a:alpha val="20000"/>
                </a:srgbClr>
              </a:gs>
              <a:gs pos="50000">
                <a:srgbClr val="000000">
                  <a:alpha val="0"/>
                </a:srgbClr>
              </a:gs>
              <a:gs pos="100000">
                <a:srgbClr val="5AC8FA">
                  <a:alpha val="20000"/>
                </a:srgbClr>
              </a:gs>
            </a:gsLst>
            <a:lin ang="2700000" scaled="1"/>
          </a:gradFill>
          <a:ln/>
        </p:spPr>
      </p:sp>
      <p:sp>
        <p:nvSpPr>
          <p:cNvPr id="4" name="Shape 1"/>
          <p:cNvSpPr/>
          <p:nvPr/>
        </p:nvSpPr>
        <p:spPr>
          <a:xfrm>
            <a:off x="4593878" y="690563"/>
            <a:ext cx="3000375" cy="495300"/>
          </a:xfrm>
          <a:custGeom>
            <a:avLst/>
            <a:gdLst/>
            <a:ahLst/>
            <a:cxnLst/>
            <a:rect l="l" t="t" r="r" b="b"/>
            <a:pathLst>
              <a:path w="3000375" h="495300">
                <a:moveTo>
                  <a:pt x="247650" y="0"/>
                </a:moveTo>
                <a:lnTo>
                  <a:pt x="2752725" y="0"/>
                </a:lnTo>
                <a:cubicBezTo>
                  <a:pt x="2889407" y="0"/>
                  <a:pt x="3000375" y="110968"/>
                  <a:pt x="3000375" y="247650"/>
                </a:cubicBezTo>
                <a:lnTo>
                  <a:pt x="3000375" y="247650"/>
                </a:lnTo>
                <a:cubicBezTo>
                  <a:pt x="3000375" y="384332"/>
                  <a:pt x="2889407" y="495300"/>
                  <a:pt x="2752725" y="495300"/>
                </a:cubicBezTo>
                <a:lnTo>
                  <a:pt x="247650" y="495300"/>
                </a:lnTo>
                <a:cubicBezTo>
                  <a:pt x="110968" y="495300"/>
                  <a:pt x="0" y="384332"/>
                  <a:pt x="0" y="247650"/>
                </a:cubicBezTo>
                <a:lnTo>
                  <a:pt x="0" y="247650"/>
                </a:lnTo>
                <a:cubicBezTo>
                  <a:pt x="0" y="110968"/>
                  <a:pt x="110968" y="0"/>
                  <a:pt x="247650" y="0"/>
                </a:cubicBezTo>
                <a:close/>
              </a:path>
            </a:pathLst>
          </a:custGeom>
          <a:solidFill>
            <a:srgbClr val="34C759"/>
          </a:solidFill>
          <a:ln/>
          <a:effectLst>
            <a:outerShdw blurRad="142875" dist="95250" dir="5400000" algn="bl" rotWithShape="0">
              <a:srgbClr val="000000">
                <a:alpha val="10196"/>
              </a:srgbClr>
            </a:outerShdw>
          </a:effectLst>
        </p:spPr>
      </p:sp>
      <p:sp>
        <p:nvSpPr>
          <p:cNvPr id="5" name="Text 2"/>
          <p:cNvSpPr/>
          <p:nvPr/>
        </p:nvSpPr>
        <p:spPr>
          <a:xfrm>
            <a:off x="4851053" y="804863"/>
            <a:ext cx="2486025" cy="266700"/>
          </a:xfrm>
          <a:prstGeom prst="rect">
            <a:avLst/>
          </a:prstGeom>
          <a:noFill/>
          <a:ln/>
        </p:spPr>
        <p:txBody>
          <a:bodyPr wrap="square" lIns="0" tIns="0" rIns="0" bIns="0" rtlCol="0" anchor="ctr"/>
          <a:lstStyle/>
          <a:p>
            <a:pPr algn="ctr">
              <a:lnSpc>
                <a:spcPct val="120000"/>
              </a:lnSpc>
            </a:pPr>
            <a:r>
              <a:rPr lang="en-US" sz="1500" b="1" kern="0" spc="75" dirty="0">
                <a:solidFill>
                  <a:srgbClr val="FFFFFF"/>
                </a:solidFill>
                <a:latin typeface="MiSans" pitchFamily="34" charset="0"/>
                <a:ea typeface="MiSans" pitchFamily="34" charset="-122"/>
                <a:cs typeface="MiSans" pitchFamily="34" charset="-120"/>
              </a:rPr>
              <a:t>CÂU CHUYỆN THIẾU NHI</a:t>
            </a:r>
            <a:endParaRPr lang="en-US" sz="1600" dirty="0"/>
          </a:p>
        </p:txBody>
      </p:sp>
      <p:sp>
        <p:nvSpPr>
          <p:cNvPr id="6" name="Text 3"/>
          <p:cNvSpPr/>
          <p:nvPr/>
        </p:nvSpPr>
        <p:spPr>
          <a:xfrm>
            <a:off x="2938909" y="1719263"/>
            <a:ext cx="6315075" cy="2286000"/>
          </a:xfrm>
          <a:prstGeom prst="rect">
            <a:avLst/>
          </a:prstGeom>
          <a:noFill/>
          <a:ln/>
        </p:spPr>
        <p:txBody>
          <a:bodyPr wrap="square" lIns="0" tIns="0" rIns="0" bIns="0" rtlCol="0" anchor="ctr"/>
          <a:lstStyle/>
          <a:p>
            <a:pPr algn="ctr">
              <a:lnSpc>
                <a:spcPct val="100000"/>
              </a:lnSpc>
            </a:pPr>
            <a:r>
              <a:rPr lang="en-US" sz="7200" b="1" dirty="0">
                <a:solidFill>
                  <a:srgbClr val="1D1D1F"/>
                </a:solidFill>
                <a:latin typeface="ZCOOL KuaiLe" pitchFamily="34" charset="0"/>
                <a:ea typeface="ZCOOL KuaiLe" pitchFamily="34" charset="-122"/>
                <a:cs typeface="ZCOOL KuaiLe" pitchFamily="34" charset="-120"/>
              </a:rPr>
              <a:t>Thỏ Con</a:t>
            </a:r>
            <a:endParaRPr lang="en-US" sz="1600" dirty="0"/>
          </a:p>
          <a:p>
            <a:pPr algn="ctr">
              <a:lnSpc>
                <a:spcPct val="100000"/>
              </a:lnSpc>
            </a:pPr>
            <a:r>
              <a:rPr lang="en-US" sz="7200" b="1" dirty="0">
                <a:solidFill>
                  <a:srgbClr val="34C759"/>
                </a:solidFill>
                <a:latin typeface="ZCOOL KuaiLe" pitchFamily="34" charset="0"/>
                <a:ea typeface="ZCOOL KuaiLe" pitchFamily="34" charset="-122"/>
                <a:cs typeface="ZCOOL KuaiLe" pitchFamily="34" charset="-120"/>
              </a:rPr>
              <a:t>Học Vẽ Tranh</a:t>
            </a:r>
            <a:endParaRPr lang="en-US" sz="1600" dirty="0"/>
          </a:p>
        </p:txBody>
      </p:sp>
      <p:sp>
        <p:nvSpPr>
          <p:cNvPr id="7" name="Shape 4"/>
          <p:cNvSpPr/>
          <p:nvPr/>
        </p:nvSpPr>
        <p:spPr>
          <a:xfrm>
            <a:off x="5486400" y="4233863"/>
            <a:ext cx="1219200" cy="76200"/>
          </a:xfrm>
          <a:custGeom>
            <a:avLst/>
            <a:gdLst/>
            <a:ahLst/>
            <a:cxnLst/>
            <a:rect l="l" t="t" r="r" b="b"/>
            <a:pathLst>
              <a:path w="1219200" h="76200">
                <a:moveTo>
                  <a:pt x="38100" y="0"/>
                </a:moveTo>
                <a:lnTo>
                  <a:pt x="1181100" y="0"/>
                </a:lnTo>
                <a:cubicBezTo>
                  <a:pt x="1202128" y="0"/>
                  <a:pt x="1219200" y="17072"/>
                  <a:pt x="1219200" y="38100"/>
                </a:cubicBezTo>
                <a:lnTo>
                  <a:pt x="1219200" y="38100"/>
                </a:lnTo>
                <a:cubicBezTo>
                  <a:pt x="1219200" y="59128"/>
                  <a:pt x="1202128" y="76200"/>
                  <a:pt x="1181100" y="76200"/>
                </a:cubicBezTo>
                <a:lnTo>
                  <a:pt x="38100" y="76200"/>
                </a:lnTo>
                <a:cubicBezTo>
                  <a:pt x="17072" y="76200"/>
                  <a:pt x="0" y="59128"/>
                  <a:pt x="0" y="38100"/>
                </a:cubicBezTo>
                <a:lnTo>
                  <a:pt x="0" y="38100"/>
                </a:lnTo>
                <a:cubicBezTo>
                  <a:pt x="0" y="17072"/>
                  <a:pt x="17072" y="0"/>
                  <a:pt x="38100" y="0"/>
                </a:cubicBezTo>
                <a:close/>
              </a:path>
            </a:pathLst>
          </a:custGeom>
          <a:solidFill>
            <a:srgbClr val="FF9500"/>
          </a:solidFill>
          <a:ln/>
        </p:spPr>
      </p:sp>
      <p:sp>
        <p:nvSpPr>
          <p:cNvPr id="8" name="Text 5"/>
          <p:cNvSpPr/>
          <p:nvPr/>
        </p:nvSpPr>
        <p:spPr>
          <a:xfrm>
            <a:off x="3159621" y="4614863"/>
            <a:ext cx="5876925" cy="371475"/>
          </a:xfrm>
          <a:prstGeom prst="rect">
            <a:avLst/>
          </a:prstGeom>
          <a:noFill/>
          <a:ln/>
        </p:spPr>
        <p:txBody>
          <a:bodyPr wrap="square" lIns="0" tIns="0" rIns="0" bIns="0" rtlCol="0" anchor="ctr"/>
          <a:lstStyle/>
          <a:p>
            <a:pPr algn="ctr">
              <a:lnSpc>
                <a:spcPct val="140000"/>
              </a:lnSpc>
            </a:pPr>
            <a:r>
              <a:rPr lang="en-US" sz="1800" dirty="0">
                <a:solidFill>
                  <a:srgbClr val="1D1D1F">
                    <a:alpha val="80000"/>
                  </a:srgbClr>
                </a:solidFill>
                <a:latin typeface="MiSans" pitchFamily="34" charset="0"/>
                <a:ea typeface="MiSans" pitchFamily="34" charset="-122"/>
                <a:cs typeface="MiSans" pitchFamily="34" charset="-120"/>
              </a:rPr>
              <a:t>Câu chuyện thú vị về Thỏ con </a:t>
            </a:r>
            <a:r>
              <a:rPr lang="en-US" sz="1800" dirty="0" err="1">
                <a:solidFill>
                  <a:srgbClr val="1D1D1F">
                    <a:alpha val="80000"/>
                  </a:srgbClr>
                </a:solidFill>
                <a:latin typeface="MiSans" pitchFamily="34" charset="0"/>
                <a:ea typeface="MiSans" pitchFamily="34" charset="-122"/>
                <a:cs typeface="MiSans" pitchFamily="34" charset="-120"/>
              </a:rPr>
              <a:t>và</a:t>
            </a:r>
            <a:r>
              <a:rPr lang="en-US" sz="1800" dirty="0">
                <a:solidFill>
                  <a:srgbClr val="1D1D1F">
                    <a:alpha val="80000"/>
                  </a:srgbClr>
                </a:solidFill>
                <a:latin typeface="MiSans" pitchFamily="34" charset="0"/>
                <a:ea typeface="MiSans" pitchFamily="34" charset="-122"/>
                <a:cs typeface="MiSans" pitchFamily="34" charset="-120"/>
              </a:rPr>
              <a:t> </a:t>
            </a:r>
            <a:r>
              <a:rPr lang="en-US" sz="1800" dirty="0" err="1">
                <a:solidFill>
                  <a:srgbClr val="1D1D1F">
                    <a:alpha val="80000"/>
                  </a:srgbClr>
                </a:solidFill>
                <a:latin typeface="MiSans" pitchFamily="34" charset="0"/>
                <a:ea typeface="MiSans" pitchFamily="34" charset="-122"/>
                <a:cs typeface="MiSans" pitchFamily="34" charset="-120"/>
              </a:rPr>
              <a:t>người</a:t>
            </a:r>
            <a:r>
              <a:rPr lang="en-US" sz="1800" dirty="0">
                <a:solidFill>
                  <a:srgbClr val="1D1D1F">
                    <a:alpha val="80000"/>
                  </a:srgbClr>
                </a:solidFill>
                <a:latin typeface="MiSans" pitchFamily="34" charset="0"/>
                <a:ea typeface="MiSans" pitchFamily="34" charset="-122"/>
                <a:cs typeface="MiSans" pitchFamily="34" charset="-120"/>
              </a:rPr>
              <a:t> bạn Chuột con</a:t>
            </a:r>
            <a:endParaRPr lang="en-US" sz="1600" dirty="0"/>
          </a:p>
        </p:txBody>
      </p:sp>
      <p:sp>
        <p:nvSpPr>
          <p:cNvPr id="9" name="Shape 6"/>
          <p:cNvSpPr/>
          <p:nvPr/>
        </p:nvSpPr>
        <p:spPr>
          <a:xfrm>
            <a:off x="4715619" y="5367338"/>
            <a:ext cx="2762250" cy="800100"/>
          </a:xfrm>
          <a:custGeom>
            <a:avLst/>
            <a:gdLst/>
            <a:ahLst/>
            <a:cxnLst/>
            <a:rect l="l" t="t" r="r" b="b"/>
            <a:pathLst>
              <a:path w="2762250" h="800100">
                <a:moveTo>
                  <a:pt x="152403" y="0"/>
                </a:moveTo>
                <a:lnTo>
                  <a:pt x="2609847" y="0"/>
                </a:lnTo>
                <a:cubicBezTo>
                  <a:pt x="2694017" y="0"/>
                  <a:pt x="2762250" y="68233"/>
                  <a:pt x="2762250" y="152403"/>
                </a:cubicBezTo>
                <a:lnTo>
                  <a:pt x="2762250" y="647697"/>
                </a:lnTo>
                <a:cubicBezTo>
                  <a:pt x="2762250" y="731867"/>
                  <a:pt x="2694017" y="800100"/>
                  <a:pt x="2609847" y="800100"/>
                </a:cubicBezTo>
                <a:lnTo>
                  <a:pt x="152403" y="800100"/>
                </a:lnTo>
                <a:cubicBezTo>
                  <a:pt x="68290" y="800100"/>
                  <a:pt x="0" y="731810"/>
                  <a:pt x="0" y="647697"/>
                </a:cubicBezTo>
                <a:lnTo>
                  <a:pt x="0" y="152403"/>
                </a:lnTo>
                <a:cubicBezTo>
                  <a:pt x="0" y="68290"/>
                  <a:pt x="68290" y="0"/>
                  <a:pt x="152403" y="0"/>
                </a:cubicBezTo>
                <a:close/>
              </a:path>
            </a:pathLst>
          </a:custGeom>
          <a:solidFill>
            <a:srgbClr val="FFFFFF">
              <a:alpha val="80000"/>
            </a:srgbClr>
          </a:solidFill>
          <a:ln/>
          <a:effectLst>
            <a:outerShdw blurRad="142875" dist="95250" dir="5400000" algn="bl" rotWithShape="0">
              <a:srgbClr val="000000">
                <a:alpha val="10196"/>
              </a:srgbClr>
            </a:outerShdw>
          </a:effectLst>
        </p:spPr>
      </p:sp>
      <p:sp>
        <p:nvSpPr>
          <p:cNvPr id="10" name="Shape 7"/>
          <p:cNvSpPr/>
          <p:nvPr/>
        </p:nvSpPr>
        <p:spPr>
          <a:xfrm>
            <a:off x="5063282" y="5595938"/>
            <a:ext cx="342900" cy="342900"/>
          </a:xfrm>
          <a:custGeom>
            <a:avLst/>
            <a:gdLst/>
            <a:ahLst/>
            <a:cxnLst/>
            <a:rect l="l" t="t" r="r" b="b"/>
            <a:pathLst>
              <a:path w="342900" h="342900">
                <a:moveTo>
                  <a:pt x="342900" y="171450"/>
                </a:moveTo>
                <a:cubicBezTo>
                  <a:pt x="342900" y="172053"/>
                  <a:pt x="342900" y="172656"/>
                  <a:pt x="342900" y="173258"/>
                </a:cubicBezTo>
                <a:cubicBezTo>
                  <a:pt x="342632" y="197703"/>
                  <a:pt x="320397" y="214313"/>
                  <a:pt x="295952" y="214313"/>
                </a:cubicBezTo>
                <a:lnTo>
                  <a:pt x="230386" y="214313"/>
                </a:lnTo>
                <a:cubicBezTo>
                  <a:pt x="212638" y="214313"/>
                  <a:pt x="198239" y="228712"/>
                  <a:pt x="198239" y="246459"/>
                </a:cubicBezTo>
                <a:cubicBezTo>
                  <a:pt x="198239" y="248736"/>
                  <a:pt x="198507" y="250947"/>
                  <a:pt x="198909" y="253090"/>
                </a:cubicBezTo>
                <a:cubicBezTo>
                  <a:pt x="200315" y="259921"/>
                  <a:pt x="203262" y="266484"/>
                  <a:pt x="206142" y="273114"/>
                </a:cubicBezTo>
                <a:cubicBezTo>
                  <a:pt x="210227" y="282357"/>
                  <a:pt x="214246" y="291532"/>
                  <a:pt x="214246" y="301243"/>
                </a:cubicBezTo>
                <a:cubicBezTo>
                  <a:pt x="214246" y="322540"/>
                  <a:pt x="199779" y="341895"/>
                  <a:pt x="178482" y="342766"/>
                </a:cubicBezTo>
                <a:cubicBezTo>
                  <a:pt x="176138" y="342833"/>
                  <a:pt x="173794" y="342900"/>
                  <a:pt x="171383" y="342900"/>
                </a:cubicBezTo>
                <a:cubicBezTo>
                  <a:pt x="76684" y="342900"/>
                  <a:pt x="-67" y="266149"/>
                  <a:pt x="-67" y="171450"/>
                </a:cubicBezTo>
                <a:cubicBezTo>
                  <a:pt x="-67" y="76751"/>
                  <a:pt x="76751" y="0"/>
                  <a:pt x="171450" y="0"/>
                </a:cubicBezTo>
                <a:cubicBezTo>
                  <a:pt x="266149" y="0"/>
                  <a:pt x="342900" y="76751"/>
                  <a:pt x="342900" y="171450"/>
                </a:cubicBezTo>
                <a:close/>
                <a:moveTo>
                  <a:pt x="85725" y="192881"/>
                </a:moveTo>
                <a:cubicBezTo>
                  <a:pt x="85725" y="181053"/>
                  <a:pt x="76122" y="171450"/>
                  <a:pt x="64294" y="171450"/>
                </a:cubicBezTo>
                <a:cubicBezTo>
                  <a:pt x="52466" y="171450"/>
                  <a:pt x="42863" y="181053"/>
                  <a:pt x="42863" y="192881"/>
                </a:cubicBezTo>
                <a:cubicBezTo>
                  <a:pt x="42863" y="204709"/>
                  <a:pt x="52466" y="214313"/>
                  <a:pt x="64294" y="214313"/>
                </a:cubicBezTo>
                <a:cubicBezTo>
                  <a:pt x="76122" y="214313"/>
                  <a:pt x="85725" y="204709"/>
                  <a:pt x="85725" y="192881"/>
                </a:cubicBezTo>
                <a:close/>
                <a:moveTo>
                  <a:pt x="85725" y="128588"/>
                </a:moveTo>
                <a:cubicBezTo>
                  <a:pt x="97553" y="128588"/>
                  <a:pt x="107156" y="118984"/>
                  <a:pt x="107156" y="107156"/>
                </a:cubicBezTo>
                <a:cubicBezTo>
                  <a:pt x="107156" y="95328"/>
                  <a:pt x="97553" y="85725"/>
                  <a:pt x="85725" y="85725"/>
                </a:cubicBezTo>
                <a:cubicBezTo>
                  <a:pt x="73897" y="85725"/>
                  <a:pt x="64294" y="95328"/>
                  <a:pt x="64294" y="107156"/>
                </a:cubicBezTo>
                <a:cubicBezTo>
                  <a:pt x="64294" y="118984"/>
                  <a:pt x="73897" y="128588"/>
                  <a:pt x="85725" y="128588"/>
                </a:cubicBezTo>
                <a:close/>
                <a:moveTo>
                  <a:pt x="192881" y="64294"/>
                </a:moveTo>
                <a:cubicBezTo>
                  <a:pt x="192881" y="52466"/>
                  <a:pt x="183278" y="42863"/>
                  <a:pt x="171450" y="42863"/>
                </a:cubicBezTo>
                <a:cubicBezTo>
                  <a:pt x="159622" y="42863"/>
                  <a:pt x="150019" y="52466"/>
                  <a:pt x="150019" y="64294"/>
                </a:cubicBezTo>
                <a:cubicBezTo>
                  <a:pt x="150019" y="76122"/>
                  <a:pt x="159622" y="85725"/>
                  <a:pt x="171450" y="85725"/>
                </a:cubicBezTo>
                <a:cubicBezTo>
                  <a:pt x="183278" y="85725"/>
                  <a:pt x="192881" y="76122"/>
                  <a:pt x="192881" y="64294"/>
                </a:cubicBezTo>
                <a:close/>
                <a:moveTo>
                  <a:pt x="257175" y="128588"/>
                </a:moveTo>
                <a:cubicBezTo>
                  <a:pt x="269003" y="128588"/>
                  <a:pt x="278606" y="118984"/>
                  <a:pt x="278606" y="107156"/>
                </a:cubicBezTo>
                <a:cubicBezTo>
                  <a:pt x="278606" y="95328"/>
                  <a:pt x="269003" y="85725"/>
                  <a:pt x="257175" y="85725"/>
                </a:cubicBezTo>
                <a:cubicBezTo>
                  <a:pt x="245347" y="85725"/>
                  <a:pt x="235744" y="95328"/>
                  <a:pt x="235744" y="107156"/>
                </a:cubicBezTo>
                <a:cubicBezTo>
                  <a:pt x="235744" y="118984"/>
                  <a:pt x="245347" y="128588"/>
                  <a:pt x="257175" y="128588"/>
                </a:cubicBezTo>
                <a:close/>
              </a:path>
            </a:pathLst>
          </a:custGeom>
          <a:solidFill>
            <a:srgbClr val="34C759"/>
          </a:solidFill>
          <a:ln/>
        </p:spPr>
      </p:sp>
      <p:sp>
        <p:nvSpPr>
          <p:cNvPr id="11" name="Text 8"/>
          <p:cNvSpPr/>
          <p:nvPr/>
        </p:nvSpPr>
        <p:spPr>
          <a:xfrm>
            <a:off x="5601444" y="5519738"/>
            <a:ext cx="1647825" cy="228600"/>
          </a:xfrm>
          <a:prstGeom prst="rect">
            <a:avLst/>
          </a:prstGeom>
          <a:noFill/>
          <a:ln/>
        </p:spPr>
        <p:txBody>
          <a:bodyPr wrap="square" lIns="0" tIns="0" rIns="0" bIns="0" rtlCol="0" anchor="ctr"/>
          <a:lstStyle/>
          <a:p>
            <a:pPr>
              <a:lnSpc>
                <a:spcPct val="130000"/>
              </a:lnSpc>
            </a:pPr>
            <a:r>
              <a:rPr lang="en-US" sz="1200" dirty="0">
                <a:solidFill>
                  <a:srgbClr val="1D1D1F">
                    <a:alpha val="70000"/>
                  </a:srgbClr>
                </a:solidFill>
                <a:latin typeface="MiSans" pitchFamily="34" charset="0"/>
                <a:ea typeface="MiSans" pitchFamily="34" charset="-122"/>
                <a:cs typeface="MiSans" pitchFamily="34" charset="-120"/>
              </a:rPr>
              <a:t>Dành cho các bạn nhỏ</a:t>
            </a:r>
            <a:endParaRPr lang="en-US" sz="1600" dirty="0"/>
          </a:p>
        </p:txBody>
      </p:sp>
      <p:sp>
        <p:nvSpPr>
          <p:cNvPr id="12" name="Text 9"/>
          <p:cNvSpPr/>
          <p:nvPr/>
        </p:nvSpPr>
        <p:spPr>
          <a:xfrm>
            <a:off x="5601444" y="5748338"/>
            <a:ext cx="1666875" cy="266700"/>
          </a:xfrm>
          <a:prstGeom prst="rect">
            <a:avLst/>
          </a:prstGeom>
          <a:noFill/>
          <a:ln/>
        </p:spPr>
        <p:txBody>
          <a:bodyPr wrap="square" lIns="0" tIns="0" rIns="0" bIns="0" rtlCol="0" anchor="ctr"/>
          <a:lstStyle/>
          <a:p>
            <a:pPr>
              <a:lnSpc>
                <a:spcPct val="120000"/>
              </a:lnSpc>
            </a:pPr>
            <a:r>
              <a:rPr lang="en-US" sz="1500" b="1" dirty="0">
                <a:solidFill>
                  <a:srgbClr val="1D1D1F"/>
                </a:solidFill>
                <a:latin typeface="MiSans" pitchFamily="34" charset="0"/>
                <a:ea typeface="MiSans" pitchFamily="34" charset="-122"/>
                <a:cs typeface="MiSans" pitchFamily="34" charset="-120"/>
              </a:rPr>
              <a:t>Lớp 1 - Tiểu học</a:t>
            </a:r>
            <a:endParaRPr lang="en-US" sz="1600"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5F5F7"/>
        </a:solidFill>
        <a:effectLst/>
      </p:bgPr>
    </p:bg>
    <p:spTree>
      <p:nvGrpSpPr>
        <p:cNvPr id="1" name=""/>
        <p:cNvGrpSpPr/>
        <p:nvPr/>
      </p:nvGrpSpPr>
      <p:grpSpPr>
        <a:xfrm>
          <a:off x="0" y="0"/>
          <a:ext cx="0" cy="0"/>
          <a:chOff x="0" y="0"/>
          <a:chExt cx="0" cy="0"/>
        </a:xfrm>
      </p:grpSpPr>
      <p:pic>
        <p:nvPicPr>
          <p:cNvPr id="2" name="Image 0" descr="https://kimi-web-img.moonshot.cn/img/png.pngtree.com/3eaddacb7c87dcf9e40634e6735e5167c89880f3.webp"/>
          <p:cNvPicPr>
            <a:picLocks noChangeAspect="1"/>
          </p:cNvPicPr>
          <p:nvPr/>
        </p:nvPicPr>
        <p:blipFill>
          <a:blip r:embed="rId3">
            <a:alphaModFix amt="15000"/>
          </a:blip>
          <a:srcRect t="21875" b="21875"/>
          <a:stretch/>
        </p:blipFill>
        <p:spPr>
          <a:xfrm>
            <a:off x="0" y="0"/>
            <a:ext cx="12192000" cy="6858000"/>
          </a:xfrm>
          <a:prstGeom prst="roundRect">
            <a:avLst>
              <a:gd name="adj" fmla="val 0"/>
            </a:avLst>
          </a:prstGeom>
        </p:spPr>
      </p:pic>
      <p:sp>
        <p:nvSpPr>
          <p:cNvPr id="3"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flip="none" rotWithShape="1">
            <a:gsLst>
              <a:gs pos="0">
                <a:srgbClr val="34C759">
                  <a:alpha val="20000"/>
                </a:srgbClr>
              </a:gs>
              <a:gs pos="50000">
                <a:srgbClr val="000000">
                  <a:alpha val="0"/>
                </a:srgbClr>
              </a:gs>
              <a:gs pos="100000">
                <a:srgbClr val="5AC8FA">
                  <a:alpha val="20000"/>
                </a:srgbClr>
              </a:gs>
            </a:gsLst>
            <a:lin ang="2700000" scaled="1"/>
          </a:gradFill>
          <a:ln/>
        </p:spPr>
      </p:sp>
      <p:sp>
        <p:nvSpPr>
          <p:cNvPr id="4" name="Shape 1"/>
          <p:cNvSpPr/>
          <p:nvPr/>
        </p:nvSpPr>
        <p:spPr>
          <a:xfrm>
            <a:off x="4596557" y="154781"/>
            <a:ext cx="3000375" cy="495300"/>
          </a:xfrm>
          <a:custGeom>
            <a:avLst/>
            <a:gdLst/>
            <a:ahLst/>
            <a:cxnLst/>
            <a:rect l="l" t="t" r="r" b="b"/>
            <a:pathLst>
              <a:path w="3000375" h="495300">
                <a:moveTo>
                  <a:pt x="247650" y="0"/>
                </a:moveTo>
                <a:lnTo>
                  <a:pt x="2752725" y="0"/>
                </a:lnTo>
                <a:cubicBezTo>
                  <a:pt x="2889407" y="0"/>
                  <a:pt x="3000375" y="110968"/>
                  <a:pt x="3000375" y="247650"/>
                </a:cubicBezTo>
                <a:lnTo>
                  <a:pt x="3000375" y="247650"/>
                </a:lnTo>
                <a:cubicBezTo>
                  <a:pt x="3000375" y="384332"/>
                  <a:pt x="2889407" y="495300"/>
                  <a:pt x="2752725" y="495300"/>
                </a:cubicBezTo>
                <a:lnTo>
                  <a:pt x="247650" y="495300"/>
                </a:lnTo>
                <a:cubicBezTo>
                  <a:pt x="110968" y="495300"/>
                  <a:pt x="0" y="384332"/>
                  <a:pt x="0" y="247650"/>
                </a:cubicBezTo>
                <a:lnTo>
                  <a:pt x="0" y="247650"/>
                </a:lnTo>
                <a:cubicBezTo>
                  <a:pt x="0" y="110968"/>
                  <a:pt x="110968" y="0"/>
                  <a:pt x="247650" y="0"/>
                </a:cubicBezTo>
                <a:close/>
              </a:path>
            </a:pathLst>
          </a:custGeom>
          <a:solidFill>
            <a:srgbClr val="34C759"/>
          </a:solidFill>
          <a:ln/>
          <a:effectLst>
            <a:outerShdw blurRad="142875" dist="95250" dir="5400000" algn="bl" rotWithShape="0">
              <a:srgbClr val="000000">
                <a:alpha val="10196"/>
              </a:srgbClr>
            </a:outerShdw>
          </a:effectLst>
        </p:spPr>
      </p:sp>
      <p:sp>
        <p:nvSpPr>
          <p:cNvPr id="5" name="Text 2"/>
          <p:cNvSpPr/>
          <p:nvPr/>
        </p:nvSpPr>
        <p:spPr>
          <a:xfrm>
            <a:off x="4853732" y="269081"/>
            <a:ext cx="2486025" cy="266700"/>
          </a:xfrm>
          <a:prstGeom prst="rect">
            <a:avLst/>
          </a:prstGeom>
          <a:noFill/>
          <a:ln/>
        </p:spPr>
        <p:txBody>
          <a:bodyPr wrap="square" lIns="0" tIns="0" rIns="0" bIns="0" rtlCol="0" anchor="ctr"/>
          <a:lstStyle/>
          <a:p>
            <a:pPr algn="ctr">
              <a:lnSpc>
                <a:spcPct val="120000"/>
              </a:lnSpc>
            </a:pPr>
            <a:r>
              <a:rPr lang="en-US" sz="1500" b="1" kern="0" spc="75" dirty="0">
                <a:solidFill>
                  <a:srgbClr val="FFFFFF"/>
                </a:solidFill>
                <a:latin typeface="MiSans" pitchFamily="34" charset="0"/>
                <a:ea typeface="MiSans" pitchFamily="34" charset="-122"/>
                <a:cs typeface="MiSans" pitchFamily="34" charset="-120"/>
              </a:rPr>
              <a:t>KẾT THÚC CÂU CHUYỆN</a:t>
            </a:r>
            <a:endParaRPr lang="en-US" sz="1600" dirty="0"/>
          </a:p>
        </p:txBody>
      </p:sp>
      <p:sp>
        <p:nvSpPr>
          <p:cNvPr id="6" name="Text 3"/>
          <p:cNvSpPr/>
          <p:nvPr/>
        </p:nvSpPr>
        <p:spPr>
          <a:xfrm>
            <a:off x="3767286" y="1107281"/>
            <a:ext cx="4657725" cy="1714500"/>
          </a:xfrm>
          <a:prstGeom prst="rect">
            <a:avLst/>
          </a:prstGeom>
          <a:noFill/>
          <a:ln/>
        </p:spPr>
        <p:txBody>
          <a:bodyPr wrap="square" lIns="0" tIns="0" rIns="0" bIns="0" rtlCol="0" anchor="ctr"/>
          <a:lstStyle/>
          <a:p>
            <a:pPr algn="ctr">
              <a:lnSpc>
                <a:spcPct val="100000"/>
              </a:lnSpc>
            </a:pPr>
            <a:r>
              <a:rPr lang="en-US" sz="5400" b="1" dirty="0">
                <a:solidFill>
                  <a:srgbClr val="1D1D1F"/>
                </a:solidFill>
                <a:latin typeface="ZCOOL KuaiLe" pitchFamily="34" charset="0"/>
                <a:ea typeface="ZCOOL KuaiLe" pitchFamily="34" charset="-122"/>
                <a:cs typeface="ZCOOL KuaiLe" pitchFamily="34" charset="-120"/>
              </a:rPr>
              <a:t>Cảm Ơn</a:t>
            </a:r>
            <a:endParaRPr lang="en-US" sz="1600" dirty="0"/>
          </a:p>
          <a:p>
            <a:pPr algn="ctr">
              <a:lnSpc>
                <a:spcPct val="100000"/>
              </a:lnSpc>
            </a:pPr>
            <a:r>
              <a:rPr lang="en-US" sz="5400" b="1" dirty="0">
                <a:solidFill>
                  <a:srgbClr val="34C759"/>
                </a:solidFill>
                <a:latin typeface="ZCOOL KuaiLe" pitchFamily="34" charset="0"/>
                <a:ea typeface="ZCOOL KuaiLe" pitchFamily="34" charset="-122"/>
                <a:cs typeface="ZCOOL KuaiLe" pitchFamily="34" charset="-120"/>
              </a:rPr>
              <a:t>Các Bạn Nhỏ!</a:t>
            </a:r>
            <a:endParaRPr lang="en-US" sz="1600" dirty="0"/>
          </a:p>
        </p:txBody>
      </p:sp>
      <p:sp>
        <p:nvSpPr>
          <p:cNvPr id="7" name="Shape 4"/>
          <p:cNvSpPr/>
          <p:nvPr/>
        </p:nvSpPr>
        <p:spPr>
          <a:xfrm>
            <a:off x="5486400" y="3050381"/>
            <a:ext cx="1219200" cy="0"/>
          </a:xfrm>
          <a:custGeom>
            <a:avLst/>
            <a:gdLst/>
            <a:ahLst/>
            <a:cxnLst/>
            <a:rect l="l" t="t" r="r" b="b"/>
            <a:pathLst>
              <a:path w="1219200">
                <a:moveTo>
                  <a:pt x="0" y="0"/>
                </a:moveTo>
                <a:lnTo>
                  <a:pt x="1219200" y="0"/>
                </a:lnTo>
                <a:lnTo>
                  <a:pt x="1219200" y="0"/>
                </a:lnTo>
                <a:lnTo>
                  <a:pt x="0" y="0"/>
                </a:lnTo>
                <a:lnTo>
                  <a:pt x="0" y="0"/>
                </a:lnTo>
                <a:close/>
              </a:path>
            </a:pathLst>
          </a:custGeom>
          <a:solidFill>
            <a:srgbClr val="FF9500"/>
          </a:solidFill>
          <a:ln/>
        </p:spPr>
      </p:sp>
      <p:sp>
        <p:nvSpPr>
          <p:cNvPr id="8" name="Text 5"/>
          <p:cNvSpPr/>
          <p:nvPr/>
        </p:nvSpPr>
        <p:spPr>
          <a:xfrm>
            <a:off x="2971056" y="3278981"/>
            <a:ext cx="6248400" cy="371475"/>
          </a:xfrm>
          <a:prstGeom prst="rect">
            <a:avLst/>
          </a:prstGeom>
          <a:noFill/>
          <a:ln/>
        </p:spPr>
        <p:txBody>
          <a:bodyPr wrap="square" lIns="0" tIns="0" rIns="0" bIns="0" rtlCol="0" anchor="ctr"/>
          <a:lstStyle/>
          <a:p>
            <a:pPr algn="ctr">
              <a:lnSpc>
                <a:spcPct val="140000"/>
              </a:lnSpc>
            </a:pPr>
            <a:r>
              <a:rPr lang="en-US" sz="1800" dirty="0">
                <a:solidFill>
                  <a:srgbClr val="1D1D1F">
                    <a:alpha val="80000"/>
                  </a:srgbClr>
                </a:solidFill>
                <a:latin typeface="MiSans" pitchFamily="34" charset="0"/>
                <a:ea typeface="MiSans" pitchFamily="34" charset="-122"/>
                <a:cs typeface="MiSans" pitchFamily="34" charset="-120"/>
              </a:rPr>
              <a:t>Câu chuyện đến đây là hết rồi!</a:t>
            </a:r>
            <a:endParaRPr lang="en-US" sz="1600" dirty="0"/>
          </a:p>
        </p:txBody>
      </p:sp>
      <p:sp>
        <p:nvSpPr>
          <p:cNvPr id="9" name="Text 6"/>
          <p:cNvSpPr/>
          <p:nvPr/>
        </p:nvSpPr>
        <p:spPr>
          <a:xfrm>
            <a:off x="2980581" y="3802856"/>
            <a:ext cx="6229350" cy="314325"/>
          </a:xfrm>
          <a:prstGeom prst="rect">
            <a:avLst/>
          </a:prstGeom>
          <a:noFill/>
          <a:ln/>
        </p:spPr>
        <p:txBody>
          <a:bodyPr wrap="square" lIns="0" tIns="0" rIns="0" bIns="0" rtlCol="0" anchor="ctr"/>
          <a:lstStyle/>
          <a:p>
            <a:pPr algn="ctr">
              <a:lnSpc>
                <a:spcPct val="140000"/>
              </a:lnSpc>
            </a:pPr>
            <a:r>
              <a:rPr lang="en-US" sz="1500" dirty="0">
                <a:solidFill>
                  <a:srgbClr val="1D1D1F">
                    <a:alpha val="70000"/>
                  </a:srgbClr>
                </a:solidFill>
                <a:latin typeface="MiSans" pitchFamily="34" charset="0"/>
                <a:ea typeface="MiSans" pitchFamily="34" charset="-122"/>
                <a:cs typeface="MiSans" pitchFamily="34" charset="-120"/>
              </a:rPr>
              <a:t>Các bạn nhỏ hãy học tập Thỏ con </a:t>
            </a:r>
            <a:r>
              <a:rPr lang="en-US" sz="1500" b="1" dirty="0">
                <a:solidFill>
                  <a:srgbClr val="34C759"/>
                </a:solidFill>
                <a:latin typeface="MiSans" pitchFamily="34" charset="0"/>
                <a:ea typeface="MiSans" pitchFamily="34" charset="-122"/>
                <a:cs typeface="MiSans" pitchFamily="34" charset="-120"/>
              </a:rPr>
              <a:t>siêng năng học hỏi</a:t>
            </a:r>
            <a:r>
              <a:rPr lang="en-US" sz="1500" dirty="0">
                <a:solidFill>
                  <a:srgbClr val="1D1D1F">
                    <a:alpha val="70000"/>
                  </a:srgbClr>
                </a:solidFill>
                <a:latin typeface="MiSans" pitchFamily="34" charset="0"/>
                <a:ea typeface="MiSans" pitchFamily="34" charset="-122"/>
                <a:cs typeface="MiSans" pitchFamily="34" charset="-120"/>
              </a:rPr>
              <a:t> và </a:t>
            </a:r>
            <a:r>
              <a:rPr lang="en-US" sz="1500" b="1" dirty="0">
                <a:solidFill>
                  <a:srgbClr val="5AC8FA"/>
                </a:solidFill>
                <a:latin typeface="MiSans" pitchFamily="34" charset="0"/>
                <a:ea typeface="MiSans" pitchFamily="34" charset="-122"/>
                <a:cs typeface="MiSans" pitchFamily="34" charset="-120"/>
              </a:rPr>
              <a:t>sáng tạo</a:t>
            </a:r>
            <a:r>
              <a:rPr lang="en-US" sz="1500" dirty="0">
                <a:solidFill>
                  <a:srgbClr val="1D1D1F">
                    <a:alpha val="70000"/>
                  </a:srgbClr>
                </a:solidFill>
                <a:latin typeface="MiSans" pitchFamily="34" charset="0"/>
                <a:ea typeface="MiSans" pitchFamily="34" charset="-122"/>
                <a:cs typeface="MiSans" pitchFamily="34" charset="-120"/>
              </a:rPr>
              <a:t> nhé!</a:t>
            </a:r>
            <a:endParaRPr lang="en-US" sz="1600" dirty="0"/>
          </a:p>
        </p:txBody>
      </p:sp>
      <p:sp>
        <p:nvSpPr>
          <p:cNvPr id="10" name="Shape 7"/>
          <p:cNvSpPr/>
          <p:nvPr/>
        </p:nvSpPr>
        <p:spPr>
          <a:xfrm>
            <a:off x="4078039" y="4417219"/>
            <a:ext cx="1209675" cy="1295400"/>
          </a:xfrm>
          <a:custGeom>
            <a:avLst/>
            <a:gdLst/>
            <a:ahLst/>
            <a:cxnLst/>
            <a:rect l="l" t="t" r="r" b="b"/>
            <a:pathLst>
              <a:path w="1209675" h="1295400">
                <a:moveTo>
                  <a:pt x="152395" y="0"/>
                </a:moveTo>
                <a:lnTo>
                  <a:pt x="1057280" y="0"/>
                </a:lnTo>
                <a:cubicBezTo>
                  <a:pt x="1141389" y="0"/>
                  <a:pt x="1209675" y="68286"/>
                  <a:pt x="1209675" y="152395"/>
                </a:cubicBezTo>
                <a:lnTo>
                  <a:pt x="1209675" y="1143005"/>
                </a:lnTo>
                <a:cubicBezTo>
                  <a:pt x="1209675" y="1227114"/>
                  <a:pt x="1141389" y="1295400"/>
                  <a:pt x="1057280" y="1295400"/>
                </a:cubicBezTo>
                <a:lnTo>
                  <a:pt x="152395" y="1295400"/>
                </a:lnTo>
                <a:cubicBezTo>
                  <a:pt x="68286" y="1295400"/>
                  <a:pt x="0" y="1227114"/>
                  <a:pt x="0" y="1143005"/>
                </a:cubicBezTo>
                <a:lnTo>
                  <a:pt x="0" y="152395"/>
                </a:lnTo>
                <a:cubicBezTo>
                  <a:pt x="0" y="68286"/>
                  <a:pt x="68286" y="0"/>
                  <a:pt x="152395" y="0"/>
                </a:cubicBezTo>
                <a:close/>
              </a:path>
            </a:pathLst>
          </a:custGeom>
          <a:solidFill>
            <a:srgbClr val="FFFFFF">
              <a:alpha val="80000"/>
            </a:srgbClr>
          </a:solidFill>
          <a:ln/>
          <a:effectLst>
            <a:outerShdw blurRad="238125" dist="190500" dir="5400000" algn="bl" rotWithShape="0">
              <a:srgbClr val="000000">
                <a:alpha val="10196"/>
              </a:srgbClr>
            </a:outerShdw>
          </a:effectLst>
        </p:spPr>
      </p:sp>
      <p:sp>
        <p:nvSpPr>
          <p:cNvPr id="11" name="Shape 8"/>
          <p:cNvSpPr/>
          <p:nvPr/>
        </p:nvSpPr>
        <p:spPr>
          <a:xfrm>
            <a:off x="4454723" y="4645819"/>
            <a:ext cx="457200" cy="457200"/>
          </a:xfrm>
          <a:custGeom>
            <a:avLst/>
            <a:gdLst/>
            <a:ahLst/>
            <a:cxnLst/>
            <a:rect l="l" t="t" r="r" b="b"/>
            <a:pathLst>
              <a:path w="457200" h="457200">
                <a:moveTo>
                  <a:pt x="228600" y="135731"/>
                </a:moveTo>
                <a:cubicBezTo>
                  <a:pt x="271970" y="135731"/>
                  <a:pt x="307181" y="100520"/>
                  <a:pt x="307181" y="57150"/>
                </a:cubicBezTo>
                <a:cubicBezTo>
                  <a:pt x="307181" y="13780"/>
                  <a:pt x="271970" y="-21431"/>
                  <a:pt x="228600" y="-21431"/>
                </a:cubicBezTo>
                <a:cubicBezTo>
                  <a:pt x="185230" y="-21431"/>
                  <a:pt x="150019" y="13780"/>
                  <a:pt x="150019" y="57150"/>
                </a:cubicBezTo>
                <a:cubicBezTo>
                  <a:pt x="150019" y="100520"/>
                  <a:pt x="185230" y="135731"/>
                  <a:pt x="228600" y="135731"/>
                </a:cubicBezTo>
                <a:close/>
                <a:moveTo>
                  <a:pt x="228600" y="402461"/>
                </a:moveTo>
                <a:lnTo>
                  <a:pt x="228600" y="269141"/>
                </a:lnTo>
                <a:cubicBezTo>
                  <a:pt x="243155" y="263069"/>
                  <a:pt x="257979" y="256907"/>
                  <a:pt x="272981" y="250656"/>
                </a:cubicBezTo>
                <a:cubicBezTo>
                  <a:pt x="307806" y="236190"/>
                  <a:pt x="345132" y="228689"/>
                  <a:pt x="382905" y="228689"/>
                </a:cubicBezTo>
                <a:lnTo>
                  <a:pt x="400050" y="228689"/>
                </a:lnTo>
                <a:lnTo>
                  <a:pt x="400050" y="371564"/>
                </a:lnTo>
                <a:lnTo>
                  <a:pt x="382905" y="371564"/>
                </a:lnTo>
                <a:cubicBezTo>
                  <a:pt x="330131" y="371564"/>
                  <a:pt x="277803" y="382012"/>
                  <a:pt x="229046" y="402372"/>
                </a:cubicBezTo>
                <a:lnTo>
                  <a:pt x="228600" y="402550"/>
                </a:lnTo>
                <a:close/>
                <a:moveTo>
                  <a:pt x="228600" y="207169"/>
                </a:moveTo>
                <a:lnTo>
                  <a:pt x="206186" y="197793"/>
                </a:lnTo>
                <a:cubicBezTo>
                  <a:pt x="164396" y="180380"/>
                  <a:pt x="119569" y="171450"/>
                  <a:pt x="74295" y="171450"/>
                </a:cubicBezTo>
                <a:lnTo>
                  <a:pt x="42863" y="171450"/>
                </a:lnTo>
                <a:cubicBezTo>
                  <a:pt x="19199" y="171450"/>
                  <a:pt x="0" y="190649"/>
                  <a:pt x="0" y="214313"/>
                </a:cubicBezTo>
                <a:lnTo>
                  <a:pt x="0" y="385763"/>
                </a:lnTo>
                <a:cubicBezTo>
                  <a:pt x="0" y="409426"/>
                  <a:pt x="19199" y="428625"/>
                  <a:pt x="42863" y="428625"/>
                </a:cubicBezTo>
                <a:lnTo>
                  <a:pt x="74295" y="428625"/>
                </a:lnTo>
                <a:cubicBezTo>
                  <a:pt x="119569" y="428625"/>
                  <a:pt x="164396" y="437555"/>
                  <a:pt x="206186" y="454968"/>
                </a:cubicBezTo>
                <a:lnTo>
                  <a:pt x="217616" y="459700"/>
                </a:lnTo>
                <a:cubicBezTo>
                  <a:pt x="224671" y="462647"/>
                  <a:pt x="232529" y="462647"/>
                  <a:pt x="239584" y="459700"/>
                </a:cubicBezTo>
                <a:lnTo>
                  <a:pt x="251014" y="454968"/>
                </a:lnTo>
                <a:cubicBezTo>
                  <a:pt x="292804" y="437555"/>
                  <a:pt x="337631" y="428625"/>
                  <a:pt x="382905" y="428625"/>
                </a:cubicBezTo>
                <a:lnTo>
                  <a:pt x="414338" y="428625"/>
                </a:lnTo>
                <a:cubicBezTo>
                  <a:pt x="438001" y="428625"/>
                  <a:pt x="457200" y="409426"/>
                  <a:pt x="457200" y="385762"/>
                </a:cubicBezTo>
                <a:lnTo>
                  <a:pt x="457200" y="214312"/>
                </a:lnTo>
                <a:cubicBezTo>
                  <a:pt x="457200" y="190649"/>
                  <a:pt x="438001" y="171450"/>
                  <a:pt x="414338" y="171450"/>
                </a:cubicBezTo>
                <a:lnTo>
                  <a:pt x="382905" y="171450"/>
                </a:lnTo>
                <a:cubicBezTo>
                  <a:pt x="337631" y="171450"/>
                  <a:pt x="292804" y="180380"/>
                  <a:pt x="251014" y="197793"/>
                </a:cubicBezTo>
                <a:lnTo>
                  <a:pt x="228600" y="207169"/>
                </a:lnTo>
                <a:close/>
              </a:path>
            </a:pathLst>
          </a:custGeom>
          <a:solidFill>
            <a:srgbClr val="34C759"/>
          </a:solidFill>
          <a:ln/>
        </p:spPr>
      </p:sp>
      <p:sp>
        <p:nvSpPr>
          <p:cNvPr id="12" name="Text 9"/>
          <p:cNvSpPr/>
          <p:nvPr/>
        </p:nvSpPr>
        <p:spPr>
          <a:xfrm>
            <a:off x="4263777" y="5217319"/>
            <a:ext cx="838200" cy="266700"/>
          </a:xfrm>
          <a:prstGeom prst="rect">
            <a:avLst/>
          </a:prstGeom>
          <a:noFill/>
          <a:ln/>
        </p:spPr>
        <p:txBody>
          <a:bodyPr wrap="square" lIns="0" tIns="0" rIns="0" bIns="0" rtlCol="0" anchor="ctr"/>
          <a:lstStyle/>
          <a:p>
            <a:pPr algn="ctr">
              <a:lnSpc>
                <a:spcPct val="130000"/>
              </a:lnSpc>
            </a:pPr>
            <a:r>
              <a:rPr lang="en-US" sz="1350" b="1" dirty="0">
                <a:solidFill>
                  <a:srgbClr val="1D1D1F"/>
                </a:solidFill>
                <a:latin typeface="MiSans" pitchFamily="34" charset="0"/>
                <a:ea typeface="MiSans" pitchFamily="34" charset="-122"/>
                <a:cs typeface="MiSans" pitchFamily="34" charset="-120"/>
              </a:rPr>
              <a:t>Đọc Sách</a:t>
            </a:r>
            <a:endParaRPr lang="en-US" sz="1600" dirty="0"/>
          </a:p>
        </p:txBody>
      </p:sp>
      <p:sp>
        <p:nvSpPr>
          <p:cNvPr id="13" name="Shape 10"/>
          <p:cNvSpPr/>
          <p:nvPr/>
        </p:nvSpPr>
        <p:spPr>
          <a:xfrm>
            <a:off x="5517207" y="4417219"/>
            <a:ext cx="1171575" cy="1295400"/>
          </a:xfrm>
          <a:custGeom>
            <a:avLst/>
            <a:gdLst/>
            <a:ahLst/>
            <a:cxnLst/>
            <a:rect l="l" t="t" r="r" b="b"/>
            <a:pathLst>
              <a:path w="1171575" h="1295400">
                <a:moveTo>
                  <a:pt x="152398" y="0"/>
                </a:moveTo>
                <a:lnTo>
                  <a:pt x="1019177" y="0"/>
                </a:lnTo>
                <a:cubicBezTo>
                  <a:pt x="1103344" y="0"/>
                  <a:pt x="1171575" y="68231"/>
                  <a:pt x="1171575" y="152398"/>
                </a:cubicBezTo>
                <a:lnTo>
                  <a:pt x="1171575" y="1143002"/>
                </a:lnTo>
                <a:cubicBezTo>
                  <a:pt x="1171575" y="1227169"/>
                  <a:pt x="1103344" y="1295400"/>
                  <a:pt x="1019177" y="1295400"/>
                </a:cubicBezTo>
                <a:lnTo>
                  <a:pt x="152398" y="1295400"/>
                </a:lnTo>
                <a:cubicBezTo>
                  <a:pt x="68231" y="1295400"/>
                  <a:pt x="0" y="1227169"/>
                  <a:pt x="0" y="1143002"/>
                </a:cubicBezTo>
                <a:lnTo>
                  <a:pt x="0" y="152398"/>
                </a:lnTo>
                <a:cubicBezTo>
                  <a:pt x="0" y="68287"/>
                  <a:pt x="68287" y="0"/>
                  <a:pt x="152398" y="0"/>
                </a:cubicBezTo>
                <a:close/>
              </a:path>
            </a:pathLst>
          </a:custGeom>
          <a:solidFill>
            <a:srgbClr val="FFFFFF">
              <a:alpha val="80000"/>
            </a:srgbClr>
          </a:solidFill>
          <a:ln/>
          <a:effectLst>
            <a:outerShdw blurRad="238125" dist="190500" dir="5400000" algn="bl" rotWithShape="0">
              <a:srgbClr val="000000">
                <a:alpha val="10196"/>
              </a:srgbClr>
            </a:outerShdw>
          </a:effectLst>
        </p:spPr>
      </p:sp>
      <p:sp>
        <p:nvSpPr>
          <p:cNvPr id="14" name="Shape 11"/>
          <p:cNvSpPr/>
          <p:nvPr/>
        </p:nvSpPr>
        <p:spPr>
          <a:xfrm>
            <a:off x="5874395" y="4645819"/>
            <a:ext cx="457200" cy="457200"/>
          </a:xfrm>
          <a:custGeom>
            <a:avLst/>
            <a:gdLst/>
            <a:ahLst/>
            <a:cxnLst/>
            <a:rect l="l" t="t" r="r" b="b"/>
            <a:pathLst>
              <a:path w="457200" h="457200">
                <a:moveTo>
                  <a:pt x="457200" y="228600"/>
                </a:moveTo>
                <a:cubicBezTo>
                  <a:pt x="457200" y="229404"/>
                  <a:pt x="457200" y="230207"/>
                  <a:pt x="457200" y="231011"/>
                </a:cubicBezTo>
                <a:cubicBezTo>
                  <a:pt x="456843" y="263604"/>
                  <a:pt x="427196" y="285750"/>
                  <a:pt x="394603" y="285750"/>
                </a:cubicBezTo>
                <a:lnTo>
                  <a:pt x="307181" y="285750"/>
                </a:lnTo>
                <a:cubicBezTo>
                  <a:pt x="283518" y="285750"/>
                  <a:pt x="264319" y="304949"/>
                  <a:pt x="264319" y="328613"/>
                </a:cubicBezTo>
                <a:cubicBezTo>
                  <a:pt x="264319" y="331649"/>
                  <a:pt x="264676" y="334595"/>
                  <a:pt x="265212" y="337453"/>
                </a:cubicBezTo>
                <a:cubicBezTo>
                  <a:pt x="267087" y="346561"/>
                  <a:pt x="271016" y="355312"/>
                  <a:pt x="274856" y="364153"/>
                </a:cubicBezTo>
                <a:cubicBezTo>
                  <a:pt x="280303" y="376476"/>
                  <a:pt x="285661" y="388709"/>
                  <a:pt x="285661" y="401657"/>
                </a:cubicBezTo>
                <a:cubicBezTo>
                  <a:pt x="285661" y="430054"/>
                  <a:pt x="266373" y="455861"/>
                  <a:pt x="237976" y="457021"/>
                </a:cubicBezTo>
                <a:cubicBezTo>
                  <a:pt x="234851" y="457111"/>
                  <a:pt x="231725" y="457200"/>
                  <a:pt x="228511" y="457200"/>
                </a:cubicBezTo>
                <a:cubicBezTo>
                  <a:pt x="102245" y="457200"/>
                  <a:pt x="-89" y="354866"/>
                  <a:pt x="-89" y="228600"/>
                </a:cubicBezTo>
                <a:cubicBezTo>
                  <a:pt x="-89" y="102334"/>
                  <a:pt x="102334" y="0"/>
                  <a:pt x="228600" y="0"/>
                </a:cubicBezTo>
                <a:cubicBezTo>
                  <a:pt x="354866" y="0"/>
                  <a:pt x="457200" y="102334"/>
                  <a:pt x="457200" y="228600"/>
                </a:cubicBezTo>
                <a:close/>
                <a:moveTo>
                  <a:pt x="114300" y="257175"/>
                </a:moveTo>
                <a:cubicBezTo>
                  <a:pt x="114300" y="241404"/>
                  <a:pt x="101496" y="228600"/>
                  <a:pt x="85725" y="228600"/>
                </a:cubicBezTo>
                <a:cubicBezTo>
                  <a:pt x="69954" y="228600"/>
                  <a:pt x="57150" y="241404"/>
                  <a:pt x="57150" y="257175"/>
                </a:cubicBezTo>
                <a:cubicBezTo>
                  <a:pt x="57150" y="272946"/>
                  <a:pt x="69954" y="285750"/>
                  <a:pt x="85725" y="285750"/>
                </a:cubicBezTo>
                <a:cubicBezTo>
                  <a:pt x="101496" y="285750"/>
                  <a:pt x="114300" y="272946"/>
                  <a:pt x="114300" y="257175"/>
                </a:cubicBezTo>
                <a:close/>
                <a:moveTo>
                  <a:pt x="114300" y="171450"/>
                </a:moveTo>
                <a:cubicBezTo>
                  <a:pt x="130071" y="171450"/>
                  <a:pt x="142875" y="158646"/>
                  <a:pt x="142875" y="142875"/>
                </a:cubicBezTo>
                <a:cubicBezTo>
                  <a:pt x="142875" y="127104"/>
                  <a:pt x="130071" y="114300"/>
                  <a:pt x="114300" y="114300"/>
                </a:cubicBezTo>
                <a:cubicBezTo>
                  <a:pt x="98529" y="114300"/>
                  <a:pt x="85725" y="127104"/>
                  <a:pt x="85725" y="142875"/>
                </a:cubicBezTo>
                <a:cubicBezTo>
                  <a:pt x="85725" y="158646"/>
                  <a:pt x="98529" y="171450"/>
                  <a:pt x="114300" y="171450"/>
                </a:cubicBezTo>
                <a:close/>
                <a:moveTo>
                  <a:pt x="257175" y="85725"/>
                </a:moveTo>
                <a:cubicBezTo>
                  <a:pt x="257175" y="69954"/>
                  <a:pt x="244371" y="57150"/>
                  <a:pt x="228600" y="57150"/>
                </a:cubicBezTo>
                <a:cubicBezTo>
                  <a:pt x="212829" y="57150"/>
                  <a:pt x="200025" y="69954"/>
                  <a:pt x="200025" y="85725"/>
                </a:cubicBezTo>
                <a:cubicBezTo>
                  <a:pt x="200025" y="101496"/>
                  <a:pt x="212829" y="114300"/>
                  <a:pt x="228600" y="114300"/>
                </a:cubicBezTo>
                <a:cubicBezTo>
                  <a:pt x="244371" y="114300"/>
                  <a:pt x="257175" y="101496"/>
                  <a:pt x="257175" y="85725"/>
                </a:cubicBezTo>
                <a:close/>
                <a:moveTo>
                  <a:pt x="342900" y="171450"/>
                </a:moveTo>
                <a:cubicBezTo>
                  <a:pt x="358671" y="171450"/>
                  <a:pt x="371475" y="158646"/>
                  <a:pt x="371475" y="142875"/>
                </a:cubicBezTo>
                <a:cubicBezTo>
                  <a:pt x="371475" y="127104"/>
                  <a:pt x="358671" y="114300"/>
                  <a:pt x="342900" y="114300"/>
                </a:cubicBezTo>
                <a:cubicBezTo>
                  <a:pt x="327129" y="114300"/>
                  <a:pt x="314325" y="127104"/>
                  <a:pt x="314325" y="142875"/>
                </a:cubicBezTo>
                <a:cubicBezTo>
                  <a:pt x="314325" y="158646"/>
                  <a:pt x="327129" y="171450"/>
                  <a:pt x="342900" y="171450"/>
                </a:cubicBezTo>
                <a:close/>
              </a:path>
            </a:pathLst>
          </a:custGeom>
          <a:solidFill>
            <a:srgbClr val="5AC8FA"/>
          </a:solidFill>
          <a:ln/>
        </p:spPr>
      </p:sp>
      <p:sp>
        <p:nvSpPr>
          <p:cNvPr id="15" name="Text 12"/>
          <p:cNvSpPr/>
          <p:nvPr/>
        </p:nvSpPr>
        <p:spPr>
          <a:xfrm>
            <a:off x="5702945" y="5217319"/>
            <a:ext cx="800100" cy="266700"/>
          </a:xfrm>
          <a:prstGeom prst="rect">
            <a:avLst/>
          </a:prstGeom>
          <a:noFill/>
          <a:ln/>
        </p:spPr>
        <p:txBody>
          <a:bodyPr wrap="square" lIns="0" tIns="0" rIns="0" bIns="0" rtlCol="0" anchor="ctr"/>
          <a:lstStyle/>
          <a:p>
            <a:pPr algn="ctr">
              <a:lnSpc>
                <a:spcPct val="130000"/>
              </a:lnSpc>
            </a:pPr>
            <a:r>
              <a:rPr lang="en-US" sz="1350" b="1" dirty="0">
                <a:solidFill>
                  <a:srgbClr val="1D1D1F"/>
                </a:solidFill>
                <a:latin typeface="MiSans" pitchFamily="34" charset="0"/>
                <a:ea typeface="MiSans" pitchFamily="34" charset="-122"/>
                <a:cs typeface="MiSans" pitchFamily="34" charset="-120"/>
              </a:rPr>
              <a:t>Vẽ Tranh</a:t>
            </a:r>
            <a:endParaRPr lang="en-US" sz="1600" dirty="0"/>
          </a:p>
        </p:txBody>
      </p:sp>
      <p:sp>
        <p:nvSpPr>
          <p:cNvPr id="16" name="Shape 13"/>
          <p:cNvSpPr/>
          <p:nvPr/>
        </p:nvSpPr>
        <p:spPr>
          <a:xfrm>
            <a:off x="6917531" y="4417219"/>
            <a:ext cx="1200150" cy="1295400"/>
          </a:xfrm>
          <a:custGeom>
            <a:avLst/>
            <a:gdLst/>
            <a:ahLst/>
            <a:cxnLst/>
            <a:rect l="l" t="t" r="r" b="b"/>
            <a:pathLst>
              <a:path w="1200150" h="1295400">
                <a:moveTo>
                  <a:pt x="152395" y="0"/>
                </a:moveTo>
                <a:lnTo>
                  <a:pt x="1047755" y="0"/>
                </a:lnTo>
                <a:cubicBezTo>
                  <a:pt x="1131920" y="0"/>
                  <a:pt x="1200150" y="68230"/>
                  <a:pt x="1200150" y="152395"/>
                </a:cubicBezTo>
                <a:lnTo>
                  <a:pt x="1200150" y="1143005"/>
                </a:lnTo>
                <a:cubicBezTo>
                  <a:pt x="1200150" y="1227170"/>
                  <a:pt x="1131920" y="1295400"/>
                  <a:pt x="1047755" y="1295400"/>
                </a:cubicBezTo>
                <a:lnTo>
                  <a:pt x="152395" y="1295400"/>
                </a:lnTo>
                <a:cubicBezTo>
                  <a:pt x="68230" y="1295400"/>
                  <a:pt x="0" y="1227170"/>
                  <a:pt x="0" y="1143005"/>
                </a:cubicBezTo>
                <a:lnTo>
                  <a:pt x="0" y="152395"/>
                </a:lnTo>
                <a:cubicBezTo>
                  <a:pt x="0" y="68230"/>
                  <a:pt x="68230" y="0"/>
                  <a:pt x="152395" y="0"/>
                </a:cubicBezTo>
                <a:close/>
              </a:path>
            </a:pathLst>
          </a:custGeom>
          <a:solidFill>
            <a:srgbClr val="FFFFFF">
              <a:alpha val="80000"/>
            </a:srgbClr>
          </a:solidFill>
          <a:ln/>
          <a:effectLst>
            <a:outerShdw blurRad="238125" dist="190500" dir="5400000" algn="bl" rotWithShape="0">
              <a:srgbClr val="000000">
                <a:alpha val="10196"/>
              </a:srgbClr>
            </a:outerShdw>
          </a:effectLst>
        </p:spPr>
      </p:sp>
      <p:sp>
        <p:nvSpPr>
          <p:cNvPr id="17" name="Shape 14"/>
          <p:cNvSpPr/>
          <p:nvPr/>
        </p:nvSpPr>
        <p:spPr>
          <a:xfrm>
            <a:off x="7258496" y="4645819"/>
            <a:ext cx="514350" cy="457200"/>
          </a:xfrm>
          <a:custGeom>
            <a:avLst/>
            <a:gdLst/>
            <a:ahLst/>
            <a:cxnLst/>
            <a:rect l="l" t="t" r="r" b="b"/>
            <a:pathLst>
              <a:path w="514350" h="457200">
                <a:moveTo>
                  <a:pt x="276374" y="-16877"/>
                </a:moveTo>
                <a:cubicBezTo>
                  <a:pt x="272713" y="-24021"/>
                  <a:pt x="265301" y="-28575"/>
                  <a:pt x="257264" y="-28575"/>
                </a:cubicBezTo>
                <a:cubicBezTo>
                  <a:pt x="249228" y="-28575"/>
                  <a:pt x="241816" y="-24021"/>
                  <a:pt x="238155" y="-16877"/>
                </a:cubicBezTo>
                <a:lnTo>
                  <a:pt x="172432" y="111889"/>
                </a:lnTo>
                <a:lnTo>
                  <a:pt x="29647" y="134570"/>
                </a:lnTo>
                <a:cubicBezTo>
                  <a:pt x="21699" y="135821"/>
                  <a:pt x="15091" y="141446"/>
                  <a:pt x="12591" y="149126"/>
                </a:cubicBezTo>
                <a:cubicBezTo>
                  <a:pt x="10091" y="156805"/>
                  <a:pt x="12144" y="165199"/>
                  <a:pt x="17770" y="170914"/>
                </a:cubicBezTo>
                <a:lnTo>
                  <a:pt x="119926" y="273159"/>
                </a:lnTo>
                <a:lnTo>
                  <a:pt x="97423" y="415945"/>
                </a:lnTo>
                <a:cubicBezTo>
                  <a:pt x="96173" y="423892"/>
                  <a:pt x="99477" y="431929"/>
                  <a:pt x="105995" y="436662"/>
                </a:cubicBezTo>
                <a:cubicBezTo>
                  <a:pt x="112514" y="441394"/>
                  <a:pt x="121087" y="442109"/>
                  <a:pt x="128320" y="438448"/>
                </a:cubicBezTo>
                <a:lnTo>
                  <a:pt x="257264" y="372904"/>
                </a:lnTo>
                <a:lnTo>
                  <a:pt x="386120" y="438448"/>
                </a:lnTo>
                <a:cubicBezTo>
                  <a:pt x="393263" y="442109"/>
                  <a:pt x="401925" y="441394"/>
                  <a:pt x="408444" y="436662"/>
                </a:cubicBezTo>
                <a:cubicBezTo>
                  <a:pt x="414963" y="431929"/>
                  <a:pt x="418267" y="423982"/>
                  <a:pt x="417016" y="415945"/>
                </a:cubicBezTo>
                <a:lnTo>
                  <a:pt x="394424" y="273159"/>
                </a:lnTo>
                <a:lnTo>
                  <a:pt x="496580" y="170914"/>
                </a:lnTo>
                <a:cubicBezTo>
                  <a:pt x="502295" y="165199"/>
                  <a:pt x="504259" y="156805"/>
                  <a:pt x="501759" y="149126"/>
                </a:cubicBezTo>
                <a:cubicBezTo>
                  <a:pt x="499259" y="141446"/>
                  <a:pt x="492740" y="135821"/>
                  <a:pt x="484703" y="134570"/>
                </a:cubicBezTo>
                <a:lnTo>
                  <a:pt x="342007" y="111889"/>
                </a:lnTo>
                <a:lnTo>
                  <a:pt x="276374" y="-16877"/>
                </a:lnTo>
                <a:close/>
              </a:path>
            </a:pathLst>
          </a:custGeom>
          <a:solidFill>
            <a:srgbClr val="FF9500"/>
          </a:solidFill>
          <a:ln/>
        </p:spPr>
      </p:sp>
      <p:sp>
        <p:nvSpPr>
          <p:cNvPr id="18" name="Text 15"/>
          <p:cNvSpPr/>
          <p:nvPr/>
        </p:nvSpPr>
        <p:spPr>
          <a:xfrm>
            <a:off x="7103269" y="5217319"/>
            <a:ext cx="828675" cy="266700"/>
          </a:xfrm>
          <a:prstGeom prst="rect">
            <a:avLst/>
          </a:prstGeom>
          <a:noFill/>
          <a:ln/>
        </p:spPr>
        <p:txBody>
          <a:bodyPr wrap="square" lIns="0" tIns="0" rIns="0" bIns="0" rtlCol="0" anchor="ctr"/>
          <a:lstStyle/>
          <a:p>
            <a:pPr algn="ctr">
              <a:lnSpc>
                <a:spcPct val="130000"/>
              </a:lnSpc>
            </a:pPr>
            <a:r>
              <a:rPr lang="en-US" sz="1350" b="1" dirty="0">
                <a:solidFill>
                  <a:srgbClr val="1D1D1F"/>
                </a:solidFill>
                <a:latin typeface="MiSans" pitchFamily="34" charset="0"/>
                <a:ea typeface="MiSans" pitchFamily="34" charset="-122"/>
                <a:cs typeface="MiSans" pitchFamily="34" charset="-120"/>
              </a:rPr>
              <a:t>Sáng Tạo</a:t>
            </a:r>
            <a:endParaRPr lang="en-US" sz="1600" dirty="0"/>
          </a:p>
        </p:txBody>
      </p:sp>
      <p:sp>
        <p:nvSpPr>
          <p:cNvPr id="19" name="Shape 16"/>
          <p:cNvSpPr/>
          <p:nvPr/>
        </p:nvSpPr>
        <p:spPr>
          <a:xfrm>
            <a:off x="2364432" y="6017419"/>
            <a:ext cx="7467600" cy="685800"/>
          </a:xfrm>
          <a:custGeom>
            <a:avLst/>
            <a:gdLst/>
            <a:ahLst/>
            <a:cxnLst/>
            <a:rect l="l" t="t" r="r" b="b"/>
            <a:pathLst>
              <a:path w="7467600" h="685800">
                <a:moveTo>
                  <a:pt x="152398" y="0"/>
                </a:moveTo>
                <a:lnTo>
                  <a:pt x="7315202" y="0"/>
                </a:lnTo>
                <a:cubicBezTo>
                  <a:pt x="7399369" y="0"/>
                  <a:pt x="7467600" y="68231"/>
                  <a:pt x="7467600" y="152398"/>
                </a:cubicBezTo>
                <a:lnTo>
                  <a:pt x="7467600" y="533402"/>
                </a:lnTo>
                <a:cubicBezTo>
                  <a:pt x="7467600" y="617569"/>
                  <a:pt x="7399369" y="685800"/>
                  <a:pt x="7315202" y="685800"/>
                </a:cubicBezTo>
                <a:lnTo>
                  <a:pt x="152398" y="685800"/>
                </a:lnTo>
                <a:cubicBezTo>
                  <a:pt x="68287" y="685800"/>
                  <a:pt x="0" y="617513"/>
                  <a:pt x="0" y="533402"/>
                </a:cubicBezTo>
                <a:lnTo>
                  <a:pt x="0" y="152398"/>
                </a:lnTo>
                <a:cubicBezTo>
                  <a:pt x="0" y="68287"/>
                  <a:pt x="68287" y="0"/>
                  <a:pt x="152398" y="0"/>
                </a:cubicBezTo>
                <a:close/>
              </a:path>
            </a:pathLst>
          </a:custGeom>
          <a:gradFill flip="none" rotWithShape="1">
            <a:gsLst>
              <a:gs pos="0">
                <a:srgbClr val="34C759"/>
              </a:gs>
              <a:gs pos="100000">
                <a:srgbClr val="5AC8FA"/>
              </a:gs>
            </a:gsLst>
            <a:lin ang="0" scaled="1"/>
          </a:gradFill>
          <a:ln/>
          <a:effectLst>
            <a:outerShdw blurRad="238125" dist="190500" dir="5400000" algn="bl" rotWithShape="0">
              <a:srgbClr val="000000">
                <a:alpha val="10196"/>
              </a:srgbClr>
            </a:outerShdw>
          </a:effectLst>
        </p:spPr>
      </p:sp>
      <p:sp>
        <p:nvSpPr>
          <p:cNvPr id="20" name="Shape 17"/>
          <p:cNvSpPr/>
          <p:nvPr/>
        </p:nvSpPr>
        <p:spPr>
          <a:xfrm>
            <a:off x="2774007" y="6255544"/>
            <a:ext cx="228600" cy="228600"/>
          </a:xfrm>
          <a:custGeom>
            <a:avLst/>
            <a:gdLst/>
            <a:ahLst/>
            <a:cxnLst/>
            <a:rect l="l" t="t" r="r" b="b"/>
            <a:pathLst>
              <a:path w="228600" h="228600">
                <a:moveTo>
                  <a:pt x="107603" y="38889"/>
                </a:moveTo>
                <a:lnTo>
                  <a:pt x="114300" y="48131"/>
                </a:lnTo>
                <a:lnTo>
                  <a:pt x="120997" y="38889"/>
                </a:lnTo>
                <a:cubicBezTo>
                  <a:pt x="132159" y="23440"/>
                  <a:pt x="150108" y="14288"/>
                  <a:pt x="169173" y="14288"/>
                </a:cubicBezTo>
                <a:cubicBezTo>
                  <a:pt x="201990" y="14288"/>
                  <a:pt x="228600" y="40898"/>
                  <a:pt x="228600" y="73715"/>
                </a:cubicBezTo>
                <a:lnTo>
                  <a:pt x="228600" y="74875"/>
                </a:lnTo>
                <a:cubicBezTo>
                  <a:pt x="228600" y="124971"/>
                  <a:pt x="166137" y="183148"/>
                  <a:pt x="133543" y="208017"/>
                </a:cubicBezTo>
                <a:cubicBezTo>
                  <a:pt x="128007" y="212214"/>
                  <a:pt x="121221" y="214313"/>
                  <a:pt x="114300" y="214313"/>
                </a:cubicBezTo>
                <a:cubicBezTo>
                  <a:pt x="107379" y="214313"/>
                  <a:pt x="100548" y="212259"/>
                  <a:pt x="95057" y="208017"/>
                </a:cubicBezTo>
                <a:cubicBezTo>
                  <a:pt x="62463" y="183148"/>
                  <a:pt x="0" y="124971"/>
                  <a:pt x="0" y="74875"/>
                </a:cubicBezTo>
                <a:lnTo>
                  <a:pt x="0" y="73715"/>
                </a:lnTo>
                <a:cubicBezTo>
                  <a:pt x="0" y="40898"/>
                  <a:pt x="26610" y="14288"/>
                  <a:pt x="59427" y="14288"/>
                </a:cubicBezTo>
                <a:cubicBezTo>
                  <a:pt x="78492" y="14288"/>
                  <a:pt x="96441" y="23440"/>
                  <a:pt x="107603" y="38889"/>
                </a:cubicBezTo>
                <a:close/>
              </a:path>
            </a:pathLst>
          </a:custGeom>
          <a:solidFill>
            <a:srgbClr val="FFFFFF"/>
          </a:solidFill>
          <a:ln/>
        </p:spPr>
      </p:sp>
      <p:sp>
        <p:nvSpPr>
          <p:cNvPr id="21" name="Text 18"/>
          <p:cNvSpPr/>
          <p:nvPr/>
        </p:nvSpPr>
        <p:spPr>
          <a:xfrm>
            <a:off x="3059757" y="6207919"/>
            <a:ext cx="6448425" cy="304800"/>
          </a:xfrm>
          <a:prstGeom prst="rect">
            <a:avLst/>
          </a:prstGeom>
          <a:noFill/>
          <a:ln/>
        </p:spPr>
        <p:txBody>
          <a:bodyPr wrap="square" lIns="0" tIns="0" rIns="0" bIns="0" rtlCol="0" anchor="ctr"/>
          <a:lstStyle/>
          <a:p>
            <a:pPr algn="ctr">
              <a:lnSpc>
                <a:spcPct val="110000"/>
              </a:lnSpc>
            </a:pPr>
            <a:r>
              <a:rPr lang="en-US" sz="1800" b="1" dirty="0">
                <a:solidFill>
                  <a:srgbClr val="FFFFFF"/>
                </a:solidFill>
                <a:latin typeface="MiSans" pitchFamily="34" charset="0"/>
                <a:ea typeface="MiSans" pitchFamily="34" charset="-122"/>
                <a:cs typeface="MiSans" pitchFamily="34" charset="-120"/>
              </a:rPr>
              <a:t>Hẹn gặp lại các bạn trong những câu chuyện tiếp theo!</a:t>
            </a:r>
            <a:endParaRPr lang="en-US" sz="16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5F5F7"/>
        </a:solidFill>
        <a:effectLst/>
      </p:bgPr>
    </p:bg>
    <p:spTree>
      <p:nvGrpSpPr>
        <p:cNvPr id="1" name=""/>
        <p:cNvGrpSpPr/>
        <p:nvPr/>
      </p:nvGrpSpPr>
      <p:grpSpPr>
        <a:xfrm>
          <a:off x="0" y="0"/>
          <a:ext cx="0" cy="0"/>
          <a:chOff x="0" y="0"/>
          <a:chExt cx="0" cy="0"/>
        </a:xfrm>
      </p:grpSpPr>
      <p:sp>
        <p:nvSpPr>
          <p:cNvPr id="2" name="Shape 0"/>
          <p:cNvSpPr/>
          <p:nvPr/>
        </p:nvSpPr>
        <p:spPr>
          <a:xfrm>
            <a:off x="381000" y="345281"/>
            <a:ext cx="2171700" cy="419100"/>
          </a:xfrm>
          <a:custGeom>
            <a:avLst/>
            <a:gdLst/>
            <a:ahLst/>
            <a:cxnLst/>
            <a:rect l="l" t="t" r="r" b="b"/>
            <a:pathLst>
              <a:path w="2171700" h="419100">
                <a:moveTo>
                  <a:pt x="209550" y="0"/>
                </a:moveTo>
                <a:lnTo>
                  <a:pt x="1962150" y="0"/>
                </a:lnTo>
                <a:cubicBezTo>
                  <a:pt x="2077804" y="0"/>
                  <a:pt x="2171700" y="93896"/>
                  <a:pt x="2171700" y="209550"/>
                </a:cubicBezTo>
                <a:lnTo>
                  <a:pt x="2171700" y="209550"/>
                </a:lnTo>
                <a:cubicBezTo>
                  <a:pt x="2171700" y="325204"/>
                  <a:pt x="2077804" y="419100"/>
                  <a:pt x="1962150" y="419100"/>
                </a:cubicBezTo>
                <a:lnTo>
                  <a:pt x="209550" y="419100"/>
                </a:lnTo>
                <a:cubicBezTo>
                  <a:pt x="93896" y="419100"/>
                  <a:pt x="0" y="325204"/>
                  <a:pt x="0" y="209550"/>
                </a:cubicBezTo>
                <a:lnTo>
                  <a:pt x="0" y="209550"/>
                </a:lnTo>
                <a:cubicBezTo>
                  <a:pt x="0" y="93896"/>
                  <a:pt x="93896" y="0"/>
                  <a:pt x="209550" y="0"/>
                </a:cubicBezTo>
                <a:close/>
              </a:path>
            </a:pathLst>
          </a:custGeom>
          <a:solidFill>
            <a:srgbClr val="34C759">
              <a:alpha val="10196"/>
            </a:srgbClr>
          </a:solidFill>
          <a:ln/>
        </p:spPr>
      </p:sp>
      <p:sp>
        <p:nvSpPr>
          <p:cNvPr id="3" name="Shape 1"/>
          <p:cNvSpPr/>
          <p:nvPr/>
        </p:nvSpPr>
        <p:spPr>
          <a:xfrm>
            <a:off x="595313" y="459581"/>
            <a:ext cx="190500" cy="190500"/>
          </a:xfrm>
          <a:custGeom>
            <a:avLst/>
            <a:gdLst/>
            <a:ahLst/>
            <a:cxnLst/>
            <a:rect l="l" t="t" r="r" b="b"/>
            <a:pathLst>
              <a:path w="190500" h="190500">
                <a:moveTo>
                  <a:pt x="87250" y="34565"/>
                </a:moveTo>
                <a:cubicBezTo>
                  <a:pt x="92571" y="50527"/>
                  <a:pt x="87139" y="66638"/>
                  <a:pt x="75121" y="70582"/>
                </a:cubicBezTo>
                <a:cubicBezTo>
                  <a:pt x="63103" y="74526"/>
                  <a:pt x="49039" y="64777"/>
                  <a:pt x="43718" y="48816"/>
                </a:cubicBezTo>
                <a:cubicBezTo>
                  <a:pt x="38398" y="32854"/>
                  <a:pt x="43830" y="16743"/>
                  <a:pt x="55848" y="12799"/>
                </a:cubicBezTo>
                <a:cubicBezTo>
                  <a:pt x="67866" y="8855"/>
                  <a:pt x="81930" y="18604"/>
                  <a:pt x="87250" y="34565"/>
                </a:cubicBezTo>
                <a:close/>
                <a:moveTo>
                  <a:pt x="37356" y="73893"/>
                </a:moveTo>
                <a:cubicBezTo>
                  <a:pt x="44388" y="85948"/>
                  <a:pt x="42676" y="99975"/>
                  <a:pt x="33561" y="105184"/>
                </a:cubicBezTo>
                <a:cubicBezTo>
                  <a:pt x="24445" y="110393"/>
                  <a:pt x="11348" y="104849"/>
                  <a:pt x="4353" y="92794"/>
                </a:cubicBezTo>
                <a:cubicBezTo>
                  <a:pt x="-2642" y="80739"/>
                  <a:pt x="-967" y="66712"/>
                  <a:pt x="8148" y="61503"/>
                </a:cubicBezTo>
                <a:cubicBezTo>
                  <a:pt x="17264" y="56294"/>
                  <a:pt x="30361" y="61838"/>
                  <a:pt x="37356" y="73893"/>
                </a:cubicBezTo>
                <a:close/>
                <a:moveTo>
                  <a:pt x="25747" y="149275"/>
                </a:moveTo>
                <a:cubicBezTo>
                  <a:pt x="45244" y="96701"/>
                  <a:pt x="79883" y="83344"/>
                  <a:pt x="95250" y="83344"/>
                </a:cubicBezTo>
                <a:cubicBezTo>
                  <a:pt x="110617" y="83344"/>
                  <a:pt x="145256" y="96701"/>
                  <a:pt x="164753" y="149275"/>
                </a:cubicBezTo>
                <a:cubicBezTo>
                  <a:pt x="166092" y="152884"/>
                  <a:pt x="166688" y="156753"/>
                  <a:pt x="166688" y="160623"/>
                </a:cubicBezTo>
                <a:lnTo>
                  <a:pt x="166688" y="161218"/>
                </a:lnTo>
                <a:cubicBezTo>
                  <a:pt x="166688" y="170817"/>
                  <a:pt x="158911" y="178594"/>
                  <a:pt x="149312" y="178594"/>
                </a:cubicBezTo>
                <a:cubicBezTo>
                  <a:pt x="145033" y="178594"/>
                  <a:pt x="140791" y="178073"/>
                  <a:pt x="136661" y="177031"/>
                </a:cubicBezTo>
                <a:lnTo>
                  <a:pt x="103919" y="168846"/>
                </a:lnTo>
                <a:cubicBezTo>
                  <a:pt x="98227" y="167432"/>
                  <a:pt x="92273" y="167432"/>
                  <a:pt x="86581" y="168846"/>
                </a:cubicBezTo>
                <a:lnTo>
                  <a:pt x="53839" y="177031"/>
                </a:lnTo>
                <a:cubicBezTo>
                  <a:pt x="49709" y="178073"/>
                  <a:pt x="45467" y="178594"/>
                  <a:pt x="41188" y="178594"/>
                </a:cubicBezTo>
                <a:cubicBezTo>
                  <a:pt x="31589" y="178594"/>
                  <a:pt x="23813" y="170817"/>
                  <a:pt x="23813" y="161218"/>
                </a:cubicBezTo>
                <a:lnTo>
                  <a:pt x="23813" y="160623"/>
                </a:lnTo>
                <a:cubicBezTo>
                  <a:pt x="23813" y="156753"/>
                  <a:pt x="24408" y="152884"/>
                  <a:pt x="25747" y="149275"/>
                </a:cubicBezTo>
                <a:close/>
                <a:moveTo>
                  <a:pt x="156939" y="105184"/>
                </a:moveTo>
                <a:cubicBezTo>
                  <a:pt x="147824" y="99975"/>
                  <a:pt x="146112" y="85948"/>
                  <a:pt x="153144" y="73893"/>
                </a:cubicBezTo>
                <a:cubicBezTo>
                  <a:pt x="160176" y="61838"/>
                  <a:pt x="173236" y="56294"/>
                  <a:pt x="182352" y="61503"/>
                </a:cubicBezTo>
                <a:cubicBezTo>
                  <a:pt x="191467" y="66712"/>
                  <a:pt x="193179" y="80739"/>
                  <a:pt x="186147" y="92794"/>
                </a:cubicBezTo>
                <a:cubicBezTo>
                  <a:pt x="179115" y="104849"/>
                  <a:pt x="166055" y="110393"/>
                  <a:pt x="156939" y="105184"/>
                </a:cubicBezTo>
                <a:close/>
                <a:moveTo>
                  <a:pt x="115379" y="70582"/>
                </a:moveTo>
                <a:cubicBezTo>
                  <a:pt x="103361" y="66638"/>
                  <a:pt x="97929" y="50527"/>
                  <a:pt x="103250" y="34565"/>
                </a:cubicBezTo>
                <a:cubicBezTo>
                  <a:pt x="108570" y="18604"/>
                  <a:pt x="122634" y="8855"/>
                  <a:pt x="134652" y="12799"/>
                </a:cubicBezTo>
                <a:cubicBezTo>
                  <a:pt x="146670" y="16743"/>
                  <a:pt x="152102" y="32854"/>
                  <a:pt x="146782" y="48816"/>
                </a:cubicBezTo>
                <a:cubicBezTo>
                  <a:pt x="141461" y="64777"/>
                  <a:pt x="127397" y="74526"/>
                  <a:pt x="115379" y="70582"/>
                </a:cubicBezTo>
                <a:close/>
              </a:path>
            </a:pathLst>
          </a:custGeom>
          <a:solidFill>
            <a:srgbClr val="34C759"/>
          </a:solidFill>
          <a:ln/>
        </p:spPr>
      </p:sp>
      <p:sp>
        <p:nvSpPr>
          <p:cNvPr id="4" name="Text 2"/>
          <p:cNvSpPr/>
          <p:nvPr/>
        </p:nvSpPr>
        <p:spPr>
          <a:xfrm>
            <a:off x="923925" y="421481"/>
            <a:ext cx="1524000" cy="266700"/>
          </a:xfrm>
          <a:prstGeom prst="rect">
            <a:avLst/>
          </a:prstGeom>
          <a:noFill/>
          <a:ln/>
        </p:spPr>
        <p:txBody>
          <a:bodyPr wrap="square" lIns="0" tIns="0" rIns="0" bIns="0" rtlCol="0" anchor="ctr"/>
          <a:lstStyle/>
          <a:p>
            <a:pPr>
              <a:lnSpc>
                <a:spcPct val="130000"/>
              </a:lnSpc>
            </a:pPr>
            <a:r>
              <a:rPr lang="en-US" sz="1350" b="1" dirty="0">
                <a:solidFill>
                  <a:srgbClr val="34C759"/>
                </a:solidFill>
                <a:latin typeface="MiSans" pitchFamily="34" charset="0"/>
                <a:ea typeface="MiSans" pitchFamily="34" charset="-122"/>
                <a:cs typeface="MiSans" pitchFamily="34" charset="-120"/>
              </a:rPr>
              <a:t>NHÂN VẬT CHÍNH</a:t>
            </a:r>
            <a:endParaRPr lang="en-US" sz="1600" dirty="0"/>
          </a:p>
        </p:txBody>
      </p:sp>
      <p:sp>
        <p:nvSpPr>
          <p:cNvPr id="5" name="Text 3"/>
          <p:cNvSpPr/>
          <p:nvPr/>
        </p:nvSpPr>
        <p:spPr>
          <a:xfrm>
            <a:off x="381000" y="916781"/>
            <a:ext cx="6838950" cy="571500"/>
          </a:xfrm>
          <a:prstGeom prst="rect">
            <a:avLst/>
          </a:prstGeom>
          <a:noFill/>
          <a:ln/>
        </p:spPr>
        <p:txBody>
          <a:bodyPr wrap="square" lIns="0" tIns="0" rIns="0" bIns="0" rtlCol="0" anchor="ctr"/>
          <a:lstStyle/>
          <a:p>
            <a:pPr>
              <a:lnSpc>
                <a:spcPct val="80000"/>
              </a:lnSpc>
            </a:pPr>
            <a:r>
              <a:rPr lang="en-US" sz="4500" b="1" dirty="0">
                <a:solidFill>
                  <a:srgbClr val="1D1D1F"/>
                </a:solidFill>
                <a:latin typeface="ZCOOL KuaiLe" pitchFamily="34" charset="0"/>
                <a:ea typeface="ZCOOL KuaiLe" pitchFamily="34" charset="-122"/>
                <a:cs typeface="ZCOOL KuaiLe" pitchFamily="34" charset="-120"/>
              </a:rPr>
              <a:t>Thỏ Con</a:t>
            </a:r>
            <a:endParaRPr lang="en-US" sz="1600" dirty="0"/>
          </a:p>
        </p:txBody>
      </p:sp>
      <p:sp>
        <p:nvSpPr>
          <p:cNvPr id="6" name="Shape 4"/>
          <p:cNvSpPr/>
          <p:nvPr/>
        </p:nvSpPr>
        <p:spPr>
          <a:xfrm>
            <a:off x="381000" y="1640681"/>
            <a:ext cx="914400" cy="76200"/>
          </a:xfrm>
          <a:custGeom>
            <a:avLst/>
            <a:gdLst/>
            <a:ahLst/>
            <a:cxnLst/>
            <a:rect l="l" t="t" r="r" b="b"/>
            <a:pathLst>
              <a:path w="914400" h="76200">
                <a:moveTo>
                  <a:pt x="38100" y="0"/>
                </a:moveTo>
                <a:lnTo>
                  <a:pt x="876300" y="0"/>
                </a:lnTo>
                <a:cubicBezTo>
                  <a:pt x="897328" y="0"/>
                  <a:pt x="914400" y="17072"/>
                  <a:pt x="914400" y="38100"/>
                </a:cubicBezTo>
                <a:lnTo>
                  <a:pt x="914400" y="38100"/>
                </a:lnTo>
                <a:cubicBezTo>
                  <a:pt x="914400" y="59128"/>
                  <a:pt x="897328" y="76200"/>
                  <a:pt x="876300" y="76200"/>
                </a:cubicBezTo>
                <a:lnTo>
                  <a:pt x="38100" y="76200"/>
                </a:lnTo>
                <a:cubicBezTo>
                  <a:pt x="17072" y="76200"/>
                  <a:pt x="0" y="59128"/>
                  <a:pt x="0" y="38100"/>
                </a:cubicBezTo>
                <a:lnTo>
                  <a:pt x="0" y="38100"/>
                </a:lnTo>
                <a:cubicBezTo>
                  <a:pt x="0" y="17072"/>
                  <a:pt x="17072" y="0"/>
                  <a:pt x="38100" y="0"/>
                </a:cubicBezTo>
                <a:close/>
              </a:path>
            </a:pathLst>
          </a:custGeom>
          <a:solidFill>
            <a:srgbClr val="34C759"/>
          </a:solidFill>
          <a:ln/>
        </p:spPr>
      </p:sp>
      <p:sp>
        <p:nvSpPr>
          <p:cNvPr id="7" name="Shape 5"/>
          <p:cNvSpPr/>
          <p:nvPr/>
        </p:nvSpPr>
        <p:spPr>
          <a:xfrm>
            <a:off x="400050" y="1945481"/>
            <a:ext cx="6534150" cy="1400175"/>
          </a:xfrm>
          <a:custGeom>
            <a:avLst/>
            <a:gdLst/>
            <a:ahLst/>
            <a:cxnLst/>
            <a:rect l="l" t="t" r="r" b="b"/>
            <a:pathLst>
              <a:path w="6534150" h="1400175">
                <a:moveTo>
                  <a:pt x="38100" y="0"/>
                </a:moveTo>
                <a:lnTo>
                  <a:pt x="6381755" y="0"/>
                </a:lnTo>
                <a:cubicBezTo>
                  <a:pt x="6465920" y="0"/>
                  <a:pt x="6534150" y="68230"/>
                  <a:pt x="6534150" y="152395"/>
                </a:cubicBezTo>
                <a:lnTo>
                  <a:pt x="6534150" y="1247780"/>
                </a:lnTo>
                <a:cubicBezTo>
                  <a:pt x="6534150" y="1331945"/>
                  <a:pt x="6465920" y="1400175"/>
                  <a:pt x="6381755" y="1400175"/>
                </a:cubicBezTo>
                <a:lnTo>
                  <a:pt x="38100" y="1400175"/>
                </a:lnTo>
                <a:cubicBezTo>
                  <a:pt x="17072" y="1400175"/>
                  <a:pt x="0" y="1383103"/>
                  <a:pt x="0" y="1362075"/>
                </a:cubicBezTo>
                <a:lnTo>
                  <a:pt x="0" y="38100"/>
                </a:lnTo>
                <a:cubicBezTo>
                  <a:pt x="0" y="17072"/>
                  <a:pt x="17072" y="0"/>
                  <a:pt x="38100" y="0"/>
                </a:cubicBezTo>
                <a:close/>
              </a:path>
            </a:pathLst>
          </a:custGeom>
          <a:solidFill>
            <a:srgbClr val="FFFFFF"/>
          </a:solidFill>
          <a:ln/>
          <a:effectLst>
            <a:outerShdw blurRad="238125" dist="190500" dir="5400000" algn="bl" rotWithShape="0">
              <a:srgbClr val="000000">
                <a:alpha val="10196"/>
              </a:srgbClr>
            </a:outerShdw>
          </a:effectLst>
        </p:spPr>
      </p:sp>
      <p:sp>
        <p:nvSpPr>
          <p:cNvPr id="8" name="Shape 6"/>
          <p:cNvSpPr/>
          <p:nvPr/>
        </p:nvSpPr>
        <p:spPr>
          <a:xfrm>
            <a:off x="400050" y="1945481"/>
            <a:ext cx="38100" cy="1400175"/>
          </a:xfrm>
          <a:custGeom>
            <a:avLst/>
            <a:gdLst/>
            <a:ahLst/>
            <a:cxnLst/>
            <a:rect l="l" t="t" r="r" b="b"/>
            <a:pathLst>
              <a:path w="38100" h="1400175">
                <a:moveTo>
                  <a:pt x="38100" y="0"/>
                </a:moveTo>
                <a:lnTo>
                  <a:pt x="38100" y="0"/>
                </a:lnTo>
                <a:lnTo>
                  <a:pt x="38100" y="1400175"/>
                </a:lnTo>
                <a:lnTo>
                  <a:pt x="38100" y="1400175"/>
                </a:lnTo>
                <a:cubicBezTo>
                  <a:pt x="17072" y="1400175"/>
                  <a:pt x="0" y="1383103"/>
                  <a:pt x="0" y="1362075"/>
                </a:cubicBezTo>
                <a:lnTo>
                  <a:pt x="0" y="38100"/>
                </a:lnTo>
                <a:cubicBezTo>
                  <a:pt x="0" y="17072"/>
                  <a:pt x="17072" y="0"/>
                  <a:pt x="38100" y="0"/>
                </a:cubicBezTo>
                <a:close/>
              </a:path>
            </a:pathLst>
          </a:custGeom>
          <a:solidFill>
            <a:srgbClr val="34C759"/>
          </a:solidFill>
          <a:ln/>
        </p:spPr>
      </p:sp>
      <p:sp>
        <p:nvSpPr>
          <p:cNvPr id="9" name="Shape 7"/>
          <p:cNvSpPr/>
          <p:nvPr/>
        </p:nvSpPr>
        <p:spPr>
          <a:xfrm>
            <a:off x="647700" y="2174081"/>
            <a:ext cx="533400" cy="533400"/>
          </a:xfrm>
          <a:custGeom>
            <a:avLst/>
            <a:gdLst/>
            <a:ahLst/>
            <a:cxnLst/>
            <a:rect l="l" t="t" r="r" b="b"/>
            <a:pathLst>
              <a:path w="533400" h="533400">
                <a:moveTo>
                  <a:pt x="114302" y="0"/>
                </a:moveTo>
                <a:lnTo>
                  <a:pt x="419098" y="0"/>
                </a:lnTo>
                <a:cubicBezTo>
                  <a:pt x="482183" y="0"/>
                  <a:pt x="533400" y="51217"/>
                  <a:pt x="533400" y="114302"/>
                </a:cubicBezTo>
                <a:lnTo>
                  <a:pt x="533400" y="419098"/>
                </a:lnTo>
                <a:cubicBezTo>
                  <a:pt x="533400" y="482183"/>
                  <a:pt x="482183" y="533400"/>
                  <a:pt x="419098" y="533400"/>
                </a:cubicBezTo>
                <a:lnTo>
                  <a:pt x="114302" y="533400"/>
                </a:lnTo>
                <a:cubicBezTo>
                  <a:pt x="51217" y="533400"/>
                  <a:pt x="0" y="482183"/>
                  <a:pt x="0" y="419098"/>
                </a:cubicBezTo>
                <a:lnTo>
                  <a:pt x="0" y="114302"/>
                </a:lnTo>
                <a:cubicBezTo>
                  <a:pt x="0" y="51217"/>
                  <a:pt x="51217" y="0"/>
                  <a:pt x="114302" y="0"/>
                </a:cubicBezTo>
                <a:close/>
              </a:path>
            </a:pathLst>
          </a:custGeom>
          <a:solidFill>
            <a:srgbClr val="34C759"/>
          </a:solidFill>
          <a:ln/>
        </p:spPr>
      </p:sp>
      <p:sp>
        <p:nvSpPr>
          <p:cNvPr id="10" name="Shape 8"/>
          <p:cNvSpPr/>
          <p:nvPr/>
        </p:nvSpPr>
        <p:spPr>
          <a:xfrm>
            <a:off x="785813" y="2326481"/>
            <a:ext cx="257175" cy="228600"/>
          </a:xfrm>
          <a:custGeom>
            <a:avLst/>
            <a:gdLst/>
            <a:ahLst/>
            <a:cxnLst/>
            <a:rect l="l" t="t" r="r" b="b"/>
            <a:pathLst>
              <a:path w="257175" h="228600">
                <a:moveTo>
                  <a:pt x="138187" y="-8439"/>
                </a:moveTo>
                <a:cubicBezTo>
                  <a:pt x="136356" y="-12010"/>
                  <a:pt x="132651" y="-14287"/>
                  <a:pt x="128632" y="-14287"/>
                </a:cubicBezTo>
                <a:cubicBezTo>
                  <a:pt x="124614" y="-14287"/>
                  <a:pt x="120908" y="-12010"/>
                  <a:pt x="119077" y="-8439"/>
                </a:cubicBezTo>
                <a:lnTo>
                  <a:pt x="86216" y="55944"/>
                </a:lnTo>
                <a:lnTo>
                  <a:pt x="14823" y="67285"/>
                </a:lnTo>
                <a:cubicBezTo>
                  <a:pt x="10850" y="67910"/>
                  <a:pt x="7546" y="70723"/>
                  <a:pt x="6295" y="74563"/>
                </a:cubicBezTo>
                <a:cubicBezTo>
                  <a:pt x="5045" y="78403"/>
                  <a:pt x="6072" y="82600"/>
                  <a:pt x="8885" y="85457"/>
                </a:cubicBezTo>
                <a:lnTo>
                  <a:pt x="59963" y="136580"/>
                </a:lnTo>
                <a:lnTo>
                  <a:pt x="48711" y="207972"/>
                </a:lnTo>
                <a:cubicBezTo>
                  <a:pt x="48086" y="211946"/>
                  <a:pt x="49738" y="215964"/>
                  <a:pt x="52998" y="218331"/>
                </a:cubicBezTo>
                <a:cubicBezTo>
                  <a:pt x="56257" y="220697"/>
                  <a:pt x="60543" y="221054"/>
                  <a:pt x="64160" y="219224"/>
                </a:cubicBezTo>
                <a:lnTo>
                  <a:pt x="128632" y="186452"/>
                </a:lnTo>
                <a:lnTo>
                  <a:pt x="193060" y="219224"/>
                </a:lnTo>
                <a:cubicBezTo>
                  <a:pt x="196632" y="221054"/>
                  <a:pt x="200963" y="220697"/>
                  <a:pt x="204222" y="218331"/>
                </a:cubicBezTo>
                <a:cubicBezTo>
                  <a:pt x="207481" y="215964"/>
                  <a:pt x="209133" y="211991"/>
                  <a:pt x="208508" y="207972"/>
                </a:cubicBezTo>
                <a:lnTo>
                  <a:pt x="197212" y="136580"/>
                </a:lnTo>
                <a:lnTo>
                  <a:pt x="248290" y="85457"/>
                </a:lnTo>
                <a:cubicBezTo>
                  <a:pt x="251147" y="82600"/>
                  <a:pt x="252130" y="78403"/>
                  <a:pt x="250880" y="74563"/>
                </a:cubicBezTo>
                <a:cubicBezTo>
                  <a:pt x="249629" y="70723"/>
                  <a:pt x="246370" y="67910"/>
                  <a:pt x="242352" y="67285"/>
                </a:cubicBezTo>
                <a:lnTo>
                  <a:pt x="171004" y="55944"/>
                </a:lnTo>
                <a:lnTo>
                  <a:pt x="138187" y="-8439"/>
                </a:lnTo>
                <a:close/>
              </a:path>
            </a:pathLst>
          </a:custGeom>
          <a:solidFill>
            <a:srgbClr val="FFFFFF"/>
          </a:solidFill>
          <a:ln/>
        </p:spPr>
      </p:sp>
      <p:sp>
        <p:nvSpPr>
          <p:cNvPr id="11" name="Text 9"/>
          <p:cNvSpPr/>
          <p:nvPr/>
        </p:nvSpPr>
        <p:spPr>
          <a:xfrm>
            <a:off x="1333500" y="2174081"/>
            <a:ext cx="5486400" cy="304800"/>
          </a:xfrm>
          <a:prstGeom prst="rect">
            <a:avLst/>
          </a:prstGeom>
          <a:noFill/>
          <a:ln/>
        </p:spPr>
        <p:txBody>
          <a:bodyPr wrap="square" lIns="0" tIns="0" rIns="0" bIns="0" rtlCol="0" anchor="ctr"/>
          <a:lstStyle/>
          <a:p>
            <a:pPr>
              <a:lnSpc>
                <a:spcPct val="110000"/>
              </a:lnSpc>
            </a:pPr>
            <a:r>
              <a:rPr lang="en-US" sz="1800" b="1" dirty="0" err="1">
                <a:solidFill>
                  <a:srgbClr val="1D1D1F"/>
                </a:solidFill>
                <a:latin typeface="MiSans" pitchFamily="34" charset="0"/>
                <a:ea typeface="MiSans" pitchFamily="34" charset="-122"/>
                <a:cs typeface="MiSans" pitchFamily="34" charset="-120"/>
              </a:rPr>
              <a:t>Đáng</a:t>
            </a:r>
            <a:r>
              <a:rPr lang="en-US" sz="1800" b="1" dirty="0">
                <a:solidFill>
                  <a:srgbClr val="1D1D1F"/>
                </a:solidFill>
                <a:latin typeface="MiSans" pitchFamily="34" charset="0"/>
                <a:ea typeface="MiSans" pitchFamily="34" charset="-122"/>
                <a:cs typeface="MiSans" pitchFamily="34" charset="-120"/>
              </a:rPr>
              <a:t> </a:t>
            </a:r>
            <a:r>
              <a:rPr lang="en-US" sz="1800" b="1" dirty="0" err="1">
                <a:solidFill>
                  <a:srgbClr val="1D1D1F"/>
                </a:solidFill>
                <a:latin typeface="MiSans" pitchFamily="34" charset="0"/>
                <a:ea typeface="MiSans" pitchFamily="34" charset="-122"/>
                <a:cs typeface="MiSans" pitchFamily="34" charset="-120"/>
              </a:rPr>
              <a:t>yêu</a:t>
            </a:r>
            <a:r>
              <a:rPr lang="en-US" sz="1800" b="1" dirty="0">
                <a:solidFill>
                  <a:srgbClr val="1D1D1F"/>
                </a:solidFill>
                <a:latin typeface="MiSans" pitchFamily="34" charset="0"/>
                <a:ea typeface="MiSans" pitchFamily="34" charset="-122"/>
                <a:cs typeface="MiSans" pitchFamily="34" charset="-120"/>
              </a:rPr>
              <a:t> &amp; </a:t>
            </a:r>
            <a:r>
              <a:rPr lang="en-US" sz="1800" b="1" dirty="0" err="1">
                <a:solidFill>
                  <a:srgbClr val="1D1D1F"/>
                </a:solidFill>
                <a:latin typeface="MiSans" pitchFamily="34" charset="0"/>
                <a:ea typeface="MiSans" pitchFamily="34" charset="-122"/>
                <a:cs typeface="MiSans" pitchFamily="34" charset="-120"/>
              </a:rPr>
              <a:t>thân</a:t>
            </a:r>
            <a:r>
              <a:rPr lang="en-US" sz="1800" b="1" dirty="0">
                <a:solidFill>
                  <a:srgbClr val="1D1D1F"/>
                </a:solidFill>
                <a:latin typeface="MiSans" pitchFamily="34" charset="0"/>
                <a:ea typeface="MiSans" pitchFamily="34" charset="-122"/>
                <a:cs typeface="MiSans" pitchFamily="34" charset="-120"/>
              </a:rPr>
              <a:t> </a:t>
            </a:r>
            <a:r>
              <a:rPr lang="en-US" b="1" dirty="0" err="1">
                <a:solidFill>
                  <a:srgbClr val="1D1D1F"/>
                </a:solidFill>
                <a:latin typeface="MiSans" pitchFamily="34" charset="0"/>
                <a:ea typeface="MiSans" pitchFamily="34" charset="-122"/>
                <a:cs typeface="MiSans" pitchFamily="34" charset="-120"/>
              </a:rPr>
              <a:t>t</a:t>
            </a:r>
            <a:r>
              <a:rPr lang="en-US" sz="1800" b="1" dirty="0" err="1">
                <a:solidFill>
                  <a:srgbClr val="1D1D1F"/>
                </a:solidFill>
                <a:latin typeface="MiSans" pitchFamily="34" charset="0"/>
                <a:ea typeface="MiSans" pitchFamily="34" charset="-122"/>
                <a:cs typeface="MiSans" pitchFamily="34" charset="-120"/>
              </a:rPr>
              <a:t>hiện</a:t>
            </a:r>
            <a:endParaRPr lang="en-US" sz="1600" dirty="0"/>
          </a:p>
        </p:txBody>
      </p:sp>
      <p:sp>
        <p:nvSpPr>
          <p:cNvPr id="12" name="Text 10"/>
          <p:cNvSpPr/>
          <p:nvPr/>
        </p:nvSpPr>
        <p:spPr>
          <a:xfrm>
            <a:off x="1333500" y="2555081"/>
            <a:ext cx="5457825" cy="561975"/>
          </a:xfrm>
          <a:prstGeom prst="rect">
            <a:avLst/>
          </a:prstGeom>
          <a:noFill/>
          <a:ln/>
        </p:spPr>
        <p:txBody>
          <a:bodyPr wrap="square" lIns="0" tIns="0" rIns="0" bIns="0" rtlCol="0" anchor="ctr"/>
          <a:lstStyle/>
          <a:p>
            <a:pPr>
              <a:lnSpc>
                <a:spcPct val="140000"/>
              </a:lnSpc>
            </a:pPr>
            <a:r>
              <a:rPr lang="en-US" sz="1350" dirty="0">
                <a:solidFill>
                  <a:srgbClr val="1D1D1F">
                    <a:alpha val="70000"/>
                  </a:srgbClr>
                </a:solidFill>
                <a:latin typeface="MiSans" pitchFamily="34" charset="0"/>
                <a:ea typeface="MiSans" pitchFamily="34" charset="-122"/>
                <a:cs typeface="MiSans" pitchFamily="34" charset="-120"/>
              </a:rPr>
              <a:t>Thỏ con là một bạn nhỏ rất đáng yêu với đôi tai dài và bộ lông mềm mại. Thỏ con luôn vui vẻ và thân thiện với </a:t>
            </a:r>
            <a:r>
              <a:rPr lang="en-US" sz="1350" dirty="0" err="1">
                <a:solidFill>
                  <a:srgbClr val="1D1D1F">
                    <a:alpha val="70000"/>
                  </a:srgbClr>
                </a:solidFill>
                <a:latin typeface="MiSans" pitchFamily="34" charset="0"/>
                <a:ea typeface="MiSans" pitchFamily="34" charset="-122"/>
                <a:cs typeface="MiSans" pitchFamily="34" charset="-120"/>
              </a:rPr>
              <a:t>mọi</a:t>
            </a:r>
            <a:r>
              <a:rPr lang="en-US" sz="1350" dirty="0">
                <a:solidFill>
                  <a:srgbClr val="1D1D1F">
                    <a:alpha val="70000"/>
                  </a:srgbClr>
                </a:solidFill>
                <a:latin typeface="MiSans" pitchFamily="34" charset="0"/>
                <a:ea typeface="MiSans" pitchFamily="34" charset="-122"/>
                <a:cs typeface="MiSans" pitchFamily="34" charset="-120"/>
              </a:rPr>
              <a:t> </a:t>
            </a:r>
            <a:r>
              <a:rPr lang="en-US" sz="1350" dirty="0" err="1">
                <a:solidFill>
                  <a:srgbClr val="1D1D1F">
                    <a:alpha val="70000"/>
                  </a:srgbClr>
                </a:solidFill>
                <a:latin typeface="MiSans" pitchFamily="34" charset="0"/>
                <a:ea typeface="MiSans" pitchFamily="34" charset="-122"/>
                <a:cs typeface="MiSans" pitchFamily="34" charset="-120"/>
              </a:rPr>
              <a:t>người</a:t>
            </a:r>
            <a:r>
              <a:rPr lang="en-US" sz="1350" dirty="0">
                <a:solidFill>
                  <a:srgbClr val="1D1D1F">
                    <a:alpha val="70000"/>
                  </a:srgbClr>
                </a:solidFill>
                <a:latin typeface="MiSans" pitchFamily="34" charset="0"/>
                <a:ea typeface="MiSans" pitchFamily="34" charset="-122"/>
                <a:cs typeface="MiSans" pitchFamily="34" charset="-120"/>
              </a:rPr>
              <a:t> xung quanh.</a:t>
            </a:r>
            <a:endParaRPr lang="en-US" sz="1600" dirty="0"/>
          </a:p>
        </p:txBody>
      </p:sp>
      <p:sp>
        <p:nvSpPr>
          <p:cNvPr id="13" name="Shape 11"/>
          <p:cNvSpPr/>
          <p:nvPr/>
        </p:nvSpPr>
        <p:spPr>
          <a:xfrm>
            <a:off x="400050" y="3531394"/>
            <a:ext cx="6534150" cy="1400175"/>
          </a:xfrm>
          <a:custGeom>
            <a:avLst/>
            <a:gdLst/>
            <a:ahLst/>
            <a:cxnLst/>
            <a:rect l="l" t="t" r="r" b="b"/>
            <a:pathLst>
              <a:path w="6534150" h="1400175">
                <a:moveTo>
                  <a:pt x="38100" y="0"/>
                </a:moveTo>
                <a:lnTo>
                  <a:pt x="6381755" y="0"/>
                </a:lnTo>
                <a:cubicBezTo>
                  <a:pt x="6465920" y="0"/>
                  <a:pt x="6534150" y="68230"/>
                  <a:pt x="6534150" y="152395"/>
                </a:cubicBezTo>
                <a:lnTo>
                  <a:pt x="6534150" y="1247780"/>
                </a:lnTo>
                <a:cubicBezTo>
                  <a:pt x="6534150" y="1331945"/>
                  <a:pt x="6465920" y="1400175"/>
                  <a:pt x="6381755" y="1400175"/>
                </a:cubicBezTo>
                <a:lnTo>
                  <a:pt x="38100" y="1400175"/>
                </a:lnTo>
                <a:cubicBezTo>
                  <a:pt x="17072" y="1400175"/>
                  <a:pt x="0" y="1383103"/>
                  <a:pt x="0" y="1362075"/>
                </a:cubicBezTo>
                <a:lnTo>
                  <a:pt x="0" y="38100"/>
                </a:lnTo>
                <a:cubicBezTo>
                  <a:pt x="0" y="17072"/>
                  <a:pt x="17072" y="0"/>
                  <a:pt x="38100" y="0"/>
                </a:cubicBezTo>
                <a:close/>
              </a:path>
            </a:pathLst>
          </a:custGeom>
          <a:solidFill>
            <a:srgbClr val="FFFFFF"/>
          </a:solidFill>
          <a:ln/>
          <a:effectLst>
            <a:outerShdw blurRad="238125" dist="190500" dir="5400000" algn="bl" rotWithShape="0">
              <a:srgbClr val="000000">
                <a:alpha val="10196"/>
              </a:srgbClr>
            </a:outerShdw>
          </a:effectLst>
        </p:spPr>
      </p:sp>
      <p:sp>
        <p:nvSpPr>
          <p:cNvPr id="14" name="Shape 12"/>
          <p:cNvSpPr/>
          <p:nvPr/>
        </p:nvSpPr>
        <p:spPr>
          <a:xfrm>
            <a:off x="400050" y="3531394"/>
            <a:ext cx="38100" cy="1400175"/>
          </a:xfrm>
          <a:custGeom>
            <a:avLst/>
            <a:gdLst/>
            <a:ahLst/>
            <a:cxnLst/>
            <a:rect l="l" t="t" r="r" b="b"/>
            <a:pathLst>
              <a:path w="38100" h="1400175">
                <a:moveTo>
                  <a:pt x="38100" y="0"/>
                </a:moveTo>
                <a:lnTo>
                  <a:pt x="38100" y="0"/>
                </a:lnTo>
                <a:lnTo>
                  <a:pt x="38100" y="1400175"/>
                </a:lnTo>
                <a:lnTo>
                  <a:pt x="38100" y="1400175"/>
                </a:lnTo>
                <a:cubicBezTo>
                  <a:pt x="17072" y="1400175"/>
                  <a:pt x="0" y="1383103"/>
                  <a:pt x="0" y="1362075"/>
                </a:cubicBezTo>
                <a:lnTo>
                  <a:pt x="0" y="38100"/>
                </a:lnTo>
                <a:cubicBezTo>
                  <a:pt x="0" y="17072"/>
                  <a:pt x="17072" y="0"/>
                  <a:pt x="38100" y="0"/>
                </a:cubicBezTo>
                <a:close/>
              </a:path>
            </a:pathLst>
          </a:custGeom>
          <a:solidFill>
            <a:srgbClr val="5AC8FA"/>
          </a:solidFill>
          <a:ln/>
        </p:spPr>
      </p:sp>
      <p:sp>
        <p:nvSpPr>
          <p:cNvPr id="15" name="Shape 13"/>
          <p:cNvSpPr/>
          <p:nvPr/>
        </p:nvSpPr>
        <p:spPr>
          <a:xfrm>
            <a:off x="647700" y="3759994"/>
            <a:ext cx="533400" cy="533400"/>
          </a:xfrm>
          <a:custGeom>
            <a:avLst/>
            <a:gdLst/>
            <a:ahLst/>
            <a:cxnLst/>
            <a:rect l="l" t="t" r="r" b="b"/>
            <a:pathLst>
              <a:path w="533400" h="533400">
                <a:moveTo>
                  <a:pt x="114302" y="0"/>
                </a:moveTo>
                <a:lnTo>
                  <a:pt x="419098" y="0"/>
                </a:lnTo>
                <a:cubicBezTo>
                  <a:pt x="482183" y="0"/>
                  <a:pt x="533400" y="51217"/>
                  <a:pt x="533400" y="114302"/>
                </a:cubicBezTo>
                <a:lnTo>
                  <a:pt x="533400" y="419098"/>
                </a:lnTo>
                <a:cubicBezTo>
                  <a:pt x="533400" y="482183"/>
                  <a:pt x="482183" y="533400"/>
                  <a:pt x="419098" y="533400"/>
                </a:cubicBezTo>
                <a:lnTo>
                  <a:pt x="114302" y="533400"/>
                </a:lnTo>
                <a:cubicBezTo>
                  <a:pt x="51217" y="533400"/>
                  <a:pt x="0" y="482183"/>
                  <a:pt x="0" y="419098"/>
                </a:cubicBezTo>
                <a:lnTo>
                  <a:pt x="0" y="114302"/>
                </a:lnTo>
                <a:cubicBezTo>
                  <a:pt x="0" y="51217"/>
                  <a:pt x="51217" y="0"/>
                  <a:pt x="114302" y="0"/>
                </a:cubicBezTo>
                <a:close/>
              </a:path>
            </a:pathLst>
          </a:custGeom>
          <a:solidFill>
            <a:srgbClr val="5AC8FA"/>
          </a:solidFill>
          <a:ln/>
        </p:spPr>
      </p:sp>
      <p:sp>
        <p:nvSpPr>
          <p:cNvPr id="16" name="Shape 14"/>
          <p:cNvSpPr/>
          <p:nvPr/>
        </p:nvSpPr>
        <p:spPr>
          <a:xfrm>
            <a:off x="828675" y="3912394"/>
            <a:ext cx="171450" cy="228600"/>
          </a:xfrm>
          <a:custGeom>
            <a:avLst/>
            <a:gdLst/>
            <a:ahLst/>
            <a:cxnLst/>
            <a:rect l="l" t="t" r="r" b="b"/>
            <a:pathLst>
              <a:path w="171450" h="228600">
                <a:moveTo>
                  <a:pt x="130775" y="171450"/>
                </a:moveTo>
                <a:cubicBezTo>
                  <a:pt x="134035" y="161493"/>
                  <a:pt x="140553" y="152474"/>
                  <a:pt x="147920" y="144706"/>
                </a:cubicBezTo>
                <a:cubicBezTo>
                  <a:pt x="162520" y="129347"/>
                  <a:pt x="171450" y="108585"/>
                  <a:pt x="171450" y="85725"/>
                </a:cubicBezTo>
                <a:cubicBezTo>
                  <a:pt x="171450" y="38398"/>
                  <a:pt x="133052" y="0"/>
                  <a:pt x="85725" y="0"/>
                </a:cubicBezTo>
                <a:cubicBezTo>
                  <a:pt x="38398" y="0"/>
                  <a:pt x="0" y="38398"/>
                  <a:pt x="0" y="85725"/>
                </a:cubicBezTo>
                <a:cubicBezTo>
                  <a:pt x="0" y="108585"/>
                  <a:pt x="8930" y="129347"/>
                  <a:pt x="23530" y="144706"/>
                </a:cubicBezTo>
                <a:cubicBezTo>
                  <a:pt x="30897" y="152474"/>
                  <a:pt x="37460" y="161493"/>
                  <a:pt x="40675" y="171450"/>
                </a:cubicBezTo>
                <a:lnTo>
                  <a:pt x="130731" y="171450"/>
                </a:lnTo>
                <a:close/>
                <a:moveTo>
                  <a:pt x="128588" y="192881"/>
                </a:moveTo>
                <a:lnTo>
                  <a:pt x="42863" y="192881"/>
                </a:lnTo>
                <a:lnTo>
                  <a:pt x="42863" y="200025"/>
                </a:lnTo>
                <a:cubicBezTo>
                  <a:pt x="42863" y="219760"/>
                  <a:pt x="58847" y="235744"/>
                  <a:pt x="78581" y="235744"/>
                </a:cubicBezTo>
                <a:lnTo>
                  <a:pt x="92869" y="235744"/>
                </a:lnTo>
                <a:cubicBezTo>
                  <a:pt x="112603" y="235744"/>
                  <a:pt x="128588" y="219760"/>
                  <a:pt x="128588" y="200025"/>
                </a:cubicBezTo>
                <a:lnTo>
                  <a:pt x="128588" y="192881"/>
                </a:lnTo>
                <a:close/>
                <a:moveTo>
                  <a:pt x="82153" y="50006"/>
                </a:moveTo>
                <a:cubicBezTo>
                  <a:pt x="64383" y="50006"/>
                  <a:pt x="50006" y="64383"/>
                  <a:pt x="50006" y="82153"/>
                </a:cubicBezTo>
                <a:cubicBezTo>
                  <a:pt x="50006" y="88091"/>
                  <a:pt x="45229" y="92869"/>
                  <a:pt x="39291" y="92869"/>
                </a:cubicBezTo>
                <a:cubicBezTo>
                  <a:pt x="33352" y="92869"/>
                  <a:pt x="28575" y="88091"/>
                  <a:pt x="28575" y="82153"/>
                </a:cubicBezTo>
                <a:cubicBezTo>
                  <a:pt x="28575" y="52551"/>
                  <a:pt x="52551" y="28575"/>
                  <a:pt x="82153" y="28575"/>
                </a:cubicBezTo>
                <a:cubicBezTo>
                  <a:pt x="88091" y="28575"/>
                  <a:pt x="92869" y="33352"/>
                  <a:pt x="92869" y="39291"/>
                </a:cubicBezTo>
                <a:cubicBezTo>
                  <a:pt x="92869" y="45229"/>
                  <a:pt x="88091" y="50006"/>
                  <a:pt x="82153" y="50006"/>
                </a:cubicBezTo>
                <a:close/>
              </a:path>
            </a:pathLst>
          </a:custGeom>
          <a:solidFill>
            <a:srgbClr val="FFFFFF"/>
          </a:solidFill>
          <a:ln/>
        </p:spPr>
      </p:sp>
      <p:sp>
        <p:nvSpPr>
          <p:cNvPr id="17" name="Text 15"/>
          <p:cNvSpPr/>
          <p:nvPr/>
        </p:nvSpPr>
        <p:spPr>
          <a:xfrm>
            <a:off x="1333500" y="3759994"/>
            <a:ext cx="5486400" cy="304800"/>
          </a:xfrm>
          <a:prstGeom prst="rect">
            <a:avLst/>
          </a:prstGeom>
          <a:noFill/>
          <a:ln/>
        </p:spPr>
        <p:txBody>
          <a:bodyPr wrap="square" lIns="0" tIns="0" rIns="0" bIns="0" rtlCol="0" anchor="ctr"/>
          <a:lstStyle/>
          <a:p>
            <a:pPr>
              <a:lnSpc>
                <a:spcPct val="110000"/>
              </a:lnSpc>
            </a:pPr>
            <a:r>
              <a:rPr lang="en-US" sz="1800" b="1" dirty="0">
                <a:solidFill>
                  <a:srgbClr val="1D1D1F"/>
                </a:solidFill>
                <a:latin typeface="MiSans" pitchFamily="34" charset="0"/>
                <a:ea typeface="MiSans" pitchFamily="34" charset="-122"/>
                <a:cs typeface="MiSans" pitchFamily="34" charset="-120"/>
              </a:rPr>
              <a:t>Thích </a:t>
            </a:r>
            <a:r>
              <a:rPr lang="en-US" sz="1800" b="1" dirty="0" err="1">
                <a:solidFill>
                  <a:srgbClr val="1D1D1F"/>
                </a:solidFill>
                <a:latin typeface="MiSans" pitchFamily="34" charset="0"/>
                <a:ea typeface="MiSans" pitchFamily="34" charset="-122"/>
                <a:cs typeface="MiSans" pitchFamily="34" charset="-120"/>
              </a:rPr>
              <a:t>học</a:t>
            </a:r>
            <a:r>
              <a:rPr lang="en-US" sz="1800" b="1" dirty="0">
                <a:solidFill>
                  <a:srgbClr val="1D1D1F"/>
                </a:solidFill>
                <a:latin typeface="MiSans" pitchFamily="34" charset="0"/>
                <a:ea typeface="MiSans" pitchFamily="34" charset="-122"/>
                <a:cs typeface="MiSans" pitchFamily="34" charset="-120"/>
              </a:rPr>
              <a:t> </a:t>
            </a:r>
            <a:r>
              <a:rPr lang="en-US" b="1" dirty="0" err="1">
                <a:solidFill>
                  <a:srgbClr val="1D1D1F"/>
                </a:solidFill>
                <a:latin typeface="MiSans" pitchFamily="34" charset="0"/>
                <a:ea typeface="MiSans" pitchFamily="34" charset="-122"/>
                <a:cs typeface="MiSans" pitchFamily="34" charset="-120"/>
              </a:rPr>
              <a:t>h</a:t>
            </a:r>
            <a:r>
              <a:rPr lang="en-US" sz="1800" b="1" dirty="0" err="1">
                <a:solidFill>
                  <a:srgbClr val="1D1D1F"/>
                </a:solidFill>
                <a:latin typeface="MiSans" pitchFamily="34" charset="0"/>
                <a:ea typeface="MiSans" pitchFamily="34" charset="-122"/>
                <a:cs typeface="MiSans" pitchFamily="34" charset="-120"/>
              </a:rPr>
              <a:t>ỏi</a:t>
            </a:r>
            <a:endParaRPr lang="en-US" sz="1600" dirty="0"/>
          </a:p>
        </p:txBody>
      </p:sp>
      <p:sp>
        <p:nvSpPr>
          <p:cNvPr id="18" name="Text 16"/>
          <p:cNvSpPr/>
          <p:nvPr/>
        </p:nvSpPr>
        <p:spPr>
          <a:xfrm>
            <a:off x="1333500" y="4140994"/>
            <a:ext cx="5457825" cy="561975"/>
          </a:xfrm>
          <a:prstGeom prst="rect">
            <a:avLst/>
          </a:prstGeom>
          <a:noFill/>
          <a:ln/>
        </p:spPr>
        <p:txBody>
          <a:bodyPr wrap="square" lIns="0" tIns="0" rIns="0" bIns="0" rtlCol="0" anchor="ctr"/>
          <a:lstStyle/>
          <a:p>
            <a:pPr>
              <a:lnSpc>
                <a:spcPct val="140000"/>
              </a:lnSpc>
            </a:pPr>
            <a:r>
              <a:rPr lang="en-US" sz="1350" dirty="0">
                <a:solidFill>
                  <a:srgbClr val="1D1D1F">
                    <a:alpha val="70000"/>
                  </a:srgbClr>
                </a:solidFill>
                <a:latin typeface="MiSans" pitchFamily="34" charset="0"/>
                <a:ea typeface="MiSans" pitchFamily="34" charset="-122"/>
                <a:cs typeface="MiSans" pitchFamily="34" charset="-120"/>
              </a:rPr>
              <a:t>Thỏ con rất thích học hỏi điều mới, đặc biệt là môn vẽ tranh. Thỏ con luôn chăm chỉ luyện tập mỗi ngày để trở thành họa sĩ giỏi.</a:t>
            </a:r>
            <a:endParaRPr lang="en-US" sz="1600" dirty="0"/>
          </a:p>
        </p:txBody>
      </p:sp>
      <p:sp>
        <p:nvSpPr>
          <p:cNvPr id="19" name="Shape 17"/>
          <p:cNvSpPr/>
          <p:nvPr/>
        </p:nvSpPr>
        <p:spPr>
          <a:xfrm>
            <a:off x="400050" y="5117306"/>
            <a:ext cx="6534150" cy="1400175"/>
          </a:xfrm>
          <a:custGeom>
            <a:avLst/>
            <a:gdLst/>
            <a:ahLst/>
            <a:cxnLst/>
            <a:rect l="l" t="t" r="r" b="b"/>
            <a:pathLst>
              <a:path w="6534150" h="1400175">
                <a:moveTo>
                  <a:pt x="38100" y="0"/>
                </a:moveTo>
                <a:lnTo>
                  <a:pt x="6381755" y="0"/>
                </a:lnTo>
                <a:cubicBezTo>
                  <a:pt x="6465920" y="0"/>
                  <a:pt x="6534150" y="68230"/>
                  <a:pt x="6534150" y="152395"/>
                </a:cubicBezTo>
                <a:lnTo>
                  <a:pt x="6534150" y="1247780"/>
                </a:lnTo>
                <a:cubicBezTo>
                  <a:pt x="6534150" y="1331945"/>
                  <a:pt x="6465920" y="1400175"/>
                  <a:pt x="6381755" y="1400175"/>
                </a:cubicBezTo>
                <a:lnTo>
                  <a:pt x="38100" y="1400175"/>
                </a:lnTo>
                <a:cubicBezTo>
                  <a:pt x="17072" y="1400175"/>
                  <a:pt x="0" y="1383103"/>
                  <a:pt x="0" y="1362075"/>
                </a:cubicBezTo>
                <a:lnTo>
                  <a:pt x="0" y="38100"/>
                </a:lnTo>
                <a:cubicBezTo>
                  <a:pt x="0" y="17072"/>
                  <a:pt x="17072" y="0"/>
                  <a:pt x="38100" y="0"/>
                </a:cubicBezTo>
                <a:close/>
              </a:path>
            </a:pathLst>
          </a:custGeom>
          <a:solidFill>
            <a:srgbClr val="FFFFFF"/>
          </a:solidFill>
          <a:ln/>
          <a:effectLst>
            <a:outerShdw blurRad="238125" dist="190500" dir="5400000" algn="bl" rotWithShape="0">
              <a:srgbClr val="000000">
                <a:alpha val="10196"/>
              </a:srgbClr>
            </a:outerShdw>
          </a:effectLst>
        </p:spPr>
      </p:sp>
      <p:sp>
        <p:nvSpPr>
          <p:cNvPr id="20" name="Shape 18"/>
          <p:cNvSpPr/>
          <p:nvPr/>
        </p:nvSpPr>
        <p:spPr>
          <a:xfrm>
            <a:off x="400050" y="5117306"/>
            <a:ext cx="38100" cy="1400175"/>
          </a:xfrm>
          <a:custGeom>
            <a:avLst/>
            <a:gdLst/>
            <a:ahLst/>
            <a:cxnLst/>
            <a:rect l="l" t="t" r="r" b="b"/>
            <a:pathLst>
              <a:path w="38100" h="1400175">
                <a:moveTo>
                  <a:pt x="38100" y="0"/>
                </a:moveTo>
                <a:lnTo>
                  <a:pt x="38100" y="0"/>
                </a:lnTo>
                <a:lnTo>
                  <a:pt x="38100" y="1400175"/>
                </a:lnTo>
                <a:lnTo>
                  <a:pt x="38100" y="1400175"/>
                </a:lnTo>
                <a:cubicBezTo>
                  <a:pt x="17072" y="1400175"/>
                  <a:pt x="0" y="1383103"/>
                  <a:pt x="0" y="1362075"/>
                </a:cubicBezTo>
                <a:lnTo>
                  <a:pt x="0" y="38100"/>
                </a:lnTo>
                <a:cubicBezTo>
                  <a:pt x="0" y="17072"/>
                  <a:pt x="17072" y="0"/>
                  <a:pt x="38100" y="0"/>
                </a:cubicBezTo>
                <a:close/>
              </a:path>
            </a:pathLst>
          </a:custGeom>
          <a:solidFill>
            <a:srgbClr val="FF9500"/>
          </a:solidFill>
          <a:ln/>
        </p:spPr>
      </p:sp>
      <p:sp>
        <p:nvSpPr>
          <p:cNvPr id="21" name="Shape 19"/>
          <p:cNvSpPr/>
          <p:nvPr/>
        </p:nvSpPr>
        <p:spPr>
          <a:xfrm>
            <a:off x="647700" y="5345906"/>
            <a:ext cx="533400" cy="533400"/>
          </a:xfrm>
          <a:custGeom>
            <a:avLst/>
            <a:gdLst/>
            <a:ahLst/>
            <a:cxnLst/>
            <a:rect l="l" t="t" r="r" b="b"/>
            <a:pathLst>
              <a:path w="533400" h="533400">
                <a:moveTo>
                  <a:pt x="114302" y="0"/>
                </a:moveTo>
                <a:lnTo>
                  <a:pt x="419098" y="0"/>
                </a:lnTo>
                <a:cubicBezTo>
                  <a:pt x="482183" y="0"/>
                  <a:pt x="533400" y="51217"/>
                  <a:pt x="533400" y="114302"/>
                </a:cubicBezTo>
                <a:lnTo>
                  <a:pt x="533400" y="419098"/>
                </a:lnTo>
                <a:cubicBezTo>
                  <a:pt x="533400" y="482183"/>
                  <a:pt x="482183" y="533400"/>
                  <a:pt x="419098" y="533400"/>
                </a:cubicBezTo>
                <a:lnTo>
                  <a:pt x="114302" y="533400"/>
                </a:lnTo>
                <a:cubicBezTo>
                  <a:pt x="51217" y="533400"/>
                  <a:pt x="0" y="482183"/>
                  <a:pt x="0" y="419098"/>
                </a:cubicBezTo>
                <a:lnTo>
                  <a:pt x="0" y="114302"/>
                </a:lnTo>
                <a:cubicBezTo>
                  <a:pt x="0" y="51217"/>
                  <a:pt x="51217" y="0"/>
                  <a:pt x="114302" y="0"/>
                </a:cubicBezTo>
                <a:close/>
              </a:path>
            </a:pathLst>
          </a:custGeom>
          <a:solidFill>
            <a:srgbClr val="FF9500"/>
          </a:solidFill>
          <a:ln/>
        </p:spPr>
      </p:sp>
      <p:sp>
        <p:nvSpPr>
          <p:cNvPr id="22" name="Shape 20"/>
          <p:cNvSpPr/>
          <p:nvPr/>
        </p:nvSpPr>
        <p:spPr>
          <a:xfrm>
            <a:off x="800100" y="5498306"/>
            <a:ext cx="228600" cy="228600"/>
          </a:xfrm>
          <a:custGeom>
            <a:avLst/>
            <a:gdLst/>
            <a:ahLst/>
            <a:cxnLst/>
            <a:rect l="l" t="t" r="r" b="b"/>
            <a:pathLst>
              <a:path w="228600" h="228600">
                <a:moveTo>
                  <a:pt x="177924" y="5447"/>
                </a:moveTo>
                <a:lnTo>
                  <a:pt x="138544" y="44827"/>
                </a:lnTo>
                <a:lnTo>
                  <a:pt x="183773" y="90056"/>
                </a:lnTo>
                <a:lnTo>
                  <a:pt x="223153" y="50676"/>
                </a:lnTo>
                <a:cubicBezTo>
                  <a:pt x="226635" y="47149"/>
                  <a:pt x="228600" y="42416"/>
                  <a:pt x="228600" y="37505"/>
                </a:cubicBezTo>
                <a:cubicBezTo>
                  <a:pt x="228600" y="32593"/>
                  <a:pt x="226635" y="27861"/>
                  <a:pt x="223153" y="24333"/>
                </a:cubicBezTo>
                <a:lnTo>
                  <a:pt x="204267" y="5447"/>
                </a:lnTo>
                <a:cubicBezTo>
                  <a:pt x="200739" y="1965"/>
                  <a:pt x="196007" y="0"/>
                  <a:pt x="191095" y="0"/>
                </a:cubicBezTo>
                <a:cubicBezTo>
                  <a:pt x="186184" y="0"/>
                  <a:pt x="181451" y="1965"/>
                  <a:pt x="177924" y="5447"/>
                </a:cubicBezTo>
                <a:close/>
                <a:moveTo>
                  <a:pt x="123408" y="59963"/>
                </a:moveTo>
                <a:lnTo>
                  <a:pt x="5447" y="177924"/>
                </a:lnTo>
                <a:cubicBezTo>
                  <a:pt x="1965" y="181451"/>
                  <a:pt x="0" y="186184"/>
                  <a:pt x="0" y="191095"/>
                </a:cubicBezTo>
                <a:cubicBezTo>
                  <a:pt x="0" y="196007"/>
                  <a:pt x="1965" y="200739"/>
                  <a:pt x="5447" y="204267"/>
                </a:cubicBezTo>
                <a:lnTo>
                  <a:pt x="24333" y="223153"/>
                </a:lnTo>
                <a:cubicBezTo>
                  <a:pt x="27861" y="226635"/>
                  <a:pt x="32593" y="228600"/>
                  <a:pt x="37505" y="228600"/>
                </a:cubicBezTo>
                <a:cubicBezTo>
                  <a:pt x="42416" y="228600"/>
                  <a:pt x="47149" y="226635"/>
                  <a:pt x="50676" y="223153"/>
                </a:cubicBezTo>
                <a:lnTo>
                  <a:pt x="168637" y="105192"/>
                </a:lnTo>
                <a:lnTo>
                  <a:pt x="123408" y="59963"/>
                </a:lnTo>
                <a:close/>
              </a:path>
            </a:pathLst>
          </a:custGeom>
          <a:solidFill>
            <a:srgbClr val="FFFFFF"/>
          </a:solidFill>
          <a:ln/>
        </p:spPr>
      </p:sp>
      <p:sp>
        <p:nvSpPr>
          <p:cNvPr id="23" name="Text 21"/>
          <p:cNvSpPr/>
          <p:nvPr/>
        </p:nvSpPr>
        <p:spPr>
          <a:xfrm>
            <a:off x="1333500" y="5345906"/>
            <a:ext cx="5486400" cy="304800"/>
          </a:xfrm>
          <a:prstGeom prst="rect">
            <a:avLst/>
          </a:prstGeom>
          <a:noFill/>
          <a:ln/>
        </p:spPr>
        <p:txBody>
          <a:bodyPr wrap="square" lIns="0" tIns="0" rIns="0" bIns="0" rtlCol="0" anchor="ctr"/>
          <a:lstStyle/>
          <a:p>
            <a:pPr>
              <a:lnSpc>
                <a:spcPct val="110000"/>
              </a:lnSpc>
            </a:pPr>
            <a:r>
              <a:rPr lang="en-US" sz="1800" b="1" dirty="0">
                <a:solidFill>
                  <a:srgbClr val="1D1D1F"/>
                </a:solidFill>
                <a:latin typeface="MiSans" pitchFamily="34" charset="0"/>
                <a:ea typeface="MiSans" pitchFamily="34" charset="-122"/>
                <a:cs typeface="MiSans" pitchFamily="34" charset="-120"/>
              </a:rPr>
              <a:t>Sáng </a:t>
            </a:r>
            <a:r>
              <a:rPr lang="en-US" sz="1800" b="1" dirty="0" err="1">
                <a:solidFill>
                  <a:srgbClr val="1D1D1F"/>
                </a:solidFill>
                <a:latin typeface="MiSans" pitchFamily="34" charset="0"/>
                <a:ea typeface="MiSans" pitchFamily="34" charset="-122"/>
                <a:cs typeface="MiSans" pitchFamily="34" charset="-120"/>
              </a:rPr>
              <a:t>tạo</a:t>
            </a:r>
            <a:r>
              <a:rPr lang="en-US" sz="1800" b="1" dirty="0">
                <a:solidFill>
                  <a:srgbClr val="1D1D1F"/>
                </a:solidFill>
                <a:latin typeface="MiSans" pitchFamily="34" charset="0"/>
                <a:ea typeface="MiSans" pitchFamily="34" charset="-122"/>
                <a:cs typeface="MiSans" pitchFamily="34" charset="-120"/>
              </a:rPr>
              <a:t> &amp; </a:t>
            </a:r>
            <a:r>
              <a:rPr lang="en-US" sz="1800" b="1" dirty="0" err="1">
                <a:solidFill>
                  <a:srgbClr val="1D1D1F"/>
                </a:solidFill>
                <a:latin typeface="MiSans" pitchFamily="34" charset="0"/>
                <a:ea typeface="MiSans" pitchFamily="34" charset="-122"/>
                <a:cs typeface="MiSans" pitchFamily="34" charset="-120"/>
              </a:rPr>
              <a:t>tài</a:t>
            </a:r>
            <a:r>
              <a:rPr lang="en-US" sz="1800" b="1" dirty="0">
                <a:solidFill>
                  <a:srgbClr val="1D1D1F"/>
                </a:solidFill>
                <a:latin typeface="MiSans" pitchFamily="34" charset="0"/>
                <a:ea typeface="MiSans" pitchFamily="34" charset="-122"/>
                <a:cs typeface="MiSans" pitchFamily="34" charset="-120"/>
              </a:rPr>
              <a:t> </a:t>
            </a:r>
            <a:r>
              <a:rPr lang="en-US" b="1" dirty="0" err="1">
                <a:solidFill>
                  <a:srgbClr val="1D1D1F"/>
                </a:solidFill>
                <a:latin typeface="MiSans" pitchFamily="34" charset="0"/>
                <a:ea typeface="MiSans" pitchFamily="34" charset="-122"/>
                <a:cs typeface="MiSans" pitchFamily="34" charset="-120"/>
              </a:rPr>
              <a:t>t</a:t>
            </a:r>
            <a:r>
              <a:rPr lang="en-US" sz="1800" b="1" dirty="0" err="1">
                <a:solidFill>
                  <a:srgbClr val="1D1D1F"/>
                </a:solidFill>
                <a:latin typeface="MiSans" pitchFamily="34" charset="0"/>
                <a:ea typeface="MiSans" pitchFamily="34" charset="-122"/>
                <a:cs typeface="MiSans" pitchFamily="34" charset="-120"/>
              </a:rPr>
              <a:t>ăng</a:t>
            </a:r>
            <a:endParaRPr lang="en-US" sz="1600" dirty="0"/>
          </a:p>
        </p:txBody>
      </p:sp>
      <p:sp>
        <p:nvSpPr>
          <p:cNvPr id="24" name="Text 22"/>
          <p:cNvSpPr/>
          <p:nvPr/>
        </p:nvSpPr>
        <p:spPr>
          <a:xfrm>
            <a:off x="1333500" y="5726906"/>
            <a:ext cx="5457825" cy="561975"/>
          </a:xfrm>
          <a:prstGeom prst="rect">
            <a:avLst/>
          </a:prstGeom>
          <a:noFill/>
          <a:ln/>
        </p:spPr>
        <p:txBody>
          <a:bodyPr wrap="square" lIns="0" tIns="0" rIns="0" bIns="0" rtlCol="0" anchor="ctr"/>
          <a:lstStyle/>
          <a:p>
            <a:pPr>
              <a:lnSpc>
                <a:spcPct val="140000"/>
              </a:lnSpc>
            </a:pPr>
            <a:r>
              <a:rPr lang="en-US" sz="1350" dirty="0">
                <a:solidFill>
                  <a:srgbClr val="1D1D1F">
                    <a:alpha val="70000"/>
                  </a:srgbClr>
                </a:solidFill>
                <a:latin typeface="MiSans" pitchFamily="34" charset="0"/>
                <a:ea typeface="MiSans" pitchFamily="34" charset="-122"/>
                <a:cs typeface="MiSans" pitchFamily="34" charset="-120"/>
              </a:rPr>
              <a:t>Thỏ con rất sáng tạo khi biết kết hợp các hình học cơ bản như hình tròn, hình tam giác để vẽ nên những bức tranh đẹp và giống thật.</a:t>
            </a:r>
            <a:endParaRPr lang="en-US" sz="1600" dirty="0"/>
          </a:p>
        </p:txBody>
      </p:sp>
      <p:sp>
        <p:nvSpPr>
          <p:cNvPr id="25" name="Shape 23"/>
          <p:cNvSpPr/>
          <p:nvPr/>
        </p:nvSpPr>
        <p:spPr>
          <a:xfrm>
            <a:off x="7239000" y="2143125"/>
            <a:ext cx="4572000" cy="2571750"/>
          </a:xfrm>
          <a:custGeom>
            <a:avLst/>
            <a:gdLst/>
            <a:ahLst/>
            <a:cxnLst/>
            <a:rect l="l" t="t" r="r" b="b"/>
            <a:pathLst>
              <a:path w="4572000" h="2571750">
                <a:moveTo>
                  <a:pt x="1285875" y="0"/>
                </a:moveTo>
                <a:lnTo>
                  <a:pt x="3286125" y="0"/>
                </a:lnTo>
                <a:cubicBezTo>
                  <a:pt x="3995819" y="0"/>
                  <a:pt x="4572000" y="576181"/>
                  <a:pt x="4572000" y="1285875"/>
                </a:cubicBezTo>
                <a:lnTo>
                  <a:pt x="4572000" y="1285875"/>
                </a:lnTo>
                <a:cubicBezTo>
                  <a:pt x="4572000" y="1995569"/>
                  <a:pt x="3995819" y="2571750"/>
                  <a:pt x="3286125" y="2571750"/>
                </a:cubicBezTo>
                <a:lnTo>
                  <a:pt x="1285875" y="2571750"/>
                </a:lnTo>
                <a:cubicBezTo>
                  <a:pt x="576181" y="2571750"/>
                  <a:pt x="0" y="1995569"/>
                  <a:pt x="0" y="1285875"/>
                </a:cubicBezTo>
                <a:lnTo>
                  <a:pt x="0" y="1285875"/>
                </a:lnTo>
                <a:cubicBezTo>
                  <a:pt x="0" y="576181"/>
                  <a:pt x="576181" y="0"/>
                  <a:pt x="1285875" y="0"/>
                </a:cubicBezTo>
                <a:close/>
              </a:path>
            </a:pathLst>
          </a:custGeom>
          <a:solidFill>
            <a:srgbClr val="34C759">
              <a:alpha val="20000"/>
            </a:srgbClr>
          </a:solidFill>
          <a:ln/>
        </p:spPr>
      </p:sp>
      <p:pic>
        <p:nvPicPr>
          <p:cNvPr id="26" name="Image 0" descr="https://kimi-web-img.moonshot.cn/img/thumbs.dreamstime.com/d5b33f58fbcb94c3c537047b4f229b9443af68fa.jpg"/>
          <p:cNvPicPr>
            <a:picLocks noChangeAspect="1"/>
          </p:cNvPicPr>
          <p:nvPr/>
        </p:nvPicPr>
        <p:blipFill>
          <a:blip r:embed="rId3"/>
          <a:srcRect/>
          <a:stretch/>
        </p:blipFill>
        <p:spPr>
          <a:xfrm>
            <a:off x="7239000" y="2143125"/>
            <a:ext cx="4572000" cy="2571750"/>
          </a:xfrm>
          <a:prstGeom prst="roundRect">
            <a:avLst>
              <a:gd name="adj" fmla="val 8889"/>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5F5F7"/>
        </a:solidFill>
        <a:effectLst/>
      </p:bgPr>
    </p:bg>
    <p:spTree>
      <p:nvGrpSpPr>
        <p:cNvPr id="1" name=""/>
        <p:cNvGrpSpPr/>
        <p:nvPr/>
      </p:nvGrpSpPr>
      <p:grpSpPr>
        <a:xfrm>
          <a:off x="0" y="0"/>
          <a:ext cx="0" cy="0"/>
          <a:chOff x="0" y="0"/>
          <a:chExt cx="0" cy="0"/>
        </a:xfrm>
      </p:grpSpPr>
      <p:sp>
        <p:nvSpPr>
          <p:cNvPr id="2" name="Shape 0"/>
          <p:cNvSpPr/>
          <p:nvPr/>
        </p:nvSpPr>
        <p:spPr>
          <a:xfrm>
            <a:off x="381000" y="1925985"/>
            <a:ext cx="4572000" cy="3009900"/>
          </a:xfrm>
          <a:custGeom>
            <a:avLst/>
            <a:gdLst/>
            <a:ahLst/>
            <a:cxnLst/>
            <a:rect l="l" t="t" r="r" b="b"/>
            <a:pathLst>
              <a:path w="4572000" h="3009900">
                <a:moveTo>
                  <a:pt x="1504950" y="0"/>
                </a:moveTo>
                <a:lnTo>
                  <a:pt x="3067050" y="0"/>
                </a:lnTo>
                <a:cubicBezTo>
                  <a:pt x="3897655" y="0"/>
                  <a:pt x="4572000" y="674345"/>
                  <a:pt x="4572000" y="1504950"/>
                </a:cubicBezTo>
                <a:lnTo>
                  <a:pt x="4572000" y="1504950"/>
                </a:lnTo>
                <a:cubicBezTo>
                  <a:pt x="4572000" y="2335555"/>
                  <a:pt x="3897655" y="3009900"/>
                  <a:pt x="3067050" y="3009900"/>
                </a:cubicBezTo>
                <a:lnTo>
                  <a:pt x="1504950" y="3009900"/>
                </a:lnTo>
                <a:cubicBezTo>
                  <a:pt x="674345" y="3009900"/>
                  <a:pt x="0" y="2335555"/>
                  <a:pt x="0" y="1504950"/>
                </a:cubicBezTo>
                <a:lnTo>
                  <a:pt x="0" y="1504950"/>
                </a:lnTo>
                <a:cubicBezTo>
                  <a:pt x="0" y="674345"/>
                  <a:pt x="674345" y="0"/>
                  <a:pt x="1504950" y="0"/>
                </a:cubicBezTo>
                <a:close/>
              </a:path>
            </a:pathLst>
          </a:custGeom>
          <a:solidFill>
            <a:srgbClr val="5AC8FA">
              <a:alpha val="20000"/>
            </a:srgbClr>
          </a:solidFill>
          <a:ln/>
        </p:spPr>
      </p:sp>
      <p:pic>
        <p:nvPicPr>
          <p:cNvPr id="3" name="Image 0" descr="https://kimi-web-img.moonshot.cn/img/thumbs.dreamstime.com/6fe5dac7abe702d025ea0cfc92099d85b0e165d0.jpg"/>
          <p:cNvPicPr>
            <a:picLocks noChangeAspect="1"/>
          </p:cNvPicPr>
          <p:nvPr/>
        </p:nvPicPr>
        <p:blipFill>
          <a:blip r:embed="rId3"/>
          <a:srcRect l="63" r="63"/>
          <a:stretch/>
        </p:blipFill>
        <p:spPr>
          <a:xfrm>
            <a:off x="381000" y="1925985"/>
            <a:ext cx="4572000" cy="3009900"/>
          </a:xfrm>
          <a:prstGeom prst="roundRect">
            <a:avLst>
              <a:gd name="adj" fmla="val 7595"/>
            </a:avLst>
          </a:prstGeom>
        </p:spPr>
      </p:pic>
      <p:sp>
        <p:nvSpPr>
          <p:cNvPr id="4" name="Shape 1"/>
          <p:cNvSpPr/>
          <p:nvPr/>
        </p:nvSpPr>
        <p:spPr>
          <a:xfrm>
            <a:off x="5257800" y="345281"/>
            <a:ext cx="1990725" cy="419100"/>
          </a:xfrm>
          <a:custGeom>
            <a:avLst/>
            <a:gdLst/>
            <a:ahLst/>
            <a:cxnLst/>
            <a:rect l="l" t="t" r="r" b="b"/>
            <a:pathLst>
              <a:path w="1990725" h="419100">
                <a:moveTo>
                  <a:pt x="209550" y="0"/>
                </a:moveTo>
                <a:lnTo>
                  <a:pt x="1781175" y="0"/>
                </a:lnTo>
                <a:cubicBezTo>
                  <a:pt x="1896829" y="0"/>
                  <a:pt x="1990725" y="93896"/>
                  <a:pt x="1990725" y="209550"/>
                </a:cubicBezTo>
                <a:lnTo>
                  <a:pt x="1990725" y="209550"/>
                </a:lnTo>
                <a:cubicBezTo>
                  <a:pt x="1990725" y="325204"/>
                  <a:pt x="1896829" y="419100"/>
                  <a:pt x="1781175" y="419100"/>
                </a:cubicBezTo>
                <a:lnTo>
                  <a:pt x="209550" y="419100"/>
                </a:lnTo>
                <a:cubicBezTo>
                  <a:pt x="93896" y="419100"/>
                  <a:pt x="0" y="325204"/>
                  <a:pt x="0" y="209550"/>
                </a:cubicBezTo>
                <a:lnTo>
                  <a:pt x="0" y="209550"/>
                </a:lnTo>
                <a:cubicBezTo>
                  <a:pt x="0" y="93896"/>
                  <a:pt x="93896" y="0"/>
                  <a:pt x="209550" y="0"/>
                </a:cubicBezTo>
                <a:close/>
              </a:path>
            </a:pathLst>
          </a:custGeom>
          <a:solidFill>
            <a:srgbClr val="5AC8FA">
              <a:alpha val="10196"/>
            </a:srgbClr>
          </a:solidFill>
          <a:ln/>
        </p:spPr>
      </p:sp>
      <p:sp>
        <p:nvSpPr>
          <p:cNvPr id="5" name="Shape 2"/>
          <p:cNvSpPr/>
          <p:nvPr/>
        </p:nvSpPr>
        <p:spPr>
          <a:xfrm>
            <a:off x="5472113" y="459581"/>
            <a:ext cx="190500" cy="190500"/>
          </a:xfrm>
          <a:custGeom>
            <a:avLst/>
            <a:gdLst/>
            <a:ahLst/>
            <a:cxnLst/>
            <a:rect l="l" t="t" r="r" b="b"/>
            <a:pathLst>
              <a:path w="190500" h="190500">
                <a:moveTo>
                  <a:pt x="87250" y="34565"/>
                </a:moveTo>
                <a:cubicBezTo>
                  <a:pt x="92571" y="50527"/>
                  <a:pt x="87139" y="66638"/>
                  <a:pt x="75121" y="70582"/>
                </a:cubicBezTo>
                <a:cubicBezTo>
                  <a:pt x="63103" y="74526"/>
                  <a:pt x="49039" y="64777"/>
                  <a:pt x="43718" y="48816"/>
                </a:cubicBezTo>
                <a:cubicBezTo>
                  <a:pt x="38398" y="32854"/>
                  <a:pt x="43830" y="16743"/>
                  <a:pt x="55848" y="12799"/>
                </a:cubicBezTo>
                <a:cubicBezTo>
                  <a:pt x="67866" y="8855"/>
                  <a:pt x="81930" y="18604"/>
                  <a:pt x="87250" y="34565"/>
                </a:cubicBezTo>
                <a:close/>
                <a:moveTo>
                  <a:pt x="37356" y="73893"/>
                </a:moveTo>
                <a:cubicBezTo>
                  <a:pt x="44388" y="85948"/>
                  <a:pt x="42676" y="99975"/>
                  <a:pt x="33561" y="105184"/>
                </a:cubicBezTo>
                <a:cubicBezTo>
                  <a:pt x="24445" y="110393"/>
                  <a:pt x="11348" y="104849"/>
                  <a:pt x="4353" y="92794"/>
                </a:cubicBezTo>
                <a:cubicBezTo>
                  <a:pt x="-2642" y="80739"/>
                  <a:pt x="-967" y="66712"/>
                  <a:pt x="8148" y="61503"/>
                </a:cubicBezTo>
                <a:cubicBezTo>
                  <a:pt x="17264" y="56294"/>
                  <a:pt x="30361" y="61838"/>
                  <a:pt x="37356" y="73893"/>
                </a:cubicBezTo>
                <a:close/>
                <a:moveTo>
                  <a:pt x="25747" y="149275"/>
                </a:moveTo>
                <a:cubicBezTo>
                  <a:pt x="45244" y="96701"/>
                  <a:pt x="79883" y="83344"/>
                  <a:pt x="95250" y="83344"/>
                </a:cubicBezTo>
                <a:cubicBezTo>
                  <a:pt x="110617" y="83344"/>
                  <a:pt x="145256" y="96701"/>
                  <a:pt x="164753" y="149275"/>
                </a:cubicBezTo>
                <a:cubicBezTo>
                  <a:pt x="166092" y="152884"/>
                  <a:pt x="166688" y="156753"/>
                  <a:pt x="166688" y="160623"/>
                </a:cubicBezTo>
                <a:lnTo>
                  <a:pt x="166688" y="161218"/>
                </a:lnTo>
                <a:cubicBezTo>
                  <a:pt x="166688" y="170817"/>
                  <a:pt x="158911" y="178594"/>
                  <a:pt x="149312" y="178594"/>
                </a:cubicBezTo>
                <a:cubicBezTo>
                  <a:pt x="145033" y="178594"/>
                  <a:pt x="140791" y="178073"/>
                  <a:pt x="136661" y="177031"/>
                </a:cubicBezTo>
                <a:lnTo>
                  <a:pt x="103919" y="168846"/>
                </a:lnTo>
                <a:cubicBezTo>
                  <a:pt x="98227" y="167432"/>
                  <a:pt x="92273" y="167432"/>
                  <a:pt x="86581" y="168846"/>
                </a:cubicBezTo>
                <a:lnTo>
                  <a:pt x="53839" y="177031"/>
                </a:lnTo>
                <a:cubicBezTo>
                  <a:pt x="49709" y="178073"/>
                  <a:pt x="45467" y="178594"/>
                  <a:pt x="41188" y="178594"/>
                </a:cubicBezTo>
                <a:cubicBezTo>
                  <a:pt x="31589" y="178594"/>
                  <a:pt x="23813" y="170817"/>
                  <a:pt x="23813" y="161218"/>
                </a:cubicBezTo>
                <a:lnTo>
                  <a:pt x="23813" y="160623"/>
                </a:lnTo>
                <a:cubicBezTo>
                  <a:pt x="23813" y="156753"/>
                  <a:pt x="24408" y="152884"/>
                  <a:pt x="25747" y="149275"/>
                </a:cubicBezTo>
                <a:close/>
                <a:moveTo>
                  <a:pt x="156939" y="105184"/>
                </a:moveTo>
                <a:cubicBezTo>
                  <a:pt x="147824" y="99975"/>
                  <a:pt x="146112" y="85948"/>
                  <a:pt x="153144" y="73893"/>
                </a:cubicBezTo>
                <a:cubicBezTo>
                  <a:pt x="160176" y="61838"/>
                  <a:pt x="173236" y="56294"/>
                  <a:pt x="182352" y="61503"/>
                </a:cubicBezTo>
                <a:cubicBezTo>
                  <a:pt x="191467" y="66712"/>
                  <a:pt x="193179" y="80739"/>
                  <a:pt x="186147" y="92794"/>
                </a:cubicBezTo>
                <a:cubicBezTo>
                  <a:pt x="179115" y="104849"/>
                  <a:pt x="166055" y="110393"/>
                  <a:pt x="156939" y="105184"/>
                </a:cubicBezTo>
                <a:close/>
                <a:moveTo>
                  <a:pt x="115379" y="70582"/>
                </a:moveTo>
                <a:cubicBezTo>
                  <a:pt x="103361" y="66638"/>
                  <a:pt x="97929" y="50527"/>
                  <a:pt x="103250" y="34565"/>
                </a:cubicBezTo>
                <a:cubicBezTo>
                  <a:pt x="108570" y="18604"/>
                  <a:pt x="122634" y="8855"/>
                  <a:pt x="134652" y="12799"/>
                </a:cubicBezTo>
                <a:cubicBezTo>
                  <a:pt x="146670" y="16743"/>
                  <a:pt x="152102" y="32854"/>
                  <a:pt x="146782" y="48816"/>
                </a:cubicBezTo>
                <a:cubicBezTo>
                  <a:pt x="141461" y="64777"/>
                  <a:pt x="127397" y="74526"/>
                  <a:pt x="115379" y="70582"/>
                </a:cubicBezTo>
                <a:close/>
              </a:path>
            </a:pathLst>
          </a:custGeom>
          <a:solidFill>
            <a:srgbClr val="5AC8FA"/>
          </a:solidFill>
          <a:ln/>
        </p:spPr>
      </p:sp>
      <p:sp>
        <p:nvSpPr>
          <p:cNvPr id="6" name="Text 3"/>
          <p:cNvSpPr/>
          <p:nvPr/>
        </p:nvSpPr>
        <p:spPr>
          <a:xfrm>
            <a:off x="5800725" y="421481"/>
            <a:ext cx="1343025" cy="266700"/>
          </a:xfrm>
          <a:prstGeom prst="rect">
            <a:avLst/>
          </a:prstGeom>
          <a:noFill/>
          <a:ln/>
        </p:spPr>
        <p:txBody>
          <a:bodyPr wrap="square" lIns="0" tIns="0" rIns="0" bIns="0" rtlCol="0" anchor="ctr"/>
          <a:lstStyle/>
          <a:p>
            <a:pPr>
              <a:lnSpc>
                <a:spcPct val="130000"/>
              </a:lnSpc>
            </a:pPr>
            <a:r>
              <a:rPr lang="en-US" sz="1350" b="1" dirty="0">
                <a:solidFill>
                  <a:srgbClr val="5AC8FA"/>
                </a:solidFill>
                <a:latin typeface="MiSans" pitchFamily="34" charset="0"/>
                <a:ea typeface="MiSans" pitchFamily="34" charset="-122"/>
                <a:cs typeface="MiSans" pitchFamily="34" charset="-120"/>
              </a:rPr>
              <a:t>NHÂN VẬT PHỤ</a:t>
            </a:r>
            <a:endParaRPr lang="en-US" sz="1600" dirty="0"/>
          </a:p>
        </p:txBody>
      </p:sp>
      <p:sp>
        <p:nvSpPr>
          <p:cNvPr id="7" name="Text 4"/>
          <p:cNvSpPr/>
          <p:nvPr/>
        </p:nvSpPr>
        <p:spPr>
          <a:xfrm>
            <a:off x="5257800" y="916781"/>
            <a:ext cx="6838950" cy="571500"/>
          </a:xfrm>
          <a:prstGeom prst="rect">
            <a:avLst/>
          </a:prstGeom>
          <a:noFill/>
          <a:ln/>
        </p:spPr>
        <p:txBody>
          <a:bodyPr wrap="square" lIns="0" tIns="0" rIns="0" bIns="0" rtlCol="0" anchor="ctr"/>
          <a:lstStyle/>
          <a:p>
            <a:pPr>
              <a:lnSpc>
                <a:spcPct val="80000"/>
              </a:lnSpc>
            </a:pPr>
            <a:r>
              <a:rPr lang="en-US" sz="4500" b="1" dirty="0">
                <a:solidFill>
                  <a:srgbClr val="1D1D1F"/>
                </a:solidFill>
                <a:latin typeface="ZCOOL KuaiLe" pitchFamily="34" charset="0"/>
                <a:ea typeface="ZCOOL KuaiLe" pitchFamily="34" charset="-122"/>
                <a:cs typeface="ZCOOL KuaiLe" pitchFamily="34" charset="-120"/>
              </a:rPr>
              <a:t>Chuột Con</a:t>
            </a:r>
            <a:endParaRPr lang="en-US" sz="1600" dirty="0"/>
          </a:p>
        </p:txBody>
      </p:sp>
      <p:sp>
        <p:nvSpPr>
          <p:cNvPr id="8" name="Shape 5"/>
          <p:cNvSpPr/>
          <p:nvPr/>
        </p:nvSpPr>
        <p:spPr>
          <a:xfrm>
            <a:off x="5257800" y="1640681"/>
            <a:ext cx="914400" cy="76200"/>
          </a:xfrm>
          <a:custGeom>
            <a:avLst/>
            <a:gdLst/>
            <a:ahLst/>
            <a:cxnLst/>
            <a:rect l="l" t="t" r="r" b="b"/>
            <a:pathLst>
              <a:path w="914400" h="76200">
                <a:moveTo>
                  <a:pt x="38100" y="0"/>
                </a:moveTo>
                <a:lnTo>
                  <a:pt x="876300" y="0"/>
                </a:lnTo>
                <a:cubicBezTo>
                  <a:pt x="897328" y="0"/>
                  <a:pt x="914400" y="17072"/>
                  <a:pt x="914400" y="38100"/>
                </a:cubicBezTo>
                <a:lnTo>
                  <a:pt x="914400" y="38100"/>
                </a:lnTo>
                <a:cubicBezTo>
                  <a:pt x="914400" y="59128"/>
                  <a:pt x="897328" y="76200"/>
                  <a:pt x="876300" y="76200"/>
                </a:cubicBezTo>
                <a:lnTo>
                  <a:pt x="38100" y="76200"/>
                </a:lnTo>
                <a:cubicBezTo>
                  <a:pt x="17072" y="76200"/>
                  <a:pt x="0" y="59128"/>
                  <a:pt x="0" y="38100"/>
                </a:cubicBezTo>
                <a:lnTo>
                  <a:pt x="0" y="38100"/>
                </a:lnTo>
                <a:cubicBezTo>
                  <a:pt x="0" y="17072"/>
                  <a:pt x="17072" y="0"/>
                  <a:pt x="38100" y="0"/>
                </a:cubicBezTo>
                <a:close/>
              </a:path>
            </a:pathLst>
          </a:custGeom>
          <a:solidFill>
            <a:srgbClr val="5AC8FA"/>
          </a:solidFill>
          <a:ln/>
        </p:spPr>
      </p:sp>
      <p:sp>
        <p:nvSpPr>
          <p:cNvPr id="9" name="Shape 6"/>
          <p:cNvSpPr/>
          <p:nvPr/>
        </p:nvSpPr>
        <p:spPr>
          <a:xfrm>
            <a:off x="5276850" y="1945481"/>
            <a:ext cx="6534150" cy="1400175"/>
          </a:xfrm>
          <a:custGeom>
            <a:avLst/>
            <a:gdLst/>
            <a:ahLst/>
            <a:cxnLst/>
            <a:rect l="l" t="t" r="r" b="b"/>
            <a:pathLst>
              <a:path w="6534150" h="1400175">
                <a:moveTo>
                  <a:pt x="38100" y="0"/>
                </a:moveTo>
                <a:lnTo>
                  <a:pt x="6381755" y="0"/>
                </a:lnTo>
                <a:cubicBezTo>
                  <a:pt x="6465920" y="0"/>
                  <a:pt x="6534150" y="68230"/>
                  <a:pt x="6534150" y="152395"/>
                </a:cubicBezTo>
                <a:lnTo>
                  <a:pt x="6534150" y="1247780"/>
                </a:lnTo>
                <a:cubicBezTo>
                  <a:pt x="6534150" y="1331945"/>
                  <a:pt x="6465920" y="1400175"/>
                  <a:pt x="6381755" y="1400175"/>
                </a:cubicBezTo>
                <a:lnTo>
                  <a:pt x="38100" y="1400175"/>
                </a:lnTo>
                <a:cubicBezTo>
                  <a:pt x="17072" y="1400175"/>
                  <a:pt x="0" y="1383103"/>
                  <a:pt x="0" y="1362075"/>
                </a:cubicBezTo>
                <a:lnTo>
                  <a:pt x="0" y="38100"/>
                </a:lnTo>
                <a:cubicBezTo>
                  <a:pt x="0" y="17072"/>
                  <a:pt x="17072" y="0"/>
                  <a:pt x="38100" y="0"/>
                </a:cubicBezTo>
                <a:close/>
              </a:path>
            </a:pathLst>
          </a:custGeom>
          <a:solidFill>
            <a:srgbClr val="FFFFFF"/>
          </a:solidFill>
          <a:ln/>
          <a:effectLst>
            <a:outerShdw blurRad="238125" dist="190500" dir="5400000" algn="bl" rotWithShape="0">
              <a:srgbClr val="000000">
                <a:alpha val="10196"/>
              </a:srgbClr>
            </a:outerShdw>
          </a:effectLst>
        </p:spPr>
      </p:sp>
      <p:sp>
        <p:nvSpPr>
          <p:cNvPr id="10" name="Shape 7"/>
          <p:cNvSpPr/>
          <p:nvPr/>
        </p:nvSpPr>
        <p:spPr>
          <a:xfrm>
            <a:off x="5276850" y="1945481"/>
            <a:ext cx="38100" cy="1400175"/>
          </a:xfrm>
          <a:custGeom>
            <a:avLst/>
            <a:gdLst/>
            <a:ahLst/>
            <a:cxnLst/>
            <a:rect l="l" t="t" r="r" b="b"/>
            <a:pathLst>
              <a:path w="38100" h="1400175">
                <a:moveTo>
                  <a:pt x="38100" y="0"/>
                </a:moveTo>
                <a:lnTo>
                  <a:pt x="38100" y="0"/>
                </a:lnTo>
                <a:lnTo>
                  <a:pt x="38100" y="1400175"/>
                </a:lnTo>
                <a:lnTo>
                  <a:pt x="38100" y="1400175"/>
                </a:lnTo>
                <a:cubicBezTo>
                  <a:pt x="17072" y="1400175"/>
                  <a:pt x="0" y="1383103"/>
                  <a:pt x="0" y="1362075"/>
                </a:cubicBezTo>
                <a:lnTo>
                  <a:pt x="0" y="38100"/>
                </a:lnTo>
                <a:cubicBezTo>
                  <a:pt x="0" y="17072"/>
                  <a:pt x="17072" y="0"/>
                  <a:pt x="38100" y="0"/>
                </a:cubicBezTo>
                <a:close/>
              </a:path>
            </a:pathLst>
          </a:custGeom>
          <a:solidFill>
            <a:srgbClr val="5AC8FA"/>
          </a:solidFill>
          <a:ln/>
        </p:spPr>
      </p:sp>
      <p:sp>
        <p:nvSpPr>
          <p:cNvPr id="11" name="Shape 8"/>
          <p:cNvSpPr/>
          <p:nvPr/>
        </p:nvSpPr>
        <p:spPr>
          <a:xfrm>
            <a:off x="5524500" y="2174081"/>
            <a:ext cx="533400" cy="533400"/>
          </a:xfrm>
          <a:custGeom>
            <a:avLst/>
            <a:gdLst/>
            <a:ahLst/>
            <a:cxnLst/>
            <a:rect l="l" t="t" r="r" b="b"/>
            <a:pathLst>
              <a:path w="533400" h="533400">
                <a:moveTo>
                  <a:pt x="114302" y="0"/>
                </a:moveTo>
                <a:lnTo>
                  <a:pt x="419098" y="0"/>
                </a:lnTo>
                <a:cubicBezTo>
                  <a:pt x="482183" y="0"/>
                  <a:pt x="533400" y="51217"/>
                  <a:pt x="533400" y="114302"/>
                </a:cubicBezTo>
                <a:lnTo>
                  <a:pt x="533400" y="419098"/>
                </a:lnTo>
                <a:cubicBezTo>
                  <a:pt x="533400" y="482183"/>
                  <a:pt x="482183" y="533400"/>
                  <a:pt x="419098" y="533400"/>
                </a:cubicBezTo>
                <a:lnTo>
                  <a:pt x="114302" y="533400"/>
                </a:lnTo>
                <a:cubicBezTo>
                  <a:pt x="51217" y="533400"/>
                  <a:pt x="0" y="482183"/>
                  <a:pt x="0" y="419098"/>
                </a:cubicBezTo>
                <a:lnTo>
                  <a:pt x="0" y="114302"/>
                </a:lnTo>
                <a:cubicBezTo>
                  <a:pt x="0" y="51217"/>
                  <a:pt x="51217" y="0"/>
                  <a:pt x="114302" y="0"/>
                </a:cubicBezTo>
                <a:close/>
              </a:path>
            </a:pathLst>
          </a:custGeom>
          <a:solidFill>
            <a:srgbClr val="5AC8FA"/>
          </a:solidFill>
          <a:ln/>
        </p:spPr>
      </p:sp>
      <p:sp>
        <p:nvSpPr>
          <p:cNvPr id="12" name="Shape 9"/>
          <p:cNvSpPr/>
          <p:nvPr/>
        </p:nvSpPr>
        <p:spPr>
          <a:xfrm>
            <a:off x="5662613" y="2326481"/>
            <a:ext cx="257175" cy="228600"/>
          </a:xfrm>
          <a:custGeom>
            <a:avLst/>
            <a:gdLst/>
            <a:ahLst/>
            <a:cxnLst/>
            <a:rect l="l" t="t" r="r" b="b"/>
            <a:pathLst>
              <a:path w="257175" h="228600">
                <a:moveTo>
                  <a:pt x="28575" y="57150"/>
                </a:moveTo>
                <a:cubicBezTo>
                  <a:pt x="28575" y="29551"/>
                  <a:pt x="50982" y="7144"/>
                  <a:pt x="78581" y="7144"/>
                </a:cubicBezTo>
                <a:cubicBezTo>
                  <a:pt x="106180" y="7144"/>
                  <a:pt x="128588" y="29551"/>
                  <a:pt x="128588" y="57150"/>
                </a:cubicBezTo>
                <a:cubicBezTo>
                  <a:pt x="128588" y="84749"/>
                  <a:pt x="106180" y="107156"/>
                  <a:pt x="78581" y="107156"/>
                </a:cubicBezTo>
                <a:cubicBezTo>
                  <a:pt x="50982" y="107156"/>
                  <a:pt x="28575" y="84749"/>
                  <a:pt x="28575" y="57150"/>
                </a:cubicBezTo>
                <a:close/>
                <a:moveTo>
                  <a:pt x="0" y="207169"/>
                </a:moveTo>
                <a:cubicBezTo>
                  <a:pt x="0" y="163770"/>
                  <a:pt x="35183" y="128588"/>
                  <a:pt x="78581" y="128588"/>
                </a:cubicBezTo>
                <a:cubicBezTo>
                  <a:pt x="121980" y="128588"/>
                  <a:pt x="157163" y="163770"/>
                  <a:pt x="157163" y="207169"/>
                </a:cubicBezTo>
                <a:lnTo>
                  <a:pt x="157163" y="209848"/>
                </a:lnTo>
                <a:cubicBezTo>
                  <a:pt x="157163" y="220206"/>
                  <a:pt x="148769" y="228600"/>
                  <a:pt x="138410" y="228600"/>
                </a:cubicBezTo>
                <a:lnTo>
                  <a:pt x="18752" y="228600"/>
                </a:lnTo>
                <a:cubicBezTo>
                  <a:pt x="8394" y="228600"/>
                  <a:pt x="0" y="220206"/>
                  <a:pt x="0" y="209848"/>
                </a:cubicBezTo>
                <a:lnTo>
                  <a:pt x="0" y="207169"/>
                </a:lnTo>
                <a:close/>
                <a:moveTo>
                  <a:pt x="192881" y="28575"/>
                </a:moveTo>
                <a:cubicBezTo>
                  <a:pt x="216538" y="28575"/>
                  <a:pt x="235744" y="47781"/>
                  <a:pt x="235744" y="71438"/>
                </a:cubicBezTo>
                <a:cubicBezTo>
                  <a:pt x="235744" y="95094"/>
                  <a:pt x="216538" y="114300"/>
                  <a:pt x="192881" y="114300"/>
                </a:cubicBezTo>
                <a:cubicBezTo>
                  <a:pt x="169225" y="114300"/>
                  <a:pt x="150019" y="95094"/>
                  <a:pt x="150019" y="71438"/>
                </a:cubicBezTo>
                <a:cubicBezTo>
                  <a:pt x="150019" y="47781"/>
                  <a:pt x="169225" y="28575"/>
                  <a:pt x="192881" y="28575"/>
                </a:cubicBezTo>
                <a:close/>
                <a:moveTo>
                  <a:pt x="192881" y="135731"/>
                </a:moveTo>
                <a:cubicBezTo>
                  <a:pt x="228377" y="135731"/>
                  <a:pt x="257175" y="164529"/>
                  <a:pt x="257175" y="200025"/>
                </a:cubicBezTo>
                <a:lnTo>
                  <a:pt x="257175" y="210026"/>
                </a:lnTo>
                <a:cubicBezTo>
                  <a:pt x="257175" y="220295"/>
                  <a:pt x="248870" y="228600"/>
                  <a:pt x="238601" y="228600"/>
                </a:cubicBezTo>
                <a:lnTo>
                  <a:pt x="173950" y="228600"/>
                </a:lnTo>
                <a:cubicBezTo>
                  <a:pt x="176897" y="223019"/>
                  <a:pt x="178594" y="216634"/>
                  <a:pt x="178594" y="209848"/>
                </a:cubicBezTo>
                <a:lnTo>
                  <a:pt x="178594" y="207169"/>
                </a:lnTo>
                <a:cubicBezTo>
                  <a:pt x="178594" y="184175"/>
                  <a:pt x="170825" y="163011"/>
                  <a:pt x="157832" y="146134"/>
                </a:cubicBezTo>
                <a:cubicBezTo>
                  <a:pt x="167923" y="139571"/>
                  <a:pt x="179978" y="135731"/>
                  <a:pt x="192881" y="135731"/>
                </a:cubicBezTo>
                <a:close/>
              </a:path>
            </a:pathLst>
          </a:custGeom>
          <a:solidFill>
            <a:srgbClr val="FFFFFF"/>
          </a:solidFill>
          <a:ln/>
        </p:spPr>
      </p:sp>
      <p:sp>
        <p:nvSpPr>
          <p:cNvPr id="13" name="Text 10"/>
          <p:cNvSpPr/>
          <p:nvPr/>
        </p:nvSpPr>
        <p:spPr>
          <a:xfrm>
            <a:off x="6210300" y="2174081"/>
            <a:ext cx="5486400" cy="304800"/>
          </a:xfrm>
          <a:prstGeom prst="rect">
            <a:avLst/>
          </a:prstGeom>
          <a:noFill/>
          <a:ln/>
        </p:spPr>
        <p:txBody>
          <a:bodyPr wrap="square" lIns="0" tIns="0" rIns="0" bIns="0" rtlCol="0" anchor="ctr"/>
          <a:lstStyle/>
          <a:p>
            <a:pPr>
              <a:lnSpc>
                <a:spcPct val="110000"/>
              </a:lnSpc>
            </a:pPr>
            <a:r>
              <a:rPr lang="en-US" sz="1800" b="1" dirty="0" err="1">
                <a:solidFill>
                  <a:srgbClr val="1D1D1F"/>
                </a:solidFill>
                <a:latin typeface="MiSans" pitchFamily="34" charset="0"/>
                <a:ea typeface="MiSans" pitchFamily="34" charset="-122"/>
                <a:cs typeface="MiSans" pitchFamily="34" charset="-120"/>
              </a:rPr>
              <a:t>Người</a:t>
            </a:r>
            <a:r>
              <a:rPr lang="en-US" sz="1800" b="1" dirty="0">
                <a:solidFill>
                  <a:srgbClr val="1D1D1F"/>
                </a:solidFill>
                <a:latin typeface="MiSans" pitchFamily="34" charset="0"/>
                <a:ea typeface="MiSans" pitchFamily="34" charset="-122"/>
                <a:cs typeface="MiSans" pitchFamily="34" charset="-120"/>
              </a:rPr>
              <a:t> </a:t>
            </a:r>
            <a:r>
              <a:rPr lang="en-US" sz="1800" b="1" dirty="0" err="1">
                <a:solidFill>
                  <a:srgbClr val="1D1D1F"/>
                </a:solidFill>
                <a:latin typeface="MiSans" pitchFamily="34" charset="0"/>
                <a:ea typeface="MiSans" pitchFamily="34" charset="-122"/>
                <a:cs typeface="MiSans" pitchFamily="34" charset="-120"/>
              </a:rPr>
              <a:t>bạn</a:t>
            </a:r>
            <a:r>
              <a:rPr lang="en-US" sz="1800" b="1" dirty="0">
                <a:solidFill>
                  <a:srgbClr val="1D1D1F"/>
                </a:solidFill>
                <a:latin typeface="MiSans" pitchFamily="34" charset="0"/>
                <a:ea typeface="MiSans" pitchFamily="34" charset="-122"/>
                <a:cs typeface="MiSans" pitchFamily="34" charset="-120"/>
              </a:rPr>
              <a:t> </a:t>
            </a:r>
            <a:r>
              <a:rPr lang="en-US" sz="1800" b="1" dirty="0" err="1">
                <a:solidFill>
                  <a:srgbClr val="1D1D1F"/>
                </a:solidFill>
                <a:latin typeface="MiSans" pitchFamily="34" charset="0"/>
                <a:ea typeface="MiSans" pitchFamily="34" charset="-122"/>
                <a:cs typeface="MiSans" pitchFamily="34" charset="-120"/>
              </a:rPr>
              <a:t>thân</a:t>
            </a:r>
            <a:endParaRPr lang="en-US" sz="1600" dirty="0"/>
          </a:p>
        </p:txBody>
      </p:sp>
      <p:sp>
        <p:nvSpPr>
          <p:cNvPr id="14" name="Text 11"/>
          <p:cNvSpPr/>
          <p:nvPr/>
        </p:nvSpPr>
        <p:spPr>
          <a:xfrm>
            <a:off x="6210300" y="2555081"/>
            <a:ext cx="5457825" cy="561975"/>
          </a:xfrm>
          <a:prstGeom prst="rect">
            <a:avLst/>
          </a:prstGeom>
          <a:noFill/>
          <a:ln/>
        </p:spPr>
        <p:txBody>
          <a:bodyPr wrap="square" lIns="0" tIns="0" rIns="0" bIns="0" rtlCol="0" anchor="ctr"/>
          <a:lstStyle/>
          <a:p>
            <a:pPr>
              <a:lnSpc>
                <a:spcPct val="140000"/>
              </a:lnSpc>
            </a:pPr>
            <a:r>
              <a:rPr lang="en-US" sz="1350" dirty="0">
                <a:solidFill>
                  <a:srgbClr val="1D1D1F">
                    <a:alpha val="70000"/>
                  </a:srgbClr>
                </a:solidFill>
                <a:latin typeface="MiSans" pitchFamily="34" charset="0"/>
                <a:ea typeface="MiSans" pitchFamily="34" charset="-122"/>
                <a:cs typeface="MiSans" pitchFamily="34" charset="-120"/>
              </a:rPr>
              <a:t>Chuột con là ngướn bạn thân của Thỏ con. Hai bạn thường chơi cùng nhau và chia sẻ nhiều điều thú vị trong cuộc sống.</a:t>
            </a:r>
            <a:endParaRPr lang="en-US" sz="1600" dirty="0"/>
          </a:p>
        </p:txBody>
      </p:sp>
      <p:sp>
        <p:nvSpPr>
          <p:cNvPr id="15" name="Shape 12"/>
          <p:cNvSpPr/>
          <p:nvPr/>
        </p:nvSpPr>
        <p:spPr>
          <a:xfrm>
            <a:off x="5276850" y="3531394"/>
            <a:ext cx="6534150" cy="1400175"/>
          </a:xfrm>
          <a:custGeom>
            <a:avLst/>
            <a:gdLst/>
            <a:ahLst/>
            <a:cxnLst/>
            <a:rect l="l" t="t" r="r" b="b"/>
            <a:pathLst>
              <a:path w="6534150" h="1400175">
                <a:moveTo>
                  <a:pt x="38100" y="0"/>
                </a:moveTo>
                <a:lnTo>
                  <a:pt x="6381755" y="0"/>
                </a:lnTo>
                <a:cubicBezTo>
                  <a:pt x="6465920" y="0"/>
                  <a:pt x="6534150" y="68230"/>
                  <a:pt x="6534150" y="152395"/>
                </a:cubicBezTo>
                <a:lnTo>
                  <a:pt x="6534150" y="1247780"/>
                </a:lnTo>
                <a:cubicBezTo>
                  <a:pt x="6534150" y="1331945"/>
                  <a:pt x="6465920" y="1400175"/>
                  <a:pt x="6381755" y="1400175"/>
                </a:cubicBezTo>
                <a:lnTo>
                  <a:pt x="38100" y="1400175"/>
                </a:lnTo>
                <a:cubicBezTo>
                  <a:pt x="17072" y="1400175"/>
                  <a:pt x="0" y="1383103"/>
                  <a:pt x="0" y="1362075"/>
                </a:cubicBezTo>
                <a:lnTo>
                  <a:pt x="0" y="38100"/>
                </a:lnTo>
                <a:cubicBezTo>
                  <a:pt x="0" y="17072"/>
                  <a:pt x="17072" y="0"/>
                  <a:pt x="38100" y="0"/>
                </a:cubicBezTo>
                <a:close/>
              </a:path>
            </a:pathLst>
          </a:custGeom>
          <a:solidFill>
            <a:srgbClr val="FFFFFF"/>
          </a:solidFill>
          <a:ln/>
          <a:effectLst>
            <a:outerShdw blurRad="238125" dist="190500" dir="5400000" algn="bl" rotWithShape="0">
              <a:srgbClr val="000000">
                <a:alpha val="10196"/>
              </a:srgbClr>
            </a:outerShdw>
          </a:effectLst>
        </p:spPr>
      </p:sp>
      <p:sp>
        <p:nvSpPr>
          <p:cNvPr id="16" name="Shape 13"/>
          <p:cNvSpPr/>
          <p:nvPr/>
        </p:nvSpPr>
        <p:spPr>
          <a:xfrm>
            <a:off x="5276850" y="3531394"/>
            <a:ext cx="38100" cy="1400175"/>
          </a:xfrm>
          <a:custGeom>
            <a:avLst/>
            <a:gdLst/>
            <a:ahLst/>
            <a:cxnLst/>
            <a:rect l="l" t="t" r="r" b="b"/>
            <a:pathLst>
              <a:path w="38100" h="1400175">
                <a:moveTo>
                  <a:pt x="38100" y="0"/>
                </a:moveTo>
                <a:lnTo>
                  <a:pt x="38100" y="0"/>
                </a:lnTo>
                <a:lnTo>
                  <a:pt x="38100" y="1400175"/>
                </a:lnTo>
                <a:lnTo>
                  <a:pt x="38100" y="1400175"/>
                </a:lnTo>
                <a:cubicBezTo>
                  <a:pt x="17072" y="1400175"/>
                  <a:pt x="0" y="1383103"/>
                  <a:pt x="0" y="1362075"/>
                </a:cubicBezTo>
                <a:lnTo>
                  <a:pt x="0" y="38100"/>
                </a:lnTo>
                <a:cubicBezTo>
                  <a:pt x="0" y="17072"/>
                  <a:pt x="17072" y="0"/>
                  <a:pt x="38100" y="0"/>
                </a:cubicBezTo>
                <a:close/>
              </a:path>
            </a:pathLst>
          </a:custGeom>
          <a:solidFill>
            <a:srgbClr val="34C759"/>
          </a:solidFill>
          <a:ln/>
        </p:spPr>
      </p:sp>
      <p:sp>
        <p:nvSpPr>
          <p:cNvPr id="17" name="Shape 14"/>
          <p:cNvSpPr/>
          <p:nvPr/>
        </p:nvSpPr>
        <p:spPr>
          <a:xfrm>
            <a:off x="5524500" y="3759994"/>
            <a:ext cx="533400" cy="533400"/>
          </a:xfrm>
          <a:custGeom>
            <a:avLst/>
            <a:gdLst/>
            <a:ahLst/>
            <a:cxnLst/>
            <a:rect l="l" t="t" r="r" b="b"/>
            <a:pathLst>
              <a:path w="533400" h="533400">
                <a:moveTo>
                  <a:pt x="114302" y="0"/>
                </a:moveTo>
                <a:lnTo>
                  <a:pt x="419098" y="0"/>
                </a:lnTo>
                <a:cubicBezTo>
                  <a:pt x="482183" y="0"/>
                  <a:pt x="533400" y="51217"/>
                  <a:pt x="533400" y="114302"/>
                </a:cubicBezTo>
                <a:lnTo>
                  <a:pt x="533400" y="419098"/>
                </a:lnTo>
                <a:cubicBezTo>
                  <a:pt x="533400" y="482183"/>
                  <a:pt x="482183" y="533400"/>
                  <a:pt x="419098" y="533400"/>
                </a:cubicBezTo>
                <a:lnTo>
                  <a:pt x="114302" y="533400"/>
                </a:lnTo>
                <a:cubicBezTo>
                  <a:pt x="51217" y="533400"/>
                  <a:pt x="0" y="482183"/>
                  <a:pt x="0" y="419098"/>
                </a:cubicBezTo>
                <a:lnTo>
                  <a:pt x="0" y="114302"/>
                </a:lnTo>
                <a:cubicBezTo>
                  <a:pt x="0" y="51217"/>
                  <a:pt x="51217" y="0"/>
                  <a:pt x="114302" y="0"/>
                </a:cubicBezTo>
                <a:close/>
              </a:path>
            </a:pathLst>
          </a:custGeom>
          <a:solidFill>
            <a:srgbClr val="34C759"/>
          </a:solidFill>
          <a:ln/>
        </p:spPr>
      </p:sp>
      <p:sp>
        <p:nvSpPr>
          <p:cNvPr id="18" name="Shape 15"/>
          <p:cNvSpPr/>
          <p:nvPr/>
        </p:nvSpPr>
        <p:spPr>
          <a:xfrm>
            <a:off x="5662613" y="3912394"/>
            <a:ext cx="257175" cy="228600"/>
          </a:xfrm>
          <a:custGeom>
            <a:avLst/>
            <a:gdLst/>
            <a:ahLst/>
            <a:cxnLst/>
            <a:rect l="l" t="t" r="r" b="b"/>
            <a:pathLst>
              <a:path w="257175" h="228600">
                <a:moveTo>
                  <a:pt x="128588" y="14288"/>
                </a:moveTo>
                <a:cubicBezTo>
                  <a:pt x="92512" y="14288"/>
                  <a:pt x="63624" y="30718"/>
                  <a:pt x="42595" y="50274"/>
                </a:cubicBezTo>
                <a:cubicBezTo>
                  <a:pt x="21699" y="69696"/>
                  <a:pt x="7724" y="92869"/>
                  <a:pt x="1072" y="108808"/>
                </a:cubicBezTo>
                <a:cubicBezTo>
                  <a:pt x="-402" y="112335"/>
                  <a:pt x="-402" y="116265"/>
                  <a:pt x="1072" y="119792"/>
                </a:cubicBezTo>
                <a:cubicBezTo>
                  <a:pt x="7724" y="135731"/>
                  <a:pt x="21699" y="158948"/>
                  <a:pt x="42595" y="178326"/>
                </a:cubicBezTo>
                <a:cubicBezTo>
                  <a:pt x="63624" y="197837"/>
                  <a:pt x="92512" y="214313"/>
                  <a:pt x="128588" y="214313"/>
                </a:cubicBezTo>
                <a:cubicBezTo>
                  <a:pt x="164663" y="214313"/>
                  <a:pt x="193551" y="197882"/>
                  <a:pt x="214580" y="178326"/>
                </a:cubicBezTo>
                <a:cubicBezTo>
                  <a:pt x="235476" y="158904"/>
                  <a:pt x="249451" y="135731"/>
                  <a:pt x="256103" y="119792"/>
                </a:cubicBezTo>
                <a:cubicBezTo>
                  <a:pt x="257577" y="116265"/>
                  <a:pt x="257577" y="112335"/>
                  <a:pt x="256103" y="108808"/>
                </a:cubicBezTo>
                <a:cubicBezTo>
                  <a:pt x="249451" y="92869"/>
                  <a:pt x="235476" y="69652"/>
                  <a:pt x="214580" y="50274"/>
                </a:cubicBezTo>
                <a:cubicBezTo>
                  <a:pt x="193551" y="30763"/>
                  <a:pt x="164663" y="14287"/>
                  <a:pt x="128588" y="14287"/>
                </a:cubicBezTo>
                <a:close/>
                <a:moveTo>
                  <a:pt x="64294" y="114300"/>
                </a:moveTo>
                <a:cubicBezTo>
                  <a:pt x="64294" y="78815"/>
                  <a:pt x="93103" y="50006"/>
                  <a:pt x="128588" y="50006"/>
                </a:cubicBezTo>
                <a:cubicBezTo>
                  <a:pt x="164072" y="50006"/>
                  <a:pt x="192881" y="78815"/>
                  <a:pt x="192881" y="114300"/>
                </a:cubicBezTo>
                <a:cubicBezTo>
                  <a:pt x="192881" y="149785"/>
                  <a:pt x="164072" y="178594"/>
                  <a:pt x="128588" y="178594"/>
                </a:cubicBezTo>
                <a:cubicBezTo>
                  <a:pt x="93103" y="178594"/>
                  <a:pt x="64294" y="149785"/>
                  <a:pt x="64294" y="114300"/>
                </a:cubicBezTo>
                <a:close/>
                <a:moveTo>
                  <a:pt x="128588" y="85725"/>
                </a:moveTo>
                <a:cubicBezTo>
                  <a:pt x="128588" y="101486"/>
                  <a:pt x="115773" y="114300"/>
                  <a:pt x="100013" y="114300"/>
                </a:cubicBezTo>
                <a:cubicBezTo>
                  <a:pt x="94878" y="114300"/>
                  <a:pt x="90056" y="112961"/>
                  <a:pt x="85859" y="110550"/>
                </a:cubicBezTo>
                <a:cubicBezTo>
                  <a:pt x="85412" y="115416"/>
                  <a:pt x="85814" y="120417"/>
                  <a:pt x="87154" y="125373"/>
                </a:cubicBezTo>
                <a:cubicBezTo>
                  <a:pt x="93271" y="148233"/>
                  <a:pt x="116800" y="161806"/>
                  <a:pt x="139660" y="155689"/>
                </a:cubicBezTo>
                <a:cubicBezTo>
                  <a:pt x="162520" y="149572"/>
                  <a:pt x="176093" y="126043"/>
                  <a:pt x="169977" y="103183"/>
                </a:cubicBezTo>
                <a:cubicBezTo>
                  <a:pt x="164529" y="82778"/>
                  <a:pt x="145197" y="69786"/>
                  <a:pt x="124837" y="71571"/>
                </a:cubicBezTo>
                <a:cubicBezTo>
                  <a:pt x="127203" y="75724"/>
                  <a:pt x="128588" y="80546"/>
                  <a:pt x="128588" y="85725"/>
                </a:cubicBezTo>
                <a:close/>
              </a:path>
            </a:pathLst>
          </a:custGeom>
          <a:solidFill>
            <a:srgbClr val="FFFFFF"/>
          </a:solidFill>
          <a:ln/>
        </p:spPr>
      </p:sp>
      <p:sp>
        <p:nvSpPr>
          <p:cNvPr id="19" name="Text 16"/>
          <p:cNvSpPr/>
          <p:nvPr/>
        </p:nvSpPr>
        <p:spPr>
          <a:xfrm>
            <a:off x="6210300" y="3759994"/>
            <a:ext cx="5486400" cy="304800"/>
          </a:xfrm>
          <a:prstGeom prst="rect">
            <a:avLst/>
          </a:prstGeom>
          <a:noFill/>
          <a:ln/>
        </p:spPr>
        <p:txBody>
          <a:bodyPr wrap="square" lIns="0" tIns="0" rIns="0" bIns="0" rtlCol="0" anchor="ctr"/>
          <a:lstStyle/>
          <a:p>
            <a:pPr>
              <a:lnSpc>
                <a:spcPct val="110000"/>
              </a:lnSpc>
            </a:pPr>
            <a:r>
              <a:rPr lang="en-US" sz="1800" b="1" dirty="0" err="1">
                <a:solidFill>
                  <a:srgbClr val="1D1D1F"/>
                </a:solidFill>
                <a:latin typeface="MiSans" pitchFamily="34" charset="0"/>
                <a:ea typeface="MiSans" pitchFamily="34" charset="-122"/>
                <a:cs typeface="MiSans" pitchFamily="34" charset="-120"/>
              </a:rPr>
              <a:t>Tò</a:t>
            </a:r>
            <a:r>
              <a:rPr lang="en-US" sz="1800" b="1" dirty="0">
                <a:solidFill>
                  <a:srgbClr val="1D1D1F"/>
                </a:solidFill>
                <a:latin typeface="MiSans" pitchFamily="34" charset="0"/>
                <a:ea typeface="MiSans" pitchFamily="34" charset="-122"/>
                <a:cs typeface="MiSans" pitchFamily="34" charset="-120"/>
              </a:rPr>
              <a:t> </a:t>
            </a:r>
            <a:r>
              <a:rPr lang="en-US" sz="1800" b="1" dirty="0" err="1">
                <a:solidFill>
                  <a:srgbClr val="1D1D1F"/>
                </a:solidFill>
                <a:latin typeface="MiSans" pitchFamily="34" charset="0"/>
                <a:ea typeface="MiSans" pitchFamily="34" charset="-122"/>
                <a:cs typeface="MiSans" pitchFamily="34" charset="-120"/>
              </a:rPr>
              <a:t>mò</a:t>
            </a:r>
            <a:r>
              <a:rPr lang="en-US" sz="1800" b="1" dirty="0">
                <a:solidFill>
                  <a:srgbClr val="1D1D1F"/>
                </a:solidFill>
                <a:latin typeface="MiSans" pitchFamily="34" charset="0"/>
                <a:ea typeface="MiSans" pitchFamily="34" charset="-122"/>
                <a:cs typeface="MiSans" pitchFamily="34" charset="-120"/>
              </a:rPr>
              <a:t> &amp; ham </a:t>
            </a:r>
            <a:r>
              <a:rPr lang="en-US" b="1" dirty="0" err="1">
                <a:solidFill>
                  <a:srgbClr val="1D1D1F"/>
                </a:solidFill>
                <a:latin typeface="MiSans" pitchFamily="34" charset="0"/>
                <a:ea typeface="MiSans" pitchFamily="34" charset="-122"/>
                <a:cs typeface="MiSans" pitchFamily="34" charset="-120"/>
              </a:rPr>
              <a:t>h</a:t>
            </a:r>
            <a:r>
              <a:rPr lang="en-US" sz="1800" b="1" dirty="0" err="1">
                <a:solidFill>
                  <a:srgbClr val="1D1D1F"/>
                </a:solidFill>
                <a:latin typeface="MiSans" pitchFamily="34" charset="0"/>
                <a:ea typeface="MiSans" pitchFamily="34" charset="-122"/>
                <a:cs typeface="MiSans" pitchFamily="34" charset="-120"/>
              </a:rPr>
              <a:t>ọc</a:t>
            </a:r>
            <a:endParaRPr lang="en-US" sz="1600" dirty="0"/>
          </a:p>
        </p:txBody>
      </p:sp>
      <p:sp>
        <p:nvSpPr>
          <p:cNvPr id="20" name="Text 17"/>
          <p:cNvSpPr/>
          <p:nvPr/>
        </p:nvSpPr>
        <p:spPr>
          <a:xfrm>
            <a:off x="6210300" y="4140994"/>
            <a:ext cx="5457825" cy="561975"/>
          </a:xfrm>
          <a:prstGeom prst="rect">
            <a:avLst/>
          </a:prstGeom>
          <a:noFill/>
          <a:ln/>
        </p:spPr>
        <p:txBody>
          <a:bodyPr wrap="square" lIns="0" tIns="0" rIns="0" bIns="0" rtlCol="0" anchor="ctr"/>
          <a:lstStyle/>
          <a:p>
            <a:pPr>
              <a:lnSpc>
                <a:spcPct val="140000"/>
              </a:lnSpc>
            </a:pPr>
            <a:r>
              <a:rPr lang="en-US" sz="1350" dirty="0">
                <a:solidFill>
                  <a:srgbClr val="1D1D1F">
                    <a:alpha val="70000"/>
                  </a:srgbClr>
                </a:solidFill>
                <a:latin typeface="MiSans" pitchFamily="34" charset="0"/>
                <a:ea typeface="MiSans" pitchFamily="34" charset="-122"/>
                <a:cs typeface="MiSans" pitchFamily="34" charset="-120"/>
              </a:rPr>
              <a:t>Chuột con rất tò mò và thích đến xem Thỏ con vẽ tranh. Mỗi lần Thỏ con vẽ xong một bức tranh, Chuột con đều trầm trồ khen ngợi.</a:t>
            </a:r>
            <a:endParaRPr lang="en-US" sz="1600" dirty="0"/>
          </a:p>
        </p:txBody>
      </p:sp>
      <p:sp>
        <p:nvSpPr>
          <p:cNvPr id="21" name="Shape 18"/>
          <p:cNvSpPr/>
          <p:nvPr/>
        </p:nvSpPr>
        <p:spPr>
          <a:xfrm>
            <a:off x="5276850" y="5117306"/>
            <a:ext cx="6534150" cy="1400175"/>
          </a:xfrm>
          <a:custGeom>
            <a:avLst/>
            <a:gdLst/>
            <a:ahLst/>
            <a:cxnLst/>
            <a:rect l="l" t="t" r="r" b="b"/>
            <a:pathLst>
              <a:path w="6534150" h="1400175">
                <a:moveTo>
                  <a:pt x="38100" y="0"/>
                </a:moveTo>
                <a:lnTo>
                  <a:pt x="6381755" y="0"/>
                </a:lnTo>
                <a:cubicBezTo>
                  <a:pt x="6465920" y="0"/>
                  <a:pt x="6534150" y="68230"/>
                  <a:pt x="6534150" y="152395"/>
                </a:cubicBezTo>
                <a:lnTo>
                  <a:pt x="6534150" y="1247780"/>
                </a:lnTo>
                <a:cubicBezTo>
                  <a:pt x="6534150" y="1331945"/>
                  <a:pt x="6465920" y="1400175"/>
                  <a:pt x="6381755" y="1400175"/>
                </a:cubicBezTo>
                <a:lnTo>
                  <a:pt x="38100" y="1400175"/>
                </a:lnTo>
                <a:cubicBezTo>
                  <a:pt x="17072" y="1400175"/>
                  <a:pt x="0" y="1383103"/>
                  <a:pt x="0" y="1362075"/>
                </a:cubicBezTo>
                <a:lnTo>
                  <a:pt x="0" y="38100"/>
                </a:lnTo>
                <a:cubicBezTo>
                  <a:pt x="0" y="17072"/>
                  <a:pt x="17072" y="0"/>
                  <a:pt x="38100" y="0"/>
                </a:cubicBezTo>
                <a:close/>
              </a:path>
            </a:pathLst>
          </a:custGeom>
          <a:solidFill>
            <a:srgbClr val="FFFFFF"/>
          </a:solidFill>
          <a:ln/>
          <a:effectLst>
            <a:outerShdw blurRad="238125" dist="190500" dir="5400000" algn="bl" rotWithShape="0">
              <a:srgbClr val="000000">
                <a:alpha val="10196"/>
              </a:srgbClr>
            </a:outerShdw>
          </a:effectLst>
        </p:spPr>
      </p:sp>
      <p:sp>
        <p:nvSpPr>
          <p:cNvPr id="22" name="Shape 19"/>
          <p:cNvSpPr/>
          <p:nvPr/>
        </p:nvSpPr>
        <p:spPr>
          <a:xfrm>
            <a:off x="5276850" y="5117306"/>
            <a:ext cx="38100" cy="1400175"/>
          </a:xfrm>
          <a:custGeom>
            <a:avLst/>
            <a:gdLst/>
            <a:ahLst/>
            <a:cxnLst/>
            <a:rect l="l" t="t" r="r" b="b"/>
            <a:pathLst>
              <a:path w="38100" h="1400175">
                <a:moveTo>
                  <a:pt x="38100" y="0"/>
                </a:moveTo>
                <a:lnTo>
                  <a:pt x="38100" y="0"/>
                </a:lnTo>
                <a:lnTo>
                  <a:pt x="38100" y="1400175"/>
                </a:lnTo>
                <a:lnTo>
                  <a:pt x="38100" y="1400175"/>
                </a:lnTo>
                <a:cubicBezTo>
                  <a:pt x="17072" y="1400175"/>
                  <a:pt x="0" y="1383103"/>
                  <a:pt x="0" y="1362075"/>
                </a:cubicBezTo>
                <a:lnTo>
                  <a:pt x="0" y="38100"/>
                </a:lnTo>
                <a:cubicBezTo>
                  <a:pt x="0" y="17072"/>
                  <a:pt x="17072" y="0"/>
                  <a:pt x="38100" y="0"/>
                </a:cubicBezTo>
                <a:close/>
              </a:path>
            </a:pathLst>
          </a:custGeom>
          <a:solidFill>
            <a:srgbClr val="FF9500"/>
          </a:solidFill>
          <a:ln/>
        </p:spPr>
      </p:sp>
      <p:sp>
        <p:nvSpPr>
          <p:cNvPr id="23" name="Shape 20"/>
          <p:cNvSpPr/>
          <p:nvPr/>
        </p:nvSpPr>
        <p:spPr>
          <a:xfrm>
            <a:off x="5524500" y="5345906"/>
            <a:ext cx="533400" cy="533400"/>
          </a:xfrm>
          <a:custGeom>
            <a:avLst/>
            <a:gdLst/>
            <a:ahLst/>
            <a:cxnLst/>
            <a:rect l="l" t="t" r="r" b="b"/>
            <a:pathLst>
              <a:path w="533400" h="533400">
                <a:moveTo>
                  <a:pt x="114302" y="0"/>
                </a:moveTo>
                <a:lnTo>
                  <a:pt x="419098" y="0"/>
                </a:lnTo>
                <a:cubicBezTo>
                  <a:pt x="482183" y="0"/>
                  <a:pt x="533400" y="51217"/>
                  <a:pt x="533400" y="114302"/>
                </a:cubicBezTo>
                <a:lnTo>
                  <a:pt x="533400" y="419098"/>
                </a:lnTo>
                <a:cubicBezTo>
                  <a:pt x="533400" y="482183"/>
                  <a:pt x="482183" y="533400"/>
                  <a:pt x="419098" y="533400"/>
                </a:cubicBezTo>
                <a:lnTo>
                  <a:pt x="114302" y="533400"/>
                </a:lnTo>
                <a:cubicBezTo>
                  <a:pt x="51217" y="533400"/>
                  <a:pt x="0" y="482183"/>
                  <a:pt x="0" y="419098"/>
                </a:cubicBezTo>
                <a:lnTo>
                  <a:pt x="0" y="114302"/>
                </a:lnTo>
                <a:cubicBezTo>
                  <a:pt x="0" y="51217"/>
                  <a:pt x="51217" y="0"/>
                  <a:pt x="114302" y="0"/>
                </a:cubicBezTo>
                <a:close/>
              </a:path>
            </a:pathLst>
          </a:custGeom>
          <a:solidFill>
            <a:srgbClr val="FF9500"/>
          </a:solidFill>
          <a:ln/>
        </p:spPr>
      </p:sp>
      <p:sp>
        <p:nvSpPr>
          <p:cNvPr id="24" name="Shape 21"/>
          <p:cNvSpPr/>
          <p:nvPr/>
        </p:nvSpPr>
        <p:spPr>
          <a:xfrm>
            <a:off x="5676900" y="5498306"/>
            <a:ext cx="228600" cy="228600"/>
          </a:xfrm>
          <a:custGeom>
            <a:avLst/>
            <a:gdLst/>
            <a:ahLst/>
            <a:cxnLst/>
            <a:rect l="l" t="t" r="r" b="b"/>
            <a:pathLst>
              <a:path w="228600" h="228600">
                <a:moveTo>
                  <a:pt x="107603" y="38889"/>
                </a:moveTo>
                <a:lnTo>
                  <a:pt x="114300" y="48131"/>
                </a:lnTo>
                <a:lnTo>
                  <a:pt x="120997" y="38889"/>
                </a:lnTo>
                <a:cubicBezTo>
                  <a:pt x="132159" y="23440"/>
                  <a:pt x="150108" y="14288"/>
                  <a:pt x="169173" y="14288"/>
                </a:cubicBezTo>
                <a:cubicBezTo>
                  <a:pt x="201990" y="14288"/>
                  <a:pt x="228600" y="40898"/>
                  <a:pt x="228600" y="73715"/>
                </a:cubicBezTo>
                <a:lnTo>
                  <a:pt x="228600" y="74875"/>
                </a:lnTo>
                <a:cubicBezTo>
                  <a:pt x="228600" y="124971"/>
                  <a:pt x="166137" y="183148"/>
                  <a:pt x="133543" y="208017"/>
                </a:cubicBezTo>
                <a:cubicBezTo>
                  <a:pt x="128007" y="212214"/>
                  <a:pt x="121221" y="214313"/>
                  <a:pt x="114300" y="214313"/>
                </a:cubicBezTo>
                <a:cubicBezTo>
                  <a:pt x="107379" y="214313"/>
                  <a:pt x="100548" y="212259"/>
                  <a:pt x="95057" y="208017"/>
                </a:cubicBezTo>
                <a:cubicBezTo>
                  <a:pt x="62463" y="183148"/>
                  <a:pt x="0" y="124971"/>
                  <a:pt x="0" y="74875"/>
                </a:cubicBezTo>
                <a:lnTo>
                  <a:pt x="0" y="73715"/>
                </a:lnTo>
                <a:cubicBezTo>
                  <a:pt x="0" y="40898"/>
                  <a:pt x="26610" y="14288"/>
                  <a:pt x="59427" y="14288"/>
                </a:cubicBezTo>
                <a:cubicBezTo>
                  <a:pt x="78492" y="14288"/>
                  <a:pt x="96441" y="23440"/>
                  <a:pt x="107603" y="38889"/>
                </a:cubicBezTo>
                <a:close/>
              </a:path>
            </a:pathLst>
          </a:custGeom>
          <a:solidFill>
            <a:srgbClr val="FFFFFF"/>
          </a:solidFill>
          <a:ln/>
        </p:spPr>
      </p:sp>
      <p:sp>
        <p:nvSpPr>
          <p:cNvPr id="25" name="Text 22"/>
          <p:cNvSpPr/>
          <p:nvPr/>
        </p:nvSpPr>
        <p:spPr>
          <a:xfrm>
            <a:off x="6210300" y="5345906"/>
            <a:ext cx="5486400" cy="304800"/>
          </a:xfrm>
          <a:prstGeom prst="rect">
            <a:avLst/>
          </a:prstGeom>
          <a:noFill/>
          <a:ln/>
        </p:spPr>
        <p:txBody>
          <a:bodyPr wrap="square" lIns="0" tIns="0" rIns="0" bIns="0" rtlCol="0" anchor="ctr"/>
          <a:lstStyle/>
          <a:p>
            <a:pPr>
              <a:lnSpc>
                <a:spcPct val="110000"/>
              </a:lnSpc>
            </a:pPr>
            <a:r>
              <a:rPr lang="en-US" sz="1800" b="1" dirty="0" err="1">
                <a:solidFill>
                  <a:srgbClr val="1D1D1F"/>
                </a:solidFill>
                <a:latin typeface="MiSans" pitchFamily="34" charset="0"/>
                <a:ea typeface="MiSans" pitchFamily="34" charset="-122"/>
                <a:cs typeface="MiSans" pitchFamily="34" charset="-120"/>
              </a:rPr>
              <a:t>Dễ</a:t>
            </a:r>
            <a:r>
              <a:rPr lang="en-US" sz="1800" b="1" dirty="0">
                <a:solidFill>
                  <a:srgbClr val="1D1D1F"/>
                </a:solidFill>
                <a:latin typeface="MiSans" pitchFamily="34" charset="0"/>
                <a:ea typeface="MiSans" pitchFamily="34" charset="-122"/>
                <a:cs typeface="MiSans" pitchFamily="34" charset="-120"/>
              </a:rPr>
              <a:t> </a:t>
            </a:r>
            <a:r>
              <a:rPr lang="en-US" sz="1800" b="1" dirty="0" err="1">
                <a:solidFill>
                  <a:srgbClr val="1D1D1F"/>
                </a:solidFill>
                <a:latin typeface="MiSans" pitchFamily="34" charset="0"/>
                <a:ea typeface="MiSans" pitchFamily="34" charset="-122"/>
                <a:cs typeface="MiSans" pitchFamily="34" charset="-120"/>
              </a:rPr>
              <a:t>thương</a:t>
            </a:r>
            <a:r>
              <a:rPr lang="en-US" sz="1800" b="1" dirty="0">
                <a:solidFill>
                  <a:srgbClr val="1D1D1F"/>
                </a:solidFill>
                <a:latin typeface="MiSans" pitchFamily="34" charset="0"/>
                <a:ea typeface="MiSans" pitchFamily="34" charset="-122"/>
                <a:cs typeface="MiSans" pitchFamily="34" charset="-120"/>
              </a:rPr>
              <a:t> &amp; </a:t>
            </a:r>
            <a:r>
              <a:rPr lang="en-US" b="1" dirty="0" err="1">
                <a:solidFill>
                  <a:srgbClr val="1D1D1F"/>
                </a:solidFill>
                <a:latin typeface="MiSans" pitchFamily="34" charset="0"/>
                <a:ea typeface="MiSans" pitchFamily="34" charset="-122"/>
                <a:cs typeface="MiSans" pitchFamily="34" charset="-120"/>
              </a:rPr>
              <a:t>n</a:t>
            </a:r>
            <a:r>
              <a:rPr lang="en-US" sz="1800" b="1" dirty="0" err="1">
                <a:solidFill>
                  <a:srgbClr val="1D1D1F"/>
                </a:solidFill>
                <a:latin typeface="MiSans" pitchFamily="34" charset="0"/>
                <a:ea typeface="MiSans" pitchFamily="34" charset="-122"/>
                <a:cs typeface="MiSans" pitchFamily="34" charset="-120"/>
              </a:rPr>
              <a:t>hanh</a:t>
            </a:r>
            <a:r>
              <a:rPr lang="en-US" sz="1800" b="1" dirty="0">
                <a:solidFill>
                  <a:srgbClr val="1D1D1F"/>
                </a:solidFill>
                <a:latin typeface="MiSans" pitchFamily="34" charset="0"/>
                <a:ea typeface="MiSans" pitchFamily="34" charset="-122"/>
                <a:cs typeface="MiSans" pitchFamily="34" charset="-120"/>
              </a:rPr>
              <a:t> </a:t>
            </a:r>
            <a:r>
              <a:rPr lang="en-US" b="1" dirty="0" err="1">
                <a:solidFill>
                  <a:srgbClr val="1D1D1F"/>
                </a:solidFill>
                <a:latin typeface="MiSans" pitchFamily="34" charset="0"/>
                <a:ea typeface="MiSans" pitchFamily="34" charset="-122"/>
                <a:cs typeface="MiSans" pitchFamily="34" charset="-120"/>
              </a:rPr>
              <a:t>n</a:t>
            </a:r>
            <a:r>
              <a:rPr lang="en-US" sz="1800" b="1" dirty="0" err="1">
                <a:solidFill>
                  <a:srgbClr val="1D1D1F"/>
                </a:solidFill>
                <a:latin typeface="MiSans" pitchFamily="34" charset="0"/>
                <a:ea typeface="MiSans" pitchFamily="34" charset="-122"/>
                <a:cs typeface="MiSans" pitchFamily="34" charset="-120"/>
              </a:rPr>
              <a:t>hẹn</a:t>
            </a:r>
            <a:endParaRPr lang="en-US" sz="1600" dirty="0"/>
          </a:p>
        </p:txBody>
      </p:sp>
      <p:sp>
        <p:nvSpPr>
          <p:cNvPr id="26" name="Text 23"/>
          <p:cNvSpPr/>
          <p:nvPr/>
        </p:nvSpPr>
        <p:spPr>
          <a:xfrm>
            <a:off x="6210300" y="5726906"/>
            <a:ext cx="5457825" cy="561975"/>
          </a:xfrm>
          <a:prstGeom prst="rect">
            <a:avLst/>
          </a:prstGeom>
          <a:noFill/>
          <a:ln/>
        </p:spPr>
        <p:txBody>
          <a:bodyPr wrap="square" lIns="0" tIns="0" rIns="0" bIns="0" rtlCol="0" anchor="ctr"/>
          <a:lstStyle/>
          <a:p>
            <a:pPr>
              <a:lnSpc>
                <a:spcPct val="140000"/>
              </a:lnSpc>
            </a:pPr>
            <a:r>
              <a:rPr lang="en-US" sz="1350" dirty="0">
                <a:solidFill>
                  <a:srgbClr val="1D1D1F">
                    <a:alpha val="70000"/>
                  </a:srgbClr>
                </a:solidFill>
                <a:latin typeface="MiSans" pitchFamily="34" charset="0"/>
                <a:ea typeface="MiSans" pitchFamily="34" charset="-122"/>
                <a:cs typeface="MiSans" pitchFamily="34" charset="-120"/>
              </a:rPr>
              <a:t>Chuột con có bộ lông mềm mại, đôi tai tròn và cái đuôi dài. Chuột con chạy rất nhanh và luôn cảnh giác với những nguy hiểm.</a:t>
            </a:r>
            <a:endParaRPr lang="en-US" sz="16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5F5F7"/>
        </a:solidFill>
        <a:effectLst/>
      </p:bgPr>
    </p:bg>
    <p:spTree>
      <p:nvGrpSpPr>
        <p:cNvPr id="1" name=""/>
        <p:cNvGrpSpPr/>
        <p:nvPr/>
      </p:nvGrpSpPr>
      <p:grpSpPr>
        <a:xfrm>
          <a:off x="0" y="0"/>
          <a:ext cx="0" cy="0"/>
          <a:chOff x="0" y="0"/>
          <a:chExt cx="0" cy="0"/>
        </a:xfrm>
      </p:grpSpPr>
      <p:sp>
        <p:nvSpPr>
          <p:cNvPr id="2" name="Shape 0"/>
          <p:cNvSpPr/>
          <p:nvPr/>
        </p:nvSpPr>
        <p:spPr>
          <a:xfrm>
            <a:off x="4941243" y="381000"/>
            <a:ext cx="2305050" cy="419100"/>
          </a:xfrm>
          <a:custGeom>
            <a:avLst/>
            <a:gdLst/>
            <a:ahLst/>
            <a:cxnLst/>
            <a:rect l="l" t="t" r="r" b="b"/>
            <a:pathLst>
              <a:path w="2305050" h="419100">
                <a:moveTo>
                  <a:pt x="209550" y="0"/>
                </a:moveTo>
                <a:lnTo>
                  <a:pt x="2095500" y="0"/>
                </a:lnTo>
                <a:cubicBezTo>
                  <a:pt x="2211154" y="0"/>
                  <a:pt x="2305050" y="93896"/>
                  <a:pt x="2305050" y="209550"/>
                </a:cubicBezTo>
                <a:lnTo>
                  <a:pt x="2305050" y="209550"/>
                </a:lnTo>
                <a:cubicBezTo>
                  <a:pt x="2305050" y="325204"/>
                  <a:pt x="2211154" y="419100"/>
                  <a:pt x="2095500" y="419100"/>
                </a:cubicBezTo>
                <a:lnTo>
                  <a:pt x="209550" y="419100"/>
                </a:lnTo>
                <a:cubicBezTo>
                  <a:pt x="93896" y="419100"/>
                  <a:pt x="0" y="325204"/>
                  <a:pt x="0" y="209550"/>
                </a:cubicBezTo>
                <a:lnTo>
                  <a:pt x="0" y="209550"/>
                </a:lnTo>
                <a:cubicBezTo>
                  <a:pt x="0" y="93896"/>
                  <a:pt x="93896" y="0"/>
                  <a:pt x="209550" y="0"/>
                </a:cubicBezTo>
                <a:close/>
              </a:path>
            </a:pathLst>
          </a:custGeom>
          <a:solidFill>
            <a:srgbClr val="FF9500">
              <a:alpha val="10196"/>
            </a:srgbClr>
          </a:solidFill>
          <a:ln/>
        </p:spPr>
      </p:sp>
      <p:sp>
        <p:nvSpPr>
          <p:cNvPr id="3" name="Shape 1"/>
          <p:cNvSpPr/>
          <p:nvPr/>
        </p:nvSpPr>
        <p:spPr>
          <a:xfrm>
            <a:off x="5155555" y="495300"/>
            <a:ext cx="190500" cy="190500"/>
          </a:xfrm>
          <a:custGeom>
            <a:avLst/>
            <a:gdLst/>
            <a:ahLst/>
            <a:cxnLst/>
            <a:rect l="l" t="t" r="r" b="b"/>
            <a:pathLst>
              <a:path w="190500" h="190500">
                <a:moveTo>
                  <a:pt x="13543" y="131415"/>
                </a:moveTo>
                <a:cubicBezTo>
                  <a:pt x="15069" y="125983"/>
                  <a:pt x="17934" y="121034"/>
                  <a:pt x="21952" y="117016"/>
                </a:cubicBezTo>
                <a:lnTo>
                  <a:pt x="89371" y="49597"/>
                </a:lnTo>
                <a:lnTo>
                  <a:pt x="101984" y="36984"/>
                </a:lnTo>
                <a:cubicBezTo>
                  <a:pt x="108161" y="43160"/>
                  <a:pt x="121072" y="56071"/>
                  <a:pt x="140680" y="75679"/>
                </a:cubicBezTo>
                <a:lnTo>
                  <a:pt x="153293" y="88292"/>
                </a:lnTo>
                <a:lnTo>
                  <a:pt x="140680" y="100905"/>
                </a:lnTo>
                <a:lnTo>
                  <a:pt x="73261" y="168325"/>
                </a:lnTo>
                <a:cubicBezTo>
                  <a:pt x="69279" y="172306"/>
                  <a:pt x="64294" y="175208"/>
                  <a:pt x="58862" y="176733"/>
                </a:cubicBezTo>
                <a:lnTo>
                  <a:pt x="11311" y="189979"/>
                </a:lnTo>
                <a:cubicBezTo>
                  <a:pt x="8223" y="190835"/>
                  <a:pt x="4874" y="189979"/>
                  <a:pt x="2604" y="187672"/>
                </a:cubicBezTo>
                <a:cubicBezTo>
                  <a:pt x="335" y="185365"/>
                  <a:pt x="-521" y="182054"/>
                  <a:pt x="335" y="178966"/>
                </a:cubicBezTo>
                <a:lnTo>
                  <a:pt x="13543" y="131415"/>
                </a:lnTo>
                <a:close/>
                <a:moveTo>
                  <a:pt x="34230" y="130039"/>
                </a:moveTo>
                <a:cubicBezTo>
                  <a:pt x="32593" y="131787"/>
                  <a:pt x="31403" y="133908"/>
                  <a:pt x="30770" y="136215"/>
                </a:cubicBezTo>
                <a:lnTo>
                  <a:pt x="21803" y="168548"/>
                </a:lnTo>
                <a:lnTo>
                  <a:pt x="54136" y="159581"/>
                </a:lnTo>
                <a:cubicBezTo>
                  <a:pt x="56517" y="158911"/>
                  <a:pt x="58675" y="157683"/>
                  <a:pt x="60461" y="155972"/>
                </a:cubicBezTo>
                <a:lnTo>
                  <a:pt x="34193" y="130039"/>
                </a:lnTo>
                <a:close/>
                <a:moveTo>
                  <a:pt x="165943" y="75679"/>
                </a:moveTo>
                <a:cubicBezTo>
                  <a:pt x="159767" y="69503"/>
                  <a:pt x="146856" y="56592"/>
                  <a:pt x="127248" y="36984"/>
                </a:cubicBezTo>
                <a:lnTo>
                  <a:pt x="114598" y="24371"/>
                </a:lnTo>
                <a:cubicBezTo>
                  <a:pt x="124458" y="14511"/>
                  <a:pt x="130001" y="8967"/>
                  <a:pt x="131304" y="7665"/>
                </a:cubicBezTo>
                <a:cubicBezTo>
                  <a:pt x="136327" y="2604"/>
                  <a:pt x="143173" y="-223"/>
                  <a:pt x="150316" y="-223"/>
                </a:cubicBezTo>
                <a:cubicBezTo>
                  <a:pt x="157460" y="-223"/>
                  <a:pt x="164306" y="2604"/>
                  <a:pt x="169329" y="7665"/>
                </a:cubicBezTo>
                <a:lnTo>
                  <a:pt x="182612" y="20948"/>
                </a:lnTo>
                <a:cubicBezTo>
                  <a:pt x="187672" y="26008"/>
                  <a:pt x="190500" y="32854"/>
                  <a:pt x="190500" y="39960"/>
                </a:cubicBezTo>
                <a:cubicBezTo>
                  <a:pt x="190500" y="47067"/>
                  <a:pt x="187672" y="53950"/>
                  <a:pt x="182612" y="58973"/>
                </a:cubicBezTo>
                <a:cubicBezTo>
                  <a:pt x="181310" y="60275"/>
                  <a:pt x="175766" y="65819"/>
                  <a:pt x="165906" y="75679"/>
                </a:cubicBezTo>
                <a:close/>
              </a:path>
            </a:pathLst>
          </a:custGeom>
          <a:solidFill>
            <a:srgbClr val="FF9500"/>
          </a:solidFill>
          <a:ln/>
        </p:spPr>
      </p:sp>
      <p:sp>
        <p:nvSpPr>
          <p:cNvPr id="4" name="Text 2"/>
          <p:cNvSpPr/>
          <p:nvPr/>
        </p:nvSpPr>
        <p:spPr>
          <a:xfrm>
            <a:off x="5441305" y="457200"/>
            <a:ext cx="1657350" cy="266700"/>
          </a:xfrm>
          <a:prstGeom prst="rect">
            <a:avLst/>
          </a:prstGeom>
          <a:noFill/>
          <a:ln/>
        </p:spPr>
        <p:txBody>
          <a:bodyPr wrap="square" lIns="0" tIns="0" rIns="0" bIns="0" rtlCol="0" anchor="ctr"/>
          <a:lstStyle/>
          <a:p>
            <a:pPr algn="ctr">
              <a:lnSpc>
                <a:spcPct val="130000"/>
              </a:lnSpc>
            </a:pPr>
            <a:r>
              <a:rPr lang="en-US" sz="1350" b="1" dirty="0">
                <a:solidFill>
                  <a:srgbClr val="FF9500"/>
                </a:solidFill>
                <a:latin typeface="MiSans" pitchFamily="34" charset="0"/>
                <a:ea typeface="MiSans" pitchFamily="34" charset="-122"/>
                <a:cs typeface="MiSans" pitchFamily="34" charset="-120"/>
              </a:rPr>
              <a:t>BÀI HỌC VẼ TRANH</a:t>
            </a:r>
            <a:endParaRPr lang="en-US" sz="1600" dirty="0"/>
          </a:p>
        </p:txBody>
      </p:sp>
      <p:sp>
        <p:nvSpPr>
          <p:cNvPr id="5" name="Text 3"/>
          <p:cNvSpPr/>
          <p:nvPr/>
        </p:nvSpPr>
        <p:spPr>
          <a:xfrm>
            <a:off x="266700" y="914400"/>
            <a:ext cx="11658600" cy="457200"/>
          </a:xfrm>
          <a:prstGeom prst="rect">
            <a:avLst/>
          </a:prstGeom>
          <a:noFill/>
          <a:ln/>
        </p:spPr>
        <p:txBody>
          <a:bodyPr wrap="square" lIns="0" tIns="0" rIns="0" bIns="0" rtlCol="0" anchor="ctr"/>
          <a:lstStyle/>
          <a:p>
            <a:pPr algn="ctr">
              <a:lnSpc>
                <a:spcPct val="80000"/>
              </a:lnSpc>
            </a:pPr>
            <a:r>
              <a:rPr lang="en-US" sz="3600" b="1" dirty="0">
                <a:solidFill>
                  <a:srgbClr val="1D1D1F"/>
                </a:solidFill>
                <a:latin typeface="ZCOOL KuaiLe" pitchFamily="34" charset="0"/>
                <a:ea typeface="ZCOOL KuaiLe" pitchFamily="34" charset="-122"/>
                <a:cs typeface="ZCOOL KuaiLe" pitchFamily="34" charset="-120"/>
              </a:rPr>
              <a:t>Thỏ Con Bắt Đầu Học Vẽ</a:t>
            </a:r>
            <a:endParaRPr lang="en-US" sz="1600" dirty="0"/>
          </a:p>
        </p:txBody>
      </p:sp>
      <p:sp>
        <p:nvSpPr>
          <p:cNvPr id="6" name="Shape 4"/>
          <p:cNvSpPr/>
          <p:nvPr/>
        </p:nvSpPr>
        <p:spPr>
          <a:xfrm>
            <a:off x="5486400" y="1447800"/>
            <a:ext cx="1219200" cy="76200"/>
          </a:xfrm>
          <a:custGeom>
            <a:avLst/>
            <a:gdLst/>
            <a:ahLst/>
            <a:cxnLst/>
            <a:rect l="l" t="t" r="r" b="b"/>
            <a:pathLst>
              <a:path w="1219200" h="76200">
                <a:moveTo>
                  <a:pt x="38100" y="0"/>
                </a:moveTo>
                <a:lnTo>
                  <a:pt x="1181100" y="0"/>
                </a:lnTo>
                <a:cubicBezTo>
                  <a:pt x="1202128" y="0"/>
                  <a:pt x="1219200" y="17072"/>
                  <a:pt x="1219200" y="38100"/>
                </a:cubicBezTo>
                <a:lnTo>
                  <a:pt x="1219200" y="38100"/>
                </a:lnTo>
                <a:cubicBezTo>
                  <a:pt x="1219200" y="59128"/>
                  <a:pt x="1202128" y="76200"/>
                  <a:pt x="1181100" y="76200"/>
                </a:cubicBezTo>
                <a:lnTo>
                  <a:pt x="38100" y="76200"/>
                </a:lnTo>
                <a:cubicBezTo>
                  <a:pt x="17072" y="76200"/>
                  <a:pt x="0" y="59128"/>
                  <a:pt x="0" y="38100"/>
                </a:cubicBezTo>
                <a:lnTo>
                  <a:pt x="0" y="38100"/>
                </a:lnTo>
                <a:cubicBezTo>
                  <a:pt x="0" y="17072"/>
                  <a:pt x="17072" y="0"/>
                  <a:pt x="38100" y="0"/>
                </a:cubicBezTo>
                <a:close/>
              </a:path>
            </a:pathLst>
          </a:custGeom>
          <a:solidFill>
            <a:srgbClr val="FF9500"/>
          </a:solidFill>
          <a:ln/>
        </p:spPr>
      </p:sp>
      <p:sp>
        <p:nvSpPr>
          <p:cNvPr id="7" name="Shape 5"/>
          <p:cNvSpPr/>
          <p:nvPr/>
        </p:nvSpPr>
        <p:spPr>
          <a:xfrm>
            <a:off x="381000" y="1752600"/>
            <a:ext cx="6629400" cy="1438275"/>
          </a:xfrm>
          <a:custGeom>
            <a:avLst/>
            <a:gdLst/>
            <a:ahLst/>
            <a:cxnLst/>
            <a:rect l="l" t="t" r="r" b="b"/>
            <a:pathLst>
              <a:path w="6629400" h="1438275">
                <a:moveTo>
                  <a:pt x="152400" y="0"/>
                </a:moveTo>
                <a:lnTo>
                  <a:pt x="6477000" y="0"/>
                </a:lnTo>
                <a:cubicBezTo>
                  <a:pt x="6561168" y="0"/>
                  <a:pt x="6629400" y="68232"/>
                  <a:pt x="6629400" y="152400"/>
                </a:cubicBezTo>
                <a:lnTo>
                  <a:pt x="6629400" y="1285875"/>
                </a:lnTo>
                <a:cubicBezTo>
                  <a:pt x="6629400" y="1370043"/>
                  <a:pt x="6561168" y="1438275"/>
                  <a:pt x="6477000" y="1438275"/>
                </a:cubicBezTo>
                <a:lnTo>
                  <a:pt x="152400" y="1438275"/>
                </a:lnTo>
                <a:cubicBezTo>
                  <a:pt x="68232" y="1438275"/>
                  <a:pt x="0" y="1370043"/>
                  <a:pt x="0" y="1285875"/>
                </a:cubicBezTo>
                <a:lnTo>
                  <a:pt x="0" y="152400"/>
                </a:lnTo>
                <a:cubicBezTo>
                  <a:pt x="0" y="68232"/>
                  <a:pt x="68232" y="0"/>
                  <a:pt x="152400" y="0"/>
                </a:cubicBezTo>
                <a:close/>
              </a:path>
            </a:pathLst>
          </a:custGeom>
          <a:solidFill>
            <a:srgbClr val="FFFFFF"/>
          </a:solidFill>
          <a:ln/>
          <a:effectLst>
            <a:outerShdw blurRad="238125" dist="190500" dir="5400000" algn="bl" rotWithShape="0">
              <a:srgbClr val="000000">
                <a:alpha val="10196"/>
              </a:srgbClr>
            </a:outerShdw>
          </a:effectLst>
        </p:spPr>
      </p:sp>
      <p:sp>
        <p:nvSpPr>
          <p:cNvPr id="8" name="Shape 6"/>
          <p:cNvSpPr/>
          <p:nvPr/>
        </p:nvSpPr>
        <p:spPr>
          <a:xfrm>
            <a:off x="609600" y="1981200"/>
            <a:ext cx="609600" cy="609600"/>
          </a:xfrm>
          <a:custGeom>
            <a:avLst/>
            <a:gdLst/>
            <a:ahLst/>
            <a:cxnLst/>
            <a:rect l="l" t="t" r="r" b="b"/>
            <a:pathLst>
              <a:path w="609600" h="609600">
                <a:moveTo>
                  <a:pt x="152400" y="0"/>
                </a:moveTo>
                <a:lnTo>
                  <a:pt x="457200" y="0"/>
                </a:lnTo>
                <a:cubicBezTo>
                  <a:pt x="541312" y="0"/>
                  <a:pt x="609600" y="68288"/>
                  <a:pt x="609600" y="152400"/>
                </a:cubicBezTo>
                <a:lnTo>
                  <a:pt x="609600" y="457200"/>
                </a:lnTo>
                <a:cubicBezTo>
                  <a:pt x="609600" y="541312"/>
                  <a:pt x="541312" y="609600"/>
                  <a:pt x="457200" y="609600"/>
                </a:cubicBezTo>
                <a:lnTo>
                  <a:pt x="152400" y="609600"/>
                </a:lnTo>
                <a:cubicBezTo>
                  <a:pt x="68288" y="609600"/>
                  <a:pt x="0" y="541312"/>
                  <a:pt x="0" y="457200"/>
                </a:cubicBezTo>
                <a:lnTo>
                  <a:pt x="0" y="152400"/>
                </a:lnTo>
                <a:cubicBezTo>
                  <a:pt x="0" y="68288"/>
                  <a:pt x="68288" y="0"/>
                  <a:pt x="152400" y="0"/>
                </a:cubicBezTo>
                <a:close/>
              </a:path>
            </a:pathLst>
          </a:custGeom>
          <a:solidFill>
            <a:srgbClr val="34C759"/>
          </a:solidFill>
          <a:ln/>
        </p:spPr>
      </p:sp>
      <p:sp>
        <p:nvSpPr>
          <p:cNvPr id="9" name="Shape 7"/>
          <p:cNvSpPr/>
          <p:nvPr/>
        </p:nvSpPr>
        <p:spPr>
          <a:xfrm>
            <a:off x="756047" y="2143125"/>
            <a:ext cx="321469" cy="285750"/>
          </a:xfrm>
          <a:custGeom>
            <a:avLst/>
            <a:gdLst/>
            <a:ahLst/>
            <a:cxnLst/>
            <a:rect l="l" t="t" r="r" b="b"/>
            <a:pathLst>
              <a:path w="321469" h="285750">
                <a:moveTo>
                  <a:pt x="99454" y="-5637"/>
                </a:moveTo>
                <a:cubicBezTo>
                  <a:pt x="103584" y="-7367"/>
                  <a:pt x="108272" y="-6865"/>
                  <a:pt x="112012" y="-4409"/>
                </a:cubicBezTo>
                <a:lnTo>
                  <a:pt x="161013" y="28073"/>
                </a:lnTo>
                <a:lnTo>
                  <a:pt x="210015" y="-4409"/>
                </a:lnTo>
                <a:cubicBezTo>
                  <a:pt x="213754" y="-6865"/>
                  <a:pt x="218442" y="-7311"/>
                  <a:pt x="222572" y="-5637"/>
                </a:cubicBezTo>
                <a:cubicBezTo>
                  <a:pt x="226702" y="-3963"/>
                  <a:pt x="229605" y="-279"/>
                  <a:pt x="230498" y="4074"/>
                </a:cubicBezTo>
                <a:lnTo>
                  <a:pt x="242162" y="61671"/>
                </a:lnTo>
                <a:lnTo>
                  <a:pt x="299758" y="73335"/>
                </a:lnTo>
                <a:cubicBezTo>
                  <a:pt x="304112" y="74228"/>
                  <a:pt x="307795" y="77242"/>
                  <a:pt x="309469" y="81316"/>
                </a:cubicBezTo>
                <a:cubicBezTo>
                  <a:pt x="311144" y="85390"/>
                  <a:pt x="310697" y="90134"/>
                  <a:pt x="308242" y="93873"/>
                </a:cubicBezTo>
                <a:lnTo>
                  <a:pt x="275760" y="142875"/>
                </a:lnTo>
                <a:lnTo>
                  <a:pt x="308242" y="191877"/>
                </a:lnTo>
                <a:cubicBezTo>
                  <a:pt x="310697" y="195616"/>
                  <a:pt x="311144" y="200304"/>
                  <a:pt x="309469" y="204434"/>
                </a:cubicBezTo>
                <a:cubicBezTo>
                  <a:pt x="307795" y="208564"/>
                  <a:pt x="304112" y="211578"/>
                  <a:pt x="299758" y="212415"/>
                </a:cubicBezTo>
                <a:lnTo>
                  <a:pt x="242106" y="224024"/>
                </a:lnTo>
                <a:lnTo>
                  <a:pt x="230498" y="281676"/>
                </a:lnTo>
                <a:cubicBezTo>
                  <a:pt x="229605" y="286029"/>
                  <a:pt x="226591" y="289713"/>
                  <a:pt x="222517" y="291387"/>
                </a:cubicBezTo>
                <a:cubicBezTo>
                  <a:pt x="218442" y="293061"/>
                  <a:pt x="213699" y="292615"/>
                  <a:pt x="209959" y="290159"/>
                </a:cubicBezTo>
                <a:lnTo>
                  <a:pt x="160958" y="257677"/>
                </a:lnTo>
                <a:lnTo>
                  <a:pt x="111956" y="290159"/>
                </a:lnTo>
                <a:cubicBezTo>
                  <a:pt x="108217" y="292615"/>
                  <a:pt x="103529" y="293061"/>
                  <a:pt x="99399" y="291387"/>
                </a:cubicBezTo>
                <a:cubicBezTo>
                  <a:pt x="95269" y="289713"/>
                  <a:pt x="92255" y="286029"/>
                  <a:pt x="91418" y="281676"/>
                </a:cubicBezTo>
                <a:lnTo>
                  <a:pt x="79809" y="224024"/>
                </a:lnTo>
                <a:lnTo>
                  <a:pt x="22157" y="212359"/>
                </a:lnTo>
                <a:cubicBezTo>
                  <a:pt x="17804" y="211466"/>
                  <a:pt x="14120" y="208452"/>
                  <a:pt x="12446" y="204378"/>
                </a:cubicBezTo>
                <a:cubicBezTo>
                  <a:pt x="10771" y="200304"/>
                  <a:pt x="11218" y="195560"/>
                  <a:pt x="13674" y="191821"/>
                </a:cubicBezTo>
                <a:lnTo>
                  <a:pt x="46155" y="142875"/>
                </a:lnTo>
                <a:lnTo>
                  <a:pt x="13674" y="93873"/>
                </a:lnTo>
                <a:cubicBezTo>
                  <a:pt x="11218" y="90134"/>
                  <a:pt x="10771" y="85446"/>
                  <a:pt x="12446" y="81316"/>
                </a:cubicBezTo>
                <a:cubicBezTo>
                  <a:pt x="14120" y="77186"/>
                  <a:pt x="17804" y="74172"/>
                  <a:pt x="22157" y="73335"/>
                </a:cubicBezTo>
                <a:lnTo>
                  <a:pt x="79809" y="61726"/>
                </a:lnTo>
                <a:lnTo>
                  <a:pt x="91473" y="4074"/>
                </a:lnTo>
                <a:cubicBezTo>
                  <a:pt x="92366" y="-279"/>
                  <a:pt x="95380" y="-3963"/>
                  <a:pt x="99454" y="-5637"/>
                </a:cubicBezTo>
                <a:close/>
                <a:moveTo>
                  <a:pt x="115863" y="142875"/>
                </a:moveTo>
                <a:cubicBezTo>
                  <a:pt x="115863" y="126844"/>
                  <a:pt x="124415" y="112031"/>
                  <a:pt x="138299" y="104015"/>
                </a:cubicBezTo>
                <a:cubicBezTo>
                  <a:pt x="152182" y="95999"/>
                  <a:pt x="169287" y="95999"/>
                  <a:pt x="183170" y="104015"/>
                </a:cubicBezTo>
                <a:cubicBezTo>
                  <a:pt x="197054" y="112031"/>
                  <a:pt x="205606" y="126844"/>
                  <a:pt x="205606" y="142875"/>
                </a:cubicBezTo>
                <a:cubicBezTo>
                  <a:pt x="205606" y="167640"/>
                  <a:pt x="185500" y="187747"/>
                  <a:pt x="160734" y="187747"/>
                </a:cubicBezTo>
                <a:cubicBezTo>
                  <a:pt x="135969" y="187747"/>
                  <a:pt x="115863" y="167640"/>
                  <a:pt x="115863" y="142875"/>
                </a:cubicBezTo>
                <a:close/>
                <a:moveTo>
                  <a:pt x="232395" y="142875"/>
                </a:moveTo>
                <a:cubicBezTo>
                  <a:pt x="232395" y="103324"/>
                  <a:pt x="200285" y="71214"/>
                  <a:pt x="160734" y="71214"/>
                </a:cubicBezTo>
                <a:cubicBezTo>
                  <a:pt x="121184" y="71214"/>
                  <a:pt x="89074" y="103324"/>
                  <a:pt x="89074" y="142875"/>
                </a:cubicBezTo>
                <a:cubicBezTo>
                  <a:pt x="89074" y="168477"/>
                  <a:pt x="102732" y="192134"/>
                  <a:pt x="124904" y="204935"/>
                </a:cubicBezTo>
                <a:cubicBezTo>
                  <a:pt x="147076" y="217736"/>
                  <a:pt x="174393" y="217736"/>
                  <a:pt x="196565" y="204935"/>
                </a:cubicBezTo>
                <a:cubicBezTo>
                  <a:pt x="218737" y="192134"/>
                  <a:pt x="232395" y="168477"/>
                  <a:pt x="232395" y="142875"/>
                </a:cubicBezTo>
                <a:close/>
              </a:path>
            </a:pathLst>
          </a:custGeom>
          <a:solidFill>
            <a:srgbClr val="FFFFFF"/>
          </a:solidFill>
          <a:ln/>
        </p:spPr>
      </p:sp>
      <p:sp>
        <p:nvSpPr>
          <p:cNvPr id="10" name="Text 8"/>
          <p:cNvSpPr/>
          <p:nvPr/>
        </p:nvSpPr>
        <p:spPr>
          <a:xfrm>
            <a:off x="1371600" y="1981200"/>
            <a:ext cx="5524500" cy="304800"/>
          </a:xfrm>
          <a:prstGeom prst="rect">
            <a:avLst/>
          </a:prstGeom>
          <a:noFill/>
          <a:ln/>
        </p:spPr>
        <p:txBody>
          <a:bodyPr wrap="square" lIns="0" tIns="0" rIns="0" bIns="0" rtlCol="0" anchor="ctr"/>
          <a:lstStyle/>
          <a:p>
            <a:pPr>
              <a:lnSpc>
                <a:spcPct val="110000"/>
              </a:lnSpc>
            </a:pPr>
            <a:r>
              <a:rPr lang="en-US" sz="1800" b="1" dirty="0" err="1">
                <a:solidFill>
                  <a:srgbClr val="1D1D1F"/>
                </a:solidFill>
                <a:latin typeface="MiSans" pitchFamily="34" charset="0"/>
                <a:ea typeface="MiSans" pitchFamily="34" charset="-122"/>
                <a:cs typeface="MiSans" pitchFamily="34" charset="-120"/>
              </a:rPr>
              <a:t>Một</a:t>
            </a:r>
            <a:r>
              <a:rPr lang="en-US" sz="1800" b="1" dirty="0">
                <a:solidFill>
                  <a:srgbClr val="1D1D1F"/>
                </a:solidFill>
                <a:latin typeface="MiSans" pitchFamily="34" charset="0"/>
                <a:ea typeface="MiSans" pitchFamily="34" charset="-122"/>
                <a:cs typeface="MiSans" pitchFamily="34" charset="-120"/>
              </a:rPr>
              <a:t> </a:t>
            </a:r>
            <a:r>
              <a:rPr lang="en-US" sz="1800" b="1" dirty="0" err="1">
                <a:solidFill>
                  <a:srgbClr val="1D1D1F"/>
                </a:solidFill>
                <a:latin typeface="MiSans" pitchFamily="34" charset="0"/>
                <a:ea typeface="MiSans" pitchFamily="34" charset="-122"/>
                <a:cs typeface="MiSans" pitchFamily="34" charset="-120"/>
              </a:rPr>
              <a:t>ngày</a:t>
            </a:r>
            <a:r>
              <a:rPr lang="en-US" sz="1800" b="1" dirty="0">
                <a:solidFill>
                  <a:srgbClr val="1D1D1F"/>
                </a:solidFill>
                <a:latin typeface="MiSans" pitchFamily="34" charset="0"/>
                <a:ea typeface="MiSans" pitchFamily="34" charset="-122"/>
                <a:cs typeface="MiSans" pitchFamily="34" charset="-120"/>
              </a:rPr>
              <a:t> </a:t>
            </a:r>
            <a:r>
              <a:rPr lang="en-US" sz="1800" b="1" dirty="0" err="1">
                <a:solidFill>
                  <a:srgbClr val="1D1D1F"/>
                </a:solidFill>
                <a:latin typeface="MiSans" pitchFamily="34" charset="0"/>
                <a:ea typeface="MiSans" pitchFamily="34" charset="-122"/>
                <a:cs typeface="MiSans" pitchFamily="34" charset="-120"/>
              </a:rPr>
              <a:t>đẹp</a:t>
            </a:r>
            <a:r>
              <a:rPr lang="en-US" sz="1800" b="1" dirty="0">
                <a:solidFill>
                  <a:srgbClr val="1D1D1F"/>
                </a:solidFill>
                <a:latin typeface="MiSans" pitchFamily="34" charset="0"/>
                <a:ea typeface="MiSans" pitchFamily="34" charset="-122"/>
                <a:cs typeface="MiSans" pitchFamily="34" charset="-120"/>
              </a:rPr>
              <a:t> </a:t>
            </a:r>
            <a:r>
              <a:rPr lang="en-US" b="1" dirty="0" err="1">
                <a:solidFill>
                  <a:srgbClr val="1D1D1F"/>
                </a:solidFill>
                <a:latin typeface="MiSans" pitchFamily="34" charset="0"/>
                <a:ea typeface="MiSans" pitchFamily="34" charset="-122"/>
                <a:cs typeface="MiSans" pitchFamily="34" charset="-120"/>
              </a:rPr>
              <a:t>t</a:t>
            </a:r>
            <a:r>
              <a:rPr lang="en-US" sz="1800" b="1" dirty="0" err="1">
                <a:solidFill>
                  <a:srgbClr val="1D1D1F"/>
                </a:solidFill>
                <a:latin typeface="MiSans" pitchFamily="34" charset="0"/>
                <a:ea typeface="MiSans" pitchFamily="34" charset="-122"/>
                <a:cs typeface="MiSans" pitchFamily="34" charset="-120"/>
              </a:rPr>
              <a:t>rởi</a:t>
            </a:r>
            <a:endParaRPr lang="en-US" sz="1600" dirty="0"/>
          </a:p>
        </p:txBody>
      </p:sp>
      <p:sp>
        <p:nvSpPr>
          <p:cNvPr id="11" name="Text 9"/>
          <p:cNvSpPr/>
          <p:nvPr/>
        </p:nvSpPr>
        <p:spPr>
          <a:xfrm>
            <a:off x="1371600" y="2400300"/>
            <a:ext cx="5495925" cy="561975"/>
          </a:xfrm>
          <a:prstGeom prst="rect">
            <a:avLst/>
          </a:prstGeom>
          <a:noFill/>
          <a:ln/>
        </p:spPr>
        <p:txBody>
          <a:bodyPr wrap="square" lIns="0" tIns="0" rIns="0" bIns="0" rtlCol="0" anchor="ctr"/>
          <a:lstStyle/>
          <a:p>
            <a:pPr>
              <a:lnSpc>
                <a:spcPct val="140000"/>
              </a:lnSpc>
            </a:pPr>
            <a:r>
              <a:rPr lang="en-US" sz="1350" dirty="0">
                <a:solidFill>
                  <a:srgbClr val="1D1D1F">
                    <a:alpha val="70000"/>
                  </a:srgbClr>
                </a:solidFill>
                <a:latin typeface="MiSans" pitchFamily="34" charset="0"/>
                <a:ea typeface="MiSans" pitchFamily="34" charset="-122"/>
                <a:cs typeface="MiSans" pitchFamily="34" charset="-120"/>
              </a:rPr>
              <a:t>Vào một buổi sáng nắng đẹp, Thỏ con ngồi vào bàn học và chuẩn bị cho bài học vẽ tranh của mình. Thỏ con rất hào hứng và vui vẻ.</a:t>
            </a:r>
            <a:endParaRPr lang="en-US" sz="1600" dirty="0"/>
          </a:p>
        </p:txBody>
      </p:sp>
      <p:sp>
        <p:nvSpPr>
          <p:cNvPr id="12" name="Shape 10"/>
          <p:cNvSpPr/>
          <p:nvPr/>
        </p:nvSpPr>
        <p:spPr>
          <a:xfrm>
            <a:off x="381000" y="3338513"/>
            <a:ext cx="6629400" cy="1438275"/>
          </a:xfrm>
          <a:custGeom>
            <a:avLst/>
            <a:gdLst/>
            <a:ahLst/>
            <a:cxnLst/>
            <a:rect l="l" t="t" r="r" b="b"/>
            <a:pathLst>
              <a:path w="6629400" h="1438275">
                <a:moveTo>
                  <a:pt x="152400" y="0"/>
                </a:moveTo>
                <a:lnTo>
                  <a:pt x="6477000" y="0"/>
                </a:lnTo>
                <a:cubicBezTo>
                  <a:pt x="6561168" y="0"/>
                  <a:pt x="6629400" y="68232"/>
                  <a:pt x="6629400" y="152400"/>
                </a:cubicBezTo>
                <a:lnTo>
                  <a:pt x="6629400" y="1285875"/>
                </a:lnTo>
                <a:cubicBezTo>
                  <a:pt x="6629400" y="1370043"/>
                  <a:pt x="6561168" y="1438275"/>
                  <a:pt x="6477000" y="1438275"/>
                </a:cubicBezTo>
                <a:lnTo>
                  <a:pt x="152400" y="1438275"/>
                </a:lnTo>
                <a:cubicBezTo>
                  <a:pt x="68232" y="1438275"/>
                  <a:pt x="0" y="1370043"/>
                  <a:pt x="0" y="1285875"/>
                </a:cubicBezTo>
                <a:lnTo>
                  <a:pt x="0" y="152400"/>
                </a:lnTo>
                <a:cubicBezTo>
                  <a:pt x="0" y="68232"/>
                  <a:pt x="68232" y="0"/>
                  <a:pt x="152400" y="0"/>
                </a:cubicBezTo>
                <a:close/>
              </a:path>
            </a:pathLst>
          </a:custGeom>
          <a:solidFill>
            <a:srgbClr val="FFFFFF"/>
          </a:solidFill>
          <a:ln/>
          <a:effectLst>
            <a:outerShdw blurRad="238125" dist="190500" dir="5400000" algn="bl" rotWithShape="0">
              <a:srgbClr val="000000">
                <a:alpha val="10196"/>
              </a:srgbClr>
            </a:outerShdw>
          </a:effectLst>
        </p:spPr>
      </p:sp>
      <p:sp>
        <p:nvSpPr>
          <p:cNvPr id="13" name="Shape 11"/>
          <p:cNvSpPr/>
          <p:nvPr/>
        </p:nvSpPr>
        <p:spPr>
          <a:xfrm>
            <a:off x="609600" y="3567113"/>
            <a:ext cx="609600" cy="609600"/>
          </a:xfrm>
          <a:custGeom>
            <a:avLst/>
            <a:gdLst/>
            <a:ahLst/>
            <a:cxnLst/>
            <a:rect l="l" t="t" r="r" b="b"/>
            <a:pathLst>
              <a:path w="609600" h="609600">
                <a:moveTo>
                  <a:pt x="152400" y="0"/>
                </a:moveTo>
                <a:lnTo>
                  <a:pt x="457200" y="0"/>
                </a:lnTo>
                <a:cubicBezTo>
                  <a:pt x="541312" y="0"/>
                  <a:pt x="609600" y="68288"/>
                  <a:pt x="609600" y="152400"/>
                </a:cubicBezTo>
                <a:lnTo>
                  <a:pt x="609600" y="457200"/>
                </a:lnTo>
                <a:cubicBezTo>
                  <a:pt x="609600" y="541312"/>
                  <a:pt x="541312" y="609600"/>
                  <a:pt x="457200" y="609600"/>
                </a:cubicBezTo>
                <a:lnTo>
                  <a:pt x="152400" y="609600"/>
                </a:lnTo>
                <a:cubicBezTo>
                  <a:pt x="68288" y="609600"/>
                  <a:pt x="0" y="541312"/>
                  <a:pt x="0" y="457200"/>
                </a:cubicBezTo>
                <a:lnTo>
                  <a:pt x="0" y="152400"/>
                </a:lnTo>
                <a:cubicBezTo>
                  <a:pt x="0" y="68288"/>
                  <a:pt x="68288" y="0"/>
                  <a:pt x="152400" y="0"/>
                </a:cubicBezTo>
                <a:close/>
              </a:path>
            </a:pathLst>
          </a:custGeom>
          <a:solidFill>
            <a:srgbClr val="5AC8FA"/>
          </a:solidFill>
          <a:ln/>
        </p:spPr>
      </p:sp>
      <p:sp>
        <p:nvSpPr>
          <p:cNvPr id="14" name="Shape 12"/>
          <p:cNvSpPr/>
          <p:nvPr/>
        </p:nvSpPr>
        <p:spPr>
          <a:xfrm>
            <a:off x="756047" y="3729038"/>
            <a:ext cx="321469" cy="285750"/>
          </a:xfrm>
          <a:custGeom>
            <a:avLst/>
            <a:gdLst/>
            <a:ahLst/>
            <a:cxnLst/>
            <a:rect l="l" t="t" r="r" b="b"/>
            <a:pathLst>
              <a:path w="321469" h="285750">
                <a:moveTo>
                  <a:pt x="268170" y="5748"/>
                </a:moveTo>
                <a:lnTo>
                  <a:pt x="144605" y="88181"/>
                </a:lnTo>
                <a:cubicBezTo>
                  <a:pt x="128364" y="99008"/>
                  <a:pt x="118039" y="116588"/>
                  <a:pt x="116365" y="135787"/>
                </a:cubicBezTo>
                <a:cubicBezTo>
                  <a:pt x="151135" y="142931"/>
                  <a:pt x="178538" y="170334"/>
                  <a:pt x="185738" y="205160"/>
                </a:cubicBezTo>
                <a:cubicBezTo>
                  <a:pt x="204992" y="203485"/>
                  <a:pt x="222517" y="193160"/>
                  <a:pt x="233344" y="176919"/>
                </a:cubicBezTo>
                <a:lnTo>
                  <a:pt x="315720" y="53299"/>
                </a:lnTo>
                <a:cubicBezTo>
                  <a:pt x="319460" y="47662"/>
                  <a:pt x="321469" y="41077"/>
                  <a:pt x="321469" y="34268"/>
                </a:cubicBezTo>
                <a:cubicBezTo>
                  <a:pt x="321469" y="15348"/>
                  <a:pt x="306121" y="0"/>
                  <a:pt x="287201" y="0"/>
                </a:cubicBezTo>
                <a:cubicBezTo>
                  <a:pt x="280448" y="0"/>
                  <a:pt x="273807" y="2009"/>
                  <a:pt x="268170" y="5748"/>
                </a:cubicBezTo>
                <a:close/>
                <a:moveTo>
                  <a:pt x="160734" y="223242"/>
                </a:moveTo>
                <a:cubicBezTo>
                  <a:pt x="160734" y="188695"/>
                  <a:pt x="132773" y="160734"/>
                  <a:pt x="98227" y="160734"/>
                </a:cubicBezTo>
                <a:cubicBezTo>
                  <a:pt x="63680" y="160734"/>
                  <a:pt x="35719" y="188695"/>
                  <a:pt x="35719" y="223242"/>
                </a:cubicBezTo>
                <a:cubicBezTo>
                  <a:pt x="35719" y="225419"/>
                  <a:pt x="35830" y="227595"/>
                  <a:pt x="36054" y="229716"/>
                </a:cubicBezTo>
                <a:cubicBezTo>
                  <a:pt x="37058" y="239483"/>
                  <a:pt x="30361" y="250031"/>
                  <a:pt x="20538" y="250031"/>
                </a:cubicBezTo>
                <a:lnTo>
                  <a:pt x="17859" y="250031"/>
                </a:lnTo>
                <a:cubicBezTo>
                  <a:pt x="7981" y="250031"/>
                  <a:pt x="0" y="258012"/>
                  <a:pt x="0" y="267891"/>
                </a:cubicBezTo>
                <a:cubicBezTo>
                  <a:pt x="0" y="277769"/>
                  <a:pt x="7981" y="285750"/>
                  <a:pt x="17859" y="285750"/>
                </a:cubicBezTo>
                <a:lnTo>
                  <a:pt x="98227" y="285750"/>
                </a:lnTo>
                <a:cubicBezTo>
                  <a:pt x="132773" y="285750"/>
                  <a:pt x="160734" y="257789"/>
                  <a:pt x="160734" y="223242"/>
                </a:cubicBezTo>
                <a:close/>
              </a:path>
            </a:pathLst>
          </a:custGeom>
          <a:solidFill>
            <a:srgbClr val="FFFFFF"/>
          </a:solidFill>
          <a:ln/>
        </p:spPr>
      </p:sp>
      <p:sp>
        <p:nvSpPr>
          <p:cNvPr id="15" name="Text 13"/>
          <p:cNvSpPr/>
          <p:nvPr/>
        </p:nvSpPr>
        <p:spPr>
          <a:xfrm>
            <a:off x="1371600" y="3567113"/>
            <a:ext cx="5524500" cy="304800"/>
          </a:xfrm>
          <a:prstGeom prst="rect">
            <a:avLst/>
          </a:prstGeom>
          <a:noFill/>
          <a:ln/>
        </p:spPr>
        <p:txBody>
          <a:bodyPr wrap="square" lIns="0" tIns="0" rIns="0" bIns="0" rtlCol="0" anchor="ctr"/>
          <a:lstStyle/>
          <a:p>
            <a:pPr>
              <a:lnSpc>
                <a:spcPct val="110000"/>
              </a:lnSpc>
            </a:pPr>
            <a:r>
              <a:rPr lang="en-US" sz="1800" b="1" dirty="0" err="1">
                <a:solidFill>
                  <a:srgbClr val="1D1D1F"/>
                </a:solidFill>
                <a:latin typeface="MiSans" pitchFamily="34" charset="0"/>
                <a:ea typeface="MiSans" pitchFamily="34" charset="-122"/>
                <a:cs typeface="MiSans" pitchFamily="34" charset="-120"/>
              </a:rPr>
              <a:t>Cây</a:t>
            </a:r>
            <a:r>
              <a:rPr lang="en-US" sz="1800" b="1" dirty="0">
                <a:solidFill>
                  <a:srgbClr val="1D1D1F"/>
                </a:solidFill>
                <a:latin typeface="MiSans" pitchFamily="34" charset="0"/>
                <a:ea typeface="MiSans" pitchFamily="34" charset="-122"/>
                <a:cs typeface="MiSans" pitchFamily="34" charset="-120"/>
              </a:rPr>
              <a:t> </a:t>
            </a:r>
            <a:r>
              <a:rPr lang="en-US" sz="1800" b="1" dirty="0" err="1">
                <a:solidFill>
                  <a:srgbClr val="1D1D1F"/>
                </a:solidFill>
                <a:latin typeface="MiSans" pitchFamily="34" charset="0"/>
                <a:ea typeface="MiSans" pitchFamily="34" charset="-122"/>
                <a:cs typeface="MiSans" pitchFamily="34" charset="-120"/>
              </a:rPr>
              <a:t>bút</a:t>
            </a:r>
            <a:r>
              <a:rPr lang="en-US" sz="1800" b="1" dirty="0">
                <a:solidFill>
                  <a:srgbClr val="1D1D1F"/>
                </a:solidFill>
                <a:latin typeface="MiSans" pitchFamily="34" charset="0"/>
                <a:ea typeface="MiSans" pitchFamily="34" charset="-122"/>
                <a:cs typeface="MiSans" pitchFamily="34" charset="-120"/>
              </a:rPr>
              <a:t> </a:t>
            </a:r>
            <a:r>
              <a:rPr lang="en-US" b="1" dirty="0" err="1">
                <a:solidFill>
                  <a:srgbClr val="1D1D1F"/>
                </a:solidFill>
                <a:latin typeface="MiSans" pitchFamily="34" charset="0"/>
                <a:ea typeface="MiSans" pitchFamily="34" charset="-122"/>
                <a:cs typeface="MiSans" pitchFamily="34" charset="-120"/>
              </a:rPr>
              <a:t>c</a:t>
            </a:r>
            <a:r>
              <a:rPr lang="en-US" sz="1800" b="1" dirty="0" err="1">
                <a:solidFill>
                  <a:srgbClr val="1D1D1F"/>
                </a:solidFill>
                <a:latin typeface="MiSans" pitchFamily="34" charset="0"/>
                <a:ea typeface="MiSans" pitchFamily="34" charset="-122"/>
                <a:cs typeface="MiSans" pitchFamily="34" charset="-120"/>
              </a:rPr>
              <a:t>hì</a:t>
            </a:r>
            <a:r>
              <a:rPr lang="en-US" sz="1800" b="1" dirty="0">
                <a:solidFill>
                  <a:srgbClr val="1D1D1F"/>
                </a:solidFill>
                <a:latin typeface="MiSans" pitchFamily="34" charset="0"/>
                <a:ea typeface="MiSans" pitchFamily="34" charset="-122"/>
                <a:cs typeface="MiSans" pitchFamily="34" charset="-120"/>
              </a:rPr>
              <a:t> </a:t>
            </a:r>
            <a:r>
              <a:rPr lang="en-US" b="1" dirty="0" err="1">
                <a:solidFill>
                  <a:srgbClr val="1D1D1F"/>
                </a:solidFill>
                <a:latin typeface="MiSans" pitchFamily="34" charset="0"/>
                <a:ea typeface="MiSans" pitchFamily="34" charset="-122"/>
                <a:cs typeface="MiSans" pitchFamily="34" charset="-120"/>
              </a:rPr>
              <a:t>m</a:t>
            </a:r>
            <a:r>
              <a:rPr lang="en-US" sz="1800" b="1" dirty="0" err="1">
                <a:solidFill>
                  <a:srgbClr val="1D1D1F"/>
                </a:solidFill>
                <a:latin typeface="MiSans" pitchFamily="34" charset="0"/>
                <a:ea typeface="MiSans" pitchFamily="34" charset="-122"/>
                <a:cs typeface="MiSans" pitchFamily="34" charset="-120"/>
              </a:rPr>
              <a:t>àu</a:t>
            </a:r>
            <a:endParaRPr lang="en-US" sz="1600" dirty="0"/>
          </a:p>
        </p:txBody>
      </p:sp>
      <p:sp>
        <p:nvSpPr>
          <p:cNvPr id="16" name="Text 14"/>
          <p:cNvSpPr/>
          <p:nvPr/>
        </p:nvSpPr>
        <p:spPr>
          <a:xfrm>
            <a:off x="1371600" y="3986213"/>
            <a:ext cx="5495925" cy="561975"/>
          </a:xfrm>
          <a:prstGeom prst="rect">
            <a:avLst/>
          </a:prstGeom>
          <a:noFill/>
          <a:ln/>
        </p:spPr>
        <p:txBody>
          <a:bodyPr wrap="square" lIns="0" tIns="0" rIns="0" bIns="0" rtlCol="0" anchor="ctr"/>
          <a:lstStyle/>
          <a:p>
            <a:pPr>
              <a:lnSpc>
                <a:spcPct val="140000"/>
              </a:lnSpc>
            </a:pPr>
            <a:r>
              <a:rPr lang="en-US" sz="1350" dirty="0">
                <a:solidFill>
                  <a:srgbClr val="1D1D1F">
                    <a:alpha val="70000"/>
                  </a:srgbClr>
                </a:solidFill>
                <a:latin typeface="MiSans" pitchFamily="34" charset="0"/>
                <a:ea typeface="MiSans" pitchFamily="34" charset="-122"/>
                <a:cs typeface="MiSans" pitchFamily="34" charset="-120"/>
              </a:rPr>
              <a:t>Thỏ con cầm cây bút chì màu yêu thích và bắt đầu tập trung vẽ. Bút chì màu giúp Thỏ con tạo nên những bức tranh rực rỡ và sinh động.</a:t>
            </a:r>
            <a:endParaRPr lang="en-US" sz="1600" dirty="0"/>
          </a:p>
        </p:txBody>
      </p:sp>
      <p:sp>
        <p:nvSpPr>
          <p:cNvPr id="17" name="Shape 15"/>
          <p:cNvSpPr/>
          <p:nvPr/>
        </p:nvSpPr>
        <p:spPr>
          <a:xfrm>
            <a:off x="381000" y="4924425"/>
            <a:ext cx="6629400" cy="1714500"/>
          </a:xfrm>
          <a:custGeom>
            <a:avLst/>
            <a:gdLst/>
            <a:ahLst/>
            <a:cxnLst/>
            <a:rect l="l" t="t" r="r" b="b"/>
            <a:pathLst>
              <a:path w="6629400" h="1714500">
                <a:moveTo>
                  <a:pt x="152402" y="0"/>
                </a:moveTo>
                <a:lnTo>
                  <a:pt x="6476998" y="0"/>
                </a:lnTo>
                <a:cubicBezTo>
                  <a:pt x="6561167" y="0"/>
                  <a:pt x="6629400" y="68233"/>
                  <a:pt x="6629400" y="152402"/>
                </a:cubicBezTo>
                <a:lnTo>
                  <a:pt x="6629400" y="1562098"/>
                </a:lnTo>
                <a:cubicBezTo>
                  <a:pt x="6629400" y="1646267"/>
                  <a:pt x="6561167" y="1714500"/>
                  <a:pt x="6476998" y="1714500"/>
                </a:cubicBezTo>
                <a:lnTo>
                  <a:pt x="152402" y="1714500"/>
                </a:lnTo>
                <a:cubicBezTo>
                  <a:pt x="68233" y="1714500"/>
                  <a:pt x="0" y="1646267"/>
                  <a:pt x="0" y="1562098"/>
                </a:cubicBezTo>
                <a:lnTo>
                  <a:pt x="0" y="152402"/>
                </a:lnTo>
                <a:cubicBezTo>
                  <a:pt x="0" y="68289"/>
                  <a:pt x="68289" y="0"/>
                  <a:pt x="152402" y="0"/>
                </a:cubicBezTo>
                <a:close/>
              </a:path>
            </a:pathLst>
          </a:custGeom>
          <a:solidFill>
            <a:srgbClr val="FFFFFF"/>
          </a:solidFill>
          <a:ln/>
          <a:effectLst>
            <a:outerShdw blurRad="238125" dist="190500" dir="5400000" algn="bl" rotWithShape="0">
              <a:srgbClr val="000000">
                <a:alpha val="10196"/>
              </a:srgbClr>
            </a:outerShdw>
          </a:effectLst>
        </p:spPr>
      </p:sp>
      <p:sp>
        <p:nvSpPr>
          <p:cNvPr id="18" name="Shape 16"/>
          <p:cNvSpPr/>
          <p:nvPr/>
        </p:nvSpPr>
        <p:spPr>
          <a:xfrm>
            <a:off x="609600" y="5153025"/>
            <a:ext cx="609600" cy="609600"/>
          </a:xfrm>
          <a:custGeom>
            <a:avLst/>
            <a:gdLst/>
            <a:ahLst/>
            <a:cxnLst/>
            <a:rect l="l" t="t" r="r" b="b"/>
            <a:pathLst>
              <a:path w="609600" h="609600">
                <a:moveTo>
                  <a:pt x="152400" y="0"/>
                </a:moveTo>
                <a:lnTo>
                  <a:pt x="457200" y="0"/>
                </a:lnTo>
                <a:cubicBezTo>
                  <a:pt x="541312" y="0"/>
                  <a:pt x="609600" y="68288"/>
                  <a:pt x="609600" y="152400"/>
                </a:cubicBezTo>
                <a:lnTo>
                  <a:pt x="609600" y="457200"/>
                </a:lnTo>
                <a:cubicBezTo>
                  <a:pt x="609600" y="541312"/>
                  <a:pt x="541312" y="609600"/>
                  <a:pt x="457200" y="609600"/>
                </a:cubicBezTo>
                <a:lnTo>
                  <a:pt x="152400" y="609600"/>
                </a:lnTo>
                <a:cubicBezTo>
                  <a:pt x="68288" y="609600"/>
                  <a:pt x="0" y="541312"/>
                  <a:pt x="0" y="457200"/>
                </a:cubicBezTo>
                <a:lnTo>
                  <a:pt x="0" y="152400"/>
                </a:lnTo>
                <a:cubicBezTo>
                  <a:pt x="0" y="68288"/>
                  <a:pt x="68288" y="0"/>
                  <a:pt x="152400" y="0"/>
                </a:cubicBezTo>
                <a:close/>
              </a:path>
            </a:pathLst>
          </a:custGeom>
          <a:solidFill>
            <a:srgbClr val="FF9500"/>
          </a:solidFill>
          <a:ln/>
        </p:spPr>
      </p:sp>
      <p:sp>
        <p:nvSpPr>
          <p:cNvPr id="19" name="Shape 17"/>
          <p:cNvSpPr/>
          <p:nvPr/>
        </p:nvSpPr>
        <p:spPr>
          <a:xfrm>
            <a:off x="773906" y="5314950"/>
            <a:ext cx="285750" cy="285750"/>
          </a:xfrm>
          <a:custGeom>
            <a:avLst/>
            <a:gdLst/>
            <a:ahLst/>
            <a:cxnLst/>
            <a:rect l="l" t="t" r="r" b="b"/>
            <a:pathLst>
              <a:path w="285750" h="285750">
                <a:moveTo>
                  <a:pt x="142875" y="0"/>
                </a:moveTo>
                <a:cubicBezTo>
                  <a:pt x="149126" y="0"/>
                  <a:pt x="154986" y="3293"/>
                  <a:pt x="158167" y="8651"/>
                </a:cubicBezTo>
                <a:lnTo>
                  <a:pt x="211745" y="97948"/>
                </a:lnTo>
                <a:cubicBezTo>
                  <a:pt x="215038" y="103473"/>
                  <a:pt x="215150" y="110337"/>
                  <a:pt x="211968" y="115919"/>
                </a:cubicBezTo>
                <a:cubicBezTo>
                  <a:pt x="208787" y="121500"/>
                  <a:pt x="202871" y="125016"/>
                  <a:pt x="196453" y="125016"/>
                </a:cubicBezTo>
                <a:lnTo>
                  <a:pt x="89297" y="125016"/>
                </a:lnTo>
                <a:cubicBezTo>
                  <a:pt x="82879" y="125016"/>
                  <a:pt x="76907" y="121555"/>
                  <a:pt x="73782" y="115974"/>
                </a:cubicBezTo>
                <a:cubicBezTo>
                  <a:pt x="70656" y="110393"/>
                  <a:pt x="70712" y="103529"/>
                  <a:pt x="74005" y="98003"/>
                </a:cubicBezTo>
                <a:lnTo>
                  <a:pt x="127583" y="8706"/>
                </a:lnTo>
                <a:cubicBezTo>
                  <a:pt x="130764" y="3293"/>
                  <a:pt x="136624" y="0"/>
                  <a:pt x="142875" y="0"/>
                </a:cubicBezTo>
                <a:close/>
                <a:moveTo>
                  <a:pt x="71438" y="151805"/>
                </a:moveTo>
                <a:cubicBezTo>
                  <a:pt x="105937" y="151805"/>
                  <a:pt x="133945" y="179813"/>
                  <a:pt x="133945" y="214313"/>
                </a:cubicBezTo>
                <a:cubicBezTo>
                  <a:pt x="133945" y="248812"/>
                  <a:pt x="105937" y="276820"/>
                  <a:pt x="71438" y="276820"/>
                </a:cubicBezTo>
                <a:cubicBezTo>
                  <a:pt x="36938" y="276820"/>
                  <a:pt x="8930" y="248812"/>
                  <a:pt x="8930" y="214313"/>
                </a:cubicBezTo>
                <a:cubicBezTo>
                  <a:pt x="8930" y="179813"/>
                  <a:pt x="36938" y="151805"/>
                  <a:pt x="71438" y="151805"/>
                </a:cubicBezTo>
                <a:close/>
                <a:moveTo>
                  <a:pt x="183059" y="160734"/>
                </a:moveTo>
                <a:lnTo>
                  <a:pt x="245566" y="160734"/>
                </a:lnTo>
                <a:cubicBezTo>
                  <a:pt x="257901" y="160734"/>
                  <a:pt x="267891" y="170724"/>
                  <a:pt x="267891" y="183059"/>
                </a:cubicBezTo>
                <a:lnTo>
                  <a:pt x="267891" y="245566"/>
                </a:lnTo>
                <a:cubicBezTo>
                  <a:pt x="267891" y="257901"/>
                  <a:pt x="257901" y="267891"/>
                  <a:pt x="245566" y="267891"/>
                </a:cubicBezTo>
                <a:lnTo>
                  <a:pt x="183059" y="267891"/>
                </a:lnTo>
                <a:cubicBezTo>
                  <a:pt x="170724" y="267891"/>
                  <a:pt x="160734" y="257901"/>
                  <a:pt x="160734" y="245566"/>
                </a:cubicBezTo>
                <a:lnTo>
                  <a:pt x="160734" y="183059"/>
                </a:lnTo>
                <a:cubicBezTo>
                  <a:pt x="160734" y="170724"/>
                  <a:pt x="170724" y="160734"/>
                  <a:pt x="183059" y="160734"/>
                </a:cubicBezTo>
                <a:close/>
              </a:path>
            </a:pathLst>
          </a:custGeom>
          <a:solidFill>
            <a:srgbClr val="FFFFFF"/>
          </a:solidFill>
          <a:ln/>
        </p:spPr>
      </p:sp>
      <p:sp>
        <p:nvSpPr>
          <p:cNvPr id="20" name="Text 18"/>
          <p:cNvSpPr/>
          <p:nvPr/>
        </p:nvSpPr>
        <p:spPr>
          <a:xfrm>
            <a:off x="1371600" y="5153025"/>
            <a:ext cx="5524500" cy="304800"/>
          </a:xfrm>
          <a:prstGeom prst="rect">
            <a:avLst/>
          </a:prstGeom>
          <a:noFill/>
          <a:ln/>
        </p:spPr>
        <p:txBody>
          <a:bodyPr wrap="square" lIns="0" tIns="0" rIns="0" bIns="0" rtlCol="0" anchor="ctr"/>
          <a:lstStyle/>
          <a:p>
            <a:pPr>
              <a:lnSpc>
                <a:spcPct val="110000"/>
              </a:lnSpc>
            </a:pPr>
            <a:r>
              <a:rPr lang="en-US" sz="1800" b="1" dirty="0" err="1">
                <a:solidFill>
                  <a:srgbClr val="1D1D1F"/>
                </a:solidFill>
                <a:latin typeface="MiSans" pitchFamily="34" charset="0"/>
                <a:ea typeface="MiSans" pitchFamily="34" charset="-122"/>
                <a:cs typeface="MiSans" pitchFamily="34" charset="-120"/>
              </a:rPr>
              <a:t>Hình</a:t>
            </a:r>
            <a:r>
              <a:rPr lang="en-US" sz="1800" b="1" dirty="0">
                <a:solidFill>
                  <a:srgbClr val="1D1D1F"/>
                </a:solidFill>
                <a:latin typeface="MiSans" pitchFamily="34" charset="0"/>
                <a:ea typeface="MiSans" pitchFamily="34" charset="-122"/>
                <a:cs typeface="MiSans" pitchFamily="34" charset="-120"/>
              </a:rPr>
              <a:t> </a:t>
            </a:r>
            <a:r>
              <a:rPr lang="en-US" sz="1800" b="1" dirty="0" err="1">
                <a:solidFill>
                  <a:srgbClr val="1D1D1F"/>
                </a:solidFill>
                <a:latin typeface="MiSans" pitchFamily="34" charset="0"/>
                <a:ea typeface="MiSans" pitchFamily="34" charset="-122"/>
                <a:cs typeface="MiSans" pitchFamily="34" charset="-120"/>
              </a:rPr>
              <a:t>học</a:t>
            </a:r>
            <a:r>
              <a:rPr lang="en-US" sz="1800" b="1" dirty="0">
                <a:solidFill>
                  <a:srgbClr val="1D1D1F"/>
                </a:solidFill>
                <a:latin typeface="MiSans" pitchFamily="34" charset="0"/>
                <a:ea typeface="MiSans" pitchFamily="34" charset="-122"/>
                <a:cs typeface="MiSans" pitchFamily="34" charset="-120"/>
              </a:rPr>
              <a:t> </a:t>
            </a:r>
            <a:r>
              <a:rPr lang="en-US" b="1" dirty="0" err="1">
                <a:solidFill>
                  <a:srgbClr val="1D1D1F"/>
                </a:solidFill>
                <a:latin typeface="MiSans" pitchFamily="34" charset="0"/>
                <a:ea typeface="MiSans" pitchFamily="34" charset="-122"/>
                <a:cs typeface="MiSans" pitchFamily="34" charset="-120"/>
              </a:rPr>
              <a:t>c</a:t>
            </a:r>
            <a:r>
              <a:rPr lang="en-US" sz="1800" b="1" dirty="0" err="1">
                <a:solidFill>
                  <a:srgbClr val="1D1D1F"/>
                </a:solidFill>
                <a:latin typeface="MiSans" pitchFamily="34" charset="0"/>
                <a:ea typeface="MiSans" pitchFamily="34" charset="-122"/>
                <a:cs typeface="MiSans" pitchFamily="34" charset="-120"/>
              </a:rPr>
              <a:t>ơ</a:t>
            </a:r>
            <a:r>
              <a:rPr lang="en-US" sz="1800" b="1" dirty="0">
                <a:solidFill>
                  <a:srgbClr val="1D1D1F"/>
                </a:solidFill>
                <a:latin typeface="MiSans" pitchFamily="34" charset="0"/>
                <a:ea typeface="MiSans" pitchFamily="34" charset="-122"/>
                <a:cs typeface="MiSans" pitchFamily="34" charset="-120"/>
              </a:rPr>
              <a:t> </a:t>
            </a:r>
            <a:r>
              <a:rPr lang="en-US" b="1" dirty="0" err="1">
                <a:solidFill>
                  <a:srgbClr val="1D1D1F"/>
                </a:solidFill>
                <a:latin typeface="MiSans" pitchFamily="34" charset="0"/>
                <a:ea typeface="MiSans" pitchFamily="34" charset="-122"/>
                <a:cs typeface="MiSans" pitchFamily="34" charset="-120"/>
              </a:rPr>
              <a:t>b</a:t>
            </a:r>
            <a:r>
              <a:rPr lang="en-US" sz="1800" b="1" dirty="0" err="1">
                <a:solidFill>
                  <a:srgbClr val="1D1D1F"/>
                </a:solidFill>
                <a:latin typeface="MiSans" pitchFamily="34" charset="0"/>
                <a:ea typeface="MiSans" pitchFamily="34" charset="-122"/>
                <a:cs typeface="MiSans" pitchFamily="34" charset="-120"/>
              </a:rPr>
              <a:t>ản</a:t>
            </a:r>
            <a:endParaRPr lang="en-US" sz="1600" dirty="0"/>
          </a:p>
        </p:txBody>
      </p:sp>
      <p:sp>
        <p:nvSpPr>
          <p:cNvPr id="21" name="Text 19"/>
          <p:cNvSpPr/>
          <p:nvPr/>
        </p:nvSpPr>
        <p:spPr>
          <a:xfrm>
            <a:off x="1371600" y="5572125"/>
            <a:ext cx="5495925" cy="838200"/>
          </a:xfrm>
          <a:prstGeom prst="rect">
            <a:avLst/>
          </a:prstGeom>
          <a:noFill/>
          <a:ln/>
        </p:spPr>
        <p:txBody>
          <a:bodyPr wrap="square" lIns="0" tIns="0" rIns="0" bIns="0" rtlCol="0" anchor="ctr"/>
          <a:lstStyle/>
          <a:p>
            <a:pPr>
              <a:lnSpc>
                <a:spcPct val="140000"/>
              </a:lnSpc>
            </a:pPr>
            <a:r>
              <a:rPr lang="en-US" sz="1350" dirty="0">
                <a:solidFill>
                  <a:srgbClr val="1D1D1F">
                    <a:alpha val="70000"/>
                  </a:srgbClr>
                </a:solidFill>
                <a:latin typeface="MiSans" pitchFamily="34" charset="0"/>
                <a:ea typeface="MiSans" pitchFamily="34" charset="-122"/>
                <a:cs typeface="MiSans" pitchFamily="34" charset="-120"/>
              </a:rPr>
              <a:t>Thỏ con bắt đầu vẽ những hình học cơ bản: hình tròn, hình tam giác, hình vuông. Đây là nền tảng để vẽ nên những bức tranh phức tạp hơn.</a:t>
            </a:r>
            <a:endParaRPr lang="en-US" sz="1600" dirty="0"/>
          </a:p>
        </p:txBody>
      </p:sp>
      <p:sp>
        <p:nvSpPr>
          <p:cNvPr id="22" name="Shape 20"/>
          <p:cNvSpPr/>
          <p:nvPr/>
        </p:nvSpPr>
        <p:spPr>
          <a:xfrm>
            <a:off x="7239000" y="1908572"/>
            <a:ext cx="4572000" cy="4572000"/>
          </a:xfrm>
          <a:custGeom>
            <a:avLst/>
            <a:gdLst/>
            <a:ahLst/>
            <a:cxnLst/>
            <a:rect l="l" t="t" r="r" b="b"/>
            <a:pathLst>
              <a:path w="4572000" h="4572000">
                <a:moveTo>
                  <a:pt x="2286000" y="0"/>
                </a:moveTo>
                <a:lnTo>
                  <a:pt x="2286000" y="0"/>
                </a:lnTo>
                <a:cubicBezTo>
                  <a:pt x="3547678" y="0"/>
                  <a:pt x="4572000" y="1024322"/>
                  <a:pt x="4572000" y="2286000"/>
                </a:cubicBezTo>
                <a:lnTo>
                  <a:pt x="4572000" y="2286000"/>
                </a:lnTo>
                <a:cubicBezTo>
                  <a:pt x="4572000" y="3547678"/>
                  <a:pt x="3547678" y="4572000"/>
                  <a:pt x="2286000" y="4572000"/>
                </a:cubicBezTo>
                <a:lnTo>
                  <a:pt x="2286000" y="4572000"/>
                </a:lnTo>
                <a:cubicBezTo>
                  <a:pt x="1024322" y="4572000"/>
                  <a:pt x="0" y="3547678"/>
                  <a:pt x="0" y="2286000"/>
                </a:cubicBezTo>
                <a:lnTo>
                  <a:pt x="0" y="2286000"/>
                </a:lnTo>
                <a:cubicBezTo>
                  <a:pt x="0" y="1024322"/>
                  <a:pt x="1024322" y="0"/>
                  <a:pt x="2286000" y="0"/>
                </a:cubicBezTo>
                <a:close/>
              </a:path>
            </a:pathLst>
          </a:custGeom>
          <a:solidFill>
            <a:srgbClr val="FF9500">
              <a:alpha val="20000"/>
            </a:srgbClr>
          </a:solidFill>
          <a:ln/>
        </p:spPr>
      </p:sp>
      <p:pic>
        <p:nvPicPr>
          <p:cNvPr id="23" name="Image 0" descr="https://kimi-web-img.moonshot.cn/img/media.istockphoto.com/8e5fd8a9d7b1698fc933ebea2caba4f744614090.jpg"/>
          <p:cNvPicPr>
            <a:picLocks noChangeAspect="1"/>
          </p:cNvPicPr>
          <p:nvPr/>
        </p:nvPicPr>
        <p:blipFill>
          <a:blip r:embed="rId3"/>
          <a:srcRect/>
          <a:stretch/>
        </p:blipFill>
        <p:spPr>
          <a:xfrm>
            <a:off x="7239000" y="1908572"/>
            <a:ext cx="4572000" cy="4572000"/>
          </a:xfrm>
          <a:prstGeom prst="roundRect">
            <a:avLst>
              <a:gd name="adj" fmla="val 5000"/>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5F5F7"/>
        </a:solidFill>
        <a:effectLst/>
      </p:bgPr>
    </p:bg>
    <p:spTree>
      <p:nvGrpSpPr>
        <p:cNvPr id="1" name=""/>
        <p:cNvGrpSpPr/>
        <p:nvPr/>
      </p:nvGrpSpPr>
      <p:grpSpPr>
        <a:xfrm>
          <a:off x="0" y="0"/>
          <a:ext cx="0" cy="0"/>
          <a:chOff x="0" y="0"/>
          <a:chExt cx="0" cy="0"/>
        </a:xfrm>
      </p:grpSpPr>
      <p:sp>
        <p:nvSpPr>
          <p:cNvPr id="2" name="Shape 0"/>
          <p:cNvSpPr/>
          <p:nvPr/>
        </p:nvSpPr>
        <p:spPr>
          <a:xfrm>
            <a:off x="381000" y="1143000"/>
            <a:ext cx="4572000" cy="4572000"/>
          </a:xfrm>
          <a:custGeom>
            <a:avLst/>
            <a:gdLst/>
            <a:ahLst/>
            <a:cxnLst/>
            <a:rect l="l" t="t" r="r" b="b"/>
            <a:pathLst>
              <a:path w="4572000" h="4572000">
                <a:moveTo>
                  <a:pt x="2286000" y="0"/>
                </a:moveTo>
                <a:lnTo>
                  <a:pt x="2286000" y="0"/>
                </a:lnTo>
                <a:cubicBezTo>
                  <a:pt x="3547678" y="0"/>
                  <a:pt x="4572000" y="1024322"/>
                  <a:pt x="4572000" y="2286000"/>
                </a:cubicBezTo>
                <a:lnTo>
                  <a:pt x="4572000" y="2286000"/>
                </a:lnTo>
                <a:cubicBezTo>
                  <a:pt x="4572000" y="3547678"/>
                  <a:pt x="3547678" y="4572000"/>
                  <a:pt x="2286000" y="4572000"/>
                </a:cubicBezTo>
                <a:lnTo>
                  <a:pt x="2286000" y="4572000"/>
                </a:lnTo>
                <a:cubicBezTo>
                  <a:pt x="1024322" y="4572000"/>
                  <a:pt x="0" y="3547678"/>
                  <a:pt x="0" y="2286000"/>
                </a:cubicBezTo>
                <a:lnTo>
                  <a:pt x="0" y="2286000"/>
                </a:lnTo>
                <a:cubicBezTo>
                  <a:pt x="0" y="1024322"/>
                  <a:pt x="1024322" y="0"/>
                  <a:pt x="2286000" y="0"/>
                </a:cubicBezTo>
                <a:close/>
              </a:path>
            </a:pathLst>
          </a:custGeom>
          <a:solidFill>
            <a:srgbClr val="34C759">
              <a:alpha val="20000"/>
            </a:srgbClr>
          </a:solidFill>
          <a:ln/>
        </p:spPr>
      </p:sp>
      <p:pic>
        <p:nvPicPr>
          <p:cNvPr id="3" name="Image 0" descr="https://kimi-web-img.moonshot.cn/img/ik.imagekit.io/c36b5ea433b7f5ea72bc953d2065173070fa471f.webp"/>
          <p:cNvPicPr>
            <a:picLocks noChangeAspect="1"/>
          </p:cNvPicPr>
          <p:nvPr/>
        </p:nvPicPr>
        <p:blipFill>
          <a:blip r:embed="rId3"/>
          <a:srcRect/>
          <a:stretch/>
        </p:blipFill>
        <p:spPr>
          <a:xfrm>
            <a:off x="381000" y="1143000"/>
            <a:ext cx="4572000" cy="4572000"/>
          </a:xfrm>
          <a:prstGeom prst="roundRect">
            <a:avLst>
              <a:gd name="adj" fmla="val 5000"/>
            </a:avLst>
          </a:prstGeom>
        </p:spPr>
      </p:pic>
      <p:sp>
        <p:nvSpPr>
          <p:cNvPr id="4" name="Shape 1"/>
          <p:cNvSpPr/>
          <p:nvPr/>
        </p:nvSpPr>
        <p:spPr>
          <a:xfrm>
            <a:off x="5257800" y="728663"/>
            <a:ext cx="2543175" cy="419100"/>
          </a:xfrm>
          <a:custGeom>
            <a:avLst/>
            <a:gdLst/>
            <a:ahLst/>
            <a:cxnLst/>
            <a:rect l="l" t="t" r="r" b="b"/>
            <a:pathLst>
              <a:path w="2543175" h="419100">
                <a:moveTo>
                  <a:pt x="209550" y="0"/>
                </a:moveTo>
                <a:lnTo>
                  <a:pt x="2333625" y="0"/>
                </a:lnTo>
                <a:cubicBezTo>
                  <a:pt x="2449279" y="0"/>
                  <a:pt x="2543175" y="93896"/>
                  <a:pt x="2543175" y="209550"/>
                </a:cubicBezTo>
                <a:lnTo>
                  <a:pt x="2543175" y="209550"/>
                </a:lnTo>
                <a:cubicBezTo>
                  <a:pt x="2543175" y="325204"/>
                  <a:pt x="2449279" y="419100"/>
                  <a:pt x="2333625" y="419100"/>
                </a:cubicBezTo>
                <a:lnTo>
                  <a:pt x="209550" y="419100"/>
                </a:lnTo>
                <a:cubicBezTo>
                  <a:pt x="93896" y="419100"/>
                  <a:pt x="0" y="325204"/>
                  <a:pt x="0" y="209550"/>
                </a:cubicBezTo>
                <a:lnTo>
                  <a:pt x="0" y="209550"/>
                </a:lnTo>
                <a:cubicBezTo>
                  <a:pt x="0" y="93896"/>
                  <a:pt x="93896" y="0"/>
                  <a:pt x="209550" y="0"/>
                </a:cubicBezTo>
                <a:close/>
              </a:path>
            </a:pathLst>
          </a:custGeom>
          <a:solidFill>
            <a:srgbClr val="34C759">
              <a:alpha val="10196"/>
            </a:srgbClr>
          </a:solidFill>
          <a:ln/>
        </p:spPr>
      </p:sp>
      <p:sp>
        <p:nvSpPr>
          <p:cNvPr id="5" name="Shape 2"/>
          <p:cNvSpPr/>
          <p:nvPr/>
        </p:nvSpPr>
        <p:spPr>
          <a:xfrm>
            <a:off x="5484019" y="842963"/>
            <a:ext cx="166688" cy="190500"/>
          </a:xfrm>
          <a:custGeom>
            <a:avLst/>
            <a:gdLst/>
            <a:ahLst/>
            <a:cxnLst/>
            <a:rect l="l" t="t" r="r" b="b"/>
            <a:pathLst>
              <a:path w="166688" h="190500">
                <a:moveTo>
                  <a:pt x="83344" y="41672"/>
                </a:moveTo>
                <a:cubicBezTo>
                  <a:pt x="80070" y="41672"/>
                  <a:pt x="77391" y="38993"/>
                  <a:pt x="77391" y="35719"/>
                </a:cubicBezTo>
                <a:lnTo>
                  <a:pt x="77391" y="29766"/>
                </a:lnTo>
                <a:cubicBezTo>
                  <a:pt x="77391" y="13320"/>
                  <a:pt x="90711" y="0"/>
                  <a:pt x="107156" y="0"/>
                </a:cubicBezTo>
                <a:lnTo>
                  <a:pt x="113109" y="0"/>
                </a:lnTo>
                <a:cubicBezTo>
                  <a:pt x="116384" y="0"/>
                  <a:pt x="119063" y="2679"/>
                  <a:pt x="119063" y="5953"/>
                </a:cubicBezTo>
                <a:lnTo>
                  <a:pt x="119063" y="11906"/>
                </a:lnTo>
                <a:cubicBezTo>
                  <a:pt x="119063" y="28352"/>
                  <a:pt x="105742" y="41672"/>
                  <a:pt x="89297" y="41672"/>
                </a:cubicBezTo>
                <a:lnTo>
                  <a:pt x="83344" y="41672"/>
                </a:lnTo>
                <a:close/>
                <a:moveTo>
                  <a:pt x="0" y="107156"/>
                </a:moveTo>
                <a:cubicBezTo>
                  <a:pt x="0" y="78767"/>
                  <a:pt x="13283" y="47625"/>
                  <a:pt x="41672" y="47625"/>
                </a:cubicBezTo>
                <a:cubicBezTo>
                  <a:pt x="51829" y="47625"/>
                  <a:pt x="63884" y="51457"/>
                  <a:pt x="72442" y="54806"/>
                </a:cubicBezTo>
                <a:cubicBezTo>
                  <a:pt x="79437" y="57522"/>
                  <a:pt x="87288" y="57522"/>
                  <a:pt x="94283" y="54806"/>
                </a:cubicBezTo>
                <a:cubicBezTo>
                  <a:pt x="102803" y="51495"/>
                  <a:pt x="114895" y="47625"/>
                  <a:pt x="125053" y="47625"/>
                </a:cubicBezTo>
                <a:cubicBezTo>
                  <a:pt x="153442" y="47625"/>
                  <a:pt x="166725" y="78767"/>
                  <a:pt x="166725" y="107156"/>
                </a:cubicBezTo>
                <a:cubicBezTo>
                  <a:pt x="166725" y="154781"/>
                  <a:pt x="136959" y="190500"/>
                  <a:pt x="107193" y="190500"/>
                </a:cubicBezTo>
                <a:cubicBezTo>
                  <a:pt x="101054" y="190500"/>
                  <a:pt x="93018" y="188044"/>
                  <a:pt x="88032" y="186296"/>
                </a:cubicBezTo>
                <a:cubicBezTo>
                  <a:pt x="85018" y="185254"/>
                  <a:pt x="81744" y="185254"/>
                  <a:pt x="78730" y="186296"/>
                </a:cubicBezTo>
                <a:cubicBezTo>
                  <a:pt x="73744" y="188044"/>
                  <a:pt x="65708" y="190500"/>
                  <a:pt x="59568" y="190500"/>
                </a:cubicBezTo>
                <a:cubicBezTo>
                  <a:pt x="29803" y="190500"/>
                  <a:pt x="37" y="154781"/>
                  <a:pt x="37" y="107156"/>
                </a:cubicBezTo>
                <a:close/>
              </a:path>
            </a:pathLst>
          </a:custGeom>
          <a:solidFill>
            <a:srgbClr val="34C759"/>
          </a:solidFill>
          <a:ln/>
        </p:spPr>
      </p:sp>
      <p:sp>
        <p:nvSpPr>
          <p:cNvPr id="6" name="Text 3"/>
          <p:cNvSpPr/>
          <p:nvPr/>
        </p:nvSpPr>
        <p:spPr>
          <a:xfrm>
            <a:off x="5800725" y="804863"/>
            <a:ext cx="1895475" cy="266700"/>
          </a:xfrm>
          <a:prstGeom prst="rect">
            <a:avLst/>
          </a:prstGeom>
          <a:noFill/>
          <a:ln/>
        </p:spPr>
        <p:txBody>
          <a:bodyPr wrap="square" lIns="0" tIns="0" rIns="0" bIns="0" rtlCol="0" anchor="ctr"/>
          <a:lstStyle/>
          <a:p>
            <a:pPr>
              <a:lnSpc>
                <a:spcPct val="130000"/>
              </a:lnSpc>
            </a:pPr>
            <a:r>
              <a:rPr lang="en-US" sz="1350" b="1" dirty="0">
                <a:solidFill>
                  <a:srgbClr val="34C759"/>
                </a:solidFill>
                <a:latin typeface="MiSans" pitchFamily="34" charset="0"/>
                <a:ea typeface="MiSans" pitchFamily="34" charset="-122"/>
                <a:cs typeface="MiSans" pitchFamily="34" charset="-120"/>
              </a:rPr>
              <a:t>BỨC TRANH ĐẦU TIÊN</a:t>
            </a:r>
            <a:endParaRPr lang="en-US" sz="1600" dirty="0"/>
          </a:p>
        </p:txBody>
      </p:sp>
      <p:sp>
        <p:nvSpPr>
          <p:cNvPr id="7" name="Text 4"/>
          <p:cNvSpPr/>
          <p:nvPr/>
        </p:nvSpPr>
        <p:spPr>
          <a:xfrm>
            <a:off x="5257800" y="1300163"/>
            <a:ext cx="6781800" cy="457200"/>
          </a:xfrm>
          <a:prstGeom prst="rect">
            <a:avLst/>
          </a:prstGeom>
          <a:noFill/>
          <a:ln/>
        </p:spPr>
        <p:txBody>
          <a:bodyPr wrap="square" lIns="0" tIns="0" rIns="0" bIns="0" rtlCol="0" anchor="ctr"/>
          <a:lstStyle/>
          <a:p>
            <a:pPr>
              <a:lnSpc>
                <a:spcPct val="80000"/>
              </a:lnSpc>
            </a:pPr>
            <a:r>
              <a:rPr lang="en-US" sz="3600" b="1" dirty="0">
                <a:solidFill>
                  <a:srgbClr val="1D1D1F"/>
                </a:solidFill>
                <a:latin typeface="ZCOOL KuaiLe" pitchFamily="34" charset="0"/>
                <a:ea typeface="ZCOOL KuaiLe" pitchFamily="34" charset="-122"/>
                <a:cs typeface="ZCOOL KuaiLe" pitchFamily="34" charset="-120"/>
              </a:rPr>
              <a:t>Thỏ Con Vẽ Quả Táo</a:t>
            </a:r>
            <a:endParaRPr lang="en-US" sz="1600" dirty="0"/>
          </a:p>
        </p:txBody>
      </p:sp>
      <p:sp>
        <p:nvSpPr>
          <p:cNvPr id="8" name="Shape 5"/>
          <p:cNvSpPr/>
          <p:nvPr/>
        </p:nvSpPr>
        <p:spPr>
          <a:xfrm>
            <a:off x="5257800" y="1909762"/>
            <a:ext cx="914400" cy="76200"/>
          </a:xfrm>
          <a:custGeom>
            <a:avLst/>
            <a:gdLst/>
            <a:ahLst/>
            <a:cxnLst/>
            <a:rect l="l" t="t" r="r" b="b"/>
            <a:pathLst>
              <a:path w="914400" h="76200">
                <a:moveTo>
                  <a:pt x="38100" y="0"/>
                </a:moveTo>
                <a:lnTo>
                  <a:pt x="876300" y="0"/>
                </a:lnTo>
                <a:cubicBezTo>
                  <a:pt x="897328" y="0"/>
                  <a:pt x="914400" y="17072"/>
                  <a:pt x="914400" y="38100"/>
                </a:cubicBezTo>
                <a:lnTo>
                  <a:pt x="914400" y="38100"/>
                </a:lnTo>
                <a:cubicBezTo>
                  <a:pt x="914400" y="59128"/>
                  <a:pt x="897328" y="76200"/>
                  <a:pt x="876300" y="76200"/>
                </a:cubicBezTo>
                <a:lnTo>
                  <a:pt x="38100" y="76200"/>
                </a:lnTo>
                <a:cubicBezTo>
                  <a:pt x="17072" y="76200"/>
                  <a:pt x="0" y="59128"/>
                  <a:pt x="0" y="38100"/>
                </a:cubicBezTo>
                <a:lnTo>
                  <a:pt x="0" y="38100"/>
                </a:lnTo>
                <a:cubicBezTo>
                  <a:pt x="0" y="17072"/>
                  <a:pt x="17072" y="0"/>
                  <a:pt x="38100" y="0"/>
                </a:cubicBezTo>
                <a:close/>
              </a:path>
            </a:pathLst>
          </a:custGeom>
          <a:solidFill>
            <a:srgbClr val="34C759"/>
          </a:solidFill>
          <a:ln/>
        </p:spPr>
      </p:sp>
      <p:sp>
        <p:nvSpPr>
          <p:cNvPr id="9" name="Shape 6"/>
          <p:cNvSpPr/>
          <p:nvPr/>
        </p:nvSpPr>
        <p:spPr>
          <a:xfrm>
            <a:off x="5257800" y="2214563"/>
            <a:ext cx="6553200" cy="1400175"/>
          </a:xfrm>
          <a:custGeom>
            <a:avLst/>
            <a:gdLst/>
            <a:ahLst/>
            <a:cxnLst/>
            <a:rect l="l" t="t" r="r" b="b"/>
            <a:pathLst>
              <a:path w="6553200" h="1400175">
                <a:moveTo>
                  <a:pt x="152395" y="0"/>
                </a:moveTo>
                <a:lnTo>
                  <a:pt x="6400805" y="0"/>
                </a:lnTo>
                <a:cubicBezTo>
                  <a:pt x="6484970" y="0"/>
                  <a:pt x="6553200" y="68230"/>
                  <a:pt x="6553200" y="152395"/>
                </a:cubicBezTo>
                <a:lnTo>
                  <a:pt x="6553200" y="1247780"/>
                </a:lnTo>
                <a:cubicBezTo>
                  <a:pt x="6553200" y="1331945"/>
                  <a:pt x="6484970" y="1400175"/>
                  <a:pt x="6400805" y="1400175"/>
                </a:cubicBezTo>
                <a:lnTo>
                  <a:pt x="152395" y="1400175"/>
                </a:lnTo>
                <a:cubicBezTo>
                  <a:pt x="68230" y="1400175"/>
                  <a:pt x="0" y="1331945"/>
                  <a:pt x="0" y="1247780"/>
                </a:cubicBezTo>
                <a:lnTo>
                  <a:pt x="0" y="152395"/>
                </a:lnTo>
                <a:cubicBezTo>
                  <a:pt x="0" y="68230"/>
                  <a:pt x="68230" y="0"/>
                  <a:pt x="152395" y="0"/>
                </a:cubicBezTo>
                <a:close/>
              </a:path>
            </a:pathLst>
          </a:custGeom>
          <a:solidFill>
            <a:srgbClr val="FFFFFF"/>
          </a:solidFill>
          <a:ln/>
          <a:effectLst>
            <a:outerShdw blurRad="238125" dist="190500" dir="5400000" algn="bl" rotWithShape="0">
              <a:srgbClr val="000000">
                <a:alpha val="10196"/>
              </a:srgbClr>
            </a:outerShdw>
          </a:effectLst>
        </p:spPr>
      </p:sp>
      <p:sp>
        <p:nvSpPr>
          <p:cNvPr id="10" name="Shape 7"/>
          <p:cNvSpPr/>
          <p:nvPr/>
        </p:nvSpPr>
        <p:spPr>
          <a:xfrm>
            <a:off x="5486400" y="2443163"/>
            <a:ext cx="533400" cy="533400"/>
          </a:xfrm>
          <a:custGeom>
            <a:avLst/>
            <a:gdLst/>
            <a:ahLst/>
            <a:cxnLst/>
            <a:rect l="l" t="t" r="r" b="b"/>
            <a:pathLst>
              <a:path w="533400" h="533400">
                <a:moveTo>
                  <a:pt x="114302" y="0"/>
                </a:moveTo>
                <a:lnTo>
                  <a:pt x="419098" y="0"/>
                </a:lnTo>
                <a:cubicBezTo>
                  <a:pt x="482183" y="0"/>
                  <a:pt x="533400" y="51217"/>
                  <a:pt x="533400" y="114302"/>
                </a:cubicBezTo>
                <a:lnTo>
                  <a:pt x="533400" y="419098"/>
                </a:lnTo>
                <a:cubicBezTo>
                  <a:pt x="533400" y="482183"/>
                  <a:pt x="482183" y="533400"/>
                  <a:pt x="419098" y="533400"/>
                </a:cubicBezTo>
                <a:lnTo>
                  <a:pt x="114302" y="533400"/>
                </a:lnTo>
                <a:cubicBezTo>
                  <a:pt x="51217" y="533400"/>
                  <a:pt x="0" y="482183"/>
                  <a:pt x="0" y="419098"/>
                </a:cubicBezTo>
                <a:lnTo>
                  <a:pt x="0" y="114302"/>
                </a:lnTo>
                <a:cubicBezTo>
                  <a:pt x="0" y="51217"/>
                  <a:pt x="51217" y="0"/>
                  <a:pt x="114302" y="0"/>
                </a:cubicBezTo>
                <a:close/>
              </a:path>
            </a:pathLst>
          </a:custGeom>
          <a:solidFill>
            <a:srgbClr val="34C759"/>
          </a:solidFill>
          <a:ln/>
        </p:spPr>
      </p:sp>
      <p:sp>
        <p:nvSpPr>
          <p:cNvPr id="11" name="Shape 8"/>
          <p:cNvSpPr/>
          <p:nvPr/>
        </p:nvSpPr>
        <p:spPr>
          <a:xfrm>
            <a:off x="5638800" y="2595563"/>
            <a:ext cx="228600" cy="228600"/>
          </a:xfrm>
          <a:custGeom>
            <a:avLst/>
            <a:gdLst/>
            <a:ahLst/>
            <a:cxnLst/>
            <a:rect l="l" t="t" r="r" b="b"/>
            <a:pathLst>
              <a:path w="228600" h="228600">
                <a:moveTo>
                  <a:pt x="0" y="114300"/>
                </a:moveTo>
                <a:cubicBezTo>
                  <a:pt x="0" y="51216"/>
                  <a:pt x="51216" y="0"/>
                  <a:pt x="114300" y="0"/>
                </a:cubicBezTo>
                <a:cubicBezTo>
                  <a:pt x="177384" y="0"/>
                  <a:pt x="228600" y="51216"/>
                  <a:pt x="228600" y="114300"/>
                </a:cubicBezTo>
                <a:cubicBezTo>
                  <a:pt x="228600" y="177384"/>
                  <a:pt x="177384" y="228600"/>
                  <a:pt x="114300" y="228600"/>
                </a:cubicBezTo>
                <a:cubicBezTo>
                  <a:pt x="51216" y="228600"/>
                  <a:pt x="0" y="177384"/>
                  <a:pt x="0" y="114300"/>
                </a:cubicBezTo>
                <a:close/>
              </a:path>
            </a:pathLst>
          </a:custGeom>
          <a:solidFill>
            <a:srgbClr val="FFFFFF"/>
          </a:solidFill>
          <a:ln/>
        </p:spPr>
      </p:sp>
      <p:sp>
        <p:nvSpPr>
          <p:cNvPr id="12" name="Text 9"/>
          <p:cNvSpPr/>
          <p:nvPr/>
        </p:nvSpPr>
        <p:spPr>
          <a:xfrm>
            <a:off x="6172200" y="2443163"/>
            <a:ext cx="5524500" cy="304800"/>
          </a:xfrm>
          <a:prstGeom prst="rect">
            <a:avLst/>
          </a:prstGeom>
          <a:noFill/>
          <a:ln/>
        </p:spPr>
        <p:txBody>
          <a:bodyPr wrap="square" lIns="0" tIns="0" rIns="0" bIns="0" rtlCol="0" anchor="ctr"/>
          <a:lstStyle/>
          <a:p>
            <a:pPr>
              <a:lnSpc>
                <a:spcPct val="110000"/>
              </a:lnSpc>
            </a:pPr>
            <a:r>
              <a:rPr lang="en-US" sz="1800" b="1" dirty="0" err="1">
                <a:solidFill>
                  <a:srgbClr val="1D1D1F"/>
                </a:solidFill>
                <a:latin typeface="MiSans" pitchFamily="34" charset="0"/>
                <a:ea typeface="MiSans" pitchFamily="34" charset="-122"/>
                <a:cs typeface="MiSans" pitchFamily="34" charset="-120"/>
              </a:rPr>
              <a:t>Từ</a:t>
            </a:r>
            <a:r>
              <a:rPr lang="en-US" sz="1800" b="1" dirty="0">
                <a:solidFill>
                  <a:srgbClr val="1D1D1F"/>
                </a:solidFill>
                <a:latin typeface="MiSans" pitchFamily="34" charset="0"/>
                <a:ea typeface="MiSans" pitchFamily="34" charset="-122"/>
                <a:cs typeface="MiSans" pitchFamily="34" charset="-120"/>
              </a:rPr>
              <a:t> </a:t>
            </a:r>
            <a:r>
              <a:rPr lang="en-US" sz="1800" b="1" dirty="0" err="1">
                <a:solidFill>
                  <a:srgbClr val="1D1D1F"/>
                </a:solidFill>
                <a:latin typeface="MiSans" pitchFamily="34" charset="0"/>
                <a:ea typeface="MiSans" pitchFamily="34" charset="-122"/>
                <a:cs typeface="MiSans" pitchFamily="34" charset="-120"/>
              </a:rPr>
              <a:t>hình</a:t>
            </a:r>
            <a:r>
              <a:rPr lang="en-US" sz="1800" b="1" dirty="0">
                <a:solidFill>
                  <a:srgbClr val="1D1D1F"/>
                </a:solidFill>
                <a:latin typeface="MiSans" pitchFamily="34" charset="0"/>
                <a:ea typeface="MiSans" pitchFamily="34" charset="-122"/>
                <a:cs typeface="MiSans" pitchFamily="34" charset="-120"/>
              </a:rPr>
              <a:t> </a:t>
            </a:r>
            <a:r>
              <a:rPr lang="en-US" b="1" dirty="0" err="1">
                <a:solidFill>
                  <a:srgbClr val="1D1D1F"/>
                </a:solidFill>
                <a:latin typeface="MiSans" pitchFamily="34" charset="0"/>
                <a:ea typeface="MiSans" pitchFamily="34" charset="-122"/>
                <a:cs typeface="MiSans" pitchFamily="34" charset="-120"/>
              </a:rPr>
              <a:t>t</a:t>
            </a:r>
            <a:r>
              <a:rPr lang="en-US" sz="1800" b="1" dirty="0" err="1">
                <a:solidFill>
                  <a:srgbClr val="1D1D1F"/>
                </a:solidFill>
                <a:latin typeface="MiSans" pitchFamily="34" charset="0"/>
                <a:ea typeface="MiSans" pitchFamily="34" charset="-122"/>
                <a:cs typeface="MiSans" pitchFamily="34" charset="-120"/>
              </a:rPr>
              <a:t>ròn</a:t>
            </a:r>
            <a:endParaRPr lang="en-US" sz="1600" dirty="0"/>
          </a:p>
        </p:txBody>
      </p:sp>
      <p:sp>
        <p:nvSpPr>
          <p:cNvPr id="13" name="Text 10"/>
          <p:cNvSpPr/>
          <p:nvPr/>
        </p:nvSpPr>
        <p:spPr>
          <a:xfrm>
            <a:off x="6172200" y="2824163"/>
            <a:ext cx="5495925" cy="561975"/>
          </a:xfrm>
          <a:prstGeom prst="rect">
            <a:avLst/>
          </a:prstGeom>
          <a:noFill/>
          <a:ln/>
        </p:spPr>
        <p:txBody>
          <a:bodyPr wrap="square" lIns="0" tIns="0" rIns="0" bIns="0" rtlCol="0" anchor="ctr"/>
          <a:lstStyle/>
          <a:p>
            <a:pPr>
              <a:lnSpc>
                <a:spcPct val="140000"/>
              </a:lnSpc>
            </a:pPr>
            <a:r>
              <a:rPr lang="en-US" sz="1350" dirty="0">
                <a:solidFill>
                  <a:srgbClr val="1D1D1F">
                    <a:alpha val="70000"/>
                  </a:srgbClr>
                </a:solidFill>
                <a:latin typeface="MiSans" pitchFamily="34" charset="0"/>
                <a:ea typeface="MiSans" pitchFamily="34" charset="-122"/>
                <a:cs typeface="MiSans" pitchFamily="34" charset="-120"/>
              </a:rPr>
              <a:t>Thỏ con vẽ một hình tròn lớn làm thân táo, sau đó thêm cuống và lá. Quả táo trông thật đẹp với màu đỏ tươi rực rỡ.</a:t>
            </a:r>
            <a:endParaRPr lang="en-US" sz="1600" dirty="0"/>
          </a:p>
        </p:txBody>
      </p:sp>
      <p:sp>
        <p:nvSpPr>
          <p:cNvPr id="14" name="Shape 11"/>
          <p:cNvSpPr/>
          <p:nvPr/>
        </p:nvSpPr>
        <p:spPr>
          <a:xfrm>
            <a:off x="5257800" y="3800475"/>
            <a:ext cx="6553200" cy="1400175"/>
          </a:xfrm>
          <a:custGeom>
            <a:avLst/>
            <a:gdLst/>
            <a:ahLst/>
            <a:cxnLst/>
            <a:rect l="l" t="t" r="r" b="b"/>
            <a:pathLst>
              <a:path w="6553200" h="1400175">
                <a:moveTo>
                  <a:pt x="152395" y="0"/>
                </a:moveTo>
                <a:lnTo>
                  <a:pt x="6400805" y="0"/>
                </a:lnTo>
                <a:cubicBezTo>
                  <a:pt x="6484970" y="0"/>
                  <a:pt x="6553200" y="68230"/>
                  <a:pt x="6553200" y="152395"/>
                </a:cubicBezTo>
                <a:lnTo>
                  <a:pt x="6553200" y="1247780"/>
                </a:lnTo>
                <a:cubicBezTo>
                  <a:pt x="6553200" y="1331945"/>
                  <a:pt x="6484970" y="1400175"/>
                  <a:pt x="6400805" y="1400175"/>
                </a:cubicBezTo>
                <a:lnTo>
                  <a:pt x="152395" y="1400175"/>
                </a:lnTo>
                <a:cubicBezTo>
                  <a:pt x="68230" y="1400175"/>
                  <a:pt x="0" y="1331945"/>
                  <a:pt x="0" y="1247780"/>
                </a:cubicBezTo>
                <a:lnTo>
                  <a:pt x="0" y="152395"/>
                </a:lnTo>
                <a:cubicBezTo>
                  <a:pt x="0" y="68230"/>
                  <a:pt x="68230" y="0"/>
                  <a:pt x="152395" y="0"/>
                </a:cubicBezTo>
                <a:close/>
              </a:path>
            </a:pathLst>
          </a:custGeom>
          <a:solidFill>
            <a:srgbClr val="FFFFFF"/>
          </a:solidFill>
          <a:ln/>
          <a:effectLst>
            <a:outerShdw blurRad="238125" dist="190500" dir="5400000" algn="bl" rotWithShape="0">
              <a:srgbClr val="000000">
                <a:alpha val="10196"/>
              </a:srgbClr>
            </a:outerShdw>
          </a:effectLst>
        </p:spPr>
      </p:sp>
      <p:sp>
        <p:nvSpPr>
          <p:cNvPr id="15" name="Shape 12"/>
          <p:cNvSpPr/>
          <p:nvPr/>
        </p:nvSpPr>
        <p:spPr>
          <a:xfrm>
            <a:off x="5486400" y="4029075"/>
            <a:ext cx="533400" cy="533400"/>
          </a:xfrm>
          <a:custGeom>
            <a:avLst/>
            <a:gdLst/>
            <a:ahLst/>
            <a:cxnLst/>
            <a:rect l="l" t="t" r="r" b="b"/>
            <a:pathLst>
              <a:path w="533400" h="533400">
                <a:moveTo>
                  <a:pt x="114302" y="0"/>
                </a:moveTo>
                <a:lnTo>
                  <a:pt x="419098" y="0"/>
                </a:lnTo>
                <a:cubicBezTo>
                  <a:pt x="482183" y="0"/>
                  <a:pt x="533400" y="51217"/>
                  <a:pt x="533400" y="114302"/>
                </a:cubicBezTo>
                <a:lnTo>
                  <a:pt x="533400" y="419098"/>
                </a:lnTo>
                <a:cubicBezTo>
                  <a:pt x="533400" y="482183"/>
                  <a:pt x="482183" y="533400"/>
                  <a:pt x="419098" y="533400"/>
                </a:cubicBezTo>
                <a:lnTo>
                  <a:pt x="114302" y="533400"/>
                </a:lnTo>
                <a:cubicBezTo>
                  <a:pt x="51217" y="533400"/>
                  <a:pt x="0" y="482183"/>
                  <a:pt x="0" y="419098"/>
                </a:cubicBezTo>
                <a:lnTo>
                  <a:pt x="0" y="114302"/>
                </a:lnTo>
                <a:cubicBezTo>
                  <a:pt x="0" y="51217"/>
                  <a:pt x="51217" y="0"/>
                  <a:pt x="114302" y="0"/>
                </a:cubicBezTo>
                <a:close/>
              </a:path>
            </a:pathLst>
          </a:custGeom>
          <a:solidFill>
            <a:srgbClr val="FF9500"/>
          </a:solidFill>
          <a:ln/>
        </p:spPr>
      </p:sp>
      <p:sp>
        <p:nvSpPr>
          <p:cNvPr id="16" name="Shape 13"/>
          <p:cNvSpPr/>
          <p:nvPr/>
        </p:nvSpPr>
        <p:spPr>
          <a:xfrm>
            <a:off x="5638800" y="4181475"/>
            <a:ext cx="228600" cy="228600"/>
          </a:xfrm>
          <a:custGeom>
            <a:avLst/>
            <a:gdLst/>
            <a:ahLst/>
            <a:cxnLst/>
            <a:rect l="l" t="t" r="r" b="b"/>
            <a:pathLst>
              <a:path w="228600" h="228600">
                <a:moveTo>
                  <a:pt x="67955" y="218822"/>
                </a:moveTo>
                <a:cubicBezTo>
                  <a:pt x="27905" y="201007"/>
                  <a:pt x="0" y="160913"/>
                  <a:pt x="0" y="114300"/>
                </a:cubicBezTo>
                <a:cubicBezTo>
                  <a:pt x="0" y="51167"/>
                  <a:pt x="51167" y="0"/>
                  <a:pt x="114300" y="0"/>
                </a:cubicBezTo>
                <a:cubicBezTo>
                  <a:pt x="177433" y="0"/>
                  <a:pt x="228600" y="51167"/>
                  <a:pt x="228600" y="114300"/>
                </a:cubicBezTo>
                <a:cubicBezTo>
                  <a:pt x="228600" y="160913"/>
                  <a:pt x="200695" y="201007"/>
                  <a:pt x="160645" y="218822"/>
                </a:cubicBezTo>
                <a:cubicBezTo>
                  <a:pt x="163011" y="213018"/>
                  <a:pt x="164306" y="206678"/>
                  <a:pt x="164306" y="200025"/>
                </a:cubicBezTo>
                <a:lnTo>
                  <a:pt x="164306" y="172477"/>
                </a:lnTo>
                <a:cubicBezTo>
                  <a:pt x="171852" y="165110"/>
                  <a:pt x="177745" y="156091"/>
                  <a:pt x="181407" y="146000"/>
                </a:cubicBezTo>
                <a:cubicBezTo>
                  <a:pt x="183326" y="140732"/>
                  <a:pt x="177969" y="136267"/>
                  <a:pt x="172656" y="137919"/>
                </a:cubicBezTo>
                <a:cubicBezTo>
                  <a:pt x="155153" y="143366"/>
                  <a:pt x="135285" y="146447"/>
                  <a:pt x="114300" y="146447"/>
                </a:cubicBezTo>
                <a:cubicBezTo>
                  <a:pt x="93315" y="146447"/>
                  <a:pt x="73447" y="143366"/>
                  <a:pt x="55944" y="137919"/>
                </a:cubicBezTo>
                <a:cubicBezTo>
                  <a:pt x="50631" y="136267"/>
                  <a:pt x="45274" y="140732"/>
                  <a:pt x="47193" y="146000"/>
                </a:cubicBezTo>
                <a:cubicBezTo>
                  <a:pt x="50899" y="156091"/>
                  <a:pt x="56793" y="165110"/>
                  <a:pt x="64294" y="172477"/>
                </a:cubicBezTo>
                <a:lnTo>
                  <a:pt x="64294" y="200025"/>
                </a:lnTo>
                <a:cubicBezTo>
                  <a:pt x="64294" y="206678"/>
                  <a:pt x="65589" y="213018"/>
                  <a:pt x="67955" y="218822"/>
                </a:cubicBezTo>
                <a:close/>
                <a:moveTo>
                  <a:pt x="67866" y="94655"/>
                </a:moveTo>
                <a:lnTo>
                  <a:pt x="75009" y="94655"/>
                </a:lnTo>
                <a:cubicBezTo>
                  <a:pt x="79921" y="94655"/>
                  <a:pt x="83939" y="98673"/>
                  <a:pt x="83939" y="103584"/>
                </a:cubicBezTo>
                <a:cubicBezTo>
                  <a:pt x="83939" y="108496"/>
                  <a:pt x="87957" y="112514"/>
                  <a:pt x="92869" y="112514"/>
                </a:cubicBezTo>
                <a:cubicBezTo>
                  <a:pt x="97780" y="112514"/>
                  <a:pt x="101798" y="108496"/>
                  <a:pt x="101798" y="103584"/>
                </a:cubicBezTo>
                <a:cubicBezTo>
                  <a:pt x="101798" y="88806"/>
                  <a:pt x="89788" y="76795"/>
                  <a:pt x="75009" y="76795"/>
                </a:cubicBezTo>
                <a:lnTo>
                  <a:pt x="67866" y="76795"/>
                </a:lnTo>
                <a:cubicBezTo>
                  <a:pt x="53087" y="76795"/>
                  <a:pt x="41077" y="88806"/>
                  <a:pt x="41077" y="103584"/>
                </a:cubicBezTo>
                <a:cubicBezTo>
                  <a:pt x="41077" y="108496"/>
                  <a:pt x="45095" y="112514"/>
                  <a:pt x="50006" y="112514"/>
                </a:cubicBezTo>
                <a:cubicBezTo>
                  <a:pt x="54918" y="112514"/>
                  <a:pt x="58936" y="108496"/>
                  <a:pt x="58936" y="103584"/>
                </a:cubicBezTo>
                <a:cubicBezTo>
                  <a:pt x="58936" y="98673"/>
                  <a:pt x="62954" y="94655"/>
                  <a:pt x="67866" y="94655"/>
                </a:cubicBezTo>
                <a:close/>
                <a:moveTo>
                  <a:pt x="150019" y="121444"/>
                </a:moveTo>
                <a:cubicBezTo>
                  <a:pt x="165790" y="121444"/>
                  <a:pt x="178594" y="108640"/>
                  <a:pt x="178594" y="92869"/>
                </a:cubicBezTo>
                <a:cubicBezTo>
                  <a:pt x="178594" y="77098"/>
                  <a:pt x="165790" y="64294"/>
                  <a:pt x="150019" y="64294"/>
                </a:cubicBezTo>
                <a:cubicBezTo>
                  <a:pt x="134248" y="64294"/>
                  <a:pt x="121444" y="77098"/>
                  <a:pt x="121444" y="92869"/>
                </a:cubicBezTo>
                <a:cubicBezTo>
                  <a:pt x="121444" y="108640"/>
                  <a:pt x="134248" y="121444"/>
                  <a:pt x="150019" y="121444"/>
                </a:cubicBezTo>
                <a:close/>
                <a:moveTo>
                  <a:pt x="142875" y="179755"/>
                </a:moveTo>
                <a:lnTo>
                  <a:pt x="142875" y="200025"/>
                </a:lnTo>
                <a:cubicBezTo>
                  <a:pt x="142875" y="215786"/>
                  <a:pt x="130061" y="228600"/>
                  <a:pt x="114300" y="228600"/>
                </a:cubicBezTo>
                <a:cubicBezTo>
                  <a:pt x="98539" y="228600"/>
                  <a:pt x="85725" y="215786"/>
                  <a:pt x="85725" y="200025"/>
                </a:cubicBezTo>
                <a:lnTo>
                  <a:pt x="85725" y="179755"/>
                </a:lnTo>
                <a:cubicBezTo>
                  <a:pt x="85725" y="173191"/>
                  <a:pt x="91038" y="167878"/>
                  <a:pt x="97601" y="167878"/>
                </a:cubicBezTo>
                <a:lnTo>
                  <a:pt x="98494" y="167878"/>
                </a:lnTo>
                <a:cubicBezTo>
                  <a:pt x="103540" y="167878"/>
                  <a:pt x="107915" y="171405"/>
                  <a:pt x="109031" y="176317"/>
                </a:cubicBezTo>
                <a:cubicBezTo>
                  <a:pt x="110282" y="181942"/>
                  <a:pt x="118318" y="181942"/>
                  <a:pt x="119569" y="176317"/>
                </a:cubicBezTo>
                <a:cubicBezTo>
                  <a:pt x="120685" y="171361"/>
                  <a:pt x="125060" y="167878"/>
                  <a:pt x="130106" y="167878"/>
                </a:cubicBezTo>
                <a:lnTo>
                  <a:pt x="130999" y="167878"/>
                </a:lnTo>
                <a:cubicBezTo>
                  <a:pt x="137562" y="167878"/>
                  <a:pt x="142875" y="173191"/>
                  <a:pt x="142875" y="179755"/>
                </a:cubicBezTo>
                <a:close/>
                <a:moveTo>
                  <a:pt x="150019" y="82153"/>
                </a:moveTo>
                <a:cubicBezTo>
                  <a:pt x="155933" y="82153"/>
                  <a:pt x="160734" y="86955"/>
                  <a:pt x="160734" y="92869"/>
                </a:cubicBezTo>
                <a:cubicBezTo>
                  <a:pt x="160734" y="98783"/>
                  <a:pt x="155933" y="103584"/>
                  <a:pt x="150019" y="103584"/>
                </a:cubicBezTo>
                <a:cubicBezTo>
                  <a:pt x="144105" y="103584"/>
                  <a:pt x="139303" y="98783"/>
                  <a:pt x="139303" y="92869"/>
                </a:cubicBezTo>
                <a:cubicBezTo>
                  <a:pt x="139303" y="86955"/>
                  <a:pt x="144105" y="82153"/>
                  <a:pt x="150019" y="82153"/>
                </a:cubicBezTo>
                <a:close/>
              </a:path>
            </a:pathLst>
          </a:custGeom>
          <a:solidFill>
            <a:srgbClr val="FFFFFF"/>
          </a:solidFill>
          <a:ln/>
        </p:spPr>
      </p:sp>
      <p:sp>
        <p:nvSpPr>
          <p:cNvPr id="17" name="Text 14"/>
          <p:cNvSpPr/>
          <p:nvPr/>
        </p:nvSpPr>
        <p:spPr>
          <a:xfrm>
            <a:off x="6172200" y="4029075"/>
            <a:ext cx="5524500" cy="304800"/>
          </a:xfrm>
          <a:prstGeom prst="rect">
            <a:avLst/>
          </a:prstGeom>
          <a:noFill/>
          <a:ln/>
        </p:spPr>
        <p:txBody>
          <a:bodyPr wrap="square" lIns="0" tIns="0" rIns="0" bIns="0" rtlCol="0" anchor="ctr"/>
          <a:lstStyle/>
          <a:p>
            <a:pPr>
              <a:lnSpc>
                <a:spcPct val="110000"/>
              </a:lnSpc>
            </a:pPr>
            <a:r>
              <a:rPr lang="en-US" sz="1800" b="1" dirty="0">
                <a:solidFill>
                  <a:srgbClr val="1D1D1F"/>
                </a:solidFill>
                <a:latin typeface="MiSans" pitchFamily="34" charset="0"/>
                <a:ea typeface="MiSans" pitchFamily="34" charset="-122"/>
                <a:cs typeface="MiSans" pitchFamily="34" charset="-120"/>
              </a:rPr>
              <a:t>Chuột Con </a:t>
            </a:r>
            <a:r>
              <a:rPr lang="en-US" sz="1800" b="1" dirty="0" err="1">
                <a:solidFill>
                  <a:srgbClr val="1D1D1F"/>
                </a:solidFill>
                <a:latin typeface="MiSans" pitchFamily="34" charset="0"/>
                <a:ea typeface="MiSans" pitchFamily="34" charset="-122"/>
                <a:cs typeface="MiSans" pitchFamily="34" charset="-120"/>
              </a:rPr>
              <a:t>thấy</a:t>
            </a:r>
            <a:r>
              <a:rPr lang="en-US" sz="1800" b="1" dirty="0">
                <a:solidFill>
                  <a:srgbClr val="1D1D1F"/>
                </a:solidFill>
                <a:latin typeface="MiSans" pitchFamily="34" charset="0"/>
                <a:ea typeface="MiSans" pitchFamily="34" charset="-122"/>
                <a:cs typeface="MiSans" pitchFamily="34" charset="-120"/>
              </a:rPr>
              <a:t> </a:t>
            </a:r>
            <a:r>
              <a:rPr lang="en-US" b="1" dirty="0" err="1">
                <a:solidFill>
                  <a:srgbClr val="1D1D1F"/>
                </a:solidFill>
                <a:latin typeface="MiSans" pitchFamily="34" charset="0"/>
                <a:ea typeface="MiSans" pitchFamily="34" charset="-122"/>
                <a:cs typeface="MiSans" pitchFamily="34" charset="-120"/>
              </a:rPr>
              <a:t>t</a:t>
            </a:r>
            <a:r>
              <a:rPr lang="en-US" sz="1800" b="1" dirty="0" err="1">
                <a:solidFill>
                  <a:srgbClr val="1D1D1F"/>
                </a:solidFill>
                <a:latin typeface="MiSans" pitchFamily="34" charset="0"/>
                <a:ea typeface="MiSans" pitchFamily="34" charset="-122"/>
                <a:cs typeface="MiSans" pitchFamily="34" charset="-120"/>
              </a:rPr>
              <a:t>hèm</a:t>
            </a:r>
            <a:endParaRPr lang="en-US" sz="1600" dirty="0"/>
          </a:p>
        </p:txBody>
      </p:sp>
      <p:sp>
        <p:nvSpPr>
          <p:cNvPr id="18" name="Text 15"/>
          <p:cNvSpPr/>
          <p:nvPr/>
        </p:nvSpPr>
        <p:spPr>
          <a:xfrm>
            <a:off x="6172200" y="4410075"/>
            <a:ext cx="5495925" cy="561975"/>
          </a:xfrm>
          <a:prstGeom prst="rect">
            <a:avLst/>
          </a:prstGeom>
          <a:noFill/>
          <a:ln/>
        </p:spPr>
        <p:txBody>
          <a:bodyPr wrap="square" lIns="0" tIns="0" rIns="0" bIns="0" rtlCol="0" anchor="ctr"/>
          <a:lstStyle/>
          <a:p>
            <a:pPr>
              <a:lnSpc>
                <a:spcPct val="140000"/>
              </a:lnSpc>
            </a:pPr>
            <a:r>
              <a:rPr lang="en-US" sz="1350" dirty="0">
                <a:solidFill>
                  <a:srgbClr val="1D1D1F">
                    <a:alpha val="70000"/>
                  </a:srgbClr>
                </a:solidFill>
                <a:latin typeface="MiSans" pitchFamily="34" charset="0"/>
                <a:ea typeface="MiSans" pitchFamily="34" charset="-122"/>
                <a:cs typeface="MiSans" pitchFamily="34" charset="-120"/>
              </a:rPr>
              <a:t>Chuột con đứng bên cạnh nhìn và thấy thèm. Quả táo trông thật ngon và giống y như thật, khiến Chuột con muốn cắn một miếng.</a:t>
            </a:r>
            <a:endParaRPr lang="en-US" sz="1600" dirty="0"/>
          </a:p>
        </p:txBody>
      </p:sp>
      <p:sp>
        <p:nvSpPr>
          <p:cNvPr id="19" name="Shape 16"/>
          <p:cNvSpPr/>
          <p:nvPr/>
        </p:nvSpPr>
        <p:spPr>
          <a:xfrm>
            <a:off x="5257800" y="5386388"/>
            <a:ext cx="6553200" cy="742950"/>
          </a:xfrm>
          <a:custGeom>
            <a:avLst/>
            <a:gdLst/>
            <a:ahLst/>
            <a:cxnLst/>
            <a:rect l="l" t="t" r="r" b="b"/>
            <a:pathLst>
              <a:path w="6553200" h="742950">
                <a:moveTo>
                  <a:pt x="152401" y="0"/>
                </a:moveTo>
                <a:lnTo>
                  <a:pt x="6400799" y="0"/>
                </a:lnTo>
                <a:cubicBezTo>
                  <a:pt x="6484968" y="0"/>
                  <a:pt x="6553200" y="68232"/>
                  <a:pt x="6553200" y="152401"/>
                </a:cubicBezTo>
                <a:lnTo>
                  <a:pt x="6553200" y="590549"/>
                </a:lnTo>
                <a:cubicBezTo>
                  <a:pt x="6553200" y="674718"/>
                  <a:pt x="6484968" y="742950"/>
                  <a:pt x="6400799" y="742950"/>
                </a:cubicBezTo>
                <a:lnTo>
                  <a:pt x="152401" y="742950"/>
                </a:lnTo>
                <a:cubicBezTo>
                  <a:pt x="68232" y="742950"/>
                  <a:pt x="0" y="674718"/>
                  <a:pt x="0" y="590549"/>
                </a:cubicBezTo>
                <a:lnTo>
                  <a:pt x="0" y="152401"/>
                </a:lnTo>
                <a:cubicBezTo>
                  <a:pt x="0" y="68232"/>
                  <a:pt x="68232" y="0"/>
                  <a:pt x="152401" y="0"/>
                </a:cubicBezTo>
                <a:close/>
              </a:path>
            </a:pathLst>
          </a:custGeom>
          <a:gradFill flip="none" rotWithShape="1">
            <a:gsLst>
              <a:gs pos="0">
                <a:srgbClr val="34C759"/>
              </a:gs>
              <a:gs pos="100000">
                <a:srgbClr val="5AC8FA"/>
              </a:gs>
            </a:gsLst>
            <a:lin ang="0" scaled="1"/>
          </a:gradFill>
          <a:ln/>
          <a:effectLst>
            <a:outerShdw blurRad="238125" dist="190500" dir="5400000" algn="bl" rotWithShape="0">
              <a:srgbClr val="000000">
                <a:alpha val="10196"/>
              </a:srgbClr>
            </a:outerShdw>
          </a:effectLst>
        </p:spPr>
      </p:sp>
      <p:sp>
        <p:nvSpPr>
          <p:cNvPr id="20" name="Shape 17"/>
          <p:cNvSpPr/>
          <p:nvPr/>
        </p:nvSpPr>
        <p:spPr>
          <a:xfrm>
            <a:off x="5524500" y="5614988"/>
            <a:ext cx="285750" cy="285750"/>
          </a:xfrm>
          <a:custGeom>
            <a:avLst/>
            <a:gdLst/>
            <a:ahLst/>
            <a:cxnLst/>
            <a:rect l="l" t="t" r="r" b="b"/>
            <a:pathLst>
              <a:path w="285750" h="285750">
                <a:moveTo>
                  <a:pt x="142875" y="267891"/>
                </a:moveTo>
                <a:cubicBezTo>
                  <a:pt x="221791" y="267891"/>
                  <a:pt x="285750" y="207894"/>
                  <a:pt x="285750" y="133945"/>
                </a:cubicBezTo>
                <a:cubicBezTo>
                  <a:pt x="285750" y="59996"/>
                  <a:pt x="221791" y="0"/>
                  <a:pt x="142875" y="0"/>
                </a:cubicBezTo>
                <a:cubicBezTo>
                  <a:pt x="63959" y="0"/>
                  <a:pt x="0" y="59996"/>
                  <a:pt x="0" y="133945"/>
                </a:cubicBezTo>
                <a:cubicBezTo>
                  <a:pt x="0" y="164250"/>
                  <a:pt x="10716" y="192156"/>
                  <a:pt x="28798" y="214592"/>
                </a:cubicBezTo>
                <a:lnTo>
                  <a:pt x="1563" y="266105"/>
                </a:lnTo>
                <a:cubicBezTo>
                  <a:pt x="-1116" y="271128"/>
                  <a:pt x="-279" y="277267"/>
                  <a:pt x="3572" y="281453"/>
                </a:cubicBezTo>
                <a:cubicBezTo>
                  <a:pt x="7423" y="285638"/>
                  <a:pt x="13506" y="286922"/>
                  <a:pt x="18697" y="284690"/>
                </a:cubicBezTo>
                <a:lnTo>
                  <a:pt x="84776" y="256394"/>
                </a:lnTo>
                <a:cubicBezTo>
                  <a:pt x="102524" y="263761"/>
                  <a:pt x="122169" y="267891"/>
                  <a:pt x="142875" y="267891"/>
                </a:cubicBezTo>
                <a:close/>
                <a:moveTo>
                  <a:pt x="71438" y="116086"/>
                </a:moveTo>
                <a:cubicBezTo>
                  <a:pt x="81294" y="116086"/>
                  <a:pt x="89297" y="124088"/>
                  <a:pt x="89297" y="133945"/>
                </a:cubicBezTo>
                <a:cubicBezTo>
                  <a:pt x="89297" y="143802"/>
                  <a:pt x="81294" y="151805"/>
                  <a:pt x="71438" y="151805"/>
                </a:cubicBezTo>
                <a:cubicBezTo>
                  <a:pt x="61581" y="151805"/>
                  <a:pt x="53578" y="143802"/>
                  <a:pt x="53578" y="133945"/>
                </a:cubicBezTo>
                <a:cubicBezTo>
                  <a:pt x="53578" y="124088"/>
                  <a:pt x="61581" y="116086"/>
                  <a:pt x="71438" y="116086"/>
                </a:cubicBezTo>
                <a:close/>
                <a:moveTo>
                  <a:pt x="142875" y="116086"/>
                </a:moveTo>
                <a:cubicBezTo>
                  <a:pt x="152732" y="116086"/>
                  <a:pt x="160734" y="124088"/>
                  <a:pt x="160734" y="133945"/>
                </a:cubicBezTo>
                <a:cubicBezTo>
                  <a:pt x="160734" y="143802"/>
                  <a:pt x="152732" y="151805"/>
                  <a:pt x="142875" y="151805"/>
                </a:cubicBezTo>
                <a:cubicBezTo>
                  <a:pt x="133018" y="151805"/>
                  <a:pt x="125016" y="143802"/>
                  <a:pt x="125016" y="133945"/>
                </a:cubicBezTo>
                <a:cubicBezTo>
                  <a:pt x="125016" y="124088"/>
                  <a:pt x="133018" y="116086"/>
                  <a:pt x="142875" y="116086"/>
                </a:cubicBezTo>
                <a:close/>
                <a:moveTo>
                  <a:pt x="196453" y="133945"/>
                </a:moveTo>
                <a:cubicBezTo>
                  <a:pt x="196453" y="124088"/>
                  <a:pt x="204456" y="116086"/>
                  <a:pt x="214313" y="116086"/>
                </a:cubicBezTo>
                <a:cubicBezTo>
                  <a:pt x="224169" y="116086"/>
                  <a:pt x="232172" y="124088"/>
                  <a:pt x="232172" y="133945"/>
                </a:cubicBezTo>
                <a:cubicBezTo>
                  <a:pt x="232172" y="143802"/>
                  <a:pt x="224169" y="151805"/>
                  <a:pt x="214313" y="151805"/>
                </a:cubicBezTo>
                <a:cubicBezTo>
                  <a:pt x="204456" y="151805"/>
                  <a:pt x="196453" y="143802"/>
                  <a:pt x="196453" y="133945"/>
                </a:cubicBezTo>
                <a:close/>
              </a:path>
            </a:pathLst>
          </a:custGeom>
          <a:solidFill>
            <a:srgbClr val="FFFFFF"/>
          </a:solidFill>
          <a:ln/>
        </p:spPr>
      </p:sp>
      <p:sp>
        <p:nvSpPr>
          <p:cNvPr id="21" name="Text 18"/>
          <p:cNvSpPr/>
          <p:nvPr/>
        </p:nvSpPr>
        <p:spPr>
          <a:xfrm>
            <a:off x="5995988" y="5624513"/>
            <a:ext cx="4695825" cy="266700"/>
          </a:xfrm>
          <a:prstGeom prst="rect">
            <a:avLst/>
          </a:prstGeom>
          <a:noFill/>
          <a:ln/>
        </p:spPr>
        <p:txBody>
          <a:bodyPr wrap="square" lIns="0" tIns="0" rIns="0" bIns="0" rtlCol="0" anchor="ctr"/>
          <a:lstStyle/>
          <a:p>
            <a:pPr>
              <a:lnSpc>
                <a:spcPct val="120000"/>
              </a:lnSpc>
            </a:pPr>
            <a:r>
              <a:rPr lang="en-US" sz="1500" b="1" dirty="0">
                <a:solidFill>
                  <a:srgbClr val="FFFFFF"/>
                </a:solidFill>
                <a:latin typeface="MiSans" pitchFamily="34" charset="0"/>
                <a:ea typeface="MiSans" pitchFamily="34" charset="-122"/>
                <a:cs typeface="MiSans" pitchFamily="34" charset="-120"/>
              </a:rPr>
              <a:t>"Wow! Quả táo trông ngon quá!" - Chuột con kêu lên</a:t>
            </a:r>
            <a:endParaRPr lang="en-US" sz="16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5F5F7"/>
        </a:solidFill>
        <a:effectLst/>
      </p:bgPr>
    </p:bg>
    <p:spTree>
      <p:nvGrpSpPr>
        <p:cNvPr id="1" name=""/>
        <p:cNvGrpSpPr/>
        <p:nvPr/>
      </p:nvGrpSpPr>
      <p:grpSpPr>
        <a:xfrm>
          <a:off x="0" y="0"/>
          <a:ext cx="0" cy="0"/>
          <a:chOff x="0" y="0"/>
          <a:chExt cx="0" cy="0"/>
        </a:xfrm>
      </p:grpSpPr>
      <p:sp>
        <p:nvSpPr>
          <p:cNvPr id="2" name="Shape 0"/>
          <p:cNvSpPr/>
          <p:nvPr/>
        </p:nvSpPr>
        <p:spPr>
          <a:xfrm>
            <a:off x="4878884" y="381000"/>
            <a:ext cx="2438400" cy="419100"/>
          </a:xfrm>
          <a:custGeom>
            <a:avLst/>
            <a:gdLst/>
            <a:ahLst/>
            <a:cxnLst/>
            <a:rect l="l" t="t" r="r" b="b"/>
            <a:pathLst>
              <a:path w="2438400" h="419100">
                <a:moveTo>
                  <a:pt x="209550" y="0"/>
                </a:moveTo>
                <a:lnTo>
                  <a:pt x="2228850" y="0"/>
                </a:lnTo>
                <a:cubicBezTo>
                  <a:pt x="2344504" y="0"/>
                  <a:pt x="2438400" y="93896"/>
                  <a:pt x="2438400" y="209550"/>
                </a:cubicBezTo>
                <a:lnTo>
                  <a:pt x="2438400" y="209550"/>
                </a:lnTo>
                <a:cubicBezTo>
                  <a:pt x="2438400" y="325204"/>
                  <a:pt x="2344504" y="419100"/>
                  <a:pt x="2228850" y="419100"/>
                </a:cubicBezTo>
                <a:lnTo>
                  <a:pt x="209550" y="419100"/>
                </a:lnTo>
                <a:cubicBezTo>
                  <a:pt x="93896" y="419100"/>
                  <a:pt x="0" y="325204"/>
                  <a:pt x="0" y="209550"/>
                </a:cubicBezTo>
                <a:lnTo>
                  <a:pt x="0" y="209550"/>
                </a:lnTo>
                <a:cubicBezTo>
                  <a:pt x="0" y="93896"/>
                  <a:pt x="93896" y="0"/>
                  <a:pt x="209550" y="0"/>
                </a:cubicBezTo>
                <a:close/>
              </a:path>
            </a:pathLst>
          </a:custGeom>
          <a:solidFill>
            <a:srgbClr val="5AC8FA">
              <a:alpha val="10196"/>
            </a:srgbClr>
          </a:solidFill>
          <a:ln/>
        </p:spPr>
      </p:sp>
      <p:sp>
        <p:nvSpPr>
          <p:cNvPr id="3" name="Shape 1"/>
          <p:cNvSpPr/>
          <p:nvPr/>
        </p:nvSpPr>
        <p:spPr>
          <a:xfrm>
            <a:off x="5105102" y="495300"/>
            <a:ext cx="166688" cy="190500"/>
          </a:xfrm>
          <a:custGeom>
            <a:avLst/>
            <a:gdLst/>
            <a:ahLst/>
            <a:cxnLst/>
            <a:rect l="l" t="t" r="r" b="b"/>
            <a:pathLst>
              <a:path w="166688" h="190500">
                <a:moveTo>
                  <a:pt x="166688" y="35719"/>
                </a:moveTo>
                <a:cubicBezTo>
                  <a:pt x="166688" y="22585"/>
                  <a:pt x="156009" y="11906"/>
                  <a:pt x="142875" y="11906"/>
                </a:cubicBezTo>
                <a:cubicBezTo>
                  <a:pt x="140419" y="11906"/>
                  <a:pt x="138038" y="12278"/>
                  <a:pt x="135806" y="12985"/>
                </a:cubicBezTo>
                <a:cubicBezTo>
                  <a:pt x="127434" y="15590"/>
                  <a:pt x="117909" y="18529"/>
                  <a:pt x="109389" y="16334"/>
                </a:cubicBezTo>
                <a:cubicBezTo>
                  <a:pt x="81409" y="9227"/>
                  <a:pt x="51197" y="20427"/>
                  <a:pt x="29877" y="41746"/>
                </a:cubicBezTo>
                <a:cubicBezTo>
                  <a:pt x="8558" y="63066"/>
                  <a:pt x="-2679" y="93315"/>
                  <a:pt x="4428" y="121295"/>
                </a:cubicBezTo>
                <a:cubicBezTo>
                  <a:pt x="6586" y="129815"/>
                  <a:pt x="3683" y="139303"/>
                  <a:pt x="1079" y="147712"/>
                </a:cubicBezTo>
                <a:cubicBezTo>
                  <a:pt x="372" y="149944"/>
                  <a:pt x="0" y="152326"/>
                  <a:pt x="0" y="154781"/>
                </a:cubicBezTo>
                <a:cubicBezTo>
                  <a:pt x="0" y="167915"/>
                  <a:pt x="10678" y="178594"/>
                  <a:pt x="23812" y="178594"/>
                </a:cubicBezTo>
                <a:cubicBezTo>
                  <a:pt x="26268" y="178594"/>
                  <a:pt x="28649" y="178222"/>
                  <a:pt x="30919" y="177515"/>
                </a:cubicBezTo>
                <a:cubicBezTo>
                  <a:pt x="39291" y="174910"/>
                  <a:pt x="48816" y="171971"/>
                  <a:pt x="57336" y="174166"/>
                </a:cubicBezTo>
                <a:cubicBezTo>
                  <a:pt x="85316" y="181273"/>
                  <a:pt x="115528" y="170073"/>
                  <a:pt x="136847" y="148754"/>
                </a:cubicBezTo>
                <a:cubicBezTo>
                  <a:pt x="158167" y="127434"/>
                  <a:pt x="169366" y="97185"/>
                  <a:pt x="162260" y="69205"/>
                </a:cubicBezTo>
                <a:cubicBezTo>
                  <a:pt x="160102" y="60685"/>
                  <a:pt x="163004" y="51197"/>
                  <a:pt x="165608" y="42788"/>
                </a:cubicBezTo>
                <a:cubicBezTo>
                  <a:pt x="166315" y="40556"/>
                  <a:pt x="166688" y="38174"/>
                  <a:pt x="166688" y="35682"/>
                </a:cubicBezTo>
                <a:close/>
                <a:moveTo>
                  <a:pt x="82860" y="53206"/>
                </a:moveTo>
                <a:cubicBezTo>
                  <a:pt x="63512" y="58862"/>
                  <a:pt x="46955" y="75419"/>
                  <a:pt x="41300" y="94766"/>
                </a:cubicBezTo>
                <a:cubicBezTo>
                  <a:pt x="39923" y="99492"/>
                  <a:pt x="34937" y="102208"/>
                  <a:pt x="30212" y="100831"/>
                </a:cubicBezTo>
                <a:cubicBezTo>
                  <a:pt x="25487" y="99454"/>
                  <a:pt x="22771" y="94506"/>
                  <a:pt x="24185" y="89781"/>
                </a:cubicBezTo>
                <a:cubicBezTo>
                  <a:pt x="31552" y="64591"/>
                  <a:pt x="52685" y="43458"/>
                  <a:pt x="77874" y="36091"/>
                </a:cubicBezTo>
                <a:cubicBezTo>
                  <a:pt x="82600" y="34714"/>
                  <a:pt x="87585" y="37430"/>
                  <a:pt x="88962" y="42156"/>
                </a:cubicBezTo>
                <a:cubicBezTo>
                  <a:pt x="90339" y="46881"/>
                  <a:pt x="87623" y="51867"/>
                  <a:pt x="82897" y="53243"/>
                </a:cubicBezTo>
                <a:close/>
              </a:path>
            </a:pathLst>
          </a:custGeom>
          <a:solidFill>
            <a:srgbClr val="5AC8FA"/>
          </a:solidFill>
          <a:ln/>
        </p:spPr>
      </p:sp>
      <p:sp>
        <p:nvSpPr>
          <p:cNvPr id="4" name="Text 2"/>
          <p:cNvSpPr/>
          <p:nvPr/>
        </p:nvSpPr>
        <p:spPr>
          <a:xfrm>
            <a:off x="5378946" y="457200"/>
            <a:ext cx="1790700" cy="266700"/>
          </a:xfrm>
          <a:prstGeom prst="rect">
            <a:avLst/>
          </a:prstGeom>
          <a:noFill/>
          <a:ln/>
        </p:spPr>
        <p:txBody>
          <a:bodyPr wrap="square" lIns="0" tIns="0" rIns="0" bIns="0" rtlCol="0" anchor="ctr"/>
          <a:lstStyle/>
          <a:p>
            <a:pPr algn="ctr">
              <a:lnSpc>
                <a:spcPct val="130000"/>
              </a:lnSpc>
            </a:pPr>
            <a:r>
              <a:rPr lang="en-US" sz="1350" b="1" dirty="0">
                <a:solidFill>
                  <a:srgbClr val="5AC8FA"/>
                </a:solidFill>
                <a:latin typeface="MiSans" pitchFamily="34" charset="0"/>
                <a:ea typeface="MiSans" pitchFamily="34" charset="-122"/>
                <a:cs typeface="MiSans" pitchFamily="34" charset="-120"/>
              </a:rPr>
              <a:t>BỨC TRANH THỨ HAI</a:t>
            </a:r>
            <a:endParaRPr lang="en-US" sz="1600" dirty="0"/>
          </a:p>
        </p:txBody>
      </p:sp>
      <p:sp>
        <p:nvSpPr>
          <p:cNvPr id="5" name="Text 3"/>
          <p:cNvSpPr/>
          <p:nvPr/>
        </p:nvSpPr>
        <p:spPr>
          <a:xfrm>
            <a:off x="266700" y="914400"/>
            <a:ext cx="11658600" cy="457200"/>
          </a:xfrm>
          <a:prstGeom prst="rect">
            <a:avLst/>
          </a:prstGeom>
          <a:noFill/>
          <a:ln/>
        </p:spPr>
        <p:txBody>
          <a:bodyPr wrap="square" lIns="0" tIns="0" rIns="0" bIns="0" rtlCol="0" anchor="ctr"/>
          <a:lstStyle/>
          <a:p>
            <a:pPr algn="ctr">
              <a:lnSpc>
                <a:spcPct val="80000"/>
              </a:lnSpc>
            </a:pPr>
            <a:r>
              <a:rPr lang="en-US" sz="3600" b="1" dirty="0">
                <a:solidFill>
                  <a:srgbClr val="1D1D1F"/>
                </a:solidFill>
                <a:latin typeface="ZCOOL KuaiLe" pitchFamily="34" charset="0"/>
                <a:ea typeface="ZCOOL KuaiLe" pitchFamily="34" charset="-122"/>
                <a:cs typeface="ZCOOL KuaiLe" pitchFamily="34" charset="-120"/>
              </a:rPr>
              <a:t>Thỏ Con Vẽ Quả Dưa</a:t>
            </a:r>
            <a:endParaRPr lang="en-US" sz="1600" dirty="0"/>
          </a:p>
        </p:txBody>
      </p:sp>
      <p:sp>
        <p:nvSpPr>
          <p:cNvPr id="6" name="Shape 4"/>
          <p:cNvSpPr/>
          <p:nvPr/>
        </p:nvSpPr>
        <p:spPr>
          <a:xfrm>
            <a:off x="5486400" y="1447800"/>
            <a:ext cx="1219200" cy="76200"/>
          </a:xfrm>
          <a:custGeom>
            <a:avLst/>
            <a:gdLst/>
            <a:ahLst/>
            <a:cxnLst/>
            <a:rect l="l" t="t" r="r" b="b"/>
            <a:pathLst>
              <a:path w="1219200" h="76200">
                <a:moveTo>
                  <a:pt x="38100" y="0"/>
                </a:moveTo>
                <a:lnTo>
                  <a:pt x="1181100" y="0"/>
                </a:lnTo>
                <a:cubicBezTo>
                  <a:pt x="1202128" y="0"/>
                  <a:pt x="1219200" y="17072"/>
                  <a:pt x="1219200" y="38100"/>
                </a:cubicBezTo>
                <a:lnTo>
                  <a:pt x="1219200" y="38100"/>
                </a:lnTo>
                <a:cubicBezTo>
                  <a:pt x="1219200" y="59128"/>
                  <a:pt x="1202128" y="76200"/>
                  <a:pt x="1181100" y="76200"/>
                </a:cubicBezTo>
                <a:lnTo>
                  <a:pt x="38100" y="76200"/>
                </a:lnTo>
                <a:cubicBezTo>
                  <a:pt x="17072" y="76200"/>
                  <a:pt x="0" y="59128"/>
                  <a:pt x="0" y="38100"/>
                </a:cubicBezTo>
                <a:lnTo>
                  <a:pt x="0" y="38100"/>
                </a:lnTo>
                <a:cubicBezTo>
                  <a:pt x="0" y="17072"/>
                  <a:pt x="17072" y="0"/>
                  <a:pt x="38100" y="0"/>
                </a:cubicBezTo>
                <a:close/>
              </a:path>
            </a:pathLst>
          </a:custGeom>
          <a:solidFill>
            <a:srgbClr val="5AC8FA"/>
          </a:solidFill>
          <a:ln/>
        </p:spPr>
      </p:sp>
      <p:sp>
        <p:nvSpPr>
          <p:cNvPr id="7" name="Shape 5"/>
          <p:cNvSpPr/>
          <p:nvPr/>
        </p:nvSpPr>
        <p:spPr>
          <a:xfrm>
            <a:off x="381000" y="1676400"/>
            <a:ext cx="6667500" cy="1219200"/>
          </a:xfrm>
          <a:custGeom>
            <a:avLst/>
            <a:gdLst/>
            <a:ahLst/>
            <a:cxnLst/>
            <a:rect l="l" t="t" r="r" b="b"/>
            <a:pathLst>
              <a:path w="6667500" h="1219200">
                <a:moveTo>
                  <a:pt x="152400" y="0"/>
                </a:moveTo>
                <a:lnTo>
                  <a:pt x="6515100" y="0"/>
                </a:lnTo>
                <a:cubicBezTo>
                  <a:pt x="6599212" y="0"/>
                  <a:pt x="6667500" y="68288"/>
                  <a:pt x="6667500" y="152400"/>
                </a:cubicBezTo>
                <a:lnTo>
                  <a:pt x="6667500" y="1066800"/>
                </a:lnTo>
                <a:cubicBezTo>
                  <a:pt x="6667500" y="1150912"/>
                  <a:pt x="6599212" y="1219200"/>
                  <a:pt x="6515100" y="1219200"/>
                </a:cubicBezTo>
                <a:lnTo>
                  <a:pt x="152400" y="1219200"/>
                </a:lnTo>
                <a:cubicBezTo>
                  <a:pt x="68288" y="1219200"/>
                  <a:pt x="0" y="1150912"/>
                  <a:pt x="0" y="1066800"/>
                </a:cubicBezTo>
                <a:lnTo>
                  <a:pt x="0" y="152400"/>
                </a:lnTo>
                <a:cubicBezTo>
                  <a:pt x="0" y="68288"/>
                  <a:pt x="68288" y="0"/>
                  <a:pt x="152400" y="0"/>
                </a:cubicBezTo>
                <a:close/>
              </a:path>
            </a:pathLst>
          </a:custGeom>
          <a:solidFill>
            <a:srgbClr val="FFFFFF"/>
          </a:solidFill>
          <a:ln/>
          <a:effectLst>
            <a:outerShdw blurRad="238125" dist="190500" dir="5400000" algn="bl" rotWithShape="0">
              <a:srgbClr val="000000">
                <a:alpha val="10196"/>
              </a:srgbClr>
            </a:outerShdw>
          </a:effectLst>
        </p:spPr>
      </p:sp>
      <p:sp>
        <p:nvSpPr>
          <p:cNvPr id="8" name="Shape 6"/>
          <p:cNvSpPr/>
          <p:nvPr/>
        </p:nvSpPr>
        <p:spPr>
          <a:xfrm>
            <a:off x="571500" y="1866900"/>
            <a:ext cx="533400" cy="533400"/>
          </a:xfrm>
          <a:custGeom>
            <a:avLst/>
            <a:gdLst/>
            <a:ahLst/>
            <a:cxnLst/>
            <a:rect l="l" t="t" r="r" b="b"/>
            <a:pathLst>
              <a:path w="533400" h="533400">
                <a:moveTo>
                  <a:pt x="114302" y="0"/>
                </a:moveTo>
                <a:lnTo>
                  <a:pt x="419098" y="0"/>
                </a:lnTo>
                <a:cubicBezTo>
                  <a:pt x="482183" y="0"/>
                  <a:pt x="533400" y="51217"/>
                  <a:pt x="533400" y="114302"/>
                </a:cubicBezTo>
                <a:lnTo>
                  <a:pt x="533400" y="419098"/>
                </a:lnTo>
                <a:cubicBezTo>
                  <a:pt x="533400" y="482183"/>
                  <a:pt x="482183" y="533400"/>
                  <a:pt x="419098" y="533400"/>
                </a:cubicBezTo>
                <a:lnTo>
                  <a:pt x="114302" y="533400"/>
                </a:lnTo>
                <a:cubicBezTo>
                  <a:pt x="51217" y="533400"/>
                  <a:pt x="0" y="482183"/>
                  <a:pt x="0" y="419098"/>
                </a:cubicBezTo>
                <a:lnTo>
                  <a:pt x="0" y="114302"/>
                </a:lnTo>
                <a:cubicBezTo>
                  <a:pt x="0" y="51217"/>
                  <a:pt x="51217" y="0"/>
                  <a:pt x="114302" y="0"/>
                </a:cubicBezTo>
                <a:close/>
              </a:path>
            </a:pathLst>
          </a:custGeom>
          <a:solidFill>
            <a:srgbClr val="5AC8FA"/>
          </a:solidFill>
          <a:ln/>
        </p:spPr>
      </p:sp>
      <p:sp>
        <p:nvSpPr>
          <p:cNvPr id="9" name="Shape 7"/>
          <p:cNvSpPr/>
          <p:nvPr/>
        </p:nvSpPr>
        <p:spPr>
          <a:xfrm>
            <a:off x="723900" y="2019300"/>
            <a:ext cx="228600" cy="228600"/>
          </a:xfrm>
          <a:custGeom>
            <a:avLst/>
            <a:gdLst/>
            <a:ahLst/>
            <a:cxnLst/>
            <a:rect l="l" t="t" r="r" b="b"/>
            <a:pathLst>
              <a:path w="228600" h="228600">
                <a:moveTo>
                  <a:pt x="114300" y="0"/>
                </a:moveTo>
                <a:cubicBezTo>
                  <a:pt x="119301" y="0"/>
                  <a:pt x="123989" y="2634"/>
                  <a:pt x="126534" y="6921"/>
                </a:cubicBezTo>
                <a:lnTo>
                  <a:pt x="169396" y="78358"/>
                </a:lnTo>
                <a:cubicBezTo>
                  <a:pt x="172030" y="82778"/>
                  <a:pt x="172120" y="88270"/>
                  <a:pt x="169575" y="92735"/>
                </a:cubicBezTo>
                <a:cubicBezTo>
                  <a:pt x="167030" y="97200"/>
                  <a:pt x="162297" y="100013"/>
                  <a:pt x="157163" y="100013"/>
                </a:cubicBezTo>
                <a:lnTo>
                  <a:pt x="71438" y="100013"/>
                </a:lnTo>
                <a:cubicBezTo>
                  <a:pt x="66303" y="100013"/>
                  <a:pt x="61526" y="97244"/>
                  <a:pt x="59025" y="92779"/>
                </a:cubicBezTo>
                <a:cubicBezTo>
                  <a:pt x="56525" y="88315"/>
                  <a:pt x="56570" y="82823"/>
                  <a:pt x="59204" y="78403"/>
                </a:cubicBezTo>
                <a:lnTo>
                  <a:pt x="102066" y="6965"/>
                </a:lnTo>
                <a:cubicBezTo>
                  <a:pt x="104611" y="2634"/>
                  <a:pt x="109299" y="0"/>
                  <a:pt x="114300" y="0"/>
                </a:cubicBezTo>
                <a:close/>
                <a:moveTo>
                  <a:pt x="57150" y="121444"/>
                </a:moveTo>
                <a:cubicBezTo>
                  <a:pt x="84749" y="121444"/>
                  <a:pt x="107156" y="143851"/>
                  <a:pt x="107156" y="171450"/>
                </a:cubicBezTo>
                <a:cubicBezTo>
                  <a:pt x="107156" y="199049"/>
                  <a:pt x="84749" y="221456"/>
                  <a:pt x="57150" y="221456"/>
                </a:cubicBezTo>
                <a:cubicBezTo>
                  <a:pt x="29551" y="221456"/>
                  <a:pt x="7144" y="199049"/>
                  <a:pt x="7144" y="171450"/>
                </a:cubicBezTo>
                <a:cubicBezTo>
                  <a:pt x="7144" y="143851"/>
                  <a:pt x="29551" y="121444"/>
                  <a:pt x="57150" y="121444"/>
                </a:cubicBezTo>
                <a:close/>
                <a:moveTo>
                  <a:pt x="146447" y="128588"/>
                </a:moveTo>
                <a:lnTo>
                  <a:pt x="196453" y="128588"/>
                </a:lnTo>
                <a:cubicBezTo>
                  <a:pt x="206320" y="128588"/>
                  <a:pt x="214313" y="136580"/>
                  <a:pt x="214313" y="146447"/>
                </a:cubicBezTo>
                <a:lnTo>
                  <a:pt x="214313" y="196453"/>
                </a:lnTo>
                <a:cubicBezTo>
                  <a:pt x="214313" y="206320"/>
                  <a:pt x="206320" y="214313"/>
                  <a:pt x="196453" y="214313"/>
                </a:cubicBezTo>
                <a:lnTo>
                  <a:pt x="146447" y="214313"/>
                </a:lnTo>
                <a:cubicBezTo>
                  <a:pt x="136580" y="214313"/>
                  <a:pt x="128588" y="206320"/>
                  <a:pt x="128588" y="196453"/>
                </a:cubicBezTo>
                <a:lnTo>
                  <a:pt x="128588" y="146447"/>
                </a:lnTo>
                <a:cubicBezTo>
                  <a:pt x="128588" y="136580"/>
                  <a:pt x="136580" y="128588"/>
                  <a:pt x="146447" y="128588"/>
                </a:cubicBezTo>
                <a:close/>
              </a:path>
            </a:pathLst>
          </a:custGeom>
          <a:solidFill>
            <a:srgbClr val="FFFFFF"/>
          </a:solidFill>
          <a:ln/>
        </p:spPr>
      </p:sp>
      <p:sp>
        <p:nvSpPr>
          <p:cNvPr id="10" name="Text 8"/>
          <p:cNvSpPr/>
          <p:nvPr/>
        </p:nvSpPr>
        <p:spPr>
          <a:xfrm>
            <a:off x="1257300" y="1866900"/>
            <a:ext cx="5695950" cy="266700"/>
          </a:xfrm>
          <a:prstGeom prst="rect">
            <a:avLst/>
          </a:prstGeom>
          <a:noFill/>
          <a:ln/>
        </p:spPr>
        <p:txBody>
          <a:bodyPr wrap="square" lIns="0" tIns="0" rIns="0" bIns="0" rtlCol="0" anchor="ctr"/>
          <a:lstStyle/>
          <a:p>
            <a:pPr>
              <a:lnSpc>
                <a:spcPct val="120000"/>
              </a:lnSpc>
            </a:pPr>
            <a:r>
              <a:rPr lang="en-US" sz="1500" b="1" dirty="0" err="1">
                <a:solidFill>
                  <a:srgbClr val="1D1D1F"/>
                </a:solidFill>
                <a:latin typeface="MiSans" pitchFamily="34" charset="0"/>
                <a:ea typeface="MiSans" pitchFamily="34" charset="-122"/>
                <a:cs typeface="MiSans" pitchFamily="34" charset="-120"/>
              </a:rPr>
              <a:t>Hình</a:t>
            </a:r>
            <a:r>
              <a:rPr lang="en-US" sz="1500" b="1" dirty="0">
                <a:solidFill>
                  <a:srgbClr val="1D1D1F"/>
                </a:solidFill>
                <a:latin typeface="MiSans" pitchFamily="34" charset="0"/>
                <a:ea typeface="MiSans" pitchFamily="34" charset="-122"/>
                <a:cs typeface="MiSans" pitchFamily="34" charset="-120"/>
              </a:rPr>
              <a:t> </a:t>
            </a:r>
            <a:r>
              <a:rPr lang="en-US" sz="1500" b="1" dirty="0" err="1">
                <a:solidFill>
                  <a:srgbClr val="1D1D1F"/>
                </a:solidFill>
                <a:latin typeface="MiSans" pitchFamily="34" charset="0"/>
                <a:ea typeface="MiSans" pitchFamily="34" charset="-122"/>
                <a:cs typeface="MiSans" pitchFamily="34" charset="-120"/>
              </a:rPr>
              <a:t>tròn</a:t>
            </a:r>
            <a:r>
              <a:rPr lang="en-US" sz="1500" b="1" dirty="0">
                <a:solidFill>
                  <a:srgbClr val="1D1D1F"/>
                </a:solidFill>
                <a:latin typeface="MiSans" pitchFamily="34" charset="0"/>
                <a:ea typeface="MiSans" pitchFamily="34" charset="-122"/>
                <a:cs typeface="MiSans" pitchFamily="34" charset="-120"/>
              </a:rPr>
              <a:t> &amp; </a:t>
            </a:r>
            <a:r>
              <a:rPr lang="en-US" sz="1500" b="1" dirty="0" err="1">
                <a:solidFill>
                  <a:srgbClr val="1D1D1F"/>
                </a:solidFill>
                <a:latin typeface="MiSans" pitchFamily="34" charset="0"/>
                <a:ea typeface="MiSans" pitchFamily="34" charset="-122"/>
                <a:cs typeface="MiSans" pitchFamily="34" charset="-120"/>
              </a:rPr>
              <a:t>đường</a:t>
            </a:r>
            <a:r>
              <a:rPr lang="en-US" sz="1500" b="1" dirty="0">
                <a:solidFill>
                  <a:srgbClr val="1D1D1F"/>
                </a:solidFill>
                <a:latin typeface="MiSans" pitchFamily="34" charset="0"/>
                <a:ea typeface="MiSans" pitchFamily="34" charset="-122"/>
                <a:cs typeface="MiSans" pitchFamily="34" charset="-120"/>
              </a:rPr>
              <a:t> </a:t>
            </a:r>
            <a:r>
              <a:rPr lang="en-US" sz="1500" b="1" dirty="0" err="1">
                <a:solidFill>
                  <a:srgbClr val="1D1D1F"/>
                </a:solidFill>
                <a:latin typeface="MiSans" pitchFamily="34" charset="0"/>
                <a:ea typeface="MiSans" pitchFamily="34" charset="-122"/>
                <a:cs typeface="MiSans" pitchFamily="34" charset="-120"/>
              </a:rPr>
              <a:t>cong</a:t>
            </a:r>
            <a:endParaRPr lang="en-US" sz="1600" dirty="0"/>
          </a:p>
        </p:txBody>
      </p:sp>
      <p:sp>
        <p:nvSpPr>
          <p:cNvPr id="11" name="Text 9"/>
          <p:cNvSpPr/>
          <p:nvPr/>
        </p:nvSpPr>
        <p:spPr>
          <a:xfrm>
            <a:off x="1257300" y="2209800"/>
            <a:ext cx="5676900" cy="495300"/>
          </a:xfrm>
          <a:prstGeom prst="rect">
            <a:avLst/>
          </a:prstGeom>
          <a:noFill/>
          <a:ln/>
        </p:spPr>
        <p:txBody>
          <a:bodyPr wrap="square" lIns="0" tIns="0" rIns="0" bIns="0" rtlCol="0" anchor="ctr"/>
          <a:lstStyle/>
          <a:p>
            <a:pPr>
              <a:lnSpc>
                <a:spcPct val="140000"/>
              </a:lnSpc>
            </a:pPr>
            <a:r>
              <a:rPr lang="en-US" sz="1200" dirty="0">
                <a:solidFill>
                  <a:srgbClr val="1D1D1F">
                    <a:alpha val="70000"/>
                  </a:srgbClr>
                </a:solidFill>
                <a:latin typeface="MiSans" pitchFamily="34" charset="0"/>
                <a:ea typeface="MiSans" pitchFamily="34" charset="-122"/>
                <a:cs typeface="MiSans" pitchFamily="34" charset="-120"/>
              </a:rPr>
              <a:t>Thỏ con vẽ một quả dưa hấu từ hình tròn lớn, sau đó thêm các đường cong để tạo vân dưa. Màu xanh lá và đỏ tươi làm quả dưa trông thật hấp dẫn.</a:t>
            </a:r>
            <a:endParaRPr lang="en-US" sz="1600" dirty="0"/>
          </a:p>
        </p:txBody>
      </p:sp>
      <p:sp>
        <p:nvSpPr>
          <p:cNvPr id="12" name="Shape 10"/>
          <p:cNvSpPr/>
          <p:nvPr/>
        </p:nvSpPr>
        <p:spPr>
          <a:xfrm>
            <a:off x="381000" y="3048000"/>
            <a:ext cx="6667500" cy="1219200"/>
          </a:xfrm>
          <a:custGeom>
            <a:avLst/>
            <a:gdLst/>
            <a:ahLst/>
            <a:cxnLst/>
            <a:rect l="l" t="t" r="r" b="b"/>
            <a:pathLst>
              <a:path w="6667500" h="1219200">
                <a:moveTo>
                  <a:pt x="152400" y="0"/>
                </a:moveTo>
                <a:lnTo>
                  <a:pt x="6515100" y="0"/>
                </a:lnTo>
                <a:cubicBezTo>
                  <a:pt x="6599212" y="0"/>
                  <a:pt x="6667500" y="68288"/>
                  <a:pt x="6667500" y="152400"/>
                </a:cubicBezTo>
                <a:lnTo>
                  <a:pt x="6667500" y="1066800"/>
                </a:lnTo>
                <a:cubicBezTo>
                  <a:pt x="6667500" y="1150912"/>
                  <a:pt x="6599212" y="1219200"/>
                  <a:pt x="6515100" y="1219200"/>
                </a:cubicBezTo>
                <a:lnTo>
                  <a:pt x="152400" y="1219200"/>
                </a:lnTo>
                <a:cubicBezTo>
                  <a:pt x="68288" y="1219200"/>
                  <a:pt x="0" y="1150912"/>
                  <a:pt x="0" y="1066800"/>
                </a:cubicBezTo>
                <a:lnTo>
                  <a:pt x="0" y="152400"/>
                </a:lnTo>
                <a:cubicBezTo>
                  <a:pt x="0" y="68288"/>
                  <a:pt x="68288" y="0"/>
                  <a:pt x="152400" y="0"/>
                </a:cubicBezTo>
                <a:close/>
              </a:path>
            </a:pathLst>
          </a:custGeom>
          <a:solidFill>
            <a:srgbClr val="FFFFFF"/>
          </a:solidFill>
          <a:ln/>
          <a:effectLst>
            <a:outerShdw blurRad="238125" dist="190500" dir="5400000" algn="bl" rotWithShape="0">
              <a:srgbClr val="000000">
                <a:alpha val="10196"/>
              </a:srgbClr>
            </a:outerShdw>
          </a:effectLst>
        </p:spPr>
      </p:sp>
      <p:sp>
        <p:nvSpPr>
          <p:cNvPr id="13" name="Shape 11"/>
          <p:cNvSpPr/>
          <p:nvPr/>
        </p:nvSpPr>
        <p:spPr>
          <a:xfrm>
            <a:off x="571500" y="3238500"/>
            <a:ext cx="533400" cy="533400"/>
          </a:xfrm>
          <a:custGeom>
            <a:avLst/>
            <a:gdLst/>
            <a:ahLst/>
            <a:cxnLst/>
            <a:rect l="l" t="t" r="r" b="b"/>
            <a:pathLst>
              <a:path w="533400" h="533400">
                <a:moveTo>
                  <a:pt x="114302" y="0"/>
                </a:moveTo>
                <a:lnTo>
                  <a:pt x="419098" y="0"/>
                </a:lnTo>
                <a:cubicBezTo>
                  <a:pt x="482183" y="0"/>
                  <a:pt x="533400" y="51217"/>
                  <a:pt x="533400" y="114302"/>
                </a:cubicBezTo>
                <a:lnTo>
                  <a:pt x="533400" y="419098"/>
                </a:lnTo>
                <a:cubicBezTo>
                  <a:pt x="533400" y="482183"/>
                  <a:pt x="482183" y="533400"/>
                  <a:pt x="419098" y="533400"/>
                </a:cubicBezTo>
                <a:lnTo>
                  <a:pt x="114302" y="533400"/>
                </a:lnTo>
                <a:cubicBezTo>
                  <a:pt x="51217" y="533400"/>
                  <a:pt x="0" y="482183"/>
                  <a:pt x="0" y="419098"/>
                </a:cubicBezTo>
                <a:lnTo>
                  <a:pt x="0" y="114302"/>
                </a:lnTo>
                <a:cubicBezTo>
                  <a:pt x="0" y="51217"/>
                  <a:pt x="51217" y="0"/>
                  <a:pt x="114302" y="0"/>
                </a:cubicBezTo>
                <a:close/>
              </a:path>
            </a:pathLst>
          </a:custGeom>
          <a:solidFill>
            <a:srgbClr val="FF9500"/>
          </a:solidFill>
          <a:ln/>
        </p:spPr>
      </p:sp>
      <p:sp>
        <p:nvSpPr>
          <p:cNvPr id="14" name="Shape 12"/>
          <p:cNvSpPr/>
          <p:nvPr/>
        </p:nvSpPr>
        <p:spPr>
          <a:xfrm>
            <a:off x="723900" y="3390900"/>
            <a:ext cx="228600" cy="228600"/>
          </a:xfrm>
          <a:custGeom>
            <a:avLst/>
            <a:gdLst/>
            <a:ahLst/>
            <a:cxnLst/>
            <a:rect l="l" t="t" r="r" b="b"/>
            <a:pathLst>
              <a:path w="228600" h="228600">
                <a:moveTo>
                  <a:pt x="114300" y="228600"/>
                </a:moveTo>
                <a:cubicBezTo>
                  <a:pt x="177384" y="228600"/>
                  <a:pt x="228600" y="177384"/>
                  <a:pt x="228600" y="114300"/>
                </a:cubicBezTo>
                <a:cubicBezTo>
                  <a:pt x="228600" y="51216"/>
                  <a:pt x="177384" y="0"/>
                  <a:pt x="114300" y="0"/>
                </a:cubicBezTo>
                <a:cubicBezTo>
                  <a:pt x="51216" y="0"/>
                  <a:pt x="0" y="51216"/>
                  <a:pt x="0" y="114300"/>
                </a:cubicBezTo>
                <a:cubicBezTo>
                  <a:pt x="0" y="177384"/>
                  <a:pt x="51216" y="228600"/>
                  <a:pt x="114300" y="228600"/>
                </a:cubicBezTo>
                <a:close/>
                <a:moveTo>
                  <a:pt x="45363" y="140196"/>
                </a:moveTo>
                <a:cubicBezTo>
                  <a:pt x="43711" y="134079"/>
                  <a:pt x="48711" y="128588"/>
                  <a:pt x="55052" y="128588"/>
                </a:cubicBezTo>
                <a:lnTo>
                  <a:pt x="173548" y="128588"/>
                </a:lnTo>
                <a:cubicBezTo>
                  <a:pt x="179889" y="128588"/>
                  <a:pt x="184889" y="134079"/>
                  <a:pt x="183237" y="140196"/>
                </a:cubicBezTo>
                <a:cubicBezTo>
                  <a:pt x="174977" y="170557"/>
                  <a:pt x="147251" y="192881"/>
                  <a:pt x="114300" y="192881"/>
                </a:cubicBezTo>
                <a:cubicBezTo>
                  <a:pt x="81349" y="192881"/>
                  <a:pt x="53578" y="170557"/>
                  <a:pt x="45363" y="140196"/>
                </a:cubicBezTo>
                <a:close/>
                <a:moveTo>
                  <a:pt x="78581" y="73223"/>
                </a:moveTo>
                <a:cubicBezTo>
                  <a:pt x="71661" y="73223"/>
                  <a:pt x="66080" y="78804"/>
                  <a:pt x="66080" y="85725"/>
                </a:cubicBezTo>
                <a:lnTo>
                  <a:pt x="66080" y="89297"/>
                </a:lnTo>
                <a:cubicBezTo>
                  <a:pt x="66080" y="94208"/>
                  <a:pt x="62061" y="98227"/>
                  <a:pt x="57150" y="98227"/>
                </a:cubicBezTo>
                <a:cubicBezTo>
                  <a:pt x="52239" y="98227"/>
                  <a:pt x="48220" y="94208"/>
                  <a:pt x="48220" y="89297"/>
                </a:cubicBezTo>
                <a:lnTo>
                  <a:pt x="48220" y="85725"/>
                </a:lnTo>
                <a:cubicBezTo>
                  <a:pt x="48220" y="68937"/>
                  <a:pt x="61793" y="55364"/>
                  <a:pt x="78581" y="55364"/>
                </a:cubicBezTo>
                <a:cubicBezTo>
                  <a:pt x="95369" y="55364"/>
                  <a:pt x="108942" y="68937"/>
                  <a:pt x="108942" y="85725"/>
                </a:cubicBezTo>
                <a:lnTo>
                  <a:pt x="108942" y="89297"/>
                </a:lnTo>
                <a:cubicBezTo>
                  <a:pt x="108942" y="94208"/>
                  <a:pt x="104924" y="98227"/>
                  <a:pt x="100013" y="98227"/>
                </a:cubicBezTo>
                <a:cubicBezTo>
                  <a:pt x="95101" y="98227"/>
                  <a:pt x="91083" y="94208"/>
                  <a:pt x="91083" y="89297"/>
                </a:cubicBezTo>
                <a:lnTo>
                  <a:pt x="91083" y="85725"/>
                </a:lnTo>
                <a:cubicBezTo>
                  <a:pt x="91083" y="78804"/>
                  <a:pt x="85502" y="73223"/>
                  <a:pt x="78581" y="73223"/>
                </a:cubicBezTo>
                <a:close/>
                <a:moveTo>
                  <a:pt x="137517" y="85725"/>
                </a:moveTo>
                <a:lnTo>
                  <a:pt x="137517" y="89297"/>
                </a:lnTo>
                <a:cubicBezTo>
                  <a:pt x="137517" y="94208"/>
                  <a:pt x="133499" y="98227"/>
                  <a:pt x="128588" y="98227"/>
                </a:cubicBezTo>
                <a:cubicBezTo>
                  <a:pt x="123676" y="98227"/>
                  <a:pt x="119658" y="94208"/>
                  <a:pt x="119658" y="89297"/>
                </a:cubicBezTo>
                <a:lnTo>
                  <a:pt x="119658" y="85725"/>
                </a:lnTo>
                <a:cubicBezTo>
                  <a:pt x="119658" y="68937"/>
                  <a:pt x="133231" y="55364"/>
                  <a:pt x="150019" y="55364"/>
                </a:cubicBezTo>
                <a:cubicBezTo>
                  <a:pt x="166807" y="55364"/>
                  <a:pt x="180380" y="68937"/>
                  <a:pt x="180380" y="85725"/>
                </a:cubicBezTo>
                <a:lnTo>
                  <a:pt x="180380" y="89297"/>
                </a:lnTo>
                <a:cubicBezTo>
                  <a:pt x="180380" y="94208"/>
                  <a:pt x="176361" y="98227"/>
                  <a:pt x="171450" y="98227"/>
                </a:cubicBezTo>
                <a:cubicBezTo>
                  <a:pt x="166539" y="98227"/>
                  <a:pt x="162520" y="94208"/>
                  <a:pt x="162520" y="89297"/>
                </a:cubicBezTo>
                <a:lnTo>
                  <a:pt x="162520" y="85725"/>
                </a:lnTo>
                <a:cubicBezTo>
                  <a:pt x="162520" y="78804"/>
                  <a:pt x="156939" y="73223"/>
                  <a:pt x="150019" y="73223"/>
                </a:cubicBezTo>
                <a:cubicBezTo>
                  <a:pt x="143098" y="73223"/>
                  <a:pt x="137517" y="78804"/>
                  <a:pt x="137517" y="85725"/>
                </a:cubicBezTo>
                <a:close/>
              </a:path>
            </a:pathLst>
          </a:custGeom>
          <a:solidFill>
            <a:srgbClr val="FFFFFF"/>
          </a:solidFill>
          <a:ln/>
        </p:spPr>
      </p:sp>
      <p:sp>
        <p:nvSpPr>
          <p:cNvPr id="15" name="Text 13"/>
          <p:cNvSpPr/>
          <p:nvPr/>
        </p:nvSpPr>
        <p:spPr>
          <a:xfrm>
            <a:off x="1257300" y="3238500"/>
            <a:ext cx="5695950" cy="266700"/>
          </a:xfrm>
          <a:prstGeom prst="rect">
            <a:avLst/>
          </a:prstGeom>
          <a:noFill/>
          <a:ln/>
        </p:spPr>
        <p:txBody>
          <a:bodyPr wrap="square" lIns="0" tIns="0" rIns="0" bIns="0" rtlCol="0" anchor="ctr"/>
          <a:lstStyle/>
          <a:p>
            <a:pPr>
              <a:lnSpc>
                <a:spcPct val="120000"/>
              </a:lnSpc>
            </a:pPr>
            <a:r>
              <a:rPr lang="en-US" sz="1500" b="1" dirty="0">
                <a:solidFill>
                  <a:srgbClr val="1D1D1F"/>
                </a:solidFill>
                <a:latin typeface="MiSans" pitchFamily="34" charset="0"/>
                <a:ea typeface="MiSans" pitchFamily="34" charset="-122"/>
                <a:cs typeface="MiSans" pitchFamily="34" charset="-120"/>
              </a:rPr>
              <a:t>Chuột Con </a:t>
            </a:r>
            <a:r>
              <a:rPr lang="en-US" sz="1500" b="1" dirty="0" err="1">
                <a:solidFill>
                  <a:srgbClr val="1D1D1F"/>
                </a:solidFill>
                <a:latin typeface="MiSans" pitchFamily="34" charset="0"/>
                <a:ea typeface="MiSans" pitchFamily="34" charset="-122"/>
                <a:cs typeface="MiSans" pitchFamily="34" charset="-120"/>
              </a:rPr>
              <a:t>càng</a:t>
            </a:r>
            <a:r>
              <a:rPr lang="en-US" sz="1500" b="1" dirty="0">
                <a:solidFill>
                  <a:srgbClr val="1D1D1F"/>
                </a:solidFill>
                <a:latin typeface="MiSans" pitchFamily="34" charset="0"/>
                <a:ea typeface="MiSans" pitchFamily="34" charset="-122"/>
                <a:cs typeface="MiSans" pitchFamily="34" charset="-120"/>
              </a:rPr>
              <a:t> </a:t>
            </a:r>
            <a:r>
              <a:rPr lang="en-US" sz="1500" b="1" dirty="0" err="1">
                <a:solidFill>
                  <a:srgbClr val="1D1D1F"/>
                </a:solidFill>
                <a:latin typeface="MiSans" pitchFamily="34" charset="0"/>
                <a:ea typeface="MiSans" pitchFamily="34" charset="-122"/>
                <a:cs typeface="MiSans" pitchFamily="34" charset="-120"/>
              </a:rPr>
              <a:t>đói</a:t>
            </a:r>
            <a:r>
              <a:rPr lang="en-US" sz="1500" b="1" dirty="0">
                <a:solidFill>
                  <a:srgbClr val="1D1D1F"/>
                </a:solidFill>
                <a:latin typeface="MiSans" pitchFamily="34" charset="0"/>
                <a:ea typeface="MiSans" pitchFamily="34" charset="-122"/>
                <a:cs typeface="MiSans" pitchFamily="34" charset="-120"/>
              </a:rPr>
              <a:t> </a:t>
            </a:r>
            <a:r>
              <a:rPr lang="en-US" sz="1500" b="1" dirty="0" err="1">
                <a:solidFill>
                  <a:srgbClr val="1D1D1F"/>
                </a:solidFill>
                <a:latin typeface="MiSans" pitchFamily="34" charset="0"/>
                <a:ea typeface="MiSans" pitchFamily="34" charset="-122"/>
                <a:cs typeface="MiSans" pitchFamily="34" charset="-120"/>
              </a:rPr>
              <a:t>hơn</a:t>
            </a:r>
            <a:endParaRPr lang="en-US" sz="1600" dirty="0"/>
          </a:p>
        </p:txBody>
      </p:sp>
      <p:sp>
        <p:nvSpPr>
          <p:cNvPr id="16" name="Text 14"/>
          <p:cNvSpPr/>
          <p:nvPr/>
        </p:nvSpPr>
        <p:spPr>
          <a:xfrm>
            <a:off x="1257300" y="3581400"/>
            <a:ext cx="5676900" cy="495300"/>
          </a:xfrm>
          <a:prstGeom prst="rect">
            <a:avLst/>
          </a:prstGeom>
          <a:noFill/>
          <a:ln/>
        </p:spPr>
        <p:txBody>
          <a:bodyPr wrap="square" lIns="0" tIns="0" rIns="0" bIns="0" rtlCol="0" anchor="ctr"/>
          <a:lstStyle/>
          <a:p>
            <a:pPr>
              <a:lnSpc>
                <a:spcPct val="140000"/>
              </a:lnSpc>
            </a:pPr>
            <a:r>
              <a:rPr lang="en-US" sz="1200" dirty="0">
                <a:solidFill>
                  <a:srgbClr val="1D1D1F">
                    <a:alpha val="70000"/>
                  </a:srgbClr>
                </a:solidFill>
                <a:latin typeface="MiSans" pitchFamily="34" charset="0"/>
                <a:ea typeface="MiSans" pitchFamily="34" charset="-122"/>
                <a:cs typeface="MiSans" pitchFamily="34" charset="-120"/>
              </a:rPr>
              <a:t>Nhìn quả dưa mát lạnh, Chuột con càng thấy đói. Bụng Chuột con cứ sôi lên vì thèm được ăn miếng dưa ngọt lịm.</a:t>
            </a:r>
            <a:endParaRPr lang="en-US" sz="1600" dirty="0"/>
          </a:p>
        </p:txBody>
      </p:sp>
      <p:sp>
        <p:nvSpPr>
          <p:cNvPr id="17" name="Shape 15"/>
          <p:cNvSpPr/>
          <p:nvPr/>
        </p:nvSpPr>
        <p:spPr>
          <a:xfrm>
            <a:off x="381000" y="4419600"/>
            <a:ext cx="6667500" cy="666750"/>
          </a:xfrm>
          <a:custGeom>
            <a:avLst/>
            <a:gdLst/>
            <a:ahLst/>
            <a:cxnLst/>
            <a:rect l="l" t="t" r="r" b="b"/>
            <a:pathLst>
              <a:path w="6667500" h="666750">
                <a:moveTo>
                  <a:pt x="152399" y="0"/>
                </a:moveTo>
                <a:lnTo>
                  <a:pt x="6515101" y="0"/>
                </a:lnTo>
                <a:cubicBezTo>
                  <a:pt x="6599269" y="0"/>
                  <a:pt x="6667500" y="68231"/>
                  <a:pt x="6667500" y="152399"/>
                </a:cubicBezTo>
                <a:lnTo>
                  <a:pt x="6667500" y="514351"/>
                </a:lnTo>
                <a:cubicBezTo>
                  <a:pt x="6667500" y="598519"/>
                  <a:pt x="6599269" y="666750"/>
                  <a:pt x="6515101" y="666750"/>
                </a:cubicBezTo>
                <a:lnTo>
                  <a:pt x="152399" y="666750"/>
                </a:lnTo>
                <a:cubicBezTo>
                  <a:pt x="68288" y="666750"/>
                  <a:pt x="0" y="598462"/>
                  <a:pt x="0" y="514351"/>
                </a:cubicBezTo>
                <a:lnTo>
                  <a:pt x="0" y="152399"/>
                </a:lnTo>
                <a:cubicBezTo>
                  <a:pt x="0" y="68288"/>
                  <a:pt x="68288" y="0"/>
                  <a:pt x="152399" y="0"/>
                </a:cubicBezTo>
                <a:close/>
              </a:path>
            </a:pathLst>
          </a:custGeom>
          <a:gradFill flip="none" rotWithShape="1">
            <a:gsLst>
              <a:gs pos="0">
                <a:srgbClr val="5AC8FA"/>
              </a:gs>
              <a:gs pos="100000">
                <a:srgbClr val="34C759"/>
              </a:gs>
            </a:gsLst>
            <a:lin ang="0" scaled="1"/>
          </a:gradFill>
          <a:ln/>
          <a:effectLst>
            <a:outerShdw blurRad="238125" dist="190500" dir="5400000" algn="bl" rotWithShape="0">
              <a:srgbClr val="000000">
                <a:alpha val="10196"/>
              </a:srgbClr>
            </a:outerShdw>
          </a:effectLst>
        </p:spPr>
      </p:sp>
      <p:sp>
        <p:nvSpPr>
          <p:cNvPr id="18" name="Shape 16"/>
          <p:cNvSpPr/>
          <p:nvPr/>
        </p:nvSpPr>
        <p:spPr>
          <a:xfrm>
            <a:off x="609600" y="4610100"/>
            <a:ext cx="285750" cy="285750"/>
          </a:xfrm>
          <a:custGeom>
            <a:avLst/>
            <a:gdLst/>
            <a:ahLst/>
            <a:cxnLst/>
            <a:rect l="l" t="t" r="r" b="b"/>
            <a:pathLst>
              <a:path w="285750" h="285750">
                <a:moveTo>
                  <a:pt x="142875" y="267891"/>
                </a:moveTo>
                <a:cubicBezTo>
                  <a:pt x="221791" y="267891"/>
                  <a:pt x="285750" y="207894"/>
                  <a:pt x="285750" y="133945"/>
                </a:cubicBezTo>
                <a:cubicBezTo>
                  <a:pt x="285750" y="59996"/>
                  <a:pt x="221791" y="0"/>
                  <a:pt x="142875" y="0"/>
                </a:cubicBezTo>
                <a:cubicBezTo>
                  <a:pt x="63959" y="0"/>
                  <a:pt x="0" y="59996"/>
                  <a:pt x="0" y="133945"/>
                </a:cubicBezTo>
                <a:cubicBezTo>
                  <a:pt x="0" y="164250"/>
                  <a:pt x="10716" y="192156"/>
                  <a:pt x="28798" y="214592"/>
                </a:cubicBezTo>
                <a:lnTo>
                  <a:pt x="1563" y="266105"/>
                </a:lnTo>
                <a:cubicBezTo>
                  <a:pt x="-1116" y="271128"/>
                  <a:pt x="-279" y="277267"/>
                  <a:pt x="3572" y="281453"/>
                </a:cubicBezTo>
                <a:cubicBezTo>
                  <a:pt x="7423" y="285638"/>
                  <a:pt x="13506" y="286922"/>
                  <a:pt x="18697" y="284690"/>
                </a:cubicBezTo>
                <a:lnTo>
                  <a:pt x="84776" y="256394"/>
                </a:lnTo>
                <a:cubicBezTo>
                  <a:pt x="102524" y="263761"/>
                  <a:pt x="122169" y="267891"/>
                  <a:pt x="142875" y="267891"/>
                </a:cubicBezTo>
                <a:close/>
                <a:moveTo>
                  <a:pt x="71438" y="116086"/>
                </a:moveTo>
                <a:cubicBezTo>
                  <a:pt x="81294" y="116086"/>
                  <a:pt x="89297" y="124088"/>
                  <a:pt x="89297" y="133945"/>
                </a:cubicBezTo>
                <a:cubicBezTo>
                  <a:pt x="89297" y="143802"/>
                  <a:pt x="81294" y="151805"/>
                  <a:pt x="71438" y="151805"/>
                </a:cubicBezTo>
                <a:cubicBezTo>
                  <a:pt x="61581" y="151805"/>
                  <a:pt x="53578" y="143802"/>
                  <a:pt x="53578" y="133945"/>
                </a:cubicBezTo>
                <a:cubicBezTo>
                  <a:pt x="53578" y="124088"/>
                  <a:pt x="61581" y="116086"/>
                  <a:pt x="71438" y="116086"/>
                </a:cubicBezTo>
                <a:close/>
                <a:moveTo>
                  <a:pt x="142875" y="116086"/>
                </a:moveTo>
                <a:cubicBezTo>
                  <a:pt x="152732" y="116086"/>
                  <a:pt x="160734" y="124088"/>
                  <a:pt x="160734" y="133945"/>
                </a:cubicBezTo>
                <a:cubicBezTo>
                  <a:pt x="160734" y="143802"/>
                  <a:pt x="152732" y="151805"/>
                  <a:pt x="142875" y="151805"/>
                </a:cubicBezTo>
                <a:cubicBezTo>
                  <a:pt x="133018" y="151805"/>
                  <a:pt x="125016" y="143802"/>
                  <a:pt x="125016" y="133945"/>
                </a:cubicBezTo>
                <a:cubicBezTo>
                  <a:pt x="125016" y="124088"/>
                  <a:pt x="133018" y="116086"/>
                  <a:pt x="142875" y="116086"/>
                </a:cubicBezTo>
                <a:close/>
                <a:moveTo>
                  <a:pt x="196453" y="133945"/>
                </a:moveTo>
                <a:cubicBezTo>
                  <a:pt x="196453" y="124088"/>
                  <a:pt x="204456" y="116086"/>
                  <a:pt x="214313" y="116086"/>
                </a:cubicBezTo>
                <a:cubicBezTo>
                  <a:pt x="224169" y="116086"/>
                  <a:pt x="232172" y="124088"/>
                  <a:pt x="232172" y="133945"/>
                </a:cubicBezTo>
                <a:cubicBezTo>
                  <a:pt x="232172" y="143802"/>
                  <a:pt x="224169" y="151805"/>
                  <a:pt x="214313" y="151805"/>
                </a:cubicBezTo>
                <a:cubicBezTo>
                  <a:pt x="204456" y="151805"/>
                  <a:pt x="196453" y="143802"/>
                  <a:pt x="196453" y="133945"/>
                </a:cubicBezTo>
                <a:close/>
              </a:path>
            </a:pathLst>
          </a:custGeom>
          <a:solidFill>
            <a:srgbClr val="FFFFFF"/>
          </a:solidFill>
          <a:ln/>
        </p:spPr>
      </p:sp>
      <p:sp>
        <p:nvSpPr>
          <p:cNvPr id="19" name="Text 17"/>
          <p:cNvSpPr/>
          <p:nvPr/>
        </p:nvSpPr>
        <p:spPr>
          <a:xfrm>
            <a:off x="1081088" y="4619625"/>
            <a:ext cx="4410075" cy="266700"/>
          </a:xfrm>
          <a:prstGeom prst="rect">
            <a:avLst/>
          </a:prstGeom>
          <a:noFill/>
          <a:ln/>
        </p:spPr>
        <p:txBody>
          <a:bodyPr wrap="square" lIns="0" tIns="0" rIns="0" bIns="0" rtlCol="0" anchor="ctr"/>
          <a:lstStyle/>
          <a:p>
            <a:pPr>
              <a:lnSpc>
                <a:spcPct val="120000"/>
              </a:lnSpc>
            </a:pPr>
            <a:r>
              <a:rPr lang="en-US" sz="1500" b="1" dirty="0">
                <a:solidFill>
                  <a:srgbClr val="FFFFFF"/>
                </a:solidFill>
                <a:latin typeface="MiSans" pitchFamily="34" charset="0"/>
                <a:ea typeface="MiSans" pitchFamily="34" charset="-122"/>
                <a:cs typeface="MiSans" pitchFamily="34" charset="-120"/>
              </a:rPr>
              <a:t>"Trởi ơi! Quả dưa trông mát quá!" - Chuột con reo</a:t>
            </a:r>
            <a:endParaRPr lang="en-US" sz="1600" dirty="0"/>
          </a:p>
        </p:txBody>
      </p:sp>
      <p:sp>
        <p:nvSpPr>
          <p:cNvPr id="20" name="Shape 18"/>
          <p:cNvSpPr/>
          <p:nvPr/>
        </p:nvSpPr>
        <p:spPr>
          <a:xfrm>
            <a:off x="381000" y="5238750"/>
            <a:ext cx="6667500" cy="533400"/>
          </a:xfrm>
          <a:custGeom>
            <a:avLst/>
            <a:gdLst/>
            <a:ahLst/>
            <a:cxnLst/>
            <a:rect l="l" t="t" r="r" b="b"/>
            <a:pathLst>
              <a:path w="6667500" h="533400">
                <a:moveTo>
                  <a:pt x="152398" y="0"/>
                </a:moveTo>
                <a:lnTo>
                  <a:pt x="6515102" y="0"/>
                </a:lnTo>
                <a:cubicBezTo>
                  <a:pt x="6599213" y="0"/>
                  <a:pt x="6667500" y="68287"/>
                  <a:pt x="6667500" y="152398"/>
                </a:cubicBezTo>
                <a:lnTo>
                  <a:pt x="6667500" y="381002"/>
                </a:lnTo>
                <a:cubicBezTo>
                  <a:pt x="6667500" y="465113"/>
                  <a:pt x="6599213" y="533400"/>
                  <a:pt x="6515102" y="533400"/>
                </a:cubicBezTo>
                <a:lnTo>
                  <a:pt x="152398" y="533400"/>
                </a:lnTo>
                <a:cubicBezTo>
                  <a:pt x="68287" y="533400"/>
                  <a:pt x="0" y="465113"/>
                  <a:pt x="0" y="381002"/>
                </a:cubicBezTo>
                <a:lnTo>
                  <a:pt x="0" y="152398"/>
                </a:lnTo>
                <a:cubicBezTo>
                  <a:pt x="0" y="68287"/>
                  <a:pt x="68287" y="0"/>
                  <a:pt x="152398" y="0"/>
                </a:cubicBezTo>
                <a:close/>
              </a:path>
            </a:pathLst>
          </a:custGeom>
          <a:solidFill>
            <a:srgbClr val="34C759">
              <a:alpha val="10196"/>
            </a:srgbClr>
          </a:solidFill>
          <a:ln/>
        </p:spPr>
      </p:sp>
      <p:sp>
        <p:nvSpPr>
          <p:cNvPr id="21" name="Shape 19"/>
          <p:cNvSpPr/>
          <p:nvPr/>
        </p:nvSpPr>
        <p:spPr>
          <a:xfrm>
            <a:off x="2282577" y="5438775"/>
            <a:ext cx="171450" cy="152400"/>
          </a:xfrm>
          <a:custGeom>
            <a:avLst/>
            <a:gdLst/>
            <a:ahLst/>
            <a:cxnLst/>
            <a:rect l="l" t="t" r="r" b="b"/>
            <a:pathLst>
              <a:path w="171450" h="152400">
                <a:moveTo>
                  <a:pt x="92125" y="-5626"/>
                </a:moveTo>
                <a:cubicBezTo>
                  <a:pt x="90904" y="-8007"/>
                  <a:pt x="88434" y="-9525"/>
                  <a:pt x="85755" y="-9525"/>
                </a:cubicBezTo>
                <a:cubicBezTo>
                  <a:pt x="83076" y="-9525"/>
                  <a:pt x="80605" y="-8007"/>
                  <a:pt x="79385" y="-5626"/>
                </a:cubicBezTo>
                <a:lnTo>
                  <a:pt x="57477" y="37296"/>
                </a:lnTo>
                <a:lnTo>
                  <a:pt x="9882" y="44857"/>
                </a:lnTo>
                <a:cubicBezTo>
                  <a:pt x="7233" y="45274"/>
                  <a:pt x="5030" y="47149"/>
                  <a:pt x="4197" y="49709"/>
                </a:cubicBezTo>
                <a:cubicBezTo>
                  <a:pt x="3364" y="52268"/>
                  <a:pt x="4048" y="55066"/>
                  <a:pt x="5923" y="56971"/>
                </a:cubicBezTo>
                <a:lnTo>
                  <a:pt x="39975" y="91053"/>
                </a:lnTo>
                <a:lnTo>
                  <a:pt x="32474" y="138648"/>
                </a:lnTo>
                <a:cubicBezTo>
                  <a:pt x="32058" y="141297"/>
                  <a:pt x="33159" y="143976"/>
                  <a:pt x="35332" y="145554"/>
                </a:cubicBezTo>
                <a:cubicBezTo>
                  <a:pt x="37505" y="147131"/>
                  <a:pt x="40362" y="147370"/>
                  <a:pt x="42773" y="146149"/>
                </a:cubicBezTo>
                <a:lnTo>
                  <a:pt x="85755" y="124301"/>
                </a:lnTo>
                <a:lnTo>
                  <a:pt x="128707" y="146149"/>
                </a:lnTo>
                <a:cubicBezTo>
                  <a:pt x="131088" y="147370"/>
                  <a:pt x="133975" y="147131"/>
                  <a:pt x="136148" y="145554"/>
                </a:cubicBezTo>
                <a:cubicBezTo>
                  <a:pt x="138321" y="143976"/>
                  <a:pt x="139422" y="141327"/>
                  <a:pt x="139005" y="138648"/>
                </a:cubicBezTo>
                <a:lnTo>
                  <a:pt x="131475" y="91053"/>
                </a:lnTo>
                <a:lnTo>
                  <a:pt x="165527" y="56971"/>
                </a:lnTo>
                <a:cubicBezTo>
                  <a:pt x="167432" y="55066"/>
                  <a:pt x="168086" y="52268"/>
                  <a:pt x="167253" y="49709"/>
                </a:cubicBezTo>
                <a:cubicBezTo>
                  <a:pt x="166420" y="47149"/>
                  <a:pt x="164247" y="45274"/>
                  <a:pt x="161568" y="44857"/>
                </a:cubicBezTo>
                <a:lnTo>
                  <a:pt x="114002" y="37296"/>
                </a:lnTo>
                <a:lnTo>
                  <a:pt x="92125" y="-5626"/>
                </a:lnTo>
                <a:close/>
              </a:path>
            </a:pathLst>
          </a:custGeom>
          <a:solidFill>
            <a:srgbClr val="FF9500"/>
          </a:solidFill>
          <a:ln/>
        </p:spPr>
      </p:sp>
      <p:sp>
        <p:nvSpPr>
          <p:cNvPr id="22" name="Text 20"/>
          <p:cNvSpPr/>
          <p:nvPr/>
        </p:nvSpPr>
        <p:spPr>
          <a:xfrm>
            <a:off x="742950" y="5391150"/>
            <a:ext cx="6191250" cy="228600"/>
          </a:xfrm>
          <a:prstGeom prst="rect">
            <a:avLst/>
          </a:prstGeom>
          <a:noFill/>
          <a:ln/>
        </p:spPr>
        <p:txBody>
          <a:bodyPr wrap="square" lIns="0" tIns="0" rIns="0" bIns="0" rtlCol="0" anchor="ctr"/>
          <a:lstStyle/>
          <a:p>
            <a:pPr algn="ctr">
              <a:lnSpc>
                <a:spcPct val="130000"/>
              </a:lnSpc>
            </a:pPr>
            <a:r>
              <a:rPr lang="en-US" sz="1200" b="1" dirty="0">
                <a:solidFill>
                  <a:srgbClr val="1D1D1F"/>
                </a:solidFill>
                <a:latin typeface="MiSans" pitchFamily="34" charset="0"/>
                <a:ea typeface="MiSans" pitchFamily="34" charset="-122"/>
                <a:cs typeface="MiSans" pitchFamily="34" charset="-120"/>
              </a:rPr>
              <a:t>Thỏ con vẽ càng ngày càng giỏi!</a:t>
            </a:r>
            <a:endParaRPr lang="en-US" sz="1600" dirty="0"/>
          </a:p>
        </p:txBody>
      </p:sp>
      <p:sp>
        <p:nvSpPr>
          <p:cNvPr id="23" name="Shape 21"/>
          <p:cNvSpPr/>
          <p:nvPr/>
        </p:nvSpPr>
        <p:spPr>
          <a:xfrm>
            <a:off x="7810500" y="2362200"/>
            <a:ext cx="3429000" cy="3429000"/>
          </a:xfrm>
          <a:custGeom>
            <a:avLst/>
            <a:gdLst/>
            <a:ahLst/>
            <a:cxnLst/>
            <a:rect l="l" t="t" r="r" b="b"/>
            <a:pathLst>
              <a:path w="3429000" h="3429000">
                <a:moveTo>
                  <a:pt x="1714500" y="0"/>
                </a:moveTo>
                <a:lnTo>
                  <a:pt x="1714500" y="0"/>
                </a:lnTo>
                <a:cubicBezTo>
                  <a:pt x="2660758" y="0"/>
                  <a:pt x="3429000" y="768242"/>
                  <a:pt x="3429000" y="1714500"/>
                </a:cubicBezTo>
                <a:lnTo>
                  <a:pt x="3429000" y="1714500"/>
                </a:lnTo>
                <a:cubicBezTo>
                  <a:pt x="3429000" y="2660758"/>
                  <a:pt x="2660758" y="3429000"/>
                  <a:pt x="1714500" y="3429000"/>
                </a:cubicBezTo>
                <a:lnTo>
                  <a:pt x="1714500" y="3429000"/>
                </a:lnTo>
                <a:cubicBezTo>
                  <a:pt x="768242" y="3429000"/>
                  <a:pt x="0" y="2660758"/>
                  <a:pt x="0" y="1714500"/>
                </a:cubicBezTo>
                <a:lnTo>
                  <a:pt x="0" y="1714500"/>
                </a:lnTo>
                <a:cubicBezTo>
                  <a:pt x="0" y="768242"/>
                  <a:pt x="768242" y="0"/>
                  <a:pt x="1714500" y="0"/>
                </a:cubicBezTo>
                <a:close/>
              </a:path>
            </a:pathLst>
          </a:custGeom>
          <a:solidFill>
            <a:srgbClr val="5AC8FA">
              <a:alpha val="20000"/>
            </a:srgbClr>
          </a:solidFill>
          <a:ln/>
        </p:spPr>
      </p:sp>
      <p:pic>
        <p:nvPicPr>
          <p:cNvPr id="24" name="Image 0" descr="https://kimi-web-img.moonshot.cn/img/img.freepik.com/9c6b940114ef21c6958d3393ad7eff09954a913a.jpg"/>
          <p:cNvPicPr>
            <a:picLocks noChangeAspect="1"/>
          </p:cNvPicPr>
          <p:nvPr/>
        </p:nvPicPr>
        <p:blipFill>
          <a:blip r:embed="rId3"/>
          <a:srcRect/>
          <a:stretch/>
        </p:blipFill>
        <p:spPr>
          <a:xfrm>
            <a:off x="7810500" y="2362200"/>
            <a:ext cx="3429000" cy="3429000"/>
          </a:xfrm>
          <a:prstGeom prst="roundRect">
            <a:avLst>
              <a:gd name="adj" fmla="val 6667"/>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5F5F7"/>
        </a:solidFill>
        <a:effectLst/>
      </p:bgPr>
    </p:bg>
    <p:spTree>
      <p:nvGrpSpPr>
        <p:cNvPr id="1" name=""/>
        <p:cNvGrpSpPr/>
        <p:nvPr/>
      </p:nvGrpSpPr>
      <p:grpSpPr>
        <a:xfrm>
          <a:off x="0" y="0"/>
          <a:ext cx="0" cy="0"/>
          <a:chOff x="0" y="0"/>
          <a:chExt cx="0" cy="0"/>
        </a:xfrm>
      </p:grpSpPr>
      <p:sp>
        <p:nvSpPr>
          <p:cNvPr id="2" name="Shape 0"/>
          <p:cNvSpPr/>
          <p:nvPr/>
        </p:nvSpPr>
        <p:spPr>
          <a:xfrm>
            <a:off x="381000" y="572691"/>
            <a:ext cx="4572000" cy="5715000"/>
          </a:xfrm>
          <a:custGeom>
            <a:avLst/>
            <a:gdLst/>
            <a:ahLst/>
            <a:cxnLst/>
            <a:rect l="l" t="t" r="r" b="b"/>
            <a:pathLst>
              <a:path w="4572000" h="5715000">
                <a:moveTo>
                  <a:pt x="2286000" y="0"/>
                </a:moveTo>
                <a:lnTo>
                  <a:pt x="2286000" y="0"/>
                </a:lnTo>
                <a:cubicBezTo>
                  <a:pt x="3547678" y="0"/>
                  <a:pt x="4572000" y="1024322"/>
                  <a:pt x="4572000" y="2286000"/>
                </a:cubicBezTo>
                <a:lnTo>
                  <a:pt x="4572000" y="3429000"/>
                </a:lnTo>
                <a:cubicBezTo>
                  <a:pt x="4572000" y="4690678"/>
                  <a:pt x="3547678" y="5715000"/>
                  <a:pt x="2286000" y="5715000"/>
                </a:cubicBezTo>
                <a:lnTo>
                  <a:pt x="2286000" y="5715000"/>
                </a:lnTo>
                <a:cubicBezTo>
                  <a:pt x="1024322" y="5715000"/>
                  <a:pt x="0" y="4690678"/>
                  <a:pt x="0" y="3429000"/>
                </a:cubicBezTo>
                <a:lnTo>
                  <a:pt x="0" y="2286000"/>
                </a:lnTo>
                <a:cubicBezTo>
                  <a:pt x="0" y="1024322"/>
                  <a:pt x="1024322" y="0"/>
                  <a:pt x="2286000" y="0"/>
                </a:cubicBezTo>
                <a:close/>
              </a:path>
            </a:pathLst>
          </a:custGeom>
          <a:solidFill>
            <a:srgbClr val="FF9500">
              <a:alpha val="20000"/>
            </a:srgbClr>
          </a:solidFill>
          <a:ln/>
        </p:spPr>
      </p:sp>
      <p:pic>
        <p:nvPicPr>
          <p:cNvPr id="3" name="Image 0" descr="https://kimi-web-img.moonshot.cn/img/img.freepik.com/8fb18d052a51dce48b32ecb94aef5ad3fa56ce38.jpg"/>
          <p:cNvPicPr>
            <a:picLocks noChangeAspect="1"/>
          </p:cNvPicPr>
          <p:nvPr/>
        </p:nvPicPr>
        <p:blipFill>
          <a:blip r:embed="rId3"/>
          <a:srcRect l="20" r="20"/>
          <a:stretch/>
        </p:blipFill>
        <p:spPr>
          <a:xfrm>
            <a:off x="381000" y="572691"/>
            <a:ext cx="4572000" cy="5715000"/>
          </a:xfrm>
          <a:prstGeom prst="roundRect">
            <a:avLst>
              <a:gd name="adj" fmla="val 5000"/>
            </a:avLst>
          </a:prstGeom>
        </p:spPr>
      </p:pic>
      <p:sp>
        <p:nvSpPr>
          <p:cNvPr id="4" name="Shape 1"/>
          <p:cNvSpPr/>
          <p:nvPr/>
        </p:nvSpPr>
        <p:spPr>
          <a:xfrm>
            <a:off x="5257800" y="704850"/>
            <a:ext cx="2533650" cy="419100"/>
          </a:xfrm>
          <a:custGeom>
            <a:avLst/>
            <a:gdLst/>
            <a:ahLst/>
            <a:cxnLst/>
            <a:rect l="l" t="t" r="r" b="b"/>
            <a:pathLst>
              <a:path w="2533650" h="419100">
                <a:moveTo>
                  <a:pt x="209550" y="0"/>
                </a:moveTo>
                <a:lnTo>
                  <a:pt x="2324100" y="0"/>
                </a:lnTo>
                <a:cubicBezTo>
                  <a:pt x="2439754" y="0"/>
                  <a:pt x="2533650" y="93896"/>
                  <a:pt x="2533650" y="209550"/>
                </a:cubicBezTo>
                <a:lnTo>
                  <a:pt x="2533650" y="209550"/>
                </a:lnTo>
                <a:cubicBezTo>
                  <a:pt x="2533650" y="325204"/>
                  <a:pt x="2439754" y="419100"/>
                  <a:pt x="2324100" y="419100"/>
                </a:cubicBezTo>
                <a:lnTo>
                  <a:pt x="209550" y="419100"/>
                </a:lnTo>
                <a:cubicBezTo>
                  <a:pt x="93896" y="419100"/>
                  <a:pt x="0" y="325204"/>
                  <a:pt x="0" y="209550"/>
                </a:cubicBezTo>
                <a:lnTo>
                  <a:pt x="0" y="209550"/>
                </a:lnTo>
                <a:cubicBezTo>
                  <a:pt x="0" y="93896"/>
                  <a:pt x="93896" y="0"/>
                  <a:pt x="209550" y="0"/>
                </a:cubicBezTo>
                <a:close/>
              </a:path>
            </a:pathLst>
          </a:custGeom>
          <a:solidFill>
            <a:srgbClr val="FF9500">
              <a:alpha val="10196"/>
            </a:srgbClr>
          </a:solidFill>
          <a:ln/>
        </p:spPr>
      </p:sp>
      <p:sp>
        <p:nvSpPr>
          <p:cNvPr id="5" name="Shape 2"/>
          <p:cNvSpPr/>
          <p:nvPr/>
        </p:nvSpPr>
        <p:spPr>
          <a:xfrm>
            <a:off x="5460206" y="819150"/>
            <a:ext cx="214313" cy="190500"/>
          </a:xfrm>
          <a:custGeom>
            <a:avLst/>
            <a:gdLst/>
            <a:ahLst/>
            <a:cxnLst/>
            <a:rect l="l" t="t" r="r" b="b"/>
            <a:pathLst>
              <a:path w="214313" h="190500">
                <a:moveTo>
                  <a:pt x="23812" y="35719"/>
                </a:moveTo>
                <a:cubicBezTo>
                  <a:pt x="43532" y="35719"/>
                  <a:pt x="59531" y="51718"/>
                  <a:pt x="59531" y="71438"/>
                </a:cubicBezTo>
                <a:lnTo>
                  <a:pt x="59531" y="103361"/>
                </a:lnTo>
                <a:cubicBezTo>
                  <a:pt x="70582" y="86730"/>
                  <a:pt x="88478" y="75009"/>
                  <a:pt x="109165" y="72107"/>
                </a:cubicBezTo>
                <a:cubicBezTo>
                  <a:pt x="118690" y="94431"/>
                  <a:pt x="140866" y="110096"/>
                  <a:pt x="166688" y="110096"/>
                </a:cubicBezTo>
                <a:cubicBezTo>
                  <a:pt x="170743" y="110096"/>
                  <a:pt x="174724" y="109686"/>
                  <a:pt x="178594" y="108942"/>
                </a:cubicBezTo>
                <a:lnTo>
                  <a:pt x="178594" y="178594"/>
                </a:lnTo>
                <a:cubicBezTo>
                  <a:pt x="178594" y="185179"/>
                  <a:pt x="173273" y="190500"/>
                  <a:pt x="166688" y="190500"/>
                </a:cubicBezTo>
                <a:cubicBezTo>
                  <a:pt x="160102" y="190500"/>
                  <a:pt x="154781" y="185179"/>
                  <a:pt x="154781" y="178594"/>
                </a:cubicBezTo>
                <a:lnTo>
                  <a:pt x="154781" y="126206"/>
                </a:lnTo>
                <a:lnTo>
                  <a:pt x="104180" y="166688"/>
                </a:lnTo>
                <a:lnTo>
                  <a:pt x="125016" y="166688"/>
                </a:lnTo>
                <a:cubicBezTo>
                  <a:pt x="131601" y="166688"/>
                  <a:pt x="136922" y="172008"/>
                  <a:pt x="136922" y="178594"/>
                </a:cubicBezTo>
                <a:cubicBezTo>
                  <a:pt x="136922" y="185179"/>
                  <a:pt x="131601" y="190500"/>
                  <a:pt x="125016" y="190500"/>
                </a:cubicBezTo>
                <a:lnTo>
                  <a:pt x="71438" y="190500"/>
                </a:lnTo>
                <a:cubicBezTo>
                  <a:pt x="51718" y="190500"/>
                  <a:pt x="35719" y="174501"/>
                  <a:pt x="35719" y="154781"/>
                </a:cubicBezTo>
                <a:lnTo>
                  <a:pt x="35719" y="71438"/>
                </a:lnTo>
                <a:cubicBezTo>
                  <a:pt x="35719" y="65261"/>
                  <a:pt x="31031" y="60201"/>
                  <a:pt x="25040" y="59606"/>
                </a:cubicBezTo>
                <a:lnTo>
                  <a:pt x="22585" y="59494"/>
                </a:lnTo>
                <a:cubicBezTo>
                  <a:pt x="16594" y="58862"/>
                  <a:pt x="11906" y="53801"/>
                  <a:pt x="11906" y="47625"/>
                </a:cubicBezTo>
                <a:cubicBezTo>
                  <a:pt x="11906" y="41039"/>
                  <a:pt x="17227" y="35719"/>
                  <a:pt x="23812" y="35719"/>
                </a:cubicBezTo>
                <a:close/>
                <a:moveTo>
                  <a:pt x="198611" y="1191"/>
                </a:moveTo>
                <a:cubicBezTo>
                  <a:pt x="202481" y="-2046"/>
                  <a:pt x="208359" y="707"/>
                  <a:pt x="208359" y="5767"/>
                </a:cubicBezTo>
                <a:lnTo>
                  <a:pt x="208359" y="47625"/>
                </a:lnTo>
                <a:cubicBezTo>
                  <a:pt x="208359" y="70656"/>
                  <a:pt x="189719" y="89297"/>
                  <a:pt x="166688" y="89297"/>
                </a:cubicBezTo>
                <a:cubicBezTo>
                  <a:pt x="143656" y="89297"/>
                  <a:pt x="125016" y="70656"/>
                  <a:pt x="125016" y="47625"/>
                </a:cubicBezTo>
                <a:lnTo>
                  <a:pt x="125016" y="5767"/>
                </a:lnTo>
                <a:cubicBezTo>
                  <a:pt x="125016" y="707"/>
                  <a:pt x="130894" y="-2046"/>
                  <a:pt x="134764" y="1191"/>
                </a:cubicBezTo>
                <a:lnTo>
                  <a:pt x="154781" y="17859"/>
                </a:lnTo>
                <a:lnTo>
                  <a:pt x="178594" y="17859"/>
                </a:lnTo>
                <a:lnTo>
                  <a:pt x="198611" y="1191"/>
                </a:lnTo>
                <a:close/>
                <a:moveTo>
                  <a:pt x="148828" y="40184"/>
                </a:moveTo>
                <a:cubicBezTo>
                  <a:pt x="144721" y="40184"/>
                  <a:pt x="141387" y="43518"/>
                  <a:pt x="141387" y="47625"/>
                </a:cubicBezTo>
                <a:cubicBezTo>
                  <a:pt x="141387" y="51732"/>
                  <a:pt x="144721" y="55066"/>
                  <a:pt x="148828" y="55066"/>
                </a:cubicBezTo>
                <a:cubicBezTo>
                  <a:pt x="152935" y="55066"/>
                  <a:pt x="156270" y="51732"/>
                  <a:pt x="156270" y="47625"/>
                </a:cubicBezTo>
                <a:cubicBezTo>
                  <a:pt x="156270" y="43518"/>
                  <a:pt x="152935" y="40184"/>
                  <a:pt x="148828" y="40184"/>
                </a:cubicBezTo>
                <a:close/>
                <a:moveTo>
                  <a:pt x="184547" y="40184"/>
                </a:moveTo>
                <a:cubicBezTo>
                  <a:pt x="180440" y="40184"/>
                  <a:pt x="177105" y="43518"/>
                  <a:pt x="177105" y="47625"/>
                </a:cubicBezTo>
                <a:cubicBezTo>
                  <a:pt x="177105" y="51732"/>
                  <a:pt x="180440" y="55066"/>
                  <a:pt x="184547" y="55066"/>
                </a:cubicBezTo>
                <a:cubicBezTo>
                  <a:pt x="188654" y="55066"/>
                  <a:pt x="191988" y="51732"/>
                  <a:pt x="191988" y="47625"/>
                </a:cubicBezTo>
                <a:cubicBezTo>
                  <a:pt x="191988" y="43518"/>
                  <a:pt x="188654" y="40184"/>
                  <a:pt x="184547" y="40184"/>
                </a:cubicBezTo>
                <a:close/>
              </a:path>
            </a:pathLst>
          </a:custGeom>
          <a:solidFill>
            <a:srgbClr val="FF9500"/>
          </a:solidFill>
          <a:ln/>
        </p:spPr>
      </p:sp>
      <p:sp>
        <p:nvSpPr>
          <p:cNvPr id="6" name="Text 3"/>
          <p:cNvSpPr/>
          <p:nvPr/>
        </p:nvSpPr>
        <p:spPr>
          <a:xfrm>
            <a:off x="5800725" y="781050"/>
            <a:ext cx="1885950" cy="266700"/>
          </a:xfrm>
          <a:prstGeom prst="rect">
            <a:avLst/>
          </a:prstGeom>
          <a:noFill/>
          <a:ln/>
        </p:spPr>
        <p:txBody>
          <a:bodyPr wrap="square" lIns="0" tIns="0" rIns="0" bIns="0" rtlCol="0" anchor="ctr"/>
          <a:lstStyle/>
          <a:p>
            <a:pPr>
              <a:lnSpc>
                <a:spcPct val="130000"/>
              </a:lnSpc>
            </a:pPr>
            <a:r>
              <a:rPr lang="en-US" sz="1350" b="1" dirty="0">
                <a:solidFill>
                  <a:srgbClr val="FF9500"/>
                </a:solidFill>
                <a:latin typeface="MiSans" pitchFamily="34" charset="0"/>
                <a:ea typeface="MiSans" pitchFamily="34" charset="-122"/>
                <a:cs typeface="MiSans" pitchFamily="34" charset="-120"/>
              </a:rPr>
              <a:t>BỨC TRANH ĐẶC BIỆT</a:t>
            </a:r>
            <a:endParaRPr lang="en-US" sz="1600" dirty="0"/>
          </a:p>
        </p:txBody>
      </p:sp>
      <p:sp>
        <p:nvSpPr>
          <p:cNvPr id="7" name="Text 4"/>
          <p:cNvSpPr/>
          <p:nvPr/>
        </p:nvSpPr>
        <p:spPr>
          <a:xfrm>
            <a:off x="5257800" y="1276350"/>
            <a:ext cx="6781800" cy="457200"/>
          </a:xfrm>
          <a:prstGeom prst="rect">
            <a:avLst/>
          </a:prstGeom>
          <a:noFill/>
          <a:ln/>
        </p:spPr>
        <p:txBody>
          <a:bodyPr wrap="square" lIns="0" tIns="0" rIns="0" bIns="0" rtlCol="0" anchor="ctr"/>
          <a:lstStyle/>
          <a:p>
            <a:pPr>
              <a:lnSpc>
                <a:spcPct val="80000"/>
              </a:lnSpc>
            </a:pPr>
            <a:r>
              <a:rPr lang="en-US" sz="3600" b="1" dirty="0">
                <a:solidFill>
                  <a:srgbClr val="1D1D1F"/>
                </a:solidFill>
                <a:latin typeface="ZCOOL KuaiLe" pitchFamily="34" charset="0"/>
                <a:ea typeface="ZCOOL KuaiLe" pitchFamily="34" charset="-122"/>
                <a:cs typeface="ZCOOL KuaiLe" pitchFamily="34" charset="-120"/>
              </a:rPr>
              <a:t>Thỏ Con Vẽ Con Mèo</a:t>
            </a:r>
            <a:endParaRPr lang="en-US" sz="1600" dirty="0"/>
          </a:p>
        </p:txBody>
      </p:sp>
      <p:sp>
        <p:nvSpPr>
          <p:cNvPr id="8" name="Shape 5"/>
          <p:cNvSpPr/>
          <p:nvPr/>
        </p:nvSpPr>
        <p:spPr>
          <a:xfrm>
            <a:off x="5257800" y="1885950"/>
            <a:ext cx="914400" cy="76200"/>
          </a:xfrm>
          <a:custGeom>
            <a:avLst/>
            <a:gdLst/>
            <a:ahLst/>
            <a:cxnLst/>
            <a:rect l="l" t="t" r="r" b="b"/>
            <a:pathLst>
              <a:path w="914400" h="76200">
                <a:moveTo>
                  <a:pt x="38100" y="0"/>
                </a:moveTo>
                <a:lnTo>
                  <a:pt x="876300" y="0"/>
                </a:lnTo>
                <a:cubicBezTo>
                  <a:pt x="897328" y="0"/>
                  <a:pt x="914400" y="17072"/>
                  <a:pt x="914400" y="38100"/>
                </a:cubicBezTo>
                <a:lnTo>
                  <a:pt x="914400" y="38100"/>
                </a:lnTo>
                <a:cubicBezTo>
                  <a:pt x="914400" y="59128"/>
                  <a:pt x="897328" y="76200"/>
                  <a:pt x="876300" y="76200"/>
                </a:cubicBezTo>
                <a:lnTo>
                  <a:pt x="38100" y="76200"/>
                </a:lnTo>
                <a:cubicBezTo>
                  <a:pt x="17072" y="76200"/>
                  <a:pt x="0" y="59128"/>
                  <a:pt x="0" y="38100"/>
                </a:cubicBezTo>
                <a:lnTo>
                  <a:pt x="0" y="38100"/>
                </a:lnTo>
                <a:cubicBezTo>
                  <a:pt x="0" y="17072"/>
                  <a:pt x="17072" y="0"/>
                  <a:pt x="38100" y="0"/>
                </a:cubicBezTo>
                <a:close/>
              </a:path>
            </a:pathLst>
          </a:custGeom>
          <a:solidFill>
            <a:srgbClr val="FF9500"/>
          </a:solidFill>
          <a:ln/>
        </p:spPr>
      </p:sp>
      <p:sp>
        <p:nvSpPr>
          <p:cNvPr id="9" name="Shape 6"/>
          <p:cNvSpPr/>
          <p:nvPr/>
        </p:nvSpPr>
        <p:spPr>
          <a:xfrm>
            <a:off x="5257800" y="2190750"/>
            <a:ext cx="6553200" cy="1219200"/>
          </a:xfrm>
          <a:custGeom>
            <a:avLst/>
            <a:gdLst/>
            <a:ahLst/>
            <a:cxnLst/>
            <a:rect l="l" t="t" r="r" b="b"/>
            <a:pathLst>
              <a:path w="6553200" h="1219200">
                <a:moveTo>
                  <a:pt x="152400" y="0"/>
                </a:moveTo>
                <a:lnTo>
                  <a:pt x="6400800" y="0"/>
                </a:lnTo>
                <a:cubicBezTo>
                  <a:pt x="6484912" y="0"/>
                  <a:pt x="6553200" y="68288"/>
                  <a:pt x="6553200" y="152400"/>
                </a:cubicBezTo>
                <a:lnTo>
                  <a:pt x="6553200" y="1066800"/>
                </a:lnTo>
                <a:cubicBezTo>
                  <a:pt x="6553200" y="1150912"/>
                  <a:pt x="6484912" y="1219200"/>
                  <a:pt x="6400800" y="1219200"/>
                </a:cubicBezTo>
                <a:lnTo>
                  <a:pt x="152400" y="1219200"/>
                </a:lnTo>
                <a:cubicBezTo>
                  <a:pt x="68288" y="1219200"/>
                  <a:pt x="0" y="1150912"/>
                  <a:pt x="0" y="1066800"/>
                </a:cubicBezTo>
                <a:lnTo>
                  <a:pt x="0" y="152400"/>
                </a:lnTo>
                <a:cubicBezTo>
                  <a:pt x="0" y="68288"/>
                  <a:pt x="68288" y="0"/>
                  <a:pt x="152400" y="0"/>
                </a:cubicBezTo>
                <a:close/>
              </a:path>
            </a:pathLst>
          </a:custGeom>
          <a:solidFill>
            <a:srgbClr val="FFFFFF"/>
          </a:solidFill>
          <a:ln/>
          <a:effectLst>
            <a:outerShdw blurRad="238125" dist="190500" dir="5400000" algn="bl" rotWithShape="0">
              <a:srgbClr val="000000">
                <a:alpha val="10196"/>
              </a:srgbClr>
            </a:outerShdw>
          </a:effectLst>
        </p:spPr>
      </p:sp>
      <p:sp>
        <p:nvSpPr>
          <p:cNvPr id="10" name="Shape 7"/>
          <p:cNvSpPr/>
          <p:nvPr/>
        </p:nvSpPr>
        <p:spPr>
          <a:xfrm>
            <a:off x="5448300" y="2381250"/>
            <a:ext cx="533400" cy="533400"/>
          </a:xfrm>
          <a:custGeom>
            <a:avLst/>
            <a:gdLst/>
            <a:ahLst/>
            <a:cxnLst/>
            <a:rect l="l" t="t" r="r" b="b"/>
            <a:pathLst>
              <a:path w="533400" h="533400">
                <a:moveTo>
                  <a:pt x="114302" y="0"/>
                </a:moveTo>
                <a:lnTo>
                  <a:pt x="419098" y="0"/>
                </a:lnTo>
                <a:cubicBezTo>
                  <a:pt x="482183" y="0"/>
                  <a:pt x="533400" y="51217"/>
                  <a:pt x="533400" y="114302"/>
                </a:cubicBezTo>
                <a:lnTo>
                  <a:pt x="533400" y="419098"/>
                </a:lnTo>
                <a:cubicBezTo>
                  <a:pt x="533400" y="482183"/>
                  <a:pt x="482183" y="533400"/>
                  <a:pt x="419098" y="533400"/>
                </a:cubicBezTo>
                <a:lnTo>
                  <a:pt x="114302" y="533400"/>
                </a:lnTo>
                <a:cubicBezTo>
                  <a:pt x="51217" y="533400"/>
                  <a:pt x="0" y="482183"/>
                  <a:pt x="0" y="419098"/>
                </a:cubicBezTo>
                <a:lnTo>
                  <a:pt x="0" y="114302"/>
                </a:lnTo>
                <a:cubicBezTo>
                  <a:pt x="0" y="51217"/>
                  <a:pt x="51217" y="0"/>
                  <a:pt x="114302" y="0"/>
                </a:cubicBezTo>
                <a:close/>
              </a:path>
            </a:pathLst>
          </a:custGeom>
          <a:solidFill>
            <a:srgbClr val="FF9500"/>
          </a:solidFill>
          <a:ln/>
        </p:spPr>
      </p:sp>
      <p:sp>
        <p:nvSpPr>
          <p:cNvPr id="11" name="Shape 8"/>
          <p:cNvSpPr/>
          <p:nvPr/>
        </p:nvSpPr>
        <p:spPr>
          <a:xfrm>
            <a:off x="5600700" y="2533650"/>
            <a:ext cx="228600" cy="228600"/>
          </a:xfrm>
          <a:custGeom>
            <a:avLst/>
            <a:gdLst/>
            <a:ahLst/>
            <a:cxnLst/>
            <a:rect l="l" t="t" r="r" b="b"/>
            <a:pathLst>
              <a:path w="228600" h="228600">
                <a:moveTo>
                  <a:pt x="114300" y="0"/>
                </a:moveTo>
                <a:cubicBezTo>
                  <a:pt x="119301" y="0"/>
                  <a:pt x="123989" y="2634"/>
                  <a:pt x="126534" y="6921"/>
                </a:cubicBezTo>
                <a:lnTo>
                  <a:pt x="169396" y="78358"/>
                </a:lnTo>
                <a:cubicBezTo>
                  <a:pt x="172030" y="82778"/>
                  <a:pt x="172120" y="88270"/>
                  <a:pt x="169575" y="92735"/>
                </a:cubicBezTo>
                <a:cubicBezTo>
                  <a:pt x="167030" y="97200"/>
                  <a:pt x="162297" y="100013"/>
                  <a:pt x="157163" y="100013"/>
                </a:cubicBezTo>
                <a:lnTo>
                  <a:pt x="71438" y="100013"/>
                </a:lnTo>
                <a:cubicBezTo>
                  <a:pt x="66303" y="100013"/>
                  <a:pt x="61526" y="97244"/>
                  <a:pt x="59025" y="92779"/>
                </a:cubicBezTo>
                <a:cubicBezTo>
                  <a:pt x="56525" y="88315"/>
                  <a:pt x="56570" y="82823"/>
                  <a:pt x="59204" y="78403"/>
                </a:cubicBezTo>
                <a:lnTo>
                  <a:pt x="102066" y="6965"/>
                </a:lnTo>
                <a:cubicBezTo>
                  <a:pt x="104611" y="2634"/>
                  <a:pt x="109299" y="0"/>
                  <a:pt x="114300" y="0"/>
                </a:cubicBezTo>
                <a:close/>
                <a:moveTo>
                  <a:pt x="57150" y="121444"/>
                </a:moveTo>
                <a:cubicBezTo>
                  <a:pt x="84749" y="121444"/>
                  <a:pt x="107156" y="143851"/>
                  <a:pt x="107156" y="171450"/>
                </a:cubicBezTo>
                <a:cubicBezTo>
                  <a:pt x="107156" y="199049"/>
                  <a:pt x="84749" y="221456"/>
                  <a:pt x="57150" y="221456"/>
                </a:cubicBezTo>
                <a:cubicBezTo>
                  <a:pt x="29551" y="221456"/>
                  <a:pt x="7144" y="199049"/>
                  <a:pt x="7144" y="171450"/>
                </a:cubicBezTo>
                <a:cubicBezTo>
                  <a:pt x="7144" y="143851"/>
                  <a:pt x="29551" y="121444"/>
                  <a:pt x="57150" y="121444"/>
                </a:cubicBezTo>
                <a:close/>
                <a:moveTo>
                  <a:pt x="146447" y="128588"/>
                </a:moveTo>
                <a:lnTo>
                  <a:pt x="196453" y="128588"/>
                </a:lnTo>
                <a:cubicBezTo>
                  <a:pt x="206320" y="128588"/>
                  <a:pt x="214313" y="136580"/>
                  <a:pt x="214313" y="146447"/>
                </a:cubicBezTo>
                <a:lnTo>
                  <a:pt x="214313" y="196453"/>
                </a:lnTo>
                <a:cubicBezTo>
                  <a:pt x="214313" y="206320"/>
                  <a:pt x="206320" y="214313"/>
                  <a:pt x="196453" y="214313"/>
                </a:cubicBezTo>
                <a:lnTo>
                  <a:pt x="146447" y="214313"/>
                </a:lnTo>
                <a:cubicBezTo>
                  <a:pt x="136580" y="214313"/>
                  <a:pt x="128588" y="206320"/>
                  <a:pt x="128588" y="196453"/>
                </a:cubicBezTo>
                <a:lnTo>
                  <a:pt x="128588" y="146447"/>
                </a:lnTo>
                <a:cubicBezTo>
                  <a:pt x="128588" y="136580"/>
                  <a:pt x="136580" y="128588"/>
                  <a:pt x="146447" y="128588"/>
                </a:cubicBezTo>
                <a:close/>
              </a:path>
            </a:pathLst>
          </a:custGeom>
          <a:solidFill>
            <a:srgbClr val="FFFFFF"/>
          </a:solidFill>
          <a:ln/>
        </p:spPr>
      </p:sp>
      <p:sp>
        <p:nvSpPr>
          <p:cNvPr id="12" name="Text 9"/>
          <p:cNvSpPr/>
          <p:nvPr/>
        </p:nvSpPr>
        <p:spPr>
          <a:xfrm>
            <a:off x="6134100" y="2381250"/>
            <a:ext cx="5581650" cy="266700"/>
          </a:xfrm>
          <a:prstGeom prst="rect">
            <a:avLst/>
          </a:prstGeom>
          <a:noFill/>
          <a:ln/>
        </p:spPr>
        <p:txBody>
          <a:bodyPr wrap="square" lIns="0" tIns="0" rIns="0" bIns="0" rtlCol="0" anchor="ctr"/>
          <a:lstStyle/>
          <a:p>
            <a:pPr>
              <a:lnSpc>
                <a:spcPct val="120000"/>
              </a:lnSpc>
            </a:pPr>
            <a:r>
              <a:rPr lang="en-US" sz="1500" b="1" dirty="0" err="1">
                <a:solidFill>
                  <a:srgbClr val="1D1D1F"/>
                </a:solidFill>
                <a:latin typeface="MiSans" pitchFamily="34" charset="0"/>
                <a:ea typeface="MiSans" pitchFamily="34" charset="-122"/>
                <a:cs typeface="MiSans" pitchFamily="34" charset="-120"/>
              </a:rPr>
              <a:t>Từ</a:t>
            </a:r>
            <a:r>
              <a:rPr lang="en-US" sz="1500" b="1" dirty="0">
                <a:solidFill>
                  <a:srgbClr val="1D1D1F"/>
                </a:solidFill>
                <a:latin typeface="MiSans" pitchFamily="34" charset="0"/>
                <a:ea typeface="MiSans" pitchFamily="34" charset="-122"/>
                <a:cs typeface="MiSans" pitchFamily="34" charset="-120"/>
              </a:rPr>
              <a:t> </a:t>
            </a:r>
            <a:r>
              <a:rPr lang="en-US" sz="1500" b="1" dirty="0" err="1">
                <a:solidFill>
                  <a:srgbClr val="1D1D1F"/>
                </a:solidFill>
                <a:latin typeface="MiSans" pitchFamily="34" charset="0"/>
                <a:ea typeface="MiSans" pitchFamily="34" charset="-122"/>
                <a:cs typeface="MiSans" pitchFamily="34" charset="-120"/>
              </a:rPr>
              <a:t>nhiều</a:t>
            </a:r>
            <a:r>
              <a:rPr lang="en-US" sz="1500" b="1" dirty="0">
                <a:solidFill>
                  <a:srgbClr val="1D1D1F"/>
                </a:solidFill>
                <a:latin typeface="MiSans" pitchFamily="34" charset="0"/>
                <a:ea typeface="MiSans" pitchFamily="34" charset="-122"/>
                <a:cs typeface="MiSans" pitchFamily="34" charset="-120"/>
              </a:rPr>
              <a:t> </a:t>
            </a:r>
            <a:r>
              <a:rPr lang="en-US" sz="1500" b="1" dirty="0" err="1">
                <a:solidFill>
                  <a:srgbClr val="1D1D1F"/>
                </a:solidFill>
                <a:latin typeface="MiSans" pitchFamily="34" charset="0"/>
                <a:ea typeface="MiSans" pitchFamily="34" charset="-122"/>
                <a:cs typeface="MiSans" pitchFamily="34" charset="-120"/>
              </a:rPr>
              <a:t>hình</a:t>
            </a:r>
            <a:r>
              <a:rPr lang="en-US" sz="1500" b="1" dirty="0">
                <a:solidFill>
                  <a:srgbClr val="1D1D1F"/>
                </a:solidFill>
                <a:latin typeface="MiSans" pitchFamily="34" charset="0"/>
                <a:ea typeface="MiSans" pitchFamily="34" charset="-122"/>
                <a:cs typeface="MiSans" pitchFamily="34" charset="-120"/>
              </a:rPr>
              <a:t> </a:t>
            </a:r>
            <a:r>
              <a:rPr lang="en-US" sz="1500" b="1" dirty="0" err="1">
                <a:solidFill>
                  <a:srgbClr val="1D1D1F"/>
                </a:solidFill>
                <a:latin typeface="MiSans" pitchFamily="34" charset="0"/>
                <a:ea typeface="MiSans" pitchFamily="34" charset="-122"/>
                <a:cs typeface="MiSans" pitchFamily="34" charset="-120"/>
              </a:rPr>
              <a:t>học</a:t>
            </a:r>
            <a:endParaRPr lang="en-US" sz="1600" dirty="0"/>
          </a:p>
        </p:txBody>
      </p:sp>
      <p:sp>
        <p:nvSpPr>
          <p:cNvPr id="13" name="Text 10"/>
          <p:cNvSpPr/>
          <p:nvPr/>
        </p:nvSpPr>
        <p:spPr>
          <a:xfrm>
            <a:off x="6134100" y="2724150"/>
            <a:ext cx="5562600" cy="495300"/>
          </a:xfrm>
          <a:prstGeom prst="rect">
            <a:avLst/>
          </a:prstGeom>
          <a:noFill/>
          <a:ln/>
        </p:spPr>
        <p:txBody>
          <a:bodyPr wrap="square" lIns="0" tIns="0" rIns="0" bIns="0" rtlCol="0" anchor="ctr"/>
          <a:lstStyle/>
          <a:p>
            <a:pPr>
              <a:lnSpc>
                <a:spcPct val="140000"/>
              </a:lnSpc>
            </a:pPr>
            <a:r>
              <a:rPr lang="en-US" sz="1200" dirty="0">
                <a:solidFill>
                  <a:srgbClr val="1D1D1F">
                    <a:alpha val="70000"/>
                  </a:srgbClr>
                </a:solidFill>
                <a:latin typeface="MiSans" pitchFamily="34" charset="0"/>
                <a:ea typeface="MiSans" pitchFamily="34" charset="-122"/>
                <a:cs typeface="MiSans" pitchFamily="34" charset="-120"/>
              </a:rPr>
              <a:t>Thỏ con vẽ con mèo từ hình tròn (đầu), hình tam giác (tai), và các đường cong (thân, đuôi). Bức tranh mèo trông thật sống động!</a:t>
            </a:r>
            <a:endParaRPr lang="en-US" sz="1600" dirty="0"/>
          </a:p>
        </p:txBody>
      </p:sp>
      <p:sp>
        <p:nvSpPr>
          <p:cNvPr id="14" name="Shape 11"/>
          <p:cNvSpPr/>
          <p:nvPr/>
        </p:nvSpPr>
        <p:spPr>
          <a:xfrm>
            <a:off x="5257800" y="3562350"/>
            <a:ext cx="6553200" cy="1219200"/>
          </a:xfrm>
          <a:custGeom>
            <a:avLst/>
            <a:gdLst/>
            <a:ahLst/>
            <a:cxnLst/>
            <a:rect l="l" t="t" r="r" b="b"/>
            <a:pathLst>
              <a:path w="6553200" h="1219200">
                <a:moveTo>
                  <a:pt x="152400" y="0"/>
                </a:moveTo>
                <a:lnTo>
                  <a:pt x="6400800" y="0"/>
                </a:lnTo>
                <a:cubicBezTo>
                  <a:pt x="6484912" y="0"/>
                  <a:pt x="6553200" y="68288"/>
                  <a:pt x="6553200" y="152400"/>
                </a:cubicBezTo>
                <a:lnTo>
                  <a:pt x="6553200" y="1066800"/>
                </a:lnTo>
                <a:cubicBezTo>
                  <a:pt x="6553200" y="1150912"/>
                  <a:pt x="6484912" y="1219200"/>
                  <a:pt x="6400800" y="1219200"/>
                </a:cubicBezTo>
                <a:lnTo>
                  <a:pt x="152400" y="1219200"/>
                </a:lnTo>
                <a:cubicBezTo>
                  <a:pt x="68288" y="1219200"/>
                  <a:pt x="0" y="1150912"/>
                  <a:pt x="0" y="1066800"/>
                </a:cubicBezTo>
                <a:lnTo>
                  <a:pt x="0" y="152400"/>
                </a:lnTo>
                <a:cubicBezTo>
                  <a:pt x="0" y="68288"/>
                  <a:pt x="68288" y="0"/>
                  <a:pt x="152400" y="0"/>
                </a:cubicBezTo>
                <a:close/>
              </a:path>
            </a:pathLst>
          </a:custGeom>
          <a:solidFill>
            <a:srgbClr val="FFFFFF"/>
          </a:solidFill>
          <a:ln/>
          <a:effectLst>
            <a:outerShdw blurRad="238125" dist="190500" dir="5400000" algn="bl" rotWithShape="0">
              <a:srgbClr val="000000">
                <a:alpha val="10196"/>
              </a:srgbClr>
            </a:outerShdw>
          </a:effectLst>
        </p:spPr>
      </p:sp>
      <p:sp>
        <p:nvSpPr>
          <p:cNvPr id="15" name="Shape 12"/>
          <p:cNvSpPr/>
          <p:nvPr/>
        </p:nvSpPr>
        <p:spPr>
          <a:xfrm>
            <a:off x="5448300" y="3752850"/>
            <a:ext cx="533400" cy="533400"/>
          </a:xfrm>
          <a:custGeom>
            <a:avLst/>
            <a:gdLst/>
            <a:ahLst/>
            <a:cxnLst/>
            <a:rect l="l" t="t" r="r" b="b"/>
            <a:pathLst>
              <a:path w="533400" h="533400">
                <a:moveTo>
                  <a:pt x="114302" y="0"/>
                </a:moveTo>
                <a:lnTo>
                  <a:pt x="419098" y="0"/>
                </a:lnTo>
                <a:cubicBezTo>
                  <a:pt x="482183" y="0"/>
                  <a:pt x="533400" y="51217"/>
                  <a:pt x="533400" y="114302"/>
                </a:cubicBezTo>
                <a:lnTo>
                  <a:pt x="533400" y="419098"/>
                </a:lnTo>
                <a:cubicBezTo>
                  <a:pt x="533400" y="482183"/>
                  <a:pt x="482183" y="533400"/>
                  <a:pt x="419098" y="533400"/>
                </a:cubicBezTo>
                <a:lnTo>
                  <a:pt x="114302" y="533400"/>
                </a:lnTo>
                <a:cubicBezTo>
                  <a:pt x="51217" y="533400"/>
                  <a:pt x="0" y="482183"/>
                  <a:pt x="0" y="419098"/>
                </a:cubicBezTo>
                <a:lnTo>
                  <a:pt x="0" y="114302"/>
                </a:lnTo>
                <a:cubicBezTo>
                  <a:pt x="0" y="51217"/>
                  <a:pt x="51217" y="0"/>
                  <a:pt x="114302" y="0"/>
                </a:cubicBezTo>
                <a:close/>
              </a:path>
            </a:pathLst>
          </a:custGeom>
          <a:solidFill>
            <a:srgbClr val="34C759"/>
          </a:solidFill>
          <a:ln/>
        </p:spPr>
      </p:sp>
      <p:sp>
        <p:nvSpPr>
          <p:cNvPr id="16" name="Shape 13"/>
          <p:cNvSpPr/>
          <p:nvPr/>
        </p:nvSpPr>
        <p:spPr>
          <a:xfrm>
            <a:off x="5600700" y="3905250"/>
            <a:ext cx="228600" cy="228600"/>
          </a:xfrm>
          <a:custGeom>
            <a:avLst/>
            <a:gdLst/>
            <a:ahLst/>
            <a:cxnLst/>
            <a:rect l="l" t="t" r="r" b="b"/>
            <a:pathLst>
              <a:path w="228600" h="228600">
                <a:moveTo>
                  <a:pt x="228600" y="114300"/>
                </a:moveTo>
                <a:cubicBezTo>
                  <a:pt x="228600" y="114702"/>
                  <a:pt x="228600" y="115104"/>
                  <a:pt x="228600" y="115506"/>
                </a:cubicBezTo>
                <a:cubicBezTo>
                  <a:pt x="228421" y="131802"/>
                  <a:pt x="213598" y="142875"/>
                  <a:pt x="197301" y="142875"/>
                </a:cubicBezTo>
                <a:lnTo>
                  <a:pt x="153591" y="142875"/>
                </a:lnTo>
                <a:cubicBezTo>
                  <a:pt x="141759" y="142875"/>
                  <a:pt x="132159" y="152474"/>
                  <a:pt x="132159" y="164306"/>
                </a:cubicBezTo>
                <a:cubicBezTo>
                  <a:pt x="132159" y="165824"/>
                  <a:pt x="132338" y="167298"/>
                  <a:pt x="132606" y="168726"/>
                </a:cubicBezTo>
                <a:cubicBezTo>
                  <a:pt x="133543" y="173281"/>
                  <a:pt x="135508" y="177656"/>
                  <a:pt x="137428" y="182076"/>
                </a:cubicBezTo>
                <a:cubicBezTo>
                  <a:pt x="140151" y="188238"/>
                  <a:pt x="142830" y="194355"/>
                  <a:pt x="142830" y="200829"/>
                </a:cubicBezTo>
                <a:cubicBezTo>
                  <a:pt x="142830" y="215027"/>
                  <a:pt x="133186" y="227930"/>
                  <a:pt x="118988" y="228511"/>
                </a:cubicBezTo>
                <a:cubicBezTo>
                  <a:pt x="117425" y="228555"/>
                  <a:pt x="115863" y="228600"/>
                  <a:pt x="114255" y="228600"/>
                </a:cubicBezTo>
                <a:cubicBezTo>
                  <a:pt x="51122" y="228600"/>
                  <a:pt x="-45" y="177433"/>
                  <a:pt x="-45" y="114300"/>
                </a:cubicBezTo>
                <a:cubicBezTo>
                  <a:pt x="-45" y="51167"/>
                  <a:pt x="51167" y="0"/>
                  <a:pt x="114300" y="0"/>
                </a:cubicBezTo>
                <a:cubicBezTo>
                  <a:pt x="177433" y="0"/>
                  <a:pt x="228600" y="51167"/>
                  <a:pt x="228600" y="114300"/>
                </a:cubicBezTo>
                <a:close/>
                <a:moveTo>
                  <a:pt x="57150" y="128588"/>
                </a:moveTo>
                <a:cubicBezTo>
                  <a:pt x="57150" y="120702"/>
                  <a:pt x="50748" y="114300"/>
                  <a:pt x="42863" y="114300"/>
                </a:cubicBezTo>
                <a:cubicBezTo>
                  <a:pt x="34977" y="114300"/>
                  <a:pt x="28575" y="120702"/>
                  <a:pt x="28575" y="128588"/>
                </a:cubicBezTo>
                <a:cubicBezTo>
                  <a:pt x="28575" y="136473"/>
                  <a:pt x="34977" y="142875"/>
                  <a:pt x="42863" y="142875"/>
                </a:cubicBezTo>
                <a:cubicBezTo>
                  <a:pt x="50748" y="142875"/>
                  <a:pt x="57150" y="136473"/>
                  <a:pt x="57150" y="128588"/>
                </a:cubicBezTo>
                <a:close/>
                <a:moveTo>
                  <a:pt x="57150" y="85725"/>
                </a:moveTo>
                <a:cubicBezTo>
                  <a:pt x="65035" y="85725"/>
                  <a:pt x="71438" y="79323"/>
                  <a:pt x="71438" y="71438"/>
                </a:cubicBezTo>
                <a:cubicBezTo>
                  <a:pt x="71438" y="63552"/>
                  <a:pt x="65035" y="57150"/>
                  <a:pt x="57150" y="57150"/>
                </a:cubicBezTo>
                <a:cubicBezTo>
                  <a:pt x="49265" y="57150"/>
                  <a:pt x="42863" y="63552"/>
                  <a:pt x="42863" y="71438"/>
                </a:cubicBezTo>
                <a:cubicBezTo>
                  <a:pt x="42863" y="79323"/>
                  <a:pt x="49265" y="85725"/>
                  <a:pt x="57150" y="85725"/>
                </a:cubicBezTo>
                <a:close/>
                <a:moveTo>
                  <a:pt x="128588" y="42863"/>
                </a:moveTo>
                <a:cubicBezTo>
                  <a:pt x="128588" y="34977"/>
                  <a:pt x="122185" y="28575"/>
                  <a:pt x="114300" y="28575"/>
                </a:cubicBezTo>
                <a:cubicBezTo>
                  <a:pt x="106415" y="28575"/>
                  <a:pt x="100013" y="34977"/>
                  <a:pt x="100013" y="42863"/>
                </a:cubicBezTo>
                <a:cubicBezTo>
                  <a:pt x="100013" y="50748"/>
                  <a:pt x="106415" y="57150"/>
                  <a:pt x="114300" y="57150"/>
                </a:cubicBezTo>
                <a:cubicBezTo>
                  <a:pt x="122185" y="57150"/>
                  <a:pt x="128588" y="50748"/>
                  <a:pt x="128588" y="42863"/>
                </a:cubicBezTo>
                <a:close/>
                <a:moveTo>
                  <a:pt x="171450" y="85725"/>
                </a:moveTo>
                <a:cubicBezTo>
                  <a:pt x="179335" y="85725"/>
                  <a:pt x="185738" y="79323"/>
                  <a:pt x="185738" y="71438"/>
                </a:cubicBezTo>
                <a:cubicBezTo>
                  <a:pt x="185738" y="63552"/>
                  <a:pt x="179335" y="57150"/>
                  <a:pt x="171450" y="57150"/>
                </a:cubicBezTo>
                <a:cubicBezTo>
                  <a:pt x="163565" y="57150"/>
                  <a:pt x="157163" y="63552"/>
                  <a:pt x="157163" y="71438"/>
                </a:cubicBezTo>
                <a:cubicBezTo>
                  <a:pt x="157163" y="79323"/>
                  <a:pt x="163565" y="85725"/>
                  <a:pt x="171450" y="85725"/>
                </a:cubicBezTo>
                <a:close/>
              </a:path>
            </a:pathLst>
          </a:custGeom>
          <a:solidFill>
            <a:srgbClr val="FFFFFF"/>
          </a:solidFill>
          <a:ln/>
        </p:spPr>
      </p:sp>
      <p:sp>
        <p:nvSpPr>
          <p:cNvPr id="17" name="Text 14"/>
          <p:cNvSpPr/>
          <p:nvPr/>
        </p:nvSpPr>
        <p:spPr>
          <a:xfrm>
            <a:off x="6134100" y="3752850"/>
            <a:ext cx="5581650" cy="266700"/>
          </a:xfrm>
          <a:prstGeom prst="rect">
            <a:avLst/>
          </a:prstGeom>
          <a:noFill/>
          <a:ln/>
        </p:spPr>
        <p:txBody>
          <a:bodyPr wrap="square" lIns="0" tIns="0" rIns="0" bIns="0" rtlCol="0" anchor="ctr"/>
          <a:lstStyle/>
          <a:p>
            <a:pPr>
              <a:lnSpc>
                <a:spcPct val="120000"/>
              </a:lnSpc>
            </a:pPr>
            <a:r>
              <a:rPr lang="en-US" sz="1500" b="1" dirty="0">
                <a:solidFill>
                  <a:srgbClr val="1D1D1F"/>
                </a:solidFill>
                <a:latin typeface="MiSans" pitchFamily="34" charset="0"/>
                <a:ea typeface="MiSans" pitchFamily="34" charset="-122"/>
                <a:cs typeface="MiSans" pitchFamily="34" charset="-120"/>
              </a:rPr>
              <a:t>Chi </a:t>
            </a:r>
            <a:r>
              <a:rPr lang="en-US" sz="1500" b="1" dirty="0" err="1">
                <a:solidFill>
                  <a:srgbClr val="1D1D1F"/>
                </a:solidFill>
                <a:latin typeface="MiSans" pitchFamily="34" charset="0"/>
                <a:ea typeface="MiSans" pitchFamily="34" charset="-122"/>
                <a:cs typeface="MiSans" pitchFamily="34" charset="-120"/>
              </a:rPr>
              <a:t>tiết</a:t>
            </a:r>
            <a:r>
              <a:rPr lang="en-US" sz="1500" b="1" dirty="0">
                <a:solidFill>
                  <a:srgbClr val="1D1D1F"/>
                </a:solidFill>
                <a:latin typeface="MiSans" pitchFamily="34" charset="0"/>
                <a:ea typeface="MiSans" pitchFamily="34" charset="-122"/>
                <a:cs typeface="MiSans" pitchFamily="34" charset="-120"/>
              </a:rPr>
              <a:t> </a:t>
            </a:r>
            <a:r>
              <a:rPr lang="en-US" sz="1500" b="1" dirty="0" err="1">
                <a:solidFill>
                  <a:srgbClr val="1D1D1F"/>
                </a:solidFill>
                <a:latin typeface="MiSans" pitchFamily="34" charset="0"/>
                <a:ea typeface="MiSans" pitchFamily="34" charset="-122"/>
                <a:cs typeface="MiSans" pitchFamily="34" charset="-120"/>
              </a:rPr>
              <a:t>sống</a:t>
            </a:r>
            <a:r>
              <a:rPr lang="en-US" sz="1500" b="1" dirty="0">
                <a:solidFill>
                  <a:srgbClr val="1D1D1F"/>
                </a:solidFill>
                <a:latin typeface="MiSans" pitchFamily="34" charset="0"/>
                <a:ea typeface="MiSans" pitchFamily="34" charset="-122"/>
                <a:cs typeface="MiSans" pitchFamily="34" charset="-120"/>
              </a:rPr>
              <a:t> </a:t>
            </a:r>
            <a:r>
              <a:rPr lang="en-US" sz="1500" b="1" dirty="0" err="1">
                <a:solidFill>
                  <a:srgbClr val="1D1D1F"/>
                </a:solidFill>
                <a:latin typeface="MiSans" pitchFamily="34" charset="0"/>
                <a:ea typeface="MiSans" pitchFamily="34" charset="-122"/>
                <a:cs typeface="MiSans" pitchFamily="34" charset="-120"/>
              </a:rPr>
              <a:t>động</a:t>
            </a:r>
            <a:endParaRPr lang="en-US" sz="1600" dirty="0"/>
          </a:p>
        </p:txBody>
      </p:sp>
      <p:sp>
        <p:nvSpPr>
          <p:cNvPr id="18" name="Text 15"/>
          <p:cNvSpPr/>
          <p:nvPr/>
        </p:nvSpPr>
        <p:spPr>
          <a:xfrm>
            <a:off x="6134100" y="4095750"/>
            <a:ext cx="5562600" cy="495300"/>
          </a:xfrm>
          <a:prstGeom prst="rect">
            <a:avLst/>
          </a:prstGeom>
          <a:noFill/>
          <a:ln/>
        </p:spPr>
        <p:txBody>
          <a:bodyPr wrap="square" lIns="0" tIns="0" rIns="0" bIns="0" rtlCol="0" anchor="ctr"/>
          <a:lstStyle/>
          <a:p>
            <a:pPr>
              <a:lnSpc>
                <a:spcPct val="140000"/>
              </a:lnSpc>
            </a:pPr>
            <a:r>
              <a:rPr lang="en-US" sz="1200" dirty="0">
                <a:solidFill>
                  <a:srgbClr val="1D1D1F">
                    <a:alpha val="70000"/>
                  </a:srgbClr>
                </a:solidFill>
                <a:latin typeface="MiSans" pitchFamily="34" charset="0"/>
                <a:ea typeface="MiSans" pitchFamily="34" charset="-122"/>
                <a:cs typeface="MiSans" pitchFamily="34" charset="-120"/>
              </a:rPr>
              <a:t>Thỏ con vẽ đôi tai nhọn, bộ ria dài, đuôi cong và đôi mắt tinh nghịch. Con mèo trông như sắp nhảy ra khỏi tranh vậy!</a:t>
            </a:r>
            <a:endParaRPr lang="en-US" sz="1600" dirty="0"/>
          </a:p>
        </p:txBody>
      </p:sp>
      <p:sp>
        <p:nvSpPr>
          <p:cNvPr id="19" name="Shape 16"/>
          <p:cNvSpPr/>
          <p:nvPr/>
        </p:nvSpPr>
        <p:spPr>
          <a:xfrm>
            <a:off x="5257800" y="4933950"/>
            <a:ext cx="6553200" cy="1219200"/>
          </a:xfrm>
          <a:custGeom>
            <a:avLst/>
            <a:gdLst/>
            <a:ahLst/>
            <a:cxnLst/>
            <a:rect l="l" t="t" r="r" b="b"/>
            <a:pathLst>
              <a:path w="6553200" h="1219200">
                <a:moveTo>
                  <a:pt x="152400" y="0"/>
                </a:moveTo>
                <a:lnTo>
                  <a:pt x="6400800" y="0"/>
                </a:lnTo>
                <a:cubicBezTo>
                  <a:pt x="6484912" y="0"/>
                  <a:pt x="6553200" y="68288"/>
                  <a:pt x="6553200" y="152400"/>
                </a:cubicBezTo>
                <a:lnTo>
                  <a:pt x="6553200" y="1066800"/>
                </a:lnTo>
                <a:cubicBezTo>
                  <a:pt x="6553200" y="1150912"/>
                  <a:pt x="6484912" y="1219200"/>
                  <a:pt x="6400800" y="1219200"/>
                </a:cubicBezTo>
                <a:lnTo>
                  <a:pt x="152400" y="1219200"/>
                </a:lnTo>
                <a:cubicBezTo>
                  <a:pt x="68288" y="1219200"/>
                  <a:pt x="0" y="1150912"/>
                  <a:pt x="0" y="1066800"/>
                </a:cubicBezTo>
                <a:lnTo>
                  <a:pt x="0" y="152400"/>
                </a:lnTo>
                <a:cubicBezTo>
                  <a:pt x="0" y="68288"/>
                  <a:pt x="68288" y="0"/>
                  <a:pt x="152400" y="0"/>
                </a:cubicBezTo>
                <a:close/>
              </a:path>
            </a:pathLst>
          </a:custGeom>
          <a:solidFill>
            <a:srgbClr val="FFFFFF"/>
          </a:solidFill>
          <a:ln/>
          <a:effectLst>
            <a:outerShdw blurRad="238125" dist="190500" dir="5400000" algn="bl" rotWithShape="0">
              <a:srgbClr val="000000">
                <a:alpha val="10196"/>
              </a:srgbClr>
            </a:outerShdw>
          </a:effectLst>
        </p:spPr>
      </p:sp>
      <p:sp>
        <p:nvSpPr>
          <p:cNvPr id="20" name="Shape 17"/>
          <p:cNvSpPr/>
          <p:nvPr/>
        </p:nvSpPr>
        <p:spPr>
          <a:xfrm>
            <a:off x="5448300" y="5124450"/>
            <a:ext cx="533400" cy="533400"/>
          </a:xfrm>
          <a:custGeom>
            <a:avLst/>
            <a:gdLst/>
            <a:ahLst/>
            <a:cxnLst/>
            <a:rect l="l" t="t" r="r" b="b"/>
            <a:pathLst>
              <a:path w="533400" h="533400">
                <a:moveTo>
                  <a:pt x="114302" y="0"/>
                </a:moveTo>
                <a:lnTo>
                  <a:pt x="419098" y="0"/>
                </a:lnTo>
                <a:cubicBezTo>
                  <a:pt x="482183" y="0"/>
                  <a:pt x="533400" y="51217"/>
                  <a:pt x="533400" y="114302"/>
                </a:cubicBezTo>
                <a:lnTo>
                  <a:pt x="533400" y="419098"/>
                </a:lnTo>
                <a:cubicBezTo>
                  <a:pt x="533400" y="482183"/>
                  <a:pt x="482183" y="533400"/>
                  <a:pt x="419098" y="533400"/>
                </a:cubicBezTo>
                <a:lnTo>
                  <a:pt x="114302" y="533400"/>
                </a:lnTo>
                <a:cubicBezTo>
                  <a:pt x="51217" y="533400"/>
                  <a:pt x="0" y="482183"/>
                  <a:pt x="0" y="419098"/>
                </a:cubicBezTo>
                <a:lnTo>
                  <a:pt x="0" y="114302"/>
                </a:lnTo>
                <a:cubicBezTo>
                  <a:pt x="0" y="51217"/>
                  <a:pt x="51217" y="0"/>
                  <a:pt x="114302" y="0"/>
                </a:cubicBezTo>
                <a:close/>
              </a:path>
            </a:pathLst>
          </a:custGeom>
          <a:solidFill>
            <a:srgbClr val="5AC8FA"/>
          </a:solidFill>
          <a:ln/>
        </p:spPr>
      </p:sp>
      <p:sp>
        <p:nvSpPr>
          <p:cNvPr id="21" name="Shape 18"/>
          <p:cNvSpPr/>
          <p:nvPr/>
        </p:nvSpPr>
        <p:spPr>
          <a:xfrm>
            <a:off x="5600700" y="5276850"/>
            <a:ext cx="228600" cy="228600"/>
          </a:xfrm>
          <a:custGeom>
            <a:avLst/>
            <a:gdLst/>
            <a:ahLst/>
            <a:cxnLst/>
            <a:rect l="l" t="t" r="r" b="b"/>
            <a:pathLst>
              <a:path w="228600" h="228600">
                <a:moveTo>
                  <a:pt x="64428" y="0"/>
                </a:moveTo>
                <a:lnTo>
                  <a:pt x="164440" y="0"/>
                </a:lnTo>
                <a:cubicBezTo>
                  <a:pt x="176272" y="0"/>
                  <a:pt x="185916" y="9733"/>
                  <a:pt x="185470" y="21521"/>
                </a:cubicBezTo>
                <a:cubicBezTo>
                  <a:pt x="185380" y="23887"/>
                  <a:pt x="185291" y="26253"/>
                  <a:pt x="185157" y="28575"/>
                </a:cubicBezTo>
                <a:lnTo>
                  <a:pt x="207303" y="28575"/>
                </a:lnTo>
                <a:cubicBezTo>
                  <a:pt x="218956" y="28575"/>
                  <a:pt x="229225" y="38219"/>
                  <a:pt x="228332" y="50810"/>
                </a:cubicBezTo>
                <a:cubicBezTo>
                  <a:pt x="224983" y="97110"/>
                  <a:pt x="201320" y="122560"/>
                  <a:pt x="175647" y="135865"/>
                </a:cubicBezTo>
                <a:cubicBezTo>
                  <a:pt x="168593" y="139526"/>
                  <a:pt x="161404" y="142250"/>
                  <a:pt x="154573" y="144259"/>
                </a:cubicBezTo>
                <a:cubicBezTo>
                  <a:pt x="145554" y="157029"/>
                  <a:pt x="136178" y="163770"/>
                  <a:pt x="128721" y="167387"/>
                </a:cubicBezTo>
                <a:lnTo>
                  <a:pt x="128721" y="200025"/>
                </a:lnTo>
                <a:lnTo>
                  <a:pt x="157296" y="200025"/>
                </a:lnTo>
                <a:cubicBezTo>
                  <a:pt x="165199" y="200025"/>
                  <a:pt x="171584" y="206410"/>
                  <a:pt x="171584" y="214313"/>
                </a:cubicBezTo>
                <a:cubicBezTo>
                  <a:pt x="171584" y="222215"/>
                  <a:pt x="165199" y="228600"/>
                  <a:pt x="157296" y="228600"/>
                </a:cubicBezTo>
                <a:lnTo>
                  <a:pt x="71571" y="228600"/>
                </a:lnTo>
                <a:cubicBezTo>
                  <a:pt x="63669" y="228600"/>
                  <a:pt x="57284" y="222215"/>
                  <a:pt x="57284" y="214313"/>
                </a:cubicBezTo>
                <a:cubicBezTo>
                  <a:pt x="57284" y="206410"/>
                  <a:pt x="63669" y="200025"/>
                  <a:pt x="71571" y="200025"/>
                </a:cubicBezTo>
                <a:lnTo>
                  <a:pt x="100146" y="200025"/>
                </a:lnTo>
                <a:lnTo>
                  <a:pt x="100146" y="167387"/>
                </a:lnTo>
                <a:cubicBezTo>
                  <a:pt x="93003" y="163949"/>
                  <a:pt x="84118" y="157564"/>
                  <a:pt x="75456" y="145822"/>
                </a:cubicBezTo>
                <a:cubicBezTo>
                  <a:pt x="67241" y="143679"/>
                  <a:pt x="58311" y="140419"/>
                  <a:pt x="49604" y="135508"/>
                </a:cubicBezTo>
                <a:cubicBezTo>
                  <a:pt x="25450" y="121980"/>
                  <a:pt x="3661" y="96485"/>
                  <a:pt x="536" y="50721"/>
                </a:cubicBezTo>
                <a:cubicBezTo>
                  <a:pt x="-313" y="38174"/>
                  <a:pt x="9912" y="28530"/>
                  <a:pt x="21565" y="28530"/>
                </a:cubicBezTo>
                <a:lnTo>
                  <a:pt x="43711" y="28530"/>
                </a:lnTo>
                <a:cubicBezTo>
                  <a:pt x="43577" y="26209"/>
                  <a:pt x="43488" y="23887"/>
                  <a:pt x="43398" y="21476"/>
                </a:cubicBezTo>
                <a:cubicBezTo>
                  <a:pt x="42952" y="9644"/>
                  <a:pt x="52596" y="-45"/>
                  <a:pt x="64428" y="-45"/>
                </a:cubicBezTo>
                <a:close/>
                <a:moveTo>
                  <a:pt x="45318" y="50006"/>
                </a:moveTo>
                <a:lnTo>
                  <a:pt x="21922" y="50006"/>
                </a:lnTo>
                <a:cubicBezTo>
                  <a:pt x="24691" y="87823"/>
                  <a:pt x="42059" y="106754"/>
                  <a:pt x="59963" y="116800"/>
                </a:cubicBezTo>
                <a:cubicBezTo>
                  <a:pt x="53533" y="100146"/>
                  <a:pt x="48220" y="78403"/>
                  <a:pt x="45318" y="50006"/>
                </a:cubicBezTo>
                <a:close/>
                <a:moveTo>
                  <a:pt x="169664" y="114657"/>
                </a:moveTo>
                <a:cubicBezTo>
                  <a:pt x="187747" y="104031"/>
                  <a:pt x="204088" y="85145"/>
                  <a:pt x="206856" y="50006"/>
                </a:cubicBezTo>
                <a:lnTo>
                  <a:pt x="183505" y="50006"/>
                </a:lnTo>
                <a:cubicBezTo>
                  <a:pt x="180737" y="77197"/>
                  <a:pt x="175736" y="98316"/>
                  <a:pt x="169664" y="114657"/>
                </a:cubicBezTo>
                <a:close/>
              </a:path>
            </a:pathLst>
          </a:custGeom>
          <a:solidFill>
            <a:srgbClr val="FFFFFF"/>
          </a:solidFill>
          <a:ln/>
        </p:spPr>
      </p:sp>
      <p:sp>
        <p:nvSpPr>
          <p:cNvPr id="22" name="Text 19"/>
          <p:cNvSpPr/>
          <p:nvPr/>
        </p:nvSpPr>
        <p:spPr>
          <a:xfrm>
            <a:off x="6134100" y="5124450"/>
            <a:ext cx="5581650" cy="266700"/>
          </a:xfrm>
          <a:prstGeom prst="rect">
            <a:avLst/>
          </a:prstGeom>
          <a:noFill/>
          <a:ln/>
        </p:spPr>
        <p:txBody>
          <a:bodyPr wrap="square" lIns="0" tIns="0" rIns="0" bIns="0" rtlCol="0" anchor="ctr"/>
          <a:lstStyle/>
          <a:p>
            <a:pPr>
              <a:lnSpc>
                <a:spcPct val="120000"/>
              </a:lnSpc>
            </a:pPr>
            <a:r>
              <a:rPr lang="en-US" sz="1500" b="1" dirty="0" err="1">
                <a:solidFill>
                  <a:srgbClr val="1D1D1F"/>
                </a:solidFill>
                <a:latin typeface="MiSans" pitchFamily="34" charset="0"/>
                <a:ea typeface="MiSans" pitchFamily="34" charset="-122"/>
                <a:cs typeface="MiSans" pitchFamily="34" charset="-120"/>
              </a:rPr>
              <a:t>Tác</a:t>
            </a:r>
            <a:r>
              <a:rPr lang="en-US" sz="1500" b="1" dirty="0">
                <a:solidFill>
                  <a:srgbClr val="1D1D1F"/>
                </a:solidFill>
                <a:latin typeface="MiSans" pitchFamily="34" charset="0"/>
                <a:ea typeface="MiSans" pitchFamily="34" charset="-122"/>
                <a:cs typeface="MiSans" pitchFamily="34" charset="-120"/>
              </a:rPr>
              <a:t> </a:t>
            </a:r>
            <a:r>
              <a:rPr lang="en-US" sz="1500" b="1" dirty="0" err="1">
                <a:solidFill>
                  <a:srgbClr val="1D1D1F"/>
                </a:solidFill>
                <a:latin typeface="MiSans" pitchFamily="34" charset="0"/>
                <a:ea typeface="MiSans" pitchFamily="34" charset="-122"/>
                <a:cs typeface="MiSans" pitchFamily="34" charset="-120"/>
              </a:rPr>
              <a:t>phẩm</a:t>
            </a:r>
            <a:r>
              <a:rPr lang="en-US" sz="1500" b="1" dirty="0">
                <a:solidFill>
                  <a:srgbClr val="1D1D1F"/>
                </a:solidFill>
                <a:latin typeface="MiSans" pitchFamily="34" charset="0"/>
                <a:ea typeface="MiSans" pitchFamily="34" charset="-122"/>
                <a:cs typeface="MiSans" pitchFamily="34" charset="-120"/>
              </a:rPr>
              <a:t> </a:t>
            </a:r>
            <a:r>
              <a:rPr lang="en-US" sz="1500" b="1" dirty="0" err="1">
                <a:solidFill>
                  <a:srgbClr val="1D1D1F"/>
                </a:solidFill>
                <a:latin typeface="MiSans" pitchFamily="34" charset="0"/>
                <a:ea typeface="MiSans" pitchFamily="34" charset="-122"/>
                <a:cs typeface="MiSans" pitchFamily="34" charset="-120"/>
              </a:rPr>
              <a:t>tuyệt</a:t>
            </a:r>
            <a:r>
              <a:rPr lang="en-US" sz="1500" b="1" dirty="0">
                <a:solidFill>
                  <a:srgbClr val="1D1D1F"/>
                </a:solidFill>
                <a:latin typeface="MiSans" pitchFamily="34" charset="0"/>
                <a:ea typeface="MiSans" pitchFamily="34" charset="-122"/>
                <a:cs typeface="MiSans" pitchFamily="34" charset="-120"/>
              </a:rPr>
              <a:t> </a:t>
            </a:r>
            <a:r>
              <a:rPr lang="en-US" sz="1500" b="1" dirty="0" err="1">
                <a:solidFill>
                  <a:srgbClr val="1D1D1F"/>
                </a:solidFill>
                <a:latin typeface="MiSans" pitchFamily="34" charset="0"/>
                <a:ea typeface="MiSans" pitchFamily="34" charset="-122"/>
                <a:cs typeface="MiSans" pitchFamily="34" charset="-120"/>
              </a:rPr>
              <a:t>vời</a:t>
            </a:r>
            <a:endParaRPr lang="en-US" sz="1600" dirty="0"/>
          </a:p>
        </p:txBody>
      </p:sp>
      <p:sp>
        <p:nvSpPr>
          <p:cNvPr id="23" name="Text 20"/>
          <p:cNvSpPr/>
          <p:nvPr/>
        </p:nvSpPr>
        <p:spPr>
          <a:xfrm>
            <a:off x="6134100" y="5467350"/>
            <a:ext cx="5562600" cy="495300"/>
          </a:xfrm>
          <a:prstGeom prst="rect">
            <a:avLst/>
          </a:prstGeom>
          <a:noFill/>
          <a:ln/>
        </p:spPr>
        <p:txBody>
          <a:bodyPr wrap="square" lIns="0" tIns="0" rIns="0" bIns="0" rtlCol="0" anchor="ctr"/>
          <a:lstStyle/>
          <a:p>
            <a:pPr>
              <a:lnSpc>
                <a:spcPct val="140000"/>
              </a:lnSpc>
            </a:pPr>
            <a:r>
              <a:rPr lang="en-US" sz="1200" dirty="0">
                <a:solidFill>
                  <a:srgbClr val="1D1D1F">
                    <a:alpha val="70000"/>
                  </a:srgbClr>
                </a:solidFill>
                <a:latin typeface="MiSans" pitchFamily="34" charset="0"/>
                <a:ea typeface="MiSans" pitchFamily="34" charset="-122"/>
                <a:cs typeface="MiSans" pitchFamily="34" charset="-120"/>
              </a:rPr>
              <a:t>Đây là bức tranh đẹp nhất mà Thỏ con từng vẽ! Thỏ con tự hào và hạnh phúc với thành quả của mình.</a:t>
            </a:r>
            <a:endParaRPr lang="en-US" sz="16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5F5F7"/>
        </a:solidFill>
        <a:effectLst/>
      </p:bgPr>
    </p:bg>
    <p:spTree>
      <p:nvGrpSpPr>
        <p:cNvPr id="1" name=""/>
        <p:cNvGrpSpPr/>
        <p:nvPr/>
      </p:nvGrpSpPr>
      <p:grpSpPr>
        <a:xfrm>
          <a:off x="0" y="0"/>
          <a:ext cx="0" cy="0"/>
          <a:chOff x="0" y="0"/>
          <a:chExt cx="0" cy="0"/>
        </a:xfrm>
      </p:grpSpPr>
      <p:sp>
        <p:nvSpPr>
          <p:cNvPr id="2" name="Shape 0"/>
          <p:cNvSpPr/>
          <p:nvPr/>
        </p:nvSpPr>
        <p:spPr>
          <a:xfrm>
            <a:off x="4789884" y="381000"/>
            <a:ext cx="2609850" cy="419100"/>
          </a:xfrm>
          <a:custGeom>
            <a:avLst/>
            <a:gdLst/>
            <a:ahLst/>
            <a:cxnLst/>
            <a:rect l="l" t="t" r="r" b="b"/>
            <a:pathLst>
              <a:path w="2609850" h="419100">
                <a:moveTo>
                  <a:pt x="209550" y="0"/>
                </a:moveTo>
                <a:lnTo>
                  <a:pt x="2400300" y="0"/>
                </a:lnTo>
                <a:cubicBezTo>
                  <a:pt x="2515954" y="0"/>
                  <a:pt x="2609850" y="93896"/>
                  <a:pt x="2609850" y="209550"/>
                </a:cubicBezTo>
                <a:lnTo>
                  <a:pt x="2609850" y="209550"/>
                </a:lnTo>
                <a:cubicBezTo>
                  <a:pt x="2609850" y="325204"/>
                  <a:pt x="2515954" y="419100"/>
                  <a:pt x="2400300" y="419100"/>
                </a:cubicBezTo>
                <a:lnTo>
                  <a:pt x="209550" y="419100"/>
                </a:lnTo>
                <a:cubicBezTo>
                  <a:pt x="93896" y="419100"/>
                  <a:pt x="0" y="325204"/>
                  <a:pt x="0" y="209550"/>
                </a:cubicBezTo>
                <a:lnTo>
                  <a:pt x="0" y="209550"/>
                </a:lnTo>
                <a:cubicBezTo>
                  <a:pt x="0" y="93896"/>
                  <a:pt x="93896" y="0"/>
                  <a:pt x="209550" y="0"/>
                </a:cubicBezTo>
                <a:close/>
              </a:path>
            </a:pathLst>
          </a:custGeom>
          <a:solidFill>
            <a:srgbClr val="FB2C36">
              <a:alpha val="10196"/>
            </a:srgbClr>
          </a:solidFill>
          <a:ln/>
        </p:spPr>
      </p:sp>
      <p:sp>
        <p:nvSpPr>
          <p:cNvPr id="3" name="Shape 1"/>
          <p:cNvSpPr/>
          <p:nvPr/>
        </p:nvSpPr>
        <p:spPr>
          <a:xfrm>
            <a:off x="5004197" y="495300"/>
            <a:ext cx="190500" cy="190500"/>
          </a:xfrm>
          <a:custGeom>
            <a:avLst/>
            <a:gdLst/>
            <a:ahLst/>
            <a:cxnLst/>
            <a:rect l="l" t="t" r="r" b="b"/>
            <a:pathLst>
              <a:path w="190500" h="190500">
                <a:moveTo>
                  <a:pt x="95250" y="0"/>
                </a:moveTo>
                <a:cubicBezTo>
                  <a:pt x="100719" y="0"/>
                  <a:pt x="105742" y="3014"/>
                  <a:pt x="108347" y="7813"/>
                </a:cubicBezTo>
                <a:lnTo>
                  <a:pt x="188714" y="156642"/>
                </a:lnTo>
                <a:cubicBezTo>
                  <a:pt x="191207" y="161255"/>
                  <a:pt x="191095" y="166836"/>
                  <a:pt x="188416" y="171338"/>
                </a:cubicBezTo>
                <a:cubicBezTo>
                  <a:pt x="185737" y="175840"/>
                  <a:pt x="180863" y="178594"/>
                  <a:pt x="175617" y="178594"/>
                </a:cubicBezTo>
                <a:lnTo>
                  <a:pt x="14883" y="178594"/>
                </a:lnTo>
                <a:cubicBezTo>
                  <a:pt x="9637" y="178594"/>
                  <a:pt x="4800" y="175840"/>
                  <a:pt x="2084" y="171338"/>
                </a:cubicBezTo>
                <a:cubicBezTo>
                  <a:pt x="-633" y="166836"/>
                  <a:pt x="-707" y="161255"/>
                  <a:pt x="1786" y="156642"/>
                </a:cubicBezTo>
                <a:lnTo>
                  <a:pt x="82153" y="7813"/>
                </a:lnTo>
                <a:cubicBezTo>
                  <a:pt x="84758" y="3014"/>
                  <a:pt x="89781" y="0"/>
                  <a:pt x="95250" y="0"/>
                </a:cubicBezTo>
                <a:close/>
                <a:moveTo>
                  <a:pt x="95250" y="62508"/>
                </a:moveTo>
                <a:cubicBezTo>
                  <a:pt x="90301" y="62508"/>
                  <a:pt x="86320" y="66489"/>
                  <a:pt x="86320" y="71438"/>
                </a:cubicBezTo>
                <a:lnTo>
                  <a:pt x="86320" y="113109"/>
                </a:lnTo>
                <a:cubicBezTo>
                  <a:pt x="86320" y="118058"/>
                  <a:pt x="90301" y="122039"/>
                  <a:pt x="95250" y="122039"/>
                </a:cubicBezTo>
                <a:cubicBezTo>
                  <a:pt x="100199" y="122039"/>
                  <a:pt x="104180" y="118058"/>
                  <a:pt x="104180" y="113109"/>
                </a:cubicBezTo>
                <a:lnTo>
                  <a:pt x="104180" y="71438"/>
                </a:lnTo>
                <a:cubicBezTo>
                  <a:pt x="104180" y="66489"/>
                  <a:pt x="100199" y="62508"/>
                  <a:pt x="95250" y="62508"/>
                </a:cubicBezTo>
                <a:close/>
                <a:moveTo>
                  <a:pt x="105184" y="142875"/>
                </a:moveTo>
                <a:cubicBezTo>
                  <a:pt x="105410" y="139188"/>
                  <a:pt x="103571" y="135679"/>
                  <a:pt x="100410" y="133767"/>
                </a:cubicBezTo>
                <a:cubicBezTo>
                  <a:pt x="97249" y="131855"/>
                  <a:pt x="93288" y="131855"/>
                  <a:pt x="90127" y="133767"/>
                </a:cubicBezTo>
                <a:cubicBezTo>
                  <a:pt x="86966" y="135679"/>
                  <a:pt x="85127" y="139188"/>
                  <a:pt x="85353" y="142875"/>
                </a:cubicBezTo>
                <a:cubicBezTo>
                  <a:pt x="85127" y="146562"/>
                  <a:pt x="86966" y="150071"/>
                  <a:pt x="90127" y="151983"/>
                </a:cubicBezTo>
                <a:cubicBezTo>
                  <a:pt x="93288" y="153895"/>
                  <a:pt x="97249" y="153895"/>
                  <a:pt x="100410" y="151983"/>
                </a:cubicBezTo>
                <a:cubicBezTo>
                  <a:pt x="103571" y="150071"/>
                  <a:pt x="105410" y="146562"/>
                  <a:pt x="105184" y="142875"/>
                </a:cubicBezTo>
                <a:close/>
              </a:path>
            </a:pathLst>
          </a:custGeom>
          <a:solidFill>
            <a:srgbClr val="FB2C36"/>
          </a:solidFill>
          <a:ln/>
        </p:spPr>
      </p:sp>
      <p:sp>
        <p:nvSpPr>
          <p:cNvPr id="4" name="Text 2"/>
          <p:cNvSpPr/>
          <p:nvPr/>
        </p:nvSpPr>
        <p:spPr>
          <a:xfrm>
            <a:off x="5289947" y="457200"/>
            <a:ext cx="1962150" cy="266700"/>
          </a:xfrm>
          <a:prstGeom prst="rect">
            <a:avLst/>
          </a:prstGeom>
          <a:noFill/>
          <a:ln/>
        </p:spPr>
        <p:txBody>
          <a:bodyPr wrap="square" lIns="0" tIns="0" rIns="0" bIns="0" rtlCol="0" anchor="ctr"/>
          <a:lstStyle/>
          <a:p>
            <a:pPr algn="ctr">
              <a:lnSpc>
                <a:spcPct val="130000"/>
              </a:lnSpc>
            </a:pPr>
            <a:r>
              <a:rPr lang="en-US" sz="1350" b="1" dirty="0">
                <a:solidFill>
                  <a:srgbClr val="FB2C36"/>
                </a:solidFill>
                <a:latin typeface="MiSans" pitchFamily="34" charset="0"/>
                <a:ea typeface="MiSans" pitchFamily="34" charset="-122"/>
                <a:cs typeface="MiSans" pitchFamily="34" charset="-120"/>
              </a:rPr>
              <a:t>TÌNH HUỐNG BẤT NGỜ</a:t>
            </a:r>
            <a:endParaRPr lang="en-US" sz="1600" dirty="0"/>
          </a:p>
        </p:txBody>
      </p:sp>
      <p:sp>
        <p:nvSpPr>
          <p:cNvPr id="5" name="Text 3"/>
          <p:cNvSpPr/>
          <p:nvPr/>
        </p:nvSpPr>
        <p:spPr>
          <a:xfrm>
            <a:off x="266700" y="914400"/>
            <a:ext cx="11658600" cy="457200"/>
          </a:xfrm>
          <a:prstGeom prst="rect">
            <a:avLst/>
          </a:prstGeom>
          <a:noFill/>
          <a:ln/>
        </p:spPr>
        <p:txBody>
          <a:bodyPr wrap="square" lIns="0" tIns="0" rIns="0" bIns="0" rtlCol="0" anchor="ctr"/>
          <a:lstStyle/>
          <a:p>
            <a:pPr algn="ctr">
              <a:lnSpc>
                <a:spcPct val="80000"/>
              </a:lnSpc>
            </a:pPr>
            <a:r>
              <a:rPr lang="en-US" sz="3600" b="1" dirty="0">
                <a:solidFill>
                  <a:srgbClr val="1D1D1F"/>
                </a:solidFill>
                <a:latin typeface="ZCOOL KuaiLe" pitchFamily="34" charset="0"/>
                <a:ea typeface="ZCOOL KuaiLe" pitchFamily="34" charset="-122"/>
                <a:cs typeface="ZCOOL KuaiLe" pitchFamily="34" charset="-120"/>
              </a:rPr>
              <a:t>Chuột Con Bỏ Chạy</a:t>
            </a:r>
            <a:endParaRPr lang="en-US" sz="1600" dirty="0"/>
          </a:p>
        </p:txBody>
      </p:sp>
      <p:sp>
        <p:nvSpPr>
          <p:cNvPr id="6" name="Shape 4"/>
          <p:cNvSpPr/>
          <p:nvPr/>
        </p:nvSpPr>
        <p:spPr>
          <a:xfrm>
            <a:off x="5486400" y="1447800"/>
            <a:ext cx="1219200" cy="76200"/>
          </a:xfrm>
          <a:custGeom>
            <a:avLst/>
            <a:gdLst/>
            <a:ahLst/>
            <a:cxnLst/>
            <a:rect l="l" t="t" r="r" b="b"/>
            <a:pathLst>
              <a:path w="1219200" h="76200">
                <a:moveTo>
                  <a:pt x="38100" y="0"/>
                </a:moveTo>
                <a:lnTo>
                  <a:pt x="1181100" y="0"/>
                </a:lnTo>
                <a:cubicBezTo>
                  <a:pt x="1202128" y="0"/>
                  <a:pt x="1219200" y="17072"/>
                  <a:pt x="1219200" y="38100"/>
                </a:cubicBezTo>
                <a:lnTo>
                  <a:pt x="1219200" y="38100"/>
                </a:lnTo>
                <a:cubicBezTo>
                  <a:pt x="1219200" y="59128"/>
                  <a:pt x="1202128" y="76200"/>
                  <a:pt x="1181100" y="76200"/>
                </a:cubicBezTo>
                <a:lnTo>
                  <a:pt x="38100" y="76200"/>
                </a:lnTo>
                <a:cubicBezTo>
                  <a:pt x="17072" y="76200"/>
                  <a:pt x="0" y="59128"/>
                  <a:pt x="0" y="38100"/>
                </a:cubicBezTo>
                <a:lnTo>
                  <a:pt x="0" y="38100"/>
                </a:lnTo>
                <a:cubicBezTo>
                  <a:pt x="0" y="17072"/>
                  <a:pt x="17072" y="0"/>
                  <a:pt x="38100" y="0"/>
                </a:cubicBezTo>
                <a:close/>
              </a:path>
            </a:pathLst>
          </a:custGeom>
          <a:solidFill>
            <a:srgbClr val="FB2C36"/>
          </a:solidFill>
          <a:ln/>
        </p:spPr>
      </p:sp>
      <p:sp>
        <p:nvSpPr>
          <p:cNvPr id="7" name="Shape 5"/>
          <p:cNvSpPr/>
          <p:nvPr/>
        </p:nvSpPr>
        <p:spPr>
          <a:xfrm>
            <a:off x="400050" y="1676400"/>
            <a:ext cx="6648450" cy="1219200"/>
          </a:xfrm>
          <a:custGeom>
            <a:avLst/>
            <a:gdLst/>
            <a:ahLst/>
            <a:cxnLst/>
            <a:rect l="l" t="t" r="r" b="b"/>
            <a:pathLst>
              <a:path w="6648450" h="1219200">
                <a:moveTo>
                  <a:pt x="38100" y="0"/>
                </a:moveTo>
                <a:lnTo>
                  <a:pt x="6496050" y="0"/>
                </a:lnTo>
                <a:cubicBezTo>
                  <a:pt x="6580162" y="0"/>
                  <a:pt x="6648450" y="68288"/>
                  <a:pt x="6648450" y="152400"/>
                </a:cubicBezTo>
                <a:lnTo>
                  <a:pt x="6648450" y="1066800"/>
                </a:lnTo>
                <a:cubicBezTo>
                  <a:pt x="6648450" y="1150912"/>
                  <a:pt x="6580162" y="1219200"/>
                  <a:pt x="6496050" y="1219200"/>
                </a:cubicBezTo>
                <a:lnTo>
                  <a:pt x="38100" y="1219200"/>
                </a:lnTo>
                <a:cubicBezTo>
                  <a:pt x="17072" y="1219200"/>
                  <a:pt x="0" y="1202128"/>
                  <a:pt x="0" y="1181100"/>
                </a:cubicBezTo>
                <a:lnTo>
                  <a:pt x="0" y="38100"/>
                </a:lnTo>
                <a:cubicBezTo>
                  <a:pt x="0" y="17072"/>
                  <a:pt x="17072" y="0"/>
                  <a:pt x="38100" y="0"/>
                </a:cubicBezTo>
                <a:close/>
              </a:path>
            </a:pathLst>
          </a:custGeom>
          <a:solidFill>
            <a:srgbClr val="FFFFFF"/>
          </a:solidFill>
          <a:ln/>
          <a:effectLst>
            <a:outerShdw blurRad="238125" dist="190500" dir="5400000" algn="bl" rotWithShape="0">
              <a:srgbClr val="000000">
                <a:alpha val="10196"/>
              </a:srgbClr>
            </a:outerShdw>
          </a:effectLst>
        </p:spPr>
      </p:sp>
      <p:sp>
        <p:nvSpPr>
          <p:cNvPr id="8" name="Shape 6"/>
          <p:cNvSpPr/>
          <p:nvPr/>
        </p:nvSpPr>
        <p:spPr>
          <a:xfrm>
            <a:off x="400050" y="1676400"/>
            <a:ext cx="38100" cy="1219200"/>
          </a:xfrm>
          <a:custGeom>
            <a:avLst/>
            <a:gdLst/>
            <a:ahLst/>
            <a:cxnLst/>
            <a:rect l="l" t="t" r="r" b="b"/>
            <a:pathLst>
              <a:path w="38100" h="1219200">
                <a:moveTo>
                  <a:pt x="38100" y="0"/>
                </a:moveTo>
                <a:lnTo>
                  <a:pt x="38100" y="0"/>
                </a:lnTo>
                <a:lnTo>
                  <a:pt x="38100" y="1219200"/>
                </a:lnTo>
                <a:lnTo>
                  <a:pt x="38100" y="1219200"/>
                </a:lnTo>
                <a:cubicBezTo>
                  <a:pt x="17072" y="1219200"/>
                  <a:pt x="0" y="1202128"/>
                  <a:pt x="0" y="1181100"/>
                </a:cubicBezTo>
                <a:lnTo>
                  <a:pt x="0" y="38100"/>
                </a:lnTo>
                <a:cubicBezTo>
                  <a:pt x="0" y="17072"/>
                  <a:pt x="17072" y="0"/>
                  <a:pt x="38100" y="0"/>
                </a:cubicBezTo>
                <a:close/>
              </a:path>
            </a:pathLst>
          </a:custGeom>
          <a:solidFill>
            <a:srgbClr val="FB2C36"/>
          </a:solidFill>
          <a:ln/>
        </p:spPr>
      </p:sp>
      <p:sp>
        <p:nvSpPr>
          <p:cNvPr id="9" name="Shape 7"/>
          <p:cNvSpPr/>
          <p:nvPr/>
        </p:nvSpPr>
        <p:spPr>
          <a:xfrm>
            <a:off x="609600" y="1866900"/>
            <a:ext cx="533400" cy="533400"/>
          </a:xfrm>
          <a:custGeom>
            <a:avLst/>
            <a:gdLst/>
            <a:ahLst/>
            <a:cxnLst/>
            <a:rect l="l" t="t" r="r" b="b"/>
            <a:pathLst>
              <a:path w="533400" h="533400">
                <a:moveTo>
                  <a:pt x="114302" y="0"/>
                </a:moveTo>
                <a:lnTo>
                  <a:pt x="419098" y="0"/>
                </a:lnTo>
                <a:cubicBezTo>
                  <a:pt x="482183" y="0"/>
                  <a:pt x="533400" y="51217"/>
                  <a:pt x="533400" y="114302"/>
                </a:cubicBezTo>
                <a:lnTo>
                  <a:pt x="533400" y="419098"/>
                </a:lnTo>
                <a:cubicBezTo>
                  <a:pt x="533400" y="482183"/>
                  <a:pt x="482183" y="533400"/>
                  <a:pt x="419098" y="533400"/>
                </a:cubicBezTo>
                <a:lnTo>
                  <a:pt x="114302" y="533400"/>
                </a:lnTo>
                <a:cubicBezTo>
                  <a:pt x="51217" y="533400"/>
                  <a:pt x="0" y="482183"/>
                  <a:pt x="0" y="419098"/>
                </a:cubicBezTo>
                <a:lnTo>
                  <a:pt x="0" y="114302"/>
                </a:lnTo>
                <a:cubicBezTo>
                  <a:pt x="0" y="51217"/>
                  <a:pt x="51217" y="0"/>
                  <a:pt x="114302" y="0"/>
                </a:cubicBezTo>
                <a:close/>
              </a:path>
            </a:pathLst>
          </a:custGeom>
          <a:solidFill>
            <a:srgbClr val="FB2C36"/>
          </a:solidFill>
          <a:ln/>
        </p:spPr>
      </p:sp>
      <p:sp>
        <p:nvSpPr>
          <p:cNvPr id="10" name="Shape 8"/>
          <p:cNvSpPr/>
          <p:nvPr/>
        </p:nvSpPr>
        <p:spPr>
          <a:xfrm>
            <a:off x="762000" y="2019300"/>
            <a:ext cx="228600" cy="228600"/>
          </a:xfrm>
          <a:custGeom>
            <a:avLst/>
            <a:gdLst/>
            <a:ahLst/>
            <a:cxnLst/>
            <a:rect l="l" t="t" r="r" b="b"/>
            <a:pathLst>
              <a:path w="228600" h="228600">
                <a:moveTo>
                  <a:pt x="114300" y="228600"/>
                </a:moveTo>
                <a:cubicBezTo>
                  <a:pt x="177384" y="228600"/>
                  <a:pt x="228600" y="177384"/>
                  <a:pt x="228600" y="114300"/>
                </a:cubicBezTo>
                <a:cubicBezTo>
                  <a:pt x="228600" y="51216"/>
                  <a:pt x="177384" y="0"/>
                  <a:pt x="114300" y="0"/>
                </a:cubicBezTo>
                <a:cubicBezTo>
                  <a:pt x="51216" y="0"/>
                  <a:pt x="0" y="51216"/>
                  <a:pt x="0" y="114300"/>
                </a:cubicBezTo>
                <a:cubicBezTo>
                  <a:pt x="0" y="177384"/>
                  <a:pt x="51216" y="228600"/>
                  <a:pt x="114300" y="228600"/>
                </a:cubicBezTo>
                <a:close/>
                <a:moveTo>
                  <a:pt x="78581" y="78581"/>
                </a:moveTo>
                <a:cubicBezTo>
                  <a:pt x="86467" y="78581"/>
                  <a:pt x="92869" y="84983"/>
                  <a:pt x="92869" y="92869"/>
                </a:cubicBezTo>
                <a:cubicBezTo>
                  <a:pt x="92869" y="100754"/>
                  <a:pt x="86467" y="107156"/>
                  <a:pt x="78581" y="107156"/>
                </a:cubicBezTo>
                <a:cubicBezTo>
                  <a:pt x="70696" y="107156"/>
                  <a:pt x="64294" y="100754"/>
                  <a:pt x="64294" y="92869"/>
                </a:cubicBezTo>
                <a:cubicBezTo>
                  <a:pt x="64294" y="84983"/>
                  <a:pt x="70696" y="78581"/>
                  <a:pt x="78581" y="78581"/>
                </a:cubicBezTo>
                <a:close/>
                <a:moveTo>
                  <a:pt x="135731" y="92869"/>
                </a:moveTo>
                <a:cubicBezTo>
                  <a:pt x="135731" y="84983"/>
                  <a:pt x="142133" y="78581"/>
                  <a:pt x="150019" y="78581"/>
                </a:cubicBezTo>
                <a:cubicBezTo>
                  <a:pt x="157904" y="78581"/>
                  <a:pt x="164306" y="84983"/>
                  <a:pt x="164306" y="92869"/>
                </a:cubicBezTo>
                <a:cubicBezTo>
                  <a:pt x="164306" y="100754"/>
                  <a:pt x="157904" y="107156"/>
                  <a:pt x="150019" y="107156"/>
                </a:cubicBezTo>
                <a:cubicBezTo>
                  <a:pt x="142133" y="107156"/>
                  <a:pt x="135731" y="100754"/>
                  <a:pt x="135731" y="92869"/>
                </a:cubicBezTo>
                <a:close/>
                <a:moveTo>
                  <a:pt x="114300" y="128588"/>
                </a:moveTo>
                <a:cubicBezTo>
                  <a:pt x="130071" y="128588"/>
                  <a:pt x="142875" y="141392"/>
                  <a:pt x="142875" y="157163"/>
                </a:cubicBezTo>
                <a:cubicBezTo>
                  <a:pt x="142875" y="172933"/>
                  <a:pt x="130071" y="185738"/>
                  <a:pt x="114300" y="185738"/>
                </a:cubicBezTo>
                <a:cubicBezTo>
                  <a:pt x="98529" y="185738"/>
                  <a:pt x="85725" y="172933"/>
                  <a:pt x="85725" y="157163"/>
                </a:cubicBezTo>
                <a:cubicBezTo>
                  <a:pt x="85725" y="141392"/>
                  <a:pt x="98529" y="128588"/>
                  <a:pt x="114300" y="128588"/>
                </a:cubicBezTo>
                <a:close/>
              </a:path>
            </a:pathLst>
          </a:custGeom>
          <a:solidFill>
            <a:srgbClr val="FFFFFF"/>
          </a:solidFill>
          <a:ln/>
        </p:spPr>
      </p:sp>
      <p:sp>
        <p:nvSpPr>
          <p:cNvPr id="11" name="Text 9"/>
          <p:cNvSpPr/>
          <p:nvPr/>
        </p:nvSpPr>
        <p:spPr>
          <a:xfrm>
            <a:off x="1295400" y="1866900"/>
            <a:ext cx="5657850" cy="266700"/>
          </a:xfrm>
          <a:prstGeom prst="rect">
            <a:avLst/>
          </a:prstGeom>
          <a:noFill/>
          <a:ln/>
        </p:spPr>
        <p:txBody>
          <a:bodyPr wrap="square" lIns="0" tIns="0" rIns="0" bIns="0" rtlCol="0" anchor="ctr"/>
          <a:lstStyle/>
          <a:p>
            <a:pPr>
              <a:lnSpc>
                <a:spcPct val="120000"/>
              </a:lnSpc>
            </a:pPr>
            <a:r>
              <a:rPr lang="en-US" sz="1500" b="1" dirty="0" err="1">
                <a:solidFill>
                  <a:srgbClr val="1D1D1F"/>
                </a:solidFill>
                <a:latin typeface="MiSans" pitchFamily="34" charset="0"/>
                <a:ea typeface="MiSans" pitchFamily="34" charset="-122"/>
                <a:cs typeface="MiSans" pitchFamily="34" charset="-120"/>
              </a:rPr>
              <a:t>Chuột</a:t>
            </a:r>
            <a:r>
              <a:rPr lang="en-US" sz="1500" b="1" dirty="0">
                <a:solidFill>
                  <a:srgbClr val="1D1D1F"/>
                </a:solidFill>
                <a:latin typeface="MiSans" pitchFamily="34" charset="0"/>
                <a:ea typeface="MiSans" pitchFamily="34" charset="-122"/>
                <a:cs typeface="MiSans" pitchFamily="34" charset="-120"/>
              </a:rPr>
              <a:t> con </a:t>
            </a:r>
            <a:r>
              <a:rPr lang="en-US" sz="1500" b="1" dirty="0" err="1">
                <a:solidFill>
                  <a:srgbClr val="1D1D1F"/>
                </a:solidFill>
                <a:latin typeface="MiSans" pitchFamily="34" charset="0"/>
                <a:ea typeface="MiSans" pitchFamily="34" charset="-122"/>
                <a:cs typeface="MiSans" pitchFamily="34" charset="-120"/>
              </a:rPr>
              <a:t>hoảng</a:t>
            </a:r>
            <a:r>
              <a:rPr lang="en-US" sz="1500" b="1" dirty="0">
                <a:solidFill>
                  <a:srgbClr val="1D1D1F"/>
                </a:solidFill>
                <a:latin typeface="MiSans" pitchFamily="34" charset="0"/>
                <a:ea typeface="MiSans" pitchFamily="34" charset="-122"/>
                <a:cs typeface="MiSans" pitchFamily="34" charset="-120"/>
              </a:rPr>
              <a:t> </a:t>
            </a:r>
            <a:r>
              <a:rPr lang="en-US" sz="1500" b="1" dirty="0" err="1">
                <a:solidFill>
                  <a:srgbClr val="1D1D1F"/>
                </a:solidFill>
                <a:latin typeface="MiSans" pitchFamily="34" charset="0"/>
                <a:ea typeface="MiSans" pitchFamily="34" charset="-122"/>
                <a:cs typeface="MiSans" pitchFamily="34" charset="-120"/>
              </a:rPr>
              <a:t>sợ</a:t>
            </a:r>
            <a:endParaRPr lang="en-US" sz="1600" dirty="0"/>
          </a:p>
        </p:txBody>
      </p:sp>
      <p:sp>
        <p:nvSpPr>
          <p:cNvPr id="12" name="Text 10"/>
          <p:cNvSpPr/>
          <p:nvPr/>
        </p:nvSpPr>
        <p:spPr>
          <a:xfrm>
            <a:off x="1295400" y="2209800"/>
            <a:ext cx="5638800" cy="495300"/>
          </a:xfrm>
          <a:prstGeom prst="rect">
            <a:avLst/>
          </a:prstGeom>
          <a:noFill/>
          <a:ln/>
        </p:spPr>
        <p:txBody>
          <a:bodyPr wrap="square" lIns="0" tIns="0" rIns="0" bIns="0" rtlCol="0" anchor="ctr"/>
          <a:lstStyle/>
          <a:p>
            <a:pPr>
              <a:lnSpc>
                <a:spcPct val="140000"/>
              </a:lnSpc>
            </a:pPr>
            <a:r>
              <a:rPr lang="en-US" sz="1200" dirty="0">
                <a:solidFill>
                  <a:srgbClr val="1D1D1F">
                    <a:alpha val="70000"/>
                  </a:srgbClr>
                </a:solidFill>
                <a:latin typeface="MiSans" pitchFamily="34" charset="0"/>
                <a:ea typeface="MiSans" pitchFamily="34" charset="-122"/>
                <a:cs typeface="MiSans" pitchFamily="34" charset="-120"/>
              </a:rPr>
              <a:t>Khi nhìn thấy bức tranh mèo, Chuột con đột nhiên hoảng sợ. Đôi mắt Chuột con mở to, tai dựng đứng và bắt đầu run rẩy.</a:t>
            </a:r>
            <a:endParaRPr lang="en-US" sz="1600" dirty="0"/>
          </a:p>
        </p:txBody>
      </p:sp>
      <p:sp>
        <p:nvSpPr>
          <p:cNvPr id="13" name="Shape 11"/>
          <p:cNvSpPr/>
          <p:nvPr/>
        </p:nvSpPr>
        <p:spPr>
          <a:xfrm>
            <a:off x="400050" y="3048000"/>
            <a:ext cx="6648450" cy="1219200"/>
          </a:xfrm>
          <a:custGeom>
            <a:avLst/>
            <a:gdLst/>
            <a:ahLst/>
            <a:cxnLst/>
            <a:rect l="l" t="t" r="r" b="b"/>
            <a:pathLst>
              <a:path w="6648450" h="1219200">
                <a:moveTo>
                  <a:pt x="38100" y="0"/>
                </a:moveTo>
                <a:lnTo>
                  <a:pt x="6496050" y="0"/>
                </a:lnTo>
                <a:cubicBezTo>
                  <a:pt x="6580162" y="0"/>
                  <a:pt x="6648450" y="68288"/>
                  <a:pt x="6648450" y="152400"/>
                </a:cubicBezTo>
                <a:lnTo>
                  <a:pt x="6648450" y="1066800"/>
                </a:lnTo>
                <a:cubicBezTo>
                  <a:pt x="6648450" y="1150912"/>
                  <a:pt x="6580162" y="1219200"/>
                  <a:pt x="6496050" y="1219200"/>
                </a:cubicBezTo>
                <a:lnTo>
                  <a:pt x="38100" y="1219200"/>
                </a:lnTo>
                <a:cubicBezTo>
                  <a:pt x="17072" y="1219200"/>
                  <a:pt x="0" y="1202128"/>
                  <a:pt x="0" y="1181100"/>
                </a:cubicBezTo>
                <a:lnTo>
                  <a:pt x="0" y="38100"/>
                </a:lnTo>
                <a:cubicBezTo>
                  <a:pt x="0" y="17072"/>
                  <a:pt x="17072" y="0"/>
                  <a:pt x="38100" y="0"/>
                </a:cubicBezTo>
                <a:close/>
              </a:path>
            </a:pathLst>
          </a:custGeom>
          <a:solidFill>
            <a:srgbClr val="FFFFFF"/>
          </a:solidFill>
          <a:ln/>
          <a:effectLst>
            <a:outerShdw blurRad="238125" dist="190500" dir="5400000" algn="bl" rotWithShape="0">
              <a:srgbClr val="000000">
                <a:alpha val="10196"/>
              </a:srgbClr>
            </a:outerShdw>
          </a:effectLst>
        </p:spPr>
      </p:sp>
      <p:sp>
        <p:nvSpPr>
          <p:cNvPr id="14" name="Shape 12"/>
          <p:cNvSpPr/>
          <p:nvPr/>
        </p:nvSpPr>
        <p:spPr>
          <a:xfrm>
            <a:off x="400050" y="3048000"/>
            <a:ext cx="38100" cy="1219200"/>
          </a:xfrm>
          <a:custGeom>
            <a:avLst/>
            <a:gdLst/>
            <a:ahLst/>
            <a:cxnLst/>
            <a:rect l="l" t="t" r="r" b="b"/>
            <a:pathLst>
              <a:path w="38100" h="1219200">
                <a:moveTo>
                  <a:pt x="38100" y="0"/>
                </a:moveTo>
                <a:lnTo>
                  <a:pt x="38100" y="0"/>
                </a:lnTo>
                <a:lnTo>
                  <a:pt x="38100" y="1219200"/>
                </a:lnTo>
                <a:lnTo>
                  <a:pt x="38100" y="1219200"/>
                </a:lnTo>
                <a:cubicBezTo>
                  <a:pt x="17072" y="1219200"/>
                  <a:pt x="0" y="1202128"/>
                  <a:pt x="0" y="1181100"/>
                </a:cubicBezTo>
                <a:lnTo>
                  <a:pt x="0" y="38100"/>
                </a:lnTo>
                <a:cubicBezTo>
                  <a:pt x="0" y="17072"/>
                  <a:pt x="17072" y="0"/>
                  <a:pt x="38100" y="0"/>
                </a:cubicBezTo>
                <a:close/>
              </a:path>
            </a:pathLst>
          </a:custGeom>
          <a:solidFill>
            <a:srgbClr val="FB2C36"/>
          </a:solidFill>
          <a:ln/>
        </p:spPr>
      </p:sp>
      <p:sp>
        <p:nvSpPr>
          <p:cNvPr id="15" name="Shape 13"/>
          <p:cNvSpPr/>
          <p:nvPr/>
        </p:nvSpPr>
        <p:spPr>
          <a:xfrm>
            <a:off x="609600" y="3238500"/>
            <a:ext cx="533400" cy="533400"/>
          </a:xfrm>
          <a:custGeom>
            <a:avLst/>
            <a:gdLst/>
            <a:ahLst/>
            <a:cxnLst/>
            <a:rect l="l" t="t" r="r" b="b"/>
            <a:pathLst>
              <a:path w="533400" h="533400">
                <a:moveTo>
                  <a:pt x="114302" y="0"/>
                </a:moveTo>
                <a:lnTo>
                  <a:pt x="419098" y="0"/>
                </a:lnTo>
                <a:cubicBezTo>
                  <a:pt x="482183" y="0"/>
                  <a:pt x="533400" y="51217"/>
                  <a:pt x="533400" y="114302"/>
                </a:cubicBezTo>
                <a:lnTo>
                  <a:pt x="533400" y="419098"/>
                </a:lnTo>
                <a:cubicBezTo>
                  <a:pt x="533400" y="482183"/>
                  <a:pt x="482183" y="533400"/>
                  <a:pt x="419098" y="533400"/>
                </a:cubicBezTo>
                <a:lnTo>
                  <a:pt x="114302" y="533400"/>
                </a:lnTo>
                <a:cubicBezTo>
                  <a:pt x="51217" y="533400"/>
                  <a:pt x="0" y="482183"/>
                  <a:pt x="0" y="419098"/>
                </a:cubicBezTo>
                <a:lnTo>
                  <a:pt x="0" y="114302"/>
                </a:lnTo>
                <a:cubicBezTo>
                  <a:pt x="0" y="51217"/>
                  <a:pt x="51217" y="0"/>
                  <a:pt x="114302" y="0"/>
                </a:cubicBezTo>
                <a:close/>
              </a:path>
            </a:pathLst>
          </a:custGeom>
          <a:solidFill>
            <a:srgbClr val="FB2C36"/>
          </a:solidFill>
          <a:ln/>
        </p:spPr>
      </p:sp>
      <p:sp>
        <p:nvSpPr>
          <p:cNvPr id="16" name="Shape 14"/>
          <p:cNvSpPr/>
          <p:nvPr/>
        </p:nvSpPr>
        <p:spPr>
          <a:xfrm>
            <a:off x="776288" y="3390900"/>
            <a:ext cx="200025" cy="228600"/>
          </a:xfrm>
          <a:custGeom>
            <a:avLst/>
            <a:gdLst/>
            <a:ahLst/>
            <a:cxnLst/>
            <a:rect l="l" t="t" r="r" b="b"/>
            <a:pathLst>
              <a:path w="200025" h="228600">
                <a:moveTo>
                  <a:pt x="114523" y="-14287"/>
                </a:moveTo>
                <a:cubicBezTo>
                  <a:pt x="128323" y="-14287"/>
                  <a:pt x="139526" y="-3084"/>
                  <a:pt x="139526" y="10716"/>
                </a:cubicBezTo>
                <a:cubicBezTo>
                  <a:pt x="139526" y="24515"/>
                  <a:pt x="128323" y="35719"/>
                  <a:pt x="114523" y="35719"/>
                </a:cubicBezTo>
                <a:cubicBezTo>
                  <a:pt x="100724" y="35719"/>
                  <a:pt x="89520" y="24515"/>
                  <a:pt x="89520" y="10716"/>
                </a:cubicBezTo>
                <a:cubicBezTo>
                  <a:pt x="89520" y="-3084"/>
                  <a:pt x="100724" y="-14287"/>
                  <a:pt x="114523" y="-14287"/>
                </a:cubicBezTo>
                <a:close/>
                <a:moveTo>
                  <a:pt x="55185" y="78581"/>
                </a:moveTo>
                <a:cubicBezTo>
                  <a:pt x="53712" y="78581"/>
                  <a:pt x="52417" y="79474"/>
                  <a:pt x="51881" y="80814"/>
                </a:cubicBezTo>
                <a:lnTo>
                  <a:pt x="42059" y="105326"/>
                </a:lnTo>
                <a:cubicBezTo>
                  <a:pt x="39112" y="112648"/>
                  <a:pt x="30807" y="116220"/>
                  <a:pt x="23485" y="113273"/>
                </a:cubicBezTo>
                <a:cubicBezTo>
                  <a:pt x="16163" y="110326"/>
                  <a:pt x="12591" y="102022"/>
                  <a:pt x="15538" y="94699"/>
                </a:cubicBezTo>
                <a:lnTo>
                  <a:pt x="25316" y="70187"/>
                </a:lnTo>
                <a:cubicBezTo>
                  <a:pt x="30227" y="57998"/>
                  <a:pt x="42014" y="50006"/>
                  <a:pt x="55185" y="50006"/>
                </a:cubicBezTo>
                <a:lnTo>
                  <a:pt x="98628" y="50006"/>
                </a:lnTo>
                <a:cubicBezTo>
                  <a:pt x="111353" y="50006"/>
                  <a:pt x="123096" y="56748"/>
                  <a:pt x="129480" y="67732"/>
                </a:cubicBezTo>
                <a:lnTo>
                  <a:pt x="144125" y="92869"/>
                </a:lnTo>
                <a:lnTo>
                  <a:pt x="171629" y="92869"/>
                </a:lnTo>
                <a:cubicBezTo>
                  <a:pt x="179531" y="92869"/>
                  <a:pt x="185916" y="99253"/>
                  <a:pt x="185916" y="107156"/>
                </a:cubicBezTo>
                <a:cubicBezTo>
                  <a:pt x="185916" y="115059"/>
                  <a:pt x="179531" y="121444"/>
                  <a:pt x="171629" y="121444"/>
                </a:cubicBezTo>
                <a:lnTo>
                  <a:pt x="144125" y="121444"/>
                </a:lnTo>
                <a:cubicBezTo>
                  <a:pt x="133945" y="121444"/>
                  <a:pt x="124569" y="116041"/>
                  <a:pt x="119435" y="107246"/>
                </a:cubicBezTo>
                <a:lnTo>
                  <a:pt x="114970" y="99611"/>
                </a:lnTo>
                <a:lnTo>
                  <a:pt x="105728" y="131043"/>
                </a:lnTo>
                <a:lnTo>
                  <a:pt x="139392" y="141134"/>
                </a:lnTo>
                <a:cubicBezTo>
                  <a:pt x="151760" y="144840"/>
                  <a:pt x="158055" y="158547"/>
                  <a:pt x="152832" y="170378"/>
                </a:cubicBezTo>
                <a:lnTo>
                  <a:pt x="127561" y="227261"/>
                </a:lnTo>
                <a:cubicBezTo>
                  <a:pt x="124346" y="234494"/>
                  <a:pt x="115907" y="237708"/>
                  <a:pt x="108719" y="234494"/>
                </a:cubicBezTo>
                <a:cubicBezTo>
                  <a:pt x="101531" y="231279"/>
                  <a:pt x="98271" y="222840"/>
                  <a:pt x="101486" y="215652"/>
                </a:cubicBezTo>
                <a:lnTo>
                  <a:pt x="123453" y="166181"/>
                </a:lnTo>
                <a:lnTo>
                  <a:pt x="80635" y="153323"/>
                </a:lnTo>
                <a:cubicBezTo>
                  <a:pt x="66035" y="148947"/>
                  <a:pt x="57418" y="133811"/>
                  <a:pt x="61124" y="119033"/>
                </a:cubicBezTo>
                <a:lnTo>
                  <a:pt x="71259" y="78581"/>
                </a:lnTo>
                <a:lnTo>
                  <a:pt x="55230" y="78581"/>
                </a:lnTo>
                <a:close/>
                <a:moveTo>
                  <a:pt x="51614" y="159395"/>
                </a:moveTo>
                <a:cubicBezTo>
                  <a:pt x="57552" y="166048"/>
                  <a:pt x="65321" y="171137"/>
                  <a:pt x="74474" y="173861"/>
                </a:cubicBezTo>
                <a:lnTo>
                  <a:pt x="76572" y="174486"/>
                </a:lnTo>
                <a:lnTo>
                  <a:pt x="73491" y="183103"/>
                </a:lnTo>
                <a:cubicBezTo>
                  <a:pt x="70902" y="190381"/>
                  <a:pt x="66348" y="196855"/>
                  <a:pt x="60409" y="201766"/>
                </a:cubicBezTo>
                <a:lnTo>
                  <a:pt x="23619" y="232083"/>
                </a:lnTo>
                <a:cubicBezTo>
                  <a:pt x="17547" y="237083"/>
                  <a:pt x="8528" y="236235"/>
                  <a:pt x="3527" y="230163"/>
                </a:cubicBezTo>
                <a:cubicBezTo>
                  <a:pt x="-1473" y="224091"/>
                  <a:pt x="-625" y="215072"/>
                  <a:pt x="5447" y="210071"/>
                </a:cubicBezTo>
                <a:lnTo>
                  <a:pt x="42237" y="179755"/>
                </a:lnTo>
                <a:cubicBezTo>
                  <a:pt x="44247" y="178103"/>
                  <a:pt x="45720" y="175959"/>
                  <a:pt x="46613" y="173548"/>
                </a:cubicBezTo>
                <a:lnTo>
                  <a:pt x="51614" y="159395"/>
                </a:lnTo>
                <a:close/>
              </a:path>
            </a:pathLst>
          </a:custGeom>
          <a:solidFill>
            <a:srgbClr val="FFFFFF"/>
          </a:solidFill>
          <a:ln/>
        </p:spPr>
      </p:sp>
      <p:sp>
        <p:nvSpPr>
          <p:cNvPr id="17" name="Text 15"/>
          <p:cNvSpPr/>
          <p:nvPr/>
        </p:nvSpPr>
        <p:spPr>
          <a:xfrm>
            <a:off x="1295400" y="3238500"/>
            <a:ext cx="5657850" cy="266700"/>
          </a:xfrm>
          <a:prstGeom prst="rect">
            <a:avLst/>
          </a:prstGeom>
          <a:noFill/>
          <a:ln/>
        </p:spPr>
        <p:txBody>
          <a:bodyPr wrap="square" lIns="0" tIns="0" rIns="0" bIns="0" rtlCol="0" anchor="ctr"/>
          <a:lstStyle/>
          <a:p>
            <a:pPr>
              <a:lnSpc>
                <a:spcPct val="120000"/>
              </a:lnSpc>
            </a:pPr>
            <a:r>
              <a:rPr lang="en-US" sz="1500" b="1" dirty="0" err="1">
                <a:solidFill>
                  <a:srgbClr val="1D1D1F"/>
                </a:solidFill>
                <a:latin typeface="MiSans" pitchFamily="34" charset="0"/>
                <a:ea typeface="MiSans" pitchFamily="34" charset="-122"/>
                <a:cs typeface="MiSans" pitchFamily="34" charset="-120"/>
              </a:rPr>
              <a:t>Bỏ</a:t>
            </a:r>
            <a:r>
              <a:rPr lang="en-US" sz="1500" b="1" dirty="0">
                <a:solidFill>
                  <a:srgbClr val="1D1D1F"/>
                </a:solidFill>
                <a:latin typeface="MiSans" pitchFamily="34" charset="0"/>
                <a:ea typeface="MiSans" pitchFamily="34" charset="-122"/>
                <a:cs typeface="MiSans" pitchFamily="34" charset="-120"/>
              </a:rPr>
              <a:t> </a:t>
            </a:r>
            <a:r>
              <a:rPr lang="en-US" sz="1500" b="1" dirty="0" err="1">
                <a:solidFill>
                  <a:srgbClr val="1D1D1F"/>
                </a:solidFill>
                <a:latin typeface="MiSans" pitchFamily="34" charset="0"/>
                <a:ea typeface="MiSans" pitchFamily="34" charset="-122"/>
                <a:cs typeface="MiSans" pitchFamily="34" charset="-120"/>
              </a:rPr>
              <a:t>chạy</a:t>
            </a:r>
            <a:r>
              <a:rPr lang="en-US" sz="1500" b="1" dirty="0">
                <a:solidFill>
                  <a:srgbClr val="1D1D1F"/>
                </a:solidFill>
                <a:latin typeface="MiSans" pitchFamily="34" charset="0"/>
                <a:ea typeface="MiSans" pitchFamily="34" charset="-122"/>
                <a:cs typeface="MiSans" pitchFamily="34" charset="-120"/>
              </a:rPr>
              <a:t> </a:t>
            </a:r>
            <a:r>
              <a:rPr lang="en-US" sz="1500" b="1" dirty="0" err="1">
                <a:solidFill>
                  <a:srgbClr val="1D1D1F"/>
                </a:solidFill>
                <a:latin typeface="MiSans" pitchFamily="34" charset="0"/>
                <a:ea typeface="MiSans" pitchFamily="34" charset="-122"/>
                <a:cs typeface="MiSans" pitchFamily="34" charset="-120"/>
              </a:rPr>
              <a:t>thật</a:t>
            </a:r>
            <a:r>
              <a:rPr lang="en-US" sz="1500" b="1" dirty="0">
                <a:solidFill>
                  <a:srgbClr val="1D1D1F"/>
                </a:solidFill>
                <a:latin typeface="MiSans" pitchFamily="34" charset="0"/>
                <a:ea typeface="MiSans" pitchFamily="34" charset="-122"/>
                <a:cs typeface="MiSans" pitchFamily="34" charset="-120"/>
              </a:rPr>
              <a:t> </a:t>
            </a:r>
            <a:r>
              <a:rPr lang="en-US" sz="1500" b="1" dirty="0" err="1">
                <a:solidFill>
                  <a:srgbClr val="1D1D1F"/>
                </a:solidFill>
                <a:latin typeface="MiSans" pitchFamily="34" charset="0"/>
                <a:ea typeface="MiSans" pitchFamily="34" charset="-122"/>
                <a:cs typeface="MiSans" pitchFamily="34" charset="-120"/>
              </a:rPr>
              <a:t>nhanh</a:t>
            </a:r>
            <a:endParaRPr lang="en-US" sz="1600" dirty="0"/>
          </a:p>
        </p:txBody>
      </p:sp>
      <p:sp>
        <p:nvSpPr>
          <p:cNvPr id="18" name="Text 16"/>
          <p:cNvSpPr/>
          <p:nvPr/>
        </p:nvSpPr>
        <p:spPr>
          <a:xfrm>
            <a:off x="1295400" y="3581400"/>
            <a:ext cx="5638800" cy="495300"/>
          </a:xfrm>
          <a:prstGeom prst="rect">
            <a:avLst/>
          </a:prstGeom>
          <a:noFill/>
          <a:ln/>
        </p:spPr>
        <p:txBody>
          <a:bodyPr wrap="square" lIns="0" tIns="0" rIns="0" bIns="0" rtlCol="0" anchor="ctr"/>
          <a:lstStyle/>
          <a:p>
            <a:pPr>
              <a:lnSpc>
                <a:spcPct val="140000"/>
              </a:lnSpc>
            </a:pPr>
            <a:r>
              <a:rPr lang="en-US" sz="1200" dirty="0">
                <a:solidFill>
                  <a:srgbClr val="1D1D1F">
                    <a:alpha val="70000"/>
                  </a:srgbClr>
                </a:solidFill>
                <a:latin typeface="MiSans" pitchFamily="34" charset="0"/>
                <a:ea typeface="MiSans" pitchFamily="34" charset="-122"/>
                <a:cs typeface="MiSans" pitchFamily="34" charset="-120"/>
              </a:rPr>
              <a:t>Chuột con quay đầu bỏ chạy thật nhanh, chân chạy lia lịa. Chuột con chạy biến vào hang và không dám quay lại nữa.</a:t>
            </a:r>
            <a:endParaRPr lang="en-US" sz="1600" dirty="0"/>
          </a:p>
        </p:txBody>
      </p:sp>
      <p:sp>
        <p:nvSpPr>
          <p:cNvPr id="19" name="Shape 17"/>
          <p:cNvSpPr/>
          <p:nvPr/>
        </p:nvSpPr>
        <p:spPr>
          <a:xfrm>
            <a:off x="400050" y="4419600"/>
            <a:ext cx="6648450" cy="1219200"/>
          </a:xfrm>
          <a:custGeom>
            <a:avLst/>
            <a:gdLst/>
            <a:ahLst/>
            <a:cxnLst/>
            <a:rect l="l" t="t" r="r" b="b"/>
            <a:pathLst>
              <a:path w="6648450" h="1219200">
                <a:moveTo>
                  <a:pt x="38100" y="0"/>
                </a:moveTo>
                <a:lnTo>
                  <a:pt x="6496050" y="0"/>
                </a:lnTo>
                <a:cubicBezTo>
                  <a:pt x="6580162" y="0"/>
                  <a:pt x="6648450" y="68288"/>
                  <a:pt x="6648450" y="152400"/>
                </a:cubicBezTo>
                <a:lnTo>
                  <a:pt x="6648450" y="1066800"/>
                </a:lnTo>
                <a:cubicBezTo>
                  <a:pt x="6648450" y="1150912"/>
                  <a:pt x="6580162" y="1219200"/>
                  <a:pt x="6496050" y="1219200"/>
                </a:cubicBezTo>
                <a:lnTo>
                  <a:pt x="38100" y="1219200"/>
                </a:lnTo>
                <a:cubicBezTo>
                  <a:pt x="17072" y="1219200"/>
                  <a:pt x="0" y="1202128"/>
                  <a:pt x="0" y="1181100"/>
                </a:cubicBezTo>
                <a:lnTo>
                  <a:pt x="0" y="38100"/>
                </a:lnTo>
                <a:cubicBezTo>
                  <a:pt x="0" y="17072"/>
                  <a:pt x="17072" y="0"/>
                  <a:pt x="38100" y="0"/>
                </a:cubicBezTo>
                <a:close/>
              </a:path>
            </a:pathLst>
          </a:custGeom>
          <a:solidFill>
            <a:srgbClr val="FFFFFF"/>
          </a:solidFill>
          <a:ln/>
          <a:effectLst>
            <a:outerShdw blurRad="238125" dist="190500" dir="5400000" algn="bl" rotWithShape="0">
              <a:srgbClr val="000000">
                <a:alpha val="10196"/>
              </a:srgbClr>
            </a:outerShdw>
          </a:effectLst>
        </p:spPr>
      </p:sp>
      <p:sp>
        <p:nvSpPr>
          <p:cNvPr id="20" name="Shape 18"/>
          <p:cNvSpPr/>
          <p:nvPr/>
        </p:nvSpPr>
        <p:spPr>
          <a:xfrm>
            <a:off x="400050" y="4419600"/>
            <a:ext cx="38100" cy="1219200"/>
          </a:xfrm>
          <a:custGeom>
            <a:avLst/>
            <a:gdLst/>
            <a:ahLst/>
            <a:cxnLst/>
            <a:rect l="l" t="t" r="r" b="b"/>
            <a:pathLst>
              <a:path w="38100" h="1219200">
                <a:moveTo>
                  <a:pt x="38100" y="0"/>
                </a:moveTo>
                <a:lnTo>
                  <a:pt x="38100" y="0"/>
                </a:lnTo>
                <a:lnTo>
                  <a:pt x="38100" y="1219200"/>
                </a:lnTo>
                <a:lnTo>
                  <a:pt x="38100" y="1219200"/>
                </a:lnTo>
                <a:cubicBezTo>
                  <a:pt x="17072" y="1219200"/>
                  <a:pt x="0" y="1202128"/>
                  <a:pt x="0" y="1181100"/>
                </a:cubicBezTo>
                <a:lnTo>
                  <a:pt x="0" y="38100"/>
                </a:lnTo>
                <a:cubicBezTo>
                  <a:pt x="0" y="17072"/>
                  <a:pt x="17072" y="0"/>
                  <a:pt x="38100" y="0"/>
                </a:cubicBezTo>
                <a:close/>
              </a:path>
            </a:pathLst>
          </a:custGeom>
          <a:solidFill>
            <a:srgbClr val="FF9500"/>
          </a:solidFill>
          <a:ln/>
        </p:spPr>
      </p:sp>
      <p:sp>
        <p:nvSpPr>
          <p:cNvPr id="21" name="Shape 19"/>
          <p:cNvSpPr/>
          <p:nvPr/>
        </p:nvSpPr>
        <p:spPr>
          <a:xfrm>
            <a:off x="609600" y="4610100"/>
            <a:ext cx="533400" cy="533400"/>
          </a:xfrm>
          <a:custGeom>
            <a:avLst/>
            <a:gdLst/>
            <a:ahLst/>
            <a:cxnLst/>
            <a:rect l="l" t="t" r="r" b="b"/>
            <a:pathLst>
              <a:path w="533400" h="533400">
                <a:moveTo>
                  <a:pt x="114302" y="0"/>
                </a:moveTo>
                <a:lnTo>
                  <a:pt x="419098" y="0"/>
                </a:lnTo>
                <a:cubicBezTo>
                  <a:pt x="482183" y="0"/>
                  <a:pt x="533400" y="51217"/>
                  <a:pt x="533400" y="114302"/>
                </a:cubicBezTo>
                <a:lnTo>
                  <a:pt x="533400" y="419098"/>
                </a:lnTo>
                <a:cubicBezTo>
                  <a:pt x="533400" y="482183"/>
                  <a:pt x="482183" y="533400"/>
                  <a:pt x="419098" y="533400"/>
                </a:cubicBezTo>
                <a:lnTo>
                  <a:pt x="114302" y="533400"/>
                </a:lnTo>
                <a:cubicBezTo>
                  <a:pt x="51217" y="533400"/>
                  <a:pt x="0" y="482183"/>
                  <a:pt x="0" y="419098"/>
                </a:cubicBezTo>
                <a:lnTo>
                  <a:pt x="0" y="114302"/>
                </a:lnTo>
                <a:cubicBezTo>
                  <a:pt x="0" y="51217"/>
                  <a:pt x="51217" y="0"/>
                  <a:pt x="114302" y="0"/>
                </a:cubicBezTo>
                <a:close/>
              </a:path>
            </a:pathLst>
          </a:custGeom>
          <a:solidFill>
            <a:srgbClr val="FF9500"/>
          </a:solidFill>
          <a:ln/>
        </p:spPr>
      </p:sp>
      <p:sp>
        <p:nvSpPr>
          <p:cNvPr id="22" name="Shape 20"/>
          <p:cNvSpPr/>
          <p:nvPr/>
        </p:nvSpPr>
        <p:spPr>
          <a:xfrm>
            <a:off x="762000" y="4762500"/>
            <a:ext cx="228600" cy="228600"/>
          </a:xfrm>
          <a:custGeom>
            <a:avLst/>
            <a:gdLst/>
            <a:ahLst/>
            <a:cxnLst/>
            <a:rect l="l" t="t" r="r" b="b"/>
            <a:pathLst>
              <a:path w="228600" h="228600">
                <a:moveTo>
                  <a:pt x="114300" y="228600"/>
                </a:moveTo>
                <a:cubicBezTo>
                  <a:pt x="177384" y="228600"/>
                  <a:pt x="228600" y="177384"/>
                  <a:pt x="228600" y="114300"/>
                </a:cubicBezTo>
                <a:cubicBezTo>
                  <a:pt x="228600" y="51216"/>
                  <a:pt x="177384" y="0"/>
                  <a:pt x="114300" y="0"/>
                </a:cubicBezTo>
                <a:cubicBezTo>
                  <a:pt x="51216" y="0"/>
                  <a:pt x="0" y="51216"/>
                  <a:pt x="0" y="114300"/>
                </a:cubicBezTo>
                <a:cubicBezTo>
                  <a:pt x="0" y="177384"/>
                  <a:pt x="51216" y="228600"/>
                  <a:pt x="114300" y="228600"/>
                </a:cubicBezTo>
                <a:close/>
                <a:moveTo>
                  <a:pt x="114300" y="78581"/>
                </a:moveTo>
                <a:cubicBezTo>
                  <a:pt x="106397" y="78581"/>
                  <a:pt x="100013" y="84966"/>
                  <a:pt x="100013" y="92869"/>
                </a:cubicBezTo>
                <a:cubicBezTo>
                  <a:pt x="100013" y="98807"/>
                  <a:pt x="95235" y="103584"/>
                  <a:pt x="89297" y="103584"/>
                </a:cubicBezTo>
                <a:cubicBezTo>
                  <a:pt x="83359" y="103584"/>
                  <a:pt x="78581" y="98807"/>
                  <a:pt x="78581" y="92869"/>
                </a:cubicBezTo>
                <a:cubicBezTo>
                  <a:pt x="78581" y="73134"/>
                  <a:pt x="94565" y="57150"/>
                  <a:pt x="114300" y="57150"/>
                </a:cubicBezTo>
                <a:cubicBezTo>
                  <a:pt x="134035" y="57150"/>
                  <a:pt x="150019" y="73134"/>
                  <a:pt x="150019" y="92869"/>
                </a:cubicBezTo>
                <a:cubicBezTo>
                  <a:pt x="150019" y="113943"/>
                  <a:pt x="133945" y="122873"/>
                  <a:pt x="125016" y="126132"/>
                </a:cubicBezTo>
                <a:lnTo>
                  <a:pt x="125016" y="127828"/>
                </a:lnTo>
                <a:cubicBezTo>
                  <a:pt x="125016" y="133767"/>
                  <a:pt x="120238" y="138544"/>
                  <a:pt x="114300" y="138544"/>
                </a:cubicBezTo>
                <a:cubicBezTo>
                  <a:pt x="108362" y="138544"/>
                  <a:pt x="103584" y="133767"/>
                  <a:pt x="103584" y="127828"/>
                </a:cubicBezTo>
                <a:lnTo>
                  <a:pt x="103584" y="124212"/>
                </a:lnTo>
                <a:cubicBezTo>
                  <a:pt x="103584" y="115059"/>
                  <a:pt x="110192" y="108496"/>
                  <a:pt x="117024" y="106263"/>
                </a:cubicBezTo>
                <a:cubicBezTo>
                  <a:pt x="119881" y="105326"/>
                  <a:pt x="122917" y="103808"/>
                  <a:pt x="125150" y="101664"/>
                </a:cubicBezTo>
                <a:cubicBezTo>
                  <a:pt x="127069" y="99789"/>
                  <a:pt x="128588" y="97200"/>
                  <a:pt x="128588" y="92913"/>
                </a:cubicBezTo>
                <a:cubicBezTo>
                  <a:pt x="128588" y="85011"/>
                  <a:pt x="122203" y="78626"/>
                  <a:pt x="114300" y="78626"/>
                </a:cubicBezTo>
                <a:close/>
                <a:moveTo>
                  <a:pt x="100013" y="164306"/>
                </a:moveTo>
                <a:cubicBezTo>
                  <a:pt x="100013" y="156421"/>
                  <a:pt x="106415" y="150019"/>
                  <a:pt x="114300" y="150019"/>
                </a:cubicBezTo>
                <a:cubicBezTo>
                  <a:pt x="122185" y="150019"/>
                  <a:pt x="128588" y="156421"/>
                  <a:pt x="128588" y="164306"/>
                </a:cubicBezTo>
                <a:cubicBezTo>
                  <a:pt x="128588" y="172192"/>
                  <a:pt x="122185" y="178594"/>
                  <a:pt x="114300" y="178594"/>
                </a:cubicBezTo>
                <a:cubicBezTo>
                  <a:pt x="106415" y="178594"/>
                  <a:pt x="100013" y="172192"/>
                  <a:pt x="100013" y="164306"/>
                </a:cubicBezTo>
                <a:close/>
              </a:path>
            </a:pathLst>
          </a:custGeom>
          <a:solidFill>
            <a:srgbClr val="FFFFFF"/>
          </a:solidFill>
          <a:ln/>
        </p:spPr>
      </p:sp>
      <p:sp>
        <p:nvSpPr>
          <p:cNvPr id="23" name="Text 21"/>
          <p:cNvSpPr/>
          <p:nvPr/>
        </p:nvSpPr>
        <p:spPr>
          <a:xfrm>
            <a:off x="1295400" y="4610100"/>
            <a:ext cx="5657850" cy="266700"/>
          </a:xfrm>
          <a:prstGeom prst="rect">
            <a:avLst/>
          </a:prstGeom>
          <a:noFill/>
          <a:ln/>
        </p:spPr>
        <p:txBody>
          <a:bodyPr wrap="square" lIns="0" tIns="0" rIns="0" bIns="0" rtlCol="0" anchor="ctr"/>
          <a:lstStyle/>
          <a:p>
            <a:pPr>
              <a:lnSpc>
                <a:spcPct val="120000"/>
              </a:lnSpc>
            </a:pPr>
            <a:r>
              <a:rPr lang="en-US" sz="1500" b="1" dirty="0" err="1">
                <a:solidFill>
                  <a:srgbClr val="1D1D1F"/>
                </a:solidFill>
                <a:latin typeface="MiSans" pitchFamily="34" charset="0"/>
                <a:ea typeface="MiSans" pitchFamily="34" charset="-122"/>
                <a:cs typeface="MiSans" pitchFamily="34" charset="-120"/>
              </a:rPr>
              <a:t>Tạị</a:t>
            </a:r>
            <a:r>
              <a:rPr lang="en-US" sz="1500" b="1" dirty="0">
                <a:solidFill>
                  <a:srgbClr val="1D1D1F"/>
                </a:solidFill>
                <a:latin typeface="MiSans" pitchFamily="34" charset="0"/>
                <a:ea typeface="MiSans" pitchFamily="34" charset="-122"/>
                <a:cs typeface="MiSans" pitchFamily="34" charset="-120"/>
              </a:rPr>
              <a:t> </a:t>
            </a:r>
            <a:r>
              <a:rPr lang="en-US" sz="1500" b="1" dirty="0" err="1">
                <a:solidFill>
                  <a:srgbClr val="1D1D1F"/>
                </a:solidFill>
                <a:latin typeface="MiSans" pitchFamily="34" charset="0"/>
                <a:ea typeface="MiSans" pitchFamily="34" charset="-122"/>
                <a:cs typeface="MiSans" pitchFamily="34" charset="-120"/>
              </a:rPr>
              <a:t>sao</a:t>
            </a:r>
            <a:r>
              <a:rPr lang="en-US" sz="1500" b="1" dirty="0">
                <a:solidFill>
                  <a:srgbClr val="1D1D1F"/>
                </a:solidFill>
                <a:latin typeface="MiSans" pitchFamily="34" charset="0"/>
                <a:ea typeface="MiSans" pitchFamily="34" charset="-122"/>
                <a:cs typeface="MiSans" pitchFamily="34" charset="-120"/>
              </a:rPr>
              <a:t> </a:t>
            </a:r>
            <a:r>
              <a:rPr lang="en-US" sz="1500" b="1" dirty="0" err="1">
                <a:solidFill>
                  <a:srgbClr val="1D1D1F"/>
                </a:solidFill>
                <a:latin typeface="MiSans" pitchFamily="34" charset="0"/>
                <a:ea typeface="MiSans" pitchFamily="34" charset="-122"/>
                <a:cs typeface="MiSans" pitchFamily="34" charset="-120"/>
              </a:rPr>
              <a:t>vậy</a:t>
            </a:r>
            <a:r>
              <a:rPr lang="en-US" sz="1500" b="1" dirty="0">
                <a:solidFill>
                  <a:srgbClr val="1D1D1F"/>
                </a:solidFill>
                <a:latin typeface="MiSans" pitchFamily="34" charset="0"/>
                <a:ea typeface="MiSans" pitchFamily="34" charset="-122"/>
                <a:cs typeface="MiSans" pitchFamily="34" charset="-120"/>
              </a:rPr>
              <a:t> </a:t>
            </a:r>
            <a:r>
              <a:rPr lang="en-US" sz="1500" b="1" dirty="0" err="1">
                <a:solidFill>
                  <a:srgbClr val="1D1D1F"/>
                </a:solidFill>
                <a:latin typeface="MiSans" pitchFamily="34" charset="0"/>
                <a:ea typeface="MiSans" pitchFamily="34" charset="-122"/>
                <a:cs typeface="MiSans" pitchFamily="34" charset="-120"/>
              </a:rPr>
              <a:t>nhỉ</a:t>
            </a:r>
            <a:r>
              <a:rPr lang="en-US" sz="1500" b="1" dirty="0">
                <a:solidFill>
                  <a:srgbClr val="1D1D1F"/>
                </a:solidFill>
                <a:latin typeface="MiSans" pitchFamily="34" charset="0"/>
                <a:ea typeface="MiSans" pitchFamily="34" charset="-122"/>
                <a:cs typeface="MiSans" pitchFamily="34" charset="-120"/>
              </a:rPr>
              <a:t>?</a:t>
            </a:r>
            <a:endParaRPr lang="en-US" sz="1600" dirty="0"/>
          </a:p>
        </p:txBody>
      </p:sp>
      <p:sp>
        <p:nvSpPr>
          <p:cNvPr id="24" name="Text 22"/>
          <p:cNvSpPr/>
          <p:nvPr/>
        </p:nvSpPr>
        <p:spPr>
          <a:xfrm>
            <a:off x="1295400" y="4953000"/>
            <a:ext cx="5638800" cy="495300"/>
          </a:xfrm>
          <a:prstGeom prst="rect">
            <a:avLst/>
          </a:prstGeom>
          <a:noFill/>
          <a:ln/>
        </p:spPr>
        <p:txBody>
          <a:bodyPr wrap="square" lIns="0" tIns="0" rIns="0" bIns="0" rtlCol="0" anchor="ctr"/>
          <a:lstStyle/>
          <a:p>
            <a:pPr>
              <a:lnSpc>
                <a:spcPct val="140000"/>
              </a:lnSpc>
            </a:pPr>
            <a:r>
              <a:rPr lang="en-US" sz="1200" dirty="0">
                <a:solidFill>
                  <a:srgbClr val="1D1D1F">
                    <a:alpha val="70000"/>
                  </a:srgbClr>
                </a:solidFill>
                <a:latin typeface="MiSans" pitchFamily="34" charset="0"/>
                <a:ea typeface="MiSans" pitchFamily="34" charset="-122"/>
                <a:cs typeface="MiSans" pitchFamily="34" charset="-120"/>
              </a:rPr>
              <a:t>Thỏ con ngạc nhiên không hiểu tạị sao Chuột con lại sợ. Thỏ con chỉ vẽ tranh thôi mà, đâu phải mèo thật đâu!</a:t>
            </a:r>
            <a:endParaRPr lang="en-US" sz="1600" dirty="0"/>
          </a:p>
        </p:txBody>
      </p:sp>
      <p:sp>
        <p:nvSpPr>
          <p:cNvPr id="25" name="Shape 23"/>
          <p:cNvSpPr/>
          <p:nvPr/>
        </p:nvSpPr>
        <p:spPr>
          <a:xfrm>
            <a:off x="381000" y="5791200"/>
            <a:ext cx="6667500" cy="571500"/>
          </a:xfrm>
          <a:custGeom>
            <a:avLst/>
            <a:gdLst/>
            <a:ahLst/>
            <a:cxnLst/>
            <a:rect l="l" t="t" r="r" b="b"/>
            <a:pathLst>
              <a:path w="6667500" h="571500">
                <a:moveTo>
                  <a:pt x="152402" y="0"/>
                </a:moveTo>
                <a:lnTo>
                  <a:pt x="6515098" y="0"/>
                </a:lnTo>
                <a:cubicBezTo>
                  <a:pt x="6599267" y="0"/>
                  <a:pt x="6667500" y="68233"/>
                  <a:pt x="6667500" y="152402"/>
                </a:cubicBezTo>
                <a:lnTo>
                  <a:pt x="6667500" y="419098"/>
                </a:lnTo>
                <a:cubicBezTo>
                  <a:pt x="6667500" y="503267"/>
                  <a:pt x="6599267" y="571500"/>
                  <a:pt x="6515098" y="571500"/>
                </a:cubicBezTo>
                <a:lnTo>
                  <a:pt x="152402" y="571500"/>
                </a:lnTo>
                <a:cubicBezTo>
                  <a:pt x="68233" y="571500"/>
                  <a:pt x="0" y="503267"/>
                  <a:pt x="0" y="419098"/>
                </a:cubicBezTo>
                <a:lnTo>
                  <a:pt x="0" y="152402"/>
                </a:lnTo>
                <a:cubicBezTo>
                  <a:pt x="0" y="68289"/>
                  <a:pt x="68289" y="0"/>
                  <a:pt x="152402" y="0"/>
                </a:cubicBezTo>
                <a:close/>
              </a:path>
            </a:pathLst>
          </a:custGeom>
          <a:gradFill flip="none" rotWithShape="1">
            <a:gsLst>
              <a:gs pos="0">
                <a:srgbClr val="FB2C36"/>
              </a:gs>
              <a:gs pos="100000">
                <a:srgbClr val="FF9500"/>
              </a:gs>
            </a:gsLst>
            <a:lin ang="0" scaled="1"/>
          </a:gradFill>
          <a:ln/>
          <a:effectLst>
            <a:outerShdw blurRad="238125" dist="190500" dir="5400000" algn="bl" rotWithShape="0">
              <a:srgbClr val="000000">
                <a:alpha val="10196"/>
              </a:srgbClr>
            </a:outerShdw>
          </a:effectLst>
        </p:spPr>
      </p:sp>
      <p:sp>
        <p:nvSpPr>
          <p:cNvPr id="26" name="Shape 24"/>
          <p:cNvSpPr/>
          <p:nvPr/>
        </p:nvSpPr>
        <p:spPr>
          <a:xfrm>
            <a:off x="1369963" y="5981700"/>
            <a:ext cx="190500" cy="190500"/>
          </a:xfrm>
          <a:custGeom>
            <a:avLst/>
            <a:gdLst/>
            <a:ahLst/>
            <a:cxnLst/>
            <a:rect l="l" t="t" r="r" b="b"/>
            <a:pathLst>
              <a:path w="190500" h="190500">
                <a:moveTo>
                  <a:pt x="95250" y="190500"/>
                </a:moveTo>
                <a:cubicBezTo>
                  <a:pt x="147820" y="190500"/>
                  <a:pt x="190500" y="147820"/>
                  <a:pt x="190500" y="95250"/>
                </a:cubicBezTo>
                <a:cubicBezTo>
                  <a:pt x="190500" y="42680"/>
                  <a:pt x="147820" y="0"/>
                  <a:pt x="95250" y="0"/>
                </a:cubicBezTo>
                <a:cubicBezTo>
                  <a:pt x="42680" y="0"/>
                  <a:pt x="0" y="42680"/>
                  <a:pt x="0" y="95250"/>
                </a:cubicBezTo>
                <a:cubicBezTo>
                  <a:pt x="0" y="147820"/>
                  <a:pt x="42680" y="190500"/>
                  <a:pt x="95250" y="190500"/>
                </a:cubicBezTo>
                <a:close/>
                <a:moveTo>
                  <a:pt x="95250" y="50602"/>
                </a:moveTo>
                <a:cubicBezTo>
                  <a:pt x="100199" y="50602"/>
                  <a:pt x="104180" y="54583"/>
                  <a:pt x="104180" y="59531"/>
                </a:cubicBezTo>
                <a:lnTo>
                  <a:pt x="104180" y="101203"/>
                </a:lnTo>
                <a:cubicBezTo>
                  <a:pt x="104180" y="106152"/>
                  <a:pt x="100199" y="110133"/>
                  <a:pt x="95250" y="110133"/>
                </a:cubicBezTo>
                <a:cubicBezTo>
                  <a:pt x="90301" y="110133"/>
                  <a:pt x="86320" y="106152"/>
                  <a:pt x="86320" y="101203"/>
                </a:cubicBezTo>
                <a:lnTo>
                  <a:pt x="86320" y="59531"/>
                </a:lnTo>
                <a:cubicBezTo>
                  <a:pt x="86320" y="54583"/>
                  <a:pt x="90301" y="50602"/>
                  <a:pt x="95250" y="50602"/>
                </a:cubicBezTo>
                <a:close/>
                <a:moveTo>
                  <a:pt x="85316" y="130969"/>
                </a:moveTo>
                <a:cubicBezTo>
                  <a:pt x="85090" y="127281"/>
                  <a:pt x="86929" y="123773"/>
                  <a:pt x="90090" y="121861"/>
                </a:cubicBezTo>
                <a:cubicBezTo>
                  <a:pt x="93251" y="119949"/>
                  <a:pt x="97212" y="119949"/>
                  <a:pt x="100373" y="121861"/>
                </a:cubicBezTo>
                <a:cubicBezTo>
                  <a:pt x="103534" y="123773"/>
                  <a:pt x="105373" y="127281"/>
                  <a:pt x="105147" y="130969"/>
                </a:cubicBezTo>
                <a:cubicBezTo>
                  <a:pt x="105373" y="134656"/>
                  <a:pt x="103534" y="138165"/>
                  <a:pt x="100373" y="140077"/>
                </a:cubicBezTo>
                <a:cubicBezTo>
                  <a:pt x="97212" y="141989"/>
                  <a:pt x="93251" y="141989"/>
                  <a:pt x="90090" y="140077"/>
                </a:cubicBezTo>
                <a:cubicBezTo>
                  <a:pt x="86929" y="138165"/>
                  <a:pt x="85090" y="134656"/>
                  <a:pt x="85316" y="130969"/>
                </a:cubicBezTo>
                <a:close/>
              </a:path>
            </a:pathLst>
          </a:custGeom>
          <a:solidFill>
            <a:srgbClr val="FFFFFF"/>
          </a:solidFill>
          <a:ln/>
        </p:spPr>
      </p:sp>
      <p:sp>
        <p:nvSpPr>
          <p:cNvPr id="27" name="Text 25"/>
          <p:cNvSpPr/>
          <p:nvPr/>
        </p:nvSpPr>
        <p:spPr>
          <a:xfrm>
            <a:off x="781050" y="5943600"/>
            <a:ext cx="6162675" cy="266700"/>
          </a:xfrm>
          <a:prstGeom prst="rect">
            <a:avLst/>
          </a:prstGeom>
          <a:noFill/>
          <a:ln/>
        </p:spPr>
        <p:txBody>
          <a:bodyPr wrap="square" lIns="0" tIns="0" rIns="0" bIns="0" rtlCol="0" anchor="ctr"/>
          <a:lstStyle/>
          <a:p>
            <a:pPr algn="ctr">
              <a:lnSpc>
                <a:spcPct val="120000"/>
              </a:lnSpc>
            </a:pPr>
            <a:r>
              <a:rPr lang="en-US" sz="1500" b="1" dirty="0">
                <a:solidFill>
                  <a:srgbClr val="FFFFFF"/>
                </a:solidFill>
                <a:latin typeface="MiSans" pitchFamily="34" charset="0"/>
                <a:ea typeface="MiSans" pitchFamily="34" charset="-122"/>
                <a:cs typeface="MiSans" pitchFamily="34" charset="-120"/>
              </a:rPr>
              <a:t>Chuột con sợ mèo vì mèo là kẻ thù của chuột!</a:t>
            </a:r>
            <a:endParaRPr lang="en-US" sz="1600" dirty="0"/>
          </a:p>
        </p:txBody>
      </p:sp>
      <p:sp>
        <p:nvSpPr>
          <p:cNvPr id="28" name="Shape 26"/>
          <p:cNvSpPr/>
          <p:nvPr/>
        </p:nvSpPr>
        <p:spPr>
          <a:xfrm>
            <a:off x="8827145" y="3962400"/>
            <a:ext cx="1400175" cy="228600"/>
          </a:xfrm>
          <a:custGeom>
            <a:avLst/>
            <a:gdLst/>
            <a:ahLst/>
            <a:cxnLst/>
            <a:rect l="l" t="t" r="r" b="b"/>
            <a:pathLst>
              <a:path w="1400175" h="228600">
                <a:moveTo>
                  <a:pt x="114300" y="0"/>
                </a:moveTo>
                <a:lnTo>
                  <a:pt x="1285875" y="0"/>
                </a:lnTo>
                <a:cubicBezTo>
                  <a:pt x="1348959" y="0"/>
                  <a:pt x="1400175" y="51216"/>
                  <a:pt x="1400175" y="114300"/>
                </a:cubicBezTo>
                <a:lnTo>
                  <a:pt x="1400175" y="114300"/>
                </a:lnTo>
                <a:cubicBezTo>
                  <a:pt x="1400175" y="177384"/>
                  <a:pt x="1348959" y="228600"/>
                  <a:pt x="1285875" y="228600"/>
                </a:cubicBezTo>
                <a:lnTo>
                  <a:pt x="114300" y="228600"/>
                </a:lnTo>
                <a:cubicBezTo>
                  <a:pt x="51216" y="228600"/>
                  <a:pt x="0" y="177384"/>
                  <a:pt x="0" y="114300"/>
                </a:cubicBezTo>
                <a:lnTo>
                  <a:pt x="0" y="114300"/>
                </a:lnTo>
                <a:cubicBezTo>
                  <a:pt x="0" y="51216"/>
                  <a:pt x="51216" y="0"/>
                  <a:pt x="114300" y="0"/>
                </a:cubicBezTo>
                <a:close/>
              </a:path>
            </a:pathLst>
          </a:custGeom>
          <a:solidFill>
            <a:srgbClr val="FB2C36">
              <a:alpha val="20000"/>
            </a:srgbClr>
          </a:solidFill>
          <a:ln/>
        </p:spPr>
      </p:sp>
      <p:pic>
        <p:nvPicPr>
          <p:cNvPr id="29" name="Image 0" descr="https://kimi-web-img.moonshot.cn/img/www.shutterstock.com/7093965272113e666dfd5f51f0797fc34289efff.jpg"/>
          <p:cNvPicPr>
            <a:picLocks noChangeAspect="1"/>
          </p:cNvPicPr>
          <p:nvPr/>
        </p:nvPicPr>
        <p:blipFill>
          <a:blip r:embed="rId3"/>
          <a:stretch>
            <a:fillRect/>
          </a:stretch>
        </p:blipFill>
        <p:spPr>
          <a:xfrm>
            <a:off x="8827145" y="3962400"/>
            <a:ext cx="1400175" cy="228600"/>
          </a:xfrm>
          <a:prstGeom prst="roundRect">
            <a:avLst>
              <a:gd name="adj" fmla="val 50000"/>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5F5F7"/>
        </a:solidFill>
        <a:effectLst/>
      </p:bgPr>
    </p:bg>
    <p:spTree>
      <p:nvGrpSpPr>
        <p:cNvPr id="1" name=""/>
        <p:cNvGrpSpPr/>
        <p:nvPr/>
      </p:nvGrpSpPr>
      <p:grpSpPr>
        <a:xfrm>
          <a:off x="0" y="0"/>
          <a:ext cx="0" cy="0"/>
          <a:chOff x="0" y="0"/>
          <a:chExt cx="0" cy="0"/>
        </a:xfrm>
      </p:grpSpPr>
      <p:sp>
        <p:nvSpPr>
          <p:cNvPr id="2" name="Shape 0"/>
          <p:cNvSpPr/>
          <p:nvPr/>
        </p:nvSpPr>
        <p:spPr>
          <a:xfrm>
            <a:off x="5017740" y="381000"/>
            <a:ext cx="2152650" cy="419100"/>
          </a:xfrm>
          <a:custGeom>
            <a:avLst/>
            <a:gdLst/>
            <a:ahLst/>
            <a:cxnLst/>
            <a:rect l="l" t="t" r="r" b="b"/>
            <a:pathLst>
              <a:path w="2152650" h="419100">
                <a:moveTo>
                  <a:pt x="209550" y="0"/>
                </a:moveTo>
                <a:lnTo>
                  <a:pt x="1943100" y="0"/>
                </a:lnTo>
                <a:cubicBezTo>
                  <a:pt x="2058754" y="0"/>
                  <a:pt x="2152650" y="93896"/>
                  <a:pt x="2152650" y="209550"/>
                </a:cubicBezTo>
                <a:lnTo>
                  <a:pt x="2152650" y="209550"/>
                </a:lnTo>
                <a:cubicBezTo>
                  <a:pt x="2152650" y="325204"/>
                  <a:pt x="2058754" y="419100"/>
                  <a:pt x="1943100" y="419100"/>
                </a:cubicBezTo>
                <a:lnTo>
                  <a:pt x="209550" y="419100"/>
                </a:lnTo>
                <a:cubicBezTo>
                  <a:pt x="93896" y="419100"/>
                  <a:pt x="0" y="325204"/>
                  <a:pt x="0" y="209550"/>
                </a:cubicBezTo>
                <a:lnTo>
                  <a:pt x="0" y="209550"/>
                </a:lnTo>
                <a:cubicBezTo>
                  <a:pt x="0" y="93896"/>
                  <a:pt x="93896" y="0"/>
                  <a:pt x="209550" y="0"/>
                </a:cubicBezTo>
                <a:close/>
              </a:path>
            </a:pathLst>
          </a:custGeom>
          <a:solidFill>
            <a:srgbClr val="34C759">
              <a:alpha val="10196"/>
            </a:srgbClr>
          </a:solidFill>
          <a:ln/>
        </p:spPr>
      </p:sp>
      <p:sp>
        <p:nvSpPr>
          <p:cNvPr id="3" name="Shape 1"/>
          <p:cNvSpPr/>
          <p:nvPr/>
        </p:nvSpPr>
        <p:spPr>
          <a:xfrm>
            <a:off x="5220146" y="495300"/>
            <a:ext cx="214313" cy="190500"/>
          </a:xfrm>
          <a:custGeom>
            <a:avLst/>
            <a:gdLst/>
            <a:ahLst/>
            <a:cxnLst/>
            <a:rect l="l" t="t" r="r" b="b"/>
            <a:pathLst>
              <a:path w="214313" h="190500">
                <a:moveTo>
                  <a:pt x="17859" y="72851"/>
                </a:moveTo>
                <a:lnTo>
                  <a:pt x="95696" y="104887"/>
                </a:lnTo>
                <a:cubicBezTo>
                  <a:pt x="99343" y="106375"/>
                  <a:pt x="103212" y="107156"/>
                  <a:pt x="107156" y="107156"/>
                </a:cubicBezTo>
                <a:cubicBezTo>
                  <a:pt x="111100" y="107156"/>
                  <a:pt x="114970" y="106375"/>
                  <a:pt x="118616" y="104887"/>
                </a:cubicBezTo>
                <a:lnTo>
                  <a:pt x="208806" y="67754"/>
                </a:lnTo>
                <a:cubicBezTo>
                  <a:pt x="212154" y="66377"/>
                  <a:pt x="214313" y="63140"/>
                  <a:pt x="214313" y="59531"/>
                </a:cubicBezTo>
                <a:cubicBezTo>
                  <a:pt x="214313" y="55922"/>
                  <a:pt x="212154" y="52685"/>
                  <a:pt x="208806" y="51308"/>
                </a:cubicBezTo>
                <a:lnTo>
                  <a:pt x="118616" y="14176"/>
                </a:lnTo>
                <a:cubicBezTo>
                  <a:pt x="114970" y="12688"/>
                  <a:pt x="111100" y="11906"/>
                  <a:pt x="107156" y="11906"/>
                </a:cubicBezTo>
                <a:cubicBezTo>
                  <a:pt x="103212" y="11906"/>
                  <a:pt x="99343" y="12688"/>
                  <a:pt x="95696" y="14176"/>
                </a:cubicBezTo>
                <a:lnTo>
                  <a:pt x="5507" y="51308"/>
                </a:lnTo>
                <a:cubicBezTo>
                  <a:pt x="2158" y="52685"/>
                  <a:pt x="0" y="55922"/>
                  <a:pt x="0" y="59531"/>
                </a:cubicBezTo>
                <a:lnTo>
                  <a:pt x="0" y="169664"/>
                </a:lnTo>
                <a:cubicBezTo>
                  <a:pt x="0" y="174613"/>
                  <a:pt x="3981" y="178594"/>
                  <a:pt x="8930" y="178594"/>
                </a:cubicBezTo>
                <a:cubicBezTo>
                  <a:pt x="13878" y="178594"/>
                  <a:pt x="17859" y="174613"/>
                  <a:pt x="17859" y="169664"/>
                </a:cubicBezTo>
                <a:lnTo>
                  <a:pt x="17859" y="72851"/>
                </a:lnTo>
                <a:close/>
                <a:moveTo>
                  <a:pt x="35719" y="99529"/>
                </a:moveTo>
                <a:lnTo>
                  <a:pt x="35719" y="142875"/>
                </a:lnTo>
                <a:cubicBezTo>
                  <a:pt x="35719" y="162595"/>
                  <a:pt x="67717" y="178594"/>
                  <a:pt x="107156" y="178594"/>
                </a:cubicBezTo>
                <a:cubicBezTo>
                  <a:pt x="146596" y="178594"/>
                  <a:pt x="178594" y="162595"/>
                  <a:pt x="178594" y="142875"/>
                </a:cubicBezTo>
                <a:lnTo>
                  <a:pt x="178594" y="99492"/>
                </a:lnTo>
                <a:lnTo>
                  <a:pt x="125425" y="121407"/>
                </a:lnTo>
                <a:cubicBezTo>
                  <a:pt x="119621" y="123788"/>
                  <a:pt x="113444" y="125016"/>
                  <a:pt x="107156" y="125016"/>
                </a:cubicBezTo>
                <a:cubicBezTo>
                  <a:pt x="100868" y="125016"/>
                  <a:pt x="94692" y="123788"/>
                  <a:pt x="88888" y="121407"/>
                </a:cubicBezTo>
                <a:lnTo>
                  <a:pt x="35719" y="99492"/>
                </a:lnTo>
                <a:close/>
              </a:path>
            </a:pathLst>
          </a:custGeom>
          <a:solidFill>
            <a:srgbClr val="34C759"/>
          </a:solidFill>
          <a:ln/>
        </p:spPr>
      </p:sp>
      <p:sp>
        <p:nvSpPr>
          <p:cNvPr id="4" name="Text 2"/>
          <p:cNvSpPr/>
          <p:nvPr/>
        </p:nvSpPr>
        <p:spPr>
          <a:xfrm>
            <a:off x="5517803" y="457200"/>
            <a:ext cx="1504950" cy="266700"/>
          </a:xfrm>
          <a:prstGeom prst="rect">
            <a:avLst/>
          </a:prstGeom>
          <a:noFill/>
          <a:ln/>
        </p:spPr>
        <p:txBody>
          <a:bodyPr wrap="square" lIns="0" tIns="0" rIns="0" bIns="0" rtlCol="0" anchor="ctr"/>
          <a:lstStyle/>
          <a:p>
            <a:pPr algn="ctr">
              <a:lnSpc>
                <a:spcPct val="130000"/>
              </a:lnSpc>
            </a:pPr>
            <a:r>
              <a:rPr lang="en-US" sz="1350" b="1" dirty="0">
                <a:solidFill>
                  <a:srgbClr val="34C759"/>
                </a:solidFill>
                <a:latin typeface="MiSans" pitchFamily="34" charset="0"/>
                <a:ea typeface="MiSans" pitchFamily="34" charset="-122"/>
                <a:cs typeface="MiSans" pitchFamily="34" charset="-120"/>
              </a:rPr>
              <a:t>BÀI HỌC Ý NGHĨA</a:t>
            </a:r>
            <a:endParaRPr lang="en-US" sz="1600" dirty="0"/>
          </a:p>
        </p:txBody>
      </p:sp>
      <p:sp>
        <p:nvSpPr>
          <p:cNvPr id="5" name="Text 3"/>
          <p:cNvSpPr/>
          <p:nvPr/>
        </p:nvSpPr>
        <p:spPr>
          <a:xfrm>
            <a:off x="266700" y="914400"/>
            <a:ext cx="11658600" cy="457200"/>
          </a:xfrm>
          <a:prstGeom prst="rect">
            <a:avLst/>
          </a:prstGeom>
          <a:noFill/>
          <a:ln/>
        </p:spPr>
        <p:txBody>
          <a:bodyPr wrap="square" lIns="0" tIns="0" rIns="0" bIns="0" rtlCol="0" anchor="ctr"/>
          <a:lstStyle/>
          <a:p>
            <a:pPr algn="ctr">
              <a:lnSpc>
                <a:spcPct val="80000"/>
              </a:lnSpc>
            </a:pPr>
            <a:r>
              <a:rPr lang="en-US" sz="3600" b="1" dirty="0">
                <a:solidFill>
                  <a:srgbClr val="1D1D1F"/>
                </a:solidFill>
                <a:latin typeface="ZCOOL KuaiLe" pitchFamily="34" charset="0"/>
                <a:ea typeface="ZCOOL KuaiLe" pitchFamily="34" charset="-122"/>
                <a:cs typeface="ZCOOL KuaiLe" pitchFamily="34" charset="-120"/>
              </a:rPr>
              <a:t>Bài Học Từ Câu Chuyện</a:t>
            </a:r>
            <a:endParaRPr lang="en-US" sz="1600" dirty="0"/>
          </a:p>
        </p:txBody>
      </p:sp>
      <p:sp>
        <p:nvSpPr>
          <p:cNvPr id="6" name="Shape 4"/>
          <p:cNvSpPr/>
          <p:nvPr/>
        </p:nvSpPr>
        <p:spPr>
          <a:xfrm>
            <a:off x="5486400" y="1447800"/>
            <a:ext cx="1219200" cy="76200"/>
          </a:xfrm>
          <a:custGeom>
            <a:avLst/>
            <a:gdLst/>
            <a:ahLst/>
            <a:cxnLst/>
            <a:rect l="l" t="t" r="r" b="b"/>
            <a:pathLst>
              <a:path w="1219200" h="76200">
                <a:moveTo>
                  <a:pt x="38100" y="0"/>
                </a:moveTo>
                <a:lnTo>
                  <a:pt x="1181100" y="0"/>
                </a:lnTo>
                <a:cubicBezTo>
                  <a:pt x="1202128" y="0"/>
                  <a:pt x="1219200" y="17072"/>
                  <a:pt x="1219200" y="38100"/>
                </a:cubicBezTo>
                <a:lnTo>
                  <a:pt x="1219200" y="38100"/>
                </a:lnTo>
                <a:cubicBezTo>
                  <a:pt x="1219200" y="59128"/>
                  <a:pt x="1202128" y="76200"/>
                  <a:pt x="1181100" y="76200"/>
                </a:cubicBezTo>
                <a:lnTo>
                  <a:pt x="38100" y="76200"/>
                </a:lnTo>
                <a:cubicBezTo>
                  <a:pt x="17072" y="76200"/>
                  <a:pt x="0" y="59128"/>
                  <a:pt x="0" y="38100"/>
                </a:cubicBezTo>
                <a:lnTo>
                  <a:pt x="0" y="38100"/>
                </a:lnTo>
                <a:cubicBezTo>
                  <a:pt x="0" y="17072"/>
                  <a:pt x="17072" y="0"/>
                  <a:pt x="38100" y="0"/>
                </a:cubicBezTo>
                <a:close/>
              </a:path>
            </a:pathLst>
          </a:custGeom>
          <a:solidFill>
            <a:srgbClr val="34C759"/>
          </a:solidFill>
          <a:ln/>
        </p:spPr>
      </p:sp>
      <p:sp>
        <p:nvSpPr>
          <p:cNvPr id="7" name="Shape 5"/>
          <p:cNvSpPr/>
          <p:nvPr/>
        </p:nvSpPr>
        <p:spPr>
          <a:xfrm>
            <a:off x="381000" y="1676400"/>
            <a:ext cx="3686175" cy="4076700"/>
          </a:xfrm>
          <a:custGeom>
            <a:avLst/>
            <a:gdLst/>
            <a:ahLst/>
            <a:cxnLst/>
            <a:rect l="l" t="t" r="r" b="b"/>
            <a:pathLst>
              <a:path w="3686175" h="4076700">
                <a:moveTo>
                  <a:pt x="152386" y="0"/>
                </a:moveTo>
                <a:lnTo>
                  <a:pt x="3533789" y="0"/>
                </a:lnTo>
                <a:cubicBezTo>
                  <a:pt x="3617949" y="0"/>
                  <a:pt x="3686175" y="68226"/>
                  <a:pt x="3686175" y="152386"/>
                </a:cubicBezTo>
                <a:lnTo>
                  <a:pt x="3686175" y="3924314"/>
                </a:lnTo>
                <a:cubicBezTo>
                  <a:pt x="3686175" y="4008474"/>
                  <a:pt x="3617949" y="4076700"/>
                  <a:pt x="3533789" y="4076700"/>
                </a:cubicBezTo>
                <a:lnTo>
                  <a:pt x="152386" y="4076700"/>
                </a:lnTo>
                <a:cubicBezTo>
                  <a:pt x="68226" y="4076700"/>
                  <a:pt x="0" y="4008474"/>
                  <a:pt x="0" y="3924314"/>
                </a:cubicBezTo>
                <a:lnTo>
                  <a:pt x="0" y="152386"/>
                </a:lnTo>
                <a:cubicBezTo>
                  <a:pt x="0" y="68282"/>
                  <a:pt x="68282" y="0"/>
                  <a:pt x="152386" y="0"/>
                </a:cubicBezTo>
                <a:close/>
              </a:path>
            </a:pathLst>
          </a:custGeom>
          <a:solidFill>
            <a:srgbClr val="FFFFFF"/>
          </a:solidFill>
          <a:ln/>
          <a:effectLst>
            <a:outerShdw blurRad="238125" dist="190500" dir="5400000" algn="bl" rotWithShape="0">
              <a:srgbClr val="000000">
                <a:alpha val="10196"/>
              </a:srgbClr>
            </a:outerShdw>
          </a:effectLst>
        </p:spPr>
      </p:sp>
      <p:sp>
        <p:nvSpPr>
          <p:cNvPr id="8" name="Shape 6"/>
          <p:cNvSpPr/>
          <p:nvPr/>
        </p:nvSpPr>
        <p:spPr>
          <a:xfrm>
            <a:off x="1841450" y="1866900"/>
            <a:ext cx="762000" cy="762000"/>
          </a:xfrm>
          <a:custGeom>
            <a:avLst/>
            <a:gdLst/>
            <a:ahLst/>
            <a:cxnLst/>
            <a:rect l="l" t="t" r="r" b="b"/>
            <a:pathLst>
              <a:path w="762000" h="762000">
                <a:moveTo>
                  <a:pt x="152400" y="0"/>
                </a:moveTo>
                <a:lnTo>
                  <a:pt x="609600" y="0"/>
                </a:lnTo>
                <a:cubicBezTo>
                  <a:pt x="693712" y="0"/>
                  <a:pt x="762000" y="68288"/>
                  <a:pt x="762000" y="152400"/>
                </a:cubicBezTo>
                <a:lnTo>
                  <a:pt x="762000" y="609600"/>
                </a:lnTo>
                <a:cubicBezTo>
                  <a:pt x="762000" y="693712"/>
                  <a:pt x="693712" y="762000"/>
                  <a:pt x="609600" y="762000"/>
                </a:cubicBezTo>
                <a:lnTo>
                  <a:pt x="152400" y="762000"/>
                </a:lnTo>
                <a:cubicBezTo>
                  <a:pt x="68288" y="762000"/>
                  <a:pt x="0" y="693712"/>
                  <a:pt x="0" y="609600"/>
                </a:cubicBezTo>
                <a:lnTo>
                  <a:pt x="0" y="152400"/>
                </a:lnTo>
                <a:cubicBezTo>
                  <a:pt x="0" y="68288"/>
                  <a:pt x="68288" y="0"/>
                  <a:pt x="152400" y="0"/>
                </a:cubicBezTo>
                <a:close/>
              </a:path>
            </a:pathLst>
          </a:custGeom>
          <a:solidFill>
            <a:srgbClr val="34C759"/>
          </a:solidFill>
          <a:ln/>
          <a:effectLst>
            <a:outerShdw blurRad="142875" dist="95250" dir="5400000" algn="bl" rotWithShape="0">
              <a:srgbClr val="000000">
                <a:alpha val="10196"/>
              </a:srgbClr>
            </a:outerShdw>
          </a:effectLst>
        </p:spPr>
      </p:sp>
      <p:sp>
        <p:nvSpPr>
          <p:cNvPr id="9" name="Shape 7"/>
          <p:cNvSpPr/>
          <p:nvPr/>
        </p:nvSpPr>
        <p:spPr>
          <a:xfrm>
            <a:off x="2051000" y="2076450"/>
            <a:ext cx="342900" cy="342900"/>
          </a:xfrm>
          <a:custGeom>
            <a:avLst/>
            <a:gdLst/>
            <a:ahLst/>
            <a:cxnLst/>
            <a:rect l="l" t="t" r="r" b="b"/>
            <a:pathLst>
              <a:path w="342900" h="342900">
                <a:moveTo>
                  <a:pt x="24378" y="236547"/>
                </a:moveTo>
                <a:cubicBezTo>
                  <a:pt x="27124" y="226769"/>
                  <a:pt x="32281" y="217862"/>
                  <a:pt x="39514" y="210629"/>
                </a:cubicBezTo>
                <a:lnTo>
                  <a:pt x="160868" y="89275"/>
                </a:lnTo>
                <a:lnTo>
                  <a:pt x="183572" y="66571"/>
                </a:lnTo>
                <a:cubicBezTo>
                  <a:pt x="194690" y="77688"/>
                  <a:pt x="217929" y="100928"/>
                  <a:pt x="253224" y="136222"/>
                </a:cubicBezTo>
                <a:lnTo>
                  <a:pt x="275927" y="158926"/>
                </a:lnTo>
                <a:lnTo>
                  <a:pt x="253224" y="181630"/>
                </a:lnTo>
                <a:lnTo>
                  <a:pt x="131869" y="302984"/>
                </a:lnTo>
                <a:cubicBezTo>
                  <a:pt x="124703" y="310150"/>
                  <a:pt x="115729" y="315374"/>
                  <a:pt x="105951" y="318120"/>
                </a:cubicBezTo>
                <a:lnTo>
                  <a:pt x="20360" y="341962"/>
                </a:lnTo>
                <a:cubicBezTo>
                  <a:pt x="14801" y="343503"/>
                  <a:pt x="8773" y="341962"/>
                  <a:pt x="4688" y="337810"/>
                </a:cubicBezTo>
                <a:cubicBezTo>
                  <a:pt x="603" y="333658"/>
                  <a:pt x="-938" y="327697"/>
                  <a:pt x="603" y="322138"/>
                </a:cubicBezTo>
                <a:lnTo>
                  <a:pt x="24378" y="236547"/>
                </a:lnTo>
                <a:close/>
                <a:moveTo>
                  <a:pt x="61615" y="234069"/>
                </a:moveTo>
                <a:cubicBezTo>
                  <a:pt x="58668" y="237217"/>
                  <a:pt x="56525" y="241035"/>
                  <a:pt x="55386" y="245187"/>
                </a:cubicBezTo>
                <a:lnTo>
                  <a:pt x="39246" y="303386"/>
                </a:lnTo>
                <a:lnTo>
                  <a:pt x="97445" y="287246"/>
                </a:lnTo>
                <a:cubicBezTo>
                  <a:pt x="101731" y="286040"/>
                  <a:pt x="105616" y="283830"/>
                  <a:pt x="108831" y="280749"/>
                </a:cubicBezTo>
                <a:lnTo>
                  <a:pt x="61548" y="234069"/>
                </a:lnTo>
                <a:close/>
                <a:moveTo>
                  <a:pt x="298698" y="136222"/>
                </a:moveTo>
                <a:cubicBezTo>
                  <a:pt x="287581" y="125105"/>
                  <a:pt x="264341" y="101865"/>
                  <a:pt x="229046" y="66571"/>
                </a:cubicBezTo>
                <a:lnTo>
                  <a:pt x="206276" y="43867"/>
                </a:lnTo>
                <a:cubicBezTo>
                  <a:pt x="224024" y="26119"/>
                  <a:pt x="234002" y="16140"/>
                  <a:pt x="236347" y="13796"/>
                </a:cubicBezTo>
                <a:cubicBezTo>
                  <a:pt x="245388" y="4688"/>
                  <a:pt x="257711" y="-402"/>
                  <a:pt x="270570" y="-402"/>
                </a:cubicBezTo>
                <a:cubicBezTo>
                  <a:pt x="283428" y="-402"/>
                  <a:pt x="295751" y="4688"/>
                  <a:pt x="304793" y="13796"/>
                </a:cubicBezTo>
                <a:lnTo>
                  <a:pt x="328702" y="37706"/>
                </a:lnTo>
                <a:cubicBezTo>
                  <a:pt x="337810" y="46814"/>
                  <a:pt x="342900" y="59137"/>
                  <a:pt x="342900" y="71929"/>
                </a:cubicBezTo>
                <a:cubicBezTo>
                  <a:pt x="342900" y="84720"/>
                  <a:pt x="337810" y="97110"/>
                  <a:pt x="328702" y="106152"/>
                </a:cubicBezTo>
                <a:cubicBezTo>
                  <a:pt x="326358" y="108496"/>
                  <a:pt x="316379" y="118475"/>
                  <a:pt x="298631" y="136222"/>
                </a:cubicBezTo>
                <a:close/>
              </a:path>
            </a:pathLst>
          </a:custGeom>
          <a:solidFill>
            <a:srgbClr val="FFFFFF"/>
          </a:solidFill>
          <a:ln/>
        </p:spPr>
      </p:sp>
      <p:sp>
        <p:nvSpPr>
          <p:cNvPr id="10" name="Text 8"/>
          <p:cNvSpPr/>
          <p:nvPr/>
        </p:nvSpPr>
        <p:spPr>
          <a:xfrm>
            <a:off x="514350" y="2781300"/>
            <a:ext cx="3419475" cy="304800"/>
          </a:xfrm>
          <a:prstGeom prst="rect">
            <a:avLst/>
          </a:prstGeom>
          <a:noFill/>
          <a:ln/>
        </p:spPr>
        <p:txBody>
          <a:bodyPr wrap="square" lIns="0" tIns="0" rIns="0" bIns="0" rtlCol="0" anchor="ctr"/>
          <a:lstStyle/>
          <a:p>
            <a:pPr algn="ctr">
              <a:lnSpc>
                <a:spcPct val="110000"/>
              </a:lnSpc>
            </a:pPr>
            <a:r>
              <a:rPr lang="en-US" sz="1800" b="1" dirty="0">
                <a:solidFill>
                  <a:srgbClr val="1D1D1F"/>
                </a:solidFill>
                <a:latin typeface="ZCOOL KuaiLe" pitchFamily="34" charset="0"/>
                <a:ea typeface="ZCOOL KuaiLe" pitchFamily="34" charset="-122"/>
                <a:cs typeface="ZCOOL KuaiLe" pitchFamily="34" charset="-120"/>
              </a:rPr>
              <a:t>Bài Học 1</a:t>
            </a:r>
            <a:endParaRPr lang="en-US" sz="1600" dirty="0"/>
          </a:p>
        </p:txBody>
      </p:sp>
      <p:sp>
        <p:nvSpPr>
          <p:cNvPr id="11" name="Text 9"/>
          <p:cNvSpPr/>
          <p:nvPr/>
        </p:nvSpPr>
        <p:spPr>
          <a:xfrm>
            <a:off x="528638" y="3533775"/>
            <a:ext cx="3390900" cy="266700"/>
          </a:xfrm>
          <a:prstGeom prst="rect">
            <a:avLst/>
          </a:prstGeom>
          <a:noFill/>
          <a:ln/>
        </p:spPr>
        <p:txBody>
          <a:bodyPr wrap="square" lIns="0" tIns="0" rIns="0" bIns="0" rtlCol="0" anchor="ctr"/>
          <a:lstStyle/>
          <a:p>
            <a:pPr algn="ctr">
              <a:lnSpc>
                <a:spcPct val="130000"/>
              </a:lnSpc>
            </a:pPr>
            <a:r>
              <a:rPr lang="en-US" sz="1350" b="1" dirty="0" err="1">
                <a:solidFill>
                  <a:srgbClr val="1D1D1F"/>
                </a:solidFill>
                <a:latin typeface="MiSans" pitchFamily="34" charset="0"/>
                <a:ea typeface="MiSans" pitchFamily="34" charset="-122"/>
                <a:cs typeface="MiSans" pitchFamily="34" charset="-120"/>
              </a:rPr>
              <a:t>Siêng</a:t>
            </a:r>
            <a:r>
              <a:rPr lang="en-US" sz="1350" b="1" dirty="0">
                <a:solidFill>
                  <a:srgbClr val="1D1D1F"/>
                </a:solidFill>
                <a:latin typeface="MiSans" pitchFamily="34" charset="0"/>
                <a:ea typeface="MiSans" pitchFamily="34" charset="-122"/>
                <a:cs typeface="MiSans" pitchFamily="34" charset="-120"/>
              </a:rPr>
              <a:t> </a:t>
            </a:r>
            <a:r>
              <a:rPr lang="en-US" sz="1350" b="1" dirty="0" err="1">
                <a:solidFill>
                  <a:srgbClr val="1D1D1F"/>
                </a:solidFill>
                <a:latin typeface="MiSans" pitchFamily="34" charset="0"/>
                <a:ea typeface="MiSans" pitchFamily="34" charset="-122"/>
                <a:cs typeface="MiSans" pitchFamily="34" charset="-120"/>
              </a:rPr>
              <a:t>băng</a:t>
            </a:r>
            <a:r>
              <a:rPr lang="en-US" sz="1350" b="1" dirty="0">
                <a:solidFill>
                  <a:srgbClr val="1D1D1F"/>
                </a:solidFill>
                <a:latin typeface="MiSans" pitchFamily="34" charset="0"/>
                <a:ea typeface="MiSans" pitchFamily="34" charset="-122"/>
                <a:cs typeface="MiSans" pitchFamily="34" charset="-120"/>
              </a:rPr>
              <a:t> &amp; </a:t>
            </a:r>
            <a:r>
              <a:rPr lang="en-US" sz="1350" b="1" dirty="0" err="1">
                <a:solidFill>
                  <a:srgbClr val="1D1D1F"/>
                </a:solidFill>
                <a:latin typeface="MiSans" pitchFamily="34" charset="0"/>
                <a:ea typeface="MiSans" pitchFamily="34" charset="-122"/>
                <a:cs typeface="MiSans" pitchFamily="34" charset="-120"/>
              </a:rPr>
              <a:t>sáng</a:t>
            </a:r>
            <a:r>
              <a:rPr lang="en-US" sz="1350" b="1" dirty="0">
                <a:solidFill>
                  <a:srgbClr val="1D1D1F"/>
                </a:solidFill>
                <a:latin typeface="MiSans" pitchFamily="34" charset="0"/>
                <a:ea typeface="MiSans" pitchFamily="34" charset="-122"/>
                <a:cs typeface="MiSans" pitchFamily="34" charset="-120"/>
              </a:rPr>
              <a:t> </a:t>
            </a:r>
            <a:r>
              <a:rPr lang="en-US" sz="1350" b="1" dirty="0" err="1">
                <a:solidFill>
                  <a:srgbClr val="1D1D1F"/>
                </a:solidFill>
                <a:latin typeface="MiSans" pitchFamily="34" charset="0"/>
                <a:ea typeface="MiSans" pitchFamily="34" charset="-122"/>
                <a:cs typeface="MiSans" pitchFamily="34" charset="-120"/>
              </a:rPr>
              <a:t>tạo</a:t>
            </a:r>
            <a:endParaRPr lang="en-US" sz="1600" dirty="0"/>
          </a:p>
        </p:txBody>
      </p:sp>
      <p:sp>
        <p:nvSpPr>
          <p:cNvPr id="12" name="Text 10"/>
          <p:cNvSpPr/>
          <p:nvPr/>
        </p:nvSpPr>
        <p:spPr>
          <a:xfrm>
            <a:off x="533400" y="3914775"/>
            <a:ext cx="3381375" cy="742950"/>
          </a:xfrm>
          <a:prstGeom prst="rect">
            <a:avLst/>
          </a:prstGeom>
          <a:noFill/>
          <a:ln/>
        </p:spPr>
        <p:txBody>
          <a:bodyPr wrap="square" lIns="0" tIns="0" rIns="0" bIns="0" rtlCol="0" anchor="ctr"/>
          <a:lstStyle/>
          <a:p>
            <a:pPr algn="ctr">
              <a:lnSpc>
                <a:spcPct val="140000"/>
              </a:lnSpc>
            </a:pPr>
            <a:r>
              <a:rPr lang="en-US" sz="1200" dirty="0">
                <a:solidFill>
                  <a:srgbClr val="1D1D1F">
                    <a:alpha val="70000"/>
                  </a:srgbClr>
                </a:solidFill>
                <a:latin typeface="MiSans" pitchFamily="34" charset="0"/>
                <a:ea typeface="MiSans" pitchFamily="34" charset="-122"/>
                <a:cs typeface="MiSans" pitchFamily="34" charset="-120"/>
              </a:rPr>
              <a:t>Thỏ con rất siêng năng và sáng tạo khi biết vẽ tranh từ các hình học cơ bản. Các bạn nhỏ hãy học tập Thỏ con nhé!</a:t>
            </a:r>
            <a:endParaRPr lang="en-US" sz="1600" dirty="0"/>
          </a:p>
        </p:txBody>
      </p:sp>
      <p:sp>
        <p:nvSpPr>
          <p:cNvPr id="13" name="Shape 11"/>
          <p:cNvSpPr/>
          <p:nvPr/>
        </p:nvSpPr>
        <p:spPr>
          <a:xfrm>
            <a:off x="571500" y="5105400"/>
            <a:ext cx="3305175" cy="457200"/>
          </a:xfrm>
          <a:custGeom>
            <a:avLst/>
            <a:gdLst/>
            <a:ahLst/>
            <a:cxnLst/>
            <a:rect l="l" t="t" r="r" b="b"/>
            <a:pathLst>
              <a:path w="3305175" h="457200">
                <a:moveTo>
                  <a:pt x="114300" y="0"/>
                </a:moveTo>
                <a:lnTo>
                  <a:pt x="3190875" y="0"/>
                </a:lnTo>
                <a:cubicBezTo>
                  <a:pt x="3253959" y="0"/>
                  <a:pt x="3305175" y="51216"/>
                  <a:pt x="3305175" y="114300"/>
                </a:cubicBezTo>
                <a:lnTo>
                  <a:pt x="3305175" y="342900"/>
                </a:lnTo>
                <a:cubicBezTo>
                  <a:pt x="3305175" y="405984"/>
                  <a:pt x="3253959" y="457200"/>
                  <a:pt x="3190875" y="457200"/>
                </a:cubicBezTo>
                <a:lnTo>
                  <a:pt x="114300" y="457200"/>
                </a:lnTo>
                <a:cubicBezTo>
                  <a:pt x="51216" y="457200"/>
                  <a:pt x="0" y="405984"/>
                  <a:pt x="0" y="342900"/>
                </a:cubicBezTo>
                <a:lnTo>
                  <a:pt x="0" y="114300"/>
                </a:lnTo>
                <a:cubicBezTo>
                  <a:pt x="0" y="51216"/>
                  <a:pt x="51216" y="0"/>
                  <a:pt x="114300" y="0"/>
                </a:cubicBezTo>
                <a:close/>
              </a:path>
            </a:pathLst>
          </a:custGeom>
          <a:solidFill>
            <a:srgbClr val="34C759">
              <a:alpha val="10196"/>
            </a:srgbClr>
          </a:solidFill>
          <a:ln/>
        </p:spPr>
      </p:sp>
      <p:sp>
        <p:nvSpPr>
          <p:cNvPr id="14" name="Shape 12"/>
          <p:cNvSpPr/>
          <p:nvPr/>
        </p:nvSpPr>
        <p:spPr>
          <a:xfrm>
            <a:off x="918121" y="5267325"/>
            <a:ext cx="171450" cy="152400"/>
          </a:xfrm>
          <a:custGeom>
            <a:avLst/>
            <a:gdLst/>
            <a:ahLst/>
            <a:cxnLst/>
            <a:rect l="l" t="t" r="r" b="b"/>
            <a:pathLst>
              <a:path w="171450" h="152400">
                <a:moveTo>
                  <a:pt x="92125" y="-5626"/>
                </a:moveTo>
                <a:cubicBezTo>
                  <a:pt x="90904" y="-8007"/>
                  <a:pt x="88434" y="-9525"/>
                  <a:pt x="85755" y="-9525"/>
                </a:cubicBezTo>
                <a:cubicBezTo>
                  <a:pt x="83076" y="-9525"/>
                  <a:pt x="80605" y="-8007"/>
                  <a:pt x="79385" y="-5626"/>
                </a:cubicBezTo>
                <a:lnTo>
                  <a:pt x="57477" y="37296"/>
                </a:lnTo>
                <a:lnTo>
                  <a:pt x="9882" y="44857"/>
                </a:lnTo>
                <a:cubicBezTo>
                  <a:pt x="7233" y="45274"/>
                  <a:pt x="5030" y="47149"/>
                  <a:pt x="4197" y="49709"/>
                </a:cubicBezTo>
                <a:cubicBezTo>
                  <a:pt x="3364" y="52268"/>
                  <a:pt x="4048" y="55066"/>
                  <a:pt x="5923" y="56971"/>
                </a:cubicBezTo>
                <a:lnTo>
                  <a:pt x="39975" y="91053"/>
                </a:lnTo>
                <a:lnTo>
                  <a:pt x="32474" y="138648"/>
                </a:lnTo>
                <a:cubicBezTo>
                  <a:pt x="32058" y="141297"/>
                  <a:pt x="33159" y="143976"/>
                  <a:pt x="35332" y="145554"/>
                </a:cubicBezTo>
                <a:cubicBezTo>
                  <a:pt x="37505" y="147131"/>
                  <a:pt x="40362" y="147370"/>
                  <a:pt x="42773" y="146149"/>
                </a:cubicBezTo>
                <a:lnTo>
                  <a:pt x="85755" y="124301"/>
                </a:lnTo>
                <a:lnTo>
                  <a:pt x="128707" y="146149"/>
                </a:lnTo>
                <a:cubicBezTo>
                  <a:pt x="131088" y="147370"/>
                  <a:pt x="133975" y="147131"/>
                  <a:pt x="136148" y="145554"/>
                </a:cubicBezTo>
                <a:cubicBezTo>
                  <a:pt x="138321" y="143976"/>
                  <a:pt x="139422" y="141327"/>
                  <a:pt x="139005" y="138648"/>
                </a:cubicBezTo>
                <a:lnTo>
                  <a:pt x="131475" y="91053"/>
                </a:lnTo>
                <a:lnTo>
                  <a:pt x="165527" y="56971"/>
                </a:lnTo>
                <a:cubicBezTo>
                  <a:pt x="167432" y="55066"/>
                  <a:pt x="168086" y="52268"/>
                  <a:pt x="167253" y="49709"/>
                </a:cubicBezTo>
                <a:cubicBezTo>
                  <a:pt x="166420" y="47149"/>
                  <a:pt x="164247" y="45274"/>
                  <a:pt x="161568" y="44857"/>
                </a:cubicBezTo>
                <a:lnTo>
                  <a:pt x="114002" y="37296"/>
                </a:lnTo>
                <a:lnTo>
                  <a:pt x="92125" y="-5626"/>
                </a:lnTo>
                <a:close/>
              </a:path>
            </a:pathLst>
          </a:custGeom>
          <a:solidFill>
            <a:srgbClr val="34C759"/>
          </a:solidFill>
          <a:ln/>
        </p:spPr>
      </p:sp>
      <p:sp>
        <p:nvSpPr>
          <p:cNvPr id="15" name="Text 13"/>
          <p:cNvSpPr/>
          <p:nvPr/>
        </p:nvSpPr>
        <p:spPr>
          <a:xfrm>
            <a:off x="895350" y="5219700"/>
            <a:ext cx="2905125" cy="228600"/>
          </a:xfrm>
          <a:prstGeom prst="rect">
            <a:avLst/>
          </a:prstGeom>
          <a:noFill/>
          <a:ln/>
        </p:spPr>
        <p:txBody>
          <a:bodyPr wrap="square" lIns="0" tIns="0" rIns="0" bIns="0" rtlCol="0" anchor="ctr"/>
          <a:lstStyle/>
          <a:p>
            <a:pPr algn="ctr">
              <a:lnSpc>
                <a:spcPct val="130000"/>
              </a:lnSpc>
            </a:pPr>
            <a:r>
              <a:rPr lang="en-US" sz="1200" b="1" dirty="0">
                <a:solidFill>
                  <a:srgbClr val="34C759"/>
                </a:solidFill>
                <a:latin typeface="MiSans" pitchFamily="34" charset="0"/>
                <a:ea typeface="MiSans" pitchFamily="34" charset="-122"/>
                <a:cs typeface="MiSans" pitchFamily="34" charset="-120"/>
              </a:rPr>
              <a:t>Hãy chăm chỉ luyện tập mỗi ngày</a:t>
            </a:r>
            <a:endParaRPr lang="en-US" sz="1600" dirty="0"/>
          </a:p>
        </p:txBody>
      </p:sp>
      <p:sp>
        <p:nvSpPr>
          <p:cNvPr id="16" name="Shape 14"/>
          <p:cNvSpPr/>
          <p:nvPr/>
        </p:nvSpPr>
        <p:spPr>
          <a:xfrm>
            <a:off x="4254401" y="1676400"/>
            <a:ext cx="3686175" cy="4076700"/>
          </a:xfrm>
          <a:custGeom>
            <a:avLst/>
            <a:gdLst/>
            <a:ahLst/>
            <a:cxnLst/>
            <a:rect l="l" t="t" r="r" b="b"/>
            <a:pathLst>
              <a:path w="3686175" h="4076700">
                <a:moveTo>
                  <a:pt x="152386" y="0"/>
                </a:moveTo>
                <a:lnTo>
                  <a:pt x="3533789" y="0"/>
                </a:lnTo>
                <a:cubicBezTo>
                  <a:pt x="3617949" y="0"/>
                  <a:pt x="3686175" y="68226"/>
                  <a:pt x="3686175" y="152386"/>
                </a:cubicBezTo>
                <a:lnTo>
                  <a:pt x="3686175" y="3924314"/>
                </a:lnTo>
                <a:cubicBezTo>
                  <a:pt x="3686175" y="4008474"/>
                  <a:pt x="3617949" y="4076700"/>
                  <a:pt x="3533789" y="4076700"/>
                </a:cubicBezTo>
                <a:lnTo>
                  <a:pt x="152386" y="4076700"/>
                </a:lnTo>
                <a:cubicBezTo>
                  <a:pt x="68226" y="4076700"/>
                  <a:pt x="0" y="4008474"/>
                  <a:pt x="0" y="3924314"/>
                </a:cubicBezTo>
                <a:lnTo>
                  <a:pt x="0" y="152386"/>
                </a:lnTo>
                <a:cubicBezTo>
                  <a:pt x="0" y="68282"/>
                  <a:pt x="68282" y="0"/>
                  <a:pt x="152386" y="0"/>
                </a:cubicBezTo>
                <a:close/>
              </a:path>
            </a:pathLst>
          </a:custGeom>
          <a:solidFill>
            <a:srgbClr val="FFFFFF"/>
          </a:solidFill>
          <a:ln/>
          <a:effectLst>
            <a:outerShdw blurRad="238125" dist="190500" dir="5400000" algn="bl" rotWithShape="0">
              <a:srgbClr val="000000">
                <a:alpha val="10196"/>
              </a:srgbClr>
            </a:outerShdw>
          </a:effectLst>
        </p:spPr>
      </p:sp>
      <p:sp>
        <p:nvSpPr>
          <p:cNvPr id="17" name="Shape 15"/>
          <p:cNvSpPr/>
          <p:nvPr/>
        </p:nvSpPr>
        <p:spPr>
          <a:xfrm>
            <a:off x="5714851" y="1866900"/>
            <a:ext cx="762000" cy="762000"/>
          </a:xfrm>
          <a:custGeom>
            <a:avLst/>
            <a:gdLst/>
            <a:ahLst/>
            <a:cxnLst/>
            <a:rect l="l" t="t" r="r" b="b"/>
            <a:pathLst>
              <a:path w="762000" h="762000">
                <a:moveTo>
                  <a:pt x="152400" y="0"/>
                </a:moveTo>
                <a:lnTo>
                  <a:pt x="609600" y="0"/>
                </a:lnTo>
                <a:cubicBezTo>
                  <a:pt x="693712" y="0"/>
                  <a:pt x="762000" y="68288"/>
                  <a:pt x="762000" y="152400"/>
                </a:cubicBezTo>
                <a:lnTo>
                  <a:pt x="762000" y="609600"/>
                </a:lnTo>
                <a:cubicBezTo>
                  <a:pt x="762000" y="693712"/>
                  <a:pt x="693712" y="762000"/>
                  <a:pt x="609600" y="762000"/>
                </a:cubicBezTo>
                <a:lnTo>
                  <a:pt x="152400" y="762000"/>
                </a:lnTo>
                <a:cubicBezTo>
                  <a:pt x="68288" y="762000"/>
                  <a:pt x="0" y="693712"/>
                  <a:pt x="0" y="609600"/>
                </a:cubicBezTo>
                <a:lnTo>
                  <a:pt x="0" y="152400"/>
                </a:lnTo>
                <a:cubicBezTo>
                  <a:pt x="0" y="68288"/>
                  <a:pt x="68288" y="0"/>
                  <a:pt x="152400" y="0"/>
                </a:cubicBezTo>
                <a:close/>
              </a:path>
            </a:pathLst>
          </a:custGeom>
          <a:solidFill>
            <a:srgbClr val="5AC8FA"/>
          </a:solidFill>
          <a:ln/>
          <a:effectLst>
            <a:outerShdw blurRad="142875" dist="95250" dir="5400000" algn="bl" rotWithShape="0">
              <a:srgbClr val="000000">
                <a:alpha val="10196"/>
              </a:srgbClr>
            </a:outerShdw>
          </a:effectLst>
        </p:spPr>
      </p:sp>
      <p:sp>
        <p:nvSpPr>
          <p:cNvPr id="18" name="Shape 16"/>
          <p:cNvSpPr/>
          <p:nvPr/>
        </p:nvSpPr>
        <p:spPr>
          <a:xfrm>
            <a:off x="5902970" y="2076450"/>
            <a:ext cx="385763" cy="342900"/>
          </a:xfrm>
          <a:custGeom>
            <a:avLst/>
            <a:gdLst/>
            <a:ahLst/>
            <a:cxnLst/>
            <a:rect l="l" t="t" r="r" b="b"/>
            <a:pathLst>
              <a:path w="385763" h="342900">
                <a:moveTo>
                  <a:pt x="42863" y="64294"/>
                </a:moveTo>
                <a:cubicBezTo>
                  <a:pt x="78358" y="64294"/>
                  <a:pt x="107156" y="93092"/>
                  <a:pt x="107156" y="128588"/>
                </a:cubicBezTo>
                <a:lnTo>
                  <a:pt x="107156" y="186050"/>
                </a:lnTo>
                <a:cubicBezTo>
                  <a:pt x="127047" y="156113"/>
                  <a:pt x="159261" y="135017"/>
                  <a:pt x="196498" y="129793"/>
                </a:cubicBezTo>
                <a:cubicBezTo>
                  <a:pt x="213643" y="169977"/>
                  <a:pt x="253558" y="198172"/>
                  <a:pt x="300038" y="198172"/>
                </a:cubicBezTo>
                <a:cubicBezTo>
                  <a:pt x="307338" y="198172"/>
                  <a:pt x="314504" y="197435"/>
                  <a:pt x="321469" y="196096"/>
                </a:cubicBezTo>
                <a:lnTo>
                  <a:pt x="321469" y="321469"/>
                </a:lnTo>
                <a:cubicBezTo>
                  <a:pt x="321469" y="333323"/>
                  <a:pt x="311892" y="342900"/>
                  <a:pt x="300038" y="342900"/>
                </a:cubicBezTo>
                <a:cubicBezTo>
                  <a:pt x="288183" y="342900"/>
                  <a:pt x="278606" y="333323"/>
                  <a:pt x="278606" y="321469"/>
                </a:cubicBezTo>
                <a:lnTo>
                  <a:pt x="278606" y="227171"/>
                </a:lnTo>
                <a:lnTo>
                  <a:pt x="187523" y="300038"/>
                </a:lnTo>
                <a:lnTo>
                  <a:pt x="225028" y="300038"/>
                </a:lnTo>
                <a:cubicBezTo>
                  <a:pt x="236882" y="300038"/>
                  <a:pt x="246459" y="309615"/>
                  <a:pt x="246459" y="321469"/>
                </a:cubicBezTo>
                <a:cubicBezTo>
                  <a:pt x="246459" y="333323"/>
                  <a:pt x="236882" y="342900"/>
                  <a:pt x="225028" y="342900"/>
                </a:cubicBezTo>
                <a:lnTo>
                  <a:pt x="128588" y="342900"/>
                </a:lnTo>
                <a:cubicBezTo>
                  <a:pt x="93092" y="342900"/>
                  <a:pt x="64294" y="314102"/>
                  <a:pt x="64294" y="278606"/>
                </a:cubicBezTo>
                <a:lnTo>
                  <a:pt x="64294" y="128588"/>
                </a:lnTo>
                <a:cubicBezTo>
                  <a:pt x="64294" y="117470"/>
                  <a:pt x="55855" y="108362"/>
                  <a:pt x="45073" y="107290"/>
                </a:cubicBezTo>
                <a:lnTo>
                  <a:pt x="40652" y="107089"/>
                </a:lnTo>
                <a:cubicBezTo>
                  <a:pt x="29870" y="105951"/>
                  <a:pt x="21431" y="96842"/>
                  <a:pt x="21431" y="85725"/>
                </a:cubicBezTo>
                <a:cubicBezTo>
                  <a:pt x="21431" y="73871"/>
                  <a:pt x="31008" y="64294"/>
                  <a:pt x="42863" y="64294"/>
                </a:cubicBezTo>
                <a:close/>
                <a:moveTo>
                  <a:pt x="357500" y="2143"/>
                </a:moveTo>
                <a:cubicBezTo>
                  <a:pt x="364465" y="-3683"/>
                  <a:pt x="375047" y="1272"/>
                  <a:pt x="375047" y="10381"/>
                </a:cubicBezTo>
                <a:lnTo>
                  <a:pt x="375047" y="85725"/>
                </a:lnTo>
                <a:cubicBezTo>
                  <a:pt x="375047" y="127181"/>
                  <a:pt x="341494" y="160734"/>
                  <a:pt x="300038" y="160734"/>
                </a:cubicBezTo>
                <a:cubicBezTo>
                  <a:pt x="258581" y="160734"/>
                  <a:pt x="225028" y="127181"/>
                  <a:pt x="225028" y="85725"/>
                </a:cubicBezTo>
                <a:lnTo>
                  <a:pt x="225028" y="10381"/>
                </a:lnTo>
                <a:cubicBezTo>
                  <a:pt x="225028" y="1272"/>
                  <a:pt x="235610" y="-3683"/>
                  <a:pt x="242575" y="2143"/>
                </a:cubicBezTo>
                <a:lnTo>
                  <a:pt x="278606" y="32147"/>
                </a:lnTo>
                <a:lnTo>
                  <a:pt x="321469" y="32147"/>
                </a:lnTo>
                <a:lnTo>
                  <a:pt x="357500" y="2143"/>
                </a:lnTo>
                <a:close/>
                <a:moveTo>
                  <a:pt x="267891" y="72330"/>
                </a:moveTo>
                <a:cubicBezTo>
                  <a:pt x="260498" y="72330"/>
                  <a:pt x="254496" y="78332"/>
                  <a:pt x="254496" y="85725"/>
                </a:cubicBezTo>
                <a:cubicBezTo>
                  <a:pt x="254496" y="93118"/>
                  <a:pt x="260498" y="99120"/>
                  <a:pt x="267891" y="99120"/>
                </a:cubicBezTo>
                <a:cubicBezTo>
                  <a:pt x="275283" y="99120"/>
                  <a:pt x="281285" y="93118"/>
                  <a:pt x="281285" y="85725"/>
                </a:cubicBezTo>
                <a:cubicBezTo>
                  <a:pt x="281285" y="78332"/>
                  <a:pt x="275283" y="72330"/>
                  <a:pt x="267891" y="72330"/>
                </a:cubicBezTo>
                <a:close/>
                <a:moveTo>
                  <a:pt x="332184" y="72330"/>
                </a:moveTo>
                <a:cubicBezTo>
                  <a:pt x="324792" y="72330"/>
                  <a:pt x="318790" y="78332"/>
                  <a:pt x="318790" y="85725"/>
                </a:cubicBezTo>
                <a:cubicBezTo>
                  <a:pt x="318790" y="93118"/>
                  <a:pt x="324792" y="99120"/>
                  <a:pt x="332184" y="99120"/>
                </a:cubicBezTo>
                <a:cubicBezTo>
                  <a:pt x="339577" y="99120"/>
                  <a:pt x="345579" y="93118"/>
                  <a:pt x="345579" y="85725"/>
                </a:cubicBezTo>
                <a:cubicBezTo>
                  <a:pt x="345579" y="78332"/>
                  <a:pt x="339577" y="72330"/>
                  <a:pt x="332184" y="72330"/>
                </a:cubicBezTo>
                <a:close/>
              </a:path>
            </a:pathLst>
          </a:custGeom>
          <a:solidFill>
            <a:srgbClr val="FFFFFF"/>
          </a:solidFill>
          <a:ln/>
        </p:spPr>
      </p:sp>
      <p:sp>
        <p:nvSpPr>
          <p:cNvPr id="19" name="Text 17"/>
          <p:cNvSpPr/>
          <p:nvPr/>
        </p:nvSpPr>
        <p:spPr>
          <a:xfrm>
            <a:off x="4387751" y="2781300"/>
            <a:ext cx="3419475" cy="304800"/>
          </a:xfrm>
          <a:prstGeom prst="rect">
            <a:avLst/>
          </a:prstGeom>
          <a:noFill/>
          <a:ln/>
        </p:spPr>
        <p:txBody>
          <a:bodyPr wrap="square" lIns="0" tIns="0" rIns="0" bIns="0" rtlCol="0" anchor="ctr"/>
          <a:lstStyle/>
          <a:p>
            <a:pPr algn="ctr">
              <a:lnSpc>
                <a:spcPct val="110000"/>
              </a:lnSpc>
            </a:pPr>
            <a:r>
              <a:rPr lang="en-US" sz="1800" b="1" dirty="0">
                <a:solidFill>
                  <a:srgbClr val="1D1D1F"/>
                </a:solidFill>
                <a:latin typeface="ZCOOL KuaiLe" pitchFamily="34" charset="0"/>
                <a:ea typeface="ZCOOL KuaiLe" pitchFamily="34" charset="-122"/>
                <a:cs typeface="ZCOOL KuaiLe" pitchFamily="34" charset="-120"/>
              </a:rPr>
              <a:t>Bài Học 2</a:t>
            </a:r>
            <a:endParaRPr lang="en-US" sz="1600" dirty="0"/>
          </a:p>
        </p:txBody>
      </p:sp>
      <p:sp>
        <p:nvSpPr>
          <p:cNvPr id="20" name="Text 18"/>
          <p:cNvSpPr/>
          <p:nvPr/>
        </p:nvSpPr>
        <p:spPr>
          <a:xfrm>
            <a:off x="4402038" y="3533775"/>
            <a:ext cx="3390900" cy="266700"/>
          </a:xfrm>
          <a:prstGeom prst="rect">
            <a:avLst/>
          </a:prstGeom>
          <a:noFill/>
          <a:ln/>
        </p:spPr>
        <p:txBody>
          <a:bodyPr wrap="square" lIns="0" tIns="0" rIns="0" bIns="0" rtlCol="0" anchor="ctr"/>
          <a:lstStyle/>
          <a:p>
            <a:pPr algn="ctr">
              <a:lnSpc>
                <a:spcPct val="130000"/>
              </a:lnSpc>
            </a:pPr>
            <a:r>
              <a:rPr lang="en-US" sz="1350" b="1" dirty="0">
                <a:solidFill>
                  <a:srgbClr val="1D1D1F"/>
                </a:solidFill>
                <a:latin typeface="MiSans" pitchFamily="34" charset="0"/>
                <a:ea typeface="MiSans" pitchFamily="34" charset="-122"/>
                <a:cs typeface="MiSans" pitchFamily="34" charset="-120"/>
              </a:rPr>
              <a:t>Mèo &amp; Chuột</a:t>
            </a:r>
            <a:endParaRPr lang="en-US" sz="1600" dirty="0"/>
          </a:p>
        </p:txBody>
      </p:sp>
      <p:sp>
        <p:nvSpPr>
          <p:cNvPr id="21" name="Text 19"/>
          <p:cNvSpPr/>
          <p:nvPr/>
        </p:nvSpPr>
        <p:spPr>
          <a:xfrm>
            <a:off x="4406801" y="3914775"/>
            <a:ext cx="3381375" cy="742950"/>
          </a:xfrm>
          <a:prstGeom prst="rect">
            <a:avLst/>
          </a:prstGeom>
          <a:noFill/>
          <a:ln/>
        </p:spPr>
        <p:txBody>
          <a:bodyPr wrap="square" lIns="0" tIns="0" rIns="0" bIns="0" rtlCol="0" anchor="ctr"/>
          <a:lstStyle/>
          <a:p>
            <a:pPr algn="ctr">
              <a:lnSpc>
                <a:spcPct val="140000"/>
              </a:lnSpc>
            </a:pPr>
            <a:r>
              <a:rPr lang="en-US" sz="1200" dirty="0">
                <a:solidFill>
                  <a:srgbClr val="1D1D1F">
                    <a:alpha val="70000"/>
                  </a:srgbClr>
                </a:solidFill>
                <a:latin typeface="MiSans" pitchFamily="34" charset="0"/>
                <a:ea typeface="MiSans" pitchFamily="34" charset="-122"/>
                <a:cs typeface="MiSans" pitchFamily="34" charset="-120"/>
              </a:rPr>
              <a:t>Mèo là kẻ thù tự nhiên của chuột nên chuột rất sợ mèo. Đây là quy luật của tự nhiên mà chúng ta cần biết.</a:t>
            </a:r>
            <a:endParaRPr lang="en-US" sz="1600" dirty="0"/>
          </a:p>
        </p:txBody>
      </p:sp>
      <p:sp>
        <p:nvSpPr>
          <p:cNvPr id="22" name="Shape 20"/>
          <p:cNvSpPr/>
          <p:nvPr/>
        </p:nvSpPr>
        <p:spPr>
          <a:xfrm>
            <a:off x="4444901" y="5105400"/>
            <a:ext cx="3305175" cy="457200"/>
          </a:xfrm>
          <a:custGeom>
            <a:avLst/>
            <a:gdLst/>
            <a:ahLst/>
            <a:cxnLst/>
            <a:rect l="l" t="t" r="r" b="b"/>
            <a:pathLst>
              <a:path w="3305175" h="457200">
                <a:moveTo>
                  <a:pt x="114300" y="0"/>
                </a:moveTo>
                <a:lnTo>
                  <a:pt x="3190875" y="0"/>
                </a:lnTo>
                <a:cubicBezTo>
                  <a:pt x="3253959" y="0"/>
                  <a:pt x="3305175" y="51216"/>
                  <a:pt x="3305175" y="114300"/>
                </a:cubicBezTo>
                <a:lnTo>
                  <a:pt x="3305175" y="342900"/>
                </a:lnTo>
                <a:cubicBezTo>
                  <a:pt x="3305175" y="405984"/>
                  <a:pt x="3253959" y="457200"/>
                  <a:pt x="3190875" y="457200"/>
                </a:cubicBezTo>
                <a:lnTo>
                  <a:pt x="114300" y="457200"/>
                </a:lnTo>
                <a:cubicBezTo>
                  <a:pt x="51216" y="457200"/>
                  <a:pt x="0" y="405984"/>
                  <a:pt x="0" y="342900"/>
                </a:cubicBezTo>
                <a:lnTo>
                  <a:pt x="0" y="114300"/>
                </a:lnTo>
                <a:cubicBezTo>
                  <a:pt x="0" y="51216"/>
                  <a:pt x="51216" y="0"/>
                  <a:pt x="114300" y="0"/>
                </a:cubicBezTo>
                <a:close/>
              </a:path>
            </a:pathLst>
          </a:custGeom>
          <a:solidFill>
            <a:srgbClr val="5AC8FA">
              <a:alpha val="10196"/>
            </a:srgbClr>
          </a:solidFill>
          <a:ln/>
        </p:spPr>
      </p:sp>
      <p:sp>
        <p:nvSpPr>
          <p:cNvPr id="23" name="Shape 21"/>
          <p:cNvSpPr/>
          <p:nvPr/>
        </p:nvSpPr>
        <p:spPr>
          <a:xfrm>
            <a:off x="4817269" y="5267325"/>
            <a:ext cx="171450" cy="152400"/>
          </a:xfrm>
          <a:custGeom>
            <a:avLst/>
            <a:gdLst/>
            <a:ahLst/>
            <a:cxnLst/>
            <a:rect l="l" t="t" r="r" b="b"/>
            <a:pathLst>
              <a:path w="171450" h="152400">
                <a:moveTo>
                  <a:pt x="92125" y="-5626"/>
                </a:moveTo>
                <a:cubicBezTo>
                  <a:pt x="90904" y="-8007"/>
                  <a:pt x="88434" y="-9525"/>
                  <a:pt x="85755" y="-9525"/>
                </a:cubicBezTo>
                <a:cubicBezTo>
                  <a:pt x="83076" y="-9525"/>
                  <a:pt x="80605" y="-8007"/>
                  <a:pt x="79385" y="-5626"/>
                </a:cubicBezTo>
                <a:lnTo>
                  <a:pt x="57477" y="37296"/>
                </a:lnTo>
                <a:lnTo>
                  <a:pt x="9882" y="44857"/>
                </a:lnTo>
                <a:cubicBezTo>
                  <a:pt x="7233" y="45274"/>
                  <a:pt x="5030" y="47149"/>
                  <a:pt x="4197" y="49709"/>
                </a:cubicBezTo>
                <a:cubicBezTo>
                  <a:pt x="3364" y="52268"/>
                  <a:pt x="4048" y="55066"/>
                  <a:pt x="5923" y="56971"/>
                </a:cubicBezTo>
                <a:lnTo>
                  <a:pt x="39975" y="91053"/>
                </a:lnTo>
                <a:lnTo>
                  <a:pt x="32474" y="138648"/>
                </a:lnTo>
                <a:cubicBezTo>
                  <a:pt x="32058" y="141297"/>
                  <a:pt x="33159" y="143976"/>
                  <a:pt x="35332" y="145554"/>
                </a:cubicBezTo>
                <a:cubicBezTo>
                  <a:pt x="37505" y="147131"/>
                  <a:pt x="40362" y="147370"/>
                  <a:pt x="42773" y="146149"/>
                </a:cubicBezTo>
                <a:lnTo>
                  <a:pt x="85755" y="124301"/>
                </a:lnTo>
                <a:lnTo>
                  <a:pt x="128707" y="146149"/>
                </a:lnTo>
                <a:cubicBezTo>
                  <a:pt x="131088" y="147370"/>
                  <a:pt x="133975" y="147131"/>
                  <a:pt x="136148" y="145554"/>
                </a:cubicBezTo>
                <a:cubicBezTo>
                  <a:pt x="138321" y="143976"/>
                  <a:pt x="139422" y="141327"/>
                  <a:pt x="139005" y="138648"/>
                </a:cubicBezTo>
                <a:lnTo>
                  <a:pt x="131475" y="91053"/>
                </a:lnTo>
                <a:lnTo>
                  <a:pt x="165527" y="56971"/>
                </a:lnTo>
                <a:cubicBezTo>
                  <a:pt x="167432" y="55066"/>
                  <a:pt x="168086" y="52268"/>
                  <a:pt x="167253" y="49709"/>
                </a:cubicBezTo>
                <a:cubicBezTo>
                  <a:pt x="166420" y="47149"/>
                  <a:pt x="164247" y="45274"/>
                  <a:pt x="161568" y="44857"/>
                </a:cubicBezTo>
                <a:lnTo>
                  <a:pt x="114002" y="37296"/>
                </a:lnTo>
                <a:lnTo>
                  <a:pt x="92125" y="-5626"/>
                </a:lnTo>
                <a:close/>
              </a:path>
            </a:pathLst>
          </a:custGeom>
          <a:solidFill>
            <a:srgbClr val="5AC8FA"/>
          </a:solidFill>
          <a:ln/>
        </p:spPr>
      </p:sp>
      <p:sp>
        <p:nvSpPr>
          <p:cNvPr id="24" name="Text 22"/>
          <p:cNvSpPr/>
          <p:nvPr/>
        </p:nvSpPr>
        <p:spPr>
          <a:xfrm>
            <a:off x="4768751" y="5219700"/>
            <a:ext cx="2905125" cy="228600"/>
          </a:xfrm>
          <a:prstGeom prst="rect">
            <a:avLst/>
          </a:prstGeom>
          <a:noFill/>
          <a:ln/>
        </p:spPr>
        <p:txBody>
          <a:bodyPr wrap="square" lIns="0" tIns="0" rIns="0" bIns="0" rtlCol="0" anchor="ctr"/>
          <a:lstStyle/>
          <a:p>
            <a:pPr algn="ctr">
              <a:lnSpc>
                <a:spcPct val="130000"/>
              </a:lnSpc>
            </a:pPr>
            <a:r>
              <a:rPr lang="en-US" sz="1200" b="1" dirty="0">
                <a:solidFill>
                  <a:srgbClr val="5AC8FA"/>
                </a:solidFill>
                <a:latin typeface="MiSans" pitchFamily="34" charset="0"/>
                <a:ea typeface="MiSans" pitchFamily="34" charset="-122"/>
                <a:cs typeface="MiSans" pitchFamily="34" charset="-120"/>
              </a:rPr>
              <a:t>Hiểu biết về thế giới xung quanh</a:t>
            </a:r>
            <a:endParaRPr lang="en-US" sz="1600" dirty="0"/>
          </a:p>
        </p:txBody>
      </p:sp>
      <p:sp>
        <p:nvSpPr>
          <p:cNvPr id="25" name="Shape 23"/>
          <p:cNvSpPr/>
          <p:nvPr/>
        </p:nvSpPr>
        <p:spPr>
          <a:xfrm>
            <a:off x="8127950" y="1676400"/>
            <a:ext cx="3686175" cy="4076700"/>
          </a:xfrm>
          <a:custGeom>
            <a:avLst/>
            <a:gdLst/>
            <a:ahLst/>
            <a:cxnLst/>
            <a:rect l="l" t="t" r="r" b="b"/>
            <a:pathLst>
              <a:path w="3686175" h="4076700">
                <a:moveTo>
                  <a:pt x="152386" y="0"/>
                </a:moveTo>
                <a:lnTo>
                  <a:pt x="3533789" y="0"/>
                </a:lnTo>
                <a:cubicBezTo>
                  <a:pt x="3617949" y="0"/>
                  <a:pt x="3686175" y="68226"/>
                  <a:pt x="3686175" y="152386"/>
                </a:cubicBezTo>
                <a:lnTo>
                  <a:pt x="3686175" y="3924314"/>
                </a:lnTo>
                <a:cubicBezTo>
                  <a:pt x="3686175" y="4008474"/>
                  <a:pt x="3617949" y="4076700"/>
                  <a:pt x="3533789" y="4076700"/>
                </a:cubicBezTo>
                <a:lnTo>
                  <a:pt x="152386" y="4076700"/>
                </a:lnTo>
                <a:cubicBezTo>
                  <a:pt x="68226" y="4076700"/>
                  <a:pt x="0" y="4008474"/>
                  <a:pt x="0" y="3924314"/>
                </a:cubicBezTo>
                <a:lnTo>
                  <a:pt x="0" y="152386"/>
                </a:lnTo>
                <a:cubicBezTo>
                  <a:pt x="0" y="68282"/>
                  <a:pt x="68282" y="0"/>
                  <a:pt x="152386" y="0"/>
                </a:cubicBezTo>
                <a:close/>
              </a:path>
            </a:pathLst>
          </a:custGeom>
          <a:solidFill>
            <a:srgbClr val="FFFFFF"/>
          </a:solidFill>
          <a:ln/>
          <a:effectLst>
            <a:outerShdw blurRad="238125" dist="190500" dir="5400000" algn="bl" rotWithShape="0">
              <a:srgbClr val="000000">
                <a:alpha val="10196"/>
              </a:srgbClr>
            </a:outerShdw>
          </a:effectLst>
        </p:spPr>
      </p:sp>
      <p:sp>
        <p:nvSpPr>
          <p:cNvPr id="26" name="Shape 24"/>
          <p:cNvSpPr/>
          <p:nvPr/>
        </p:nvSpPr>
        <p:spPr>
          <a:xfrm>
            <a:off x="9588401" y="1866900"/>
            <a:ext cx="762000" cy="762000"/>
          </a:xfrm>
          <a:custGeom>
            <a:avLst/>
            <a:gdLst/>
            <a:ahLst/>
            <a:cxnLst/>
            <a:rect l="l" t="t" r="r" b="b"/>
            <a:pathLst>
              <a:path w="762000" h="762000">
                <a:moveTo>
                  <a:pt x="152400" y="0"/>
                </a:moveTo>
                <a:lnTo>
                  <a:pt x="609600" y="0"/>
                </a:lnTo>
                <a:cubicBezTo>
                  <a:pt x="693712" y="0"/>
                  <a:pt x="762000" y="68288"/>
                  <a:pt x="762000" y="152400"/>
                </a:cubicBezTo>
                <a:lnTo>
                  <a:pt x="762000" y="609600"/>
                </a:lnTo>
                <a:cubicBezTo>
                  <a:pt x="762000" y="693712"/>
                  <a:pt x="693712" y="762000"/>
                  <a:pt x="609600" y="762000"/>
                </a:cubicBezTo>
                <a:lnTo>
                  <a:pt x="152400" y="762000"/>
                </a:lnTo>
                <a:cubicBezTo>
                  <a:pt x="68288" y="762000"/>
                  <a:pt x="0" y="693712"/>
                  <a:pt x="0" y="609600"/>
                </a:cubicBezTo>
                <a:lnTo>
                  <a:pt x="0" y="152400"/>
                </a:lnTo>
                <a:cubicBezTo>
                  <a:pt x="0" y="68288"/>
                  <a:pt x="68288" y="0"/>
                  <a:pt x="152400" y="0"/>
                </a:cubicBezTo>
                <a:close/>
              </a:path>
            </a:pathLst>
          </a:custGeom>
          <a:solidFill>
            <a:srgbClr val="FF9500"/>
          </a:solidFill>
          <a:ln/>
          <a:effectLst>
            <a:outerShdw blurRad="142875" dist="95250" dir="5400000" algn="bl" rotWithShape="0">
              <a:srgbClr val="000000">
                <a:alpha val="10196"/>
              </a:srgbClr>
            </a:outerShdw>
          </a:effectLst>
        </p:spPr>
      </p:sp>
      <p:sp>
        <p:nvSpPr>
          <p:cNvPr id="27" name="Shape 25"/>
          <p:cNvSpPr/>
          <p:nvPr/>
        </p:nvSpPr>
        <p:spPr>
          <a:xfrm>
            <a:off x="9797951" y="2076450"/>
            <a:ext cx="342900" cy="342900"/>
          </a:xfrm>
          <a:custGeom>
            <a:avLst/>
            <a:gdLst/>
            <a:ahLst/>
            <a:cxnLst/>
            <a:rect l="l" t="t" r="r" b="b"/>
            <a:pathLst>
              <a:path w="342900" h="342900">
                <a:moveTo>
                  <a:pt x="186050" y="5760"/>
                </a:moveTo>
                <a:cubicBezTo>
                  <a:pt x="177812" y="-1875"/>
                  <a:pt x="165088" y="-1875"/>
                  <a:pt x="156917" y="5760"/>
                </a:cubicBezTo>
                <a:lnTo>
                  <a:pt x="6898" y="145063"/>
                </a:lnTo>
                <a:cubicBezTo>
                  <a:pt x="469" y="151090"/>
                  <a:pt x="-1674" y="160400"/>
                  <a:pt x="1540" y="168570"/>
                </a:cubicBezTo>
                <a:cubicBezTo>
                  <a:pt x="4755" y="176741"/>
                  <a:pt x="12591" y="182166"/>
                  <a:pt x="21431" y="182166"/>
                </a:cubicBezTo>
                <a:lnTo>
                  <a:pt x="32147" y="182166"/>
                </a:lnTo>
                <a:lnTo>
                  <a:pt x="32147" y="300038"/>
                </a:lnTo>
                <a:cubicBezTo>
                  <a:pt x="32147" y="323679"/>
                  <a:pt x="51368" y="342900"/>
                  <a:pt x="75009" y="342900"/>
                </a:cubicBezTo>
                <a:lnTo>
                  <a:pt x="267891" y="342900"/>
                </a:lnTo>
                <a:cubicBezTo>
                  <a:pt x="291532" y="342900"/>
                  <a:pt x="310753" y="323679"/>
                  <a:pt x="310753" y="300038"/>
                </a:cubicBezTo>
                <a:lnTo>
                  <a:pt x="310753" y="182166"/>
                </a:lnTo>
                <a:lnTo>
                  <a:pt x="321469" y="182166"/>
                </a:lnTo>
                <a:cubicBezTo>
                  <a:pt x="330309" y="182166"/>
                  <a:pt x="338212" y="176741"/>
                  <a:pt x="341427" y="168570"/>
                </a:cubicBezTo>
                <a:cubicBezTo>
                  <a:pt x="344641" y="160400"/>
                  <a:pt x="342498" y="151023"/>
                  <a:pt x="336069" y="145063"/>
                </a:cubicBezTo>
                <a:lnTo>
                  <a:pt x="186050" y="5760"/>
                </a:lnTo>
                <a:close/>
                <a:moveTo>
                  <a:pt x="160734" y="214313"/>
                </a:moveTo>
                <a:lnTo>
                  <a:pt x="182166" y="214313"/>
                </a:lnTo>
                <a:cubicBezTo>
                  <a:pt x="199913" y="214313"/>
                  <a:pt x="214313" y="228712"/>
                  <a:pt x="214313" y="246459"/>
                </a:cubicBezTo>
                <a:lnTo>
                  <a:pt x="214313" y="310753"/>
                </a:lnTo>
                <a:lnTo>
                  <a:pt x="128588" y="310753"/>
                </a:lnTo>
                <a:lnTo>
                  <a:pt x="128588" y="246459"/>
                </a:lnTo>
                <a:cubicBezTo>
                  <a:pt x="128588" y="228712"/>
                  <a:pt x="142987" y="214313"/>
                  <a:pt x="160734" y="214313"/>
                </a:cubicBezTo>
                <a:close/>
              </a:path>
            </a:pathLst>
          </a:custGeom>
          <a:solidFill>
            <a:srgbClr val="FFFFFF"/>
          </a:solidFill>
          <a:ln/>
        </p:spPr>
      </p:sp>
      <p:sp>
        <p:nvSpPr>
          <p:cNvPr id="28" name="Text 26"/>
          <p:cNvSpPr/>
          <p:nvPr/>
        </p:nvSpPr>
        <p:spPr>
          <a:xfrm>
            <a:off x="8261300" y="2781300"/>
            <a:ext cx="3419475" cy="304800"/>
          </a:xfrm>
          <a:prstGeom prst="rect">
            <a:avLst/>
          </a:prstGeom>
          <a:noFill/>
          <a:ln/>
        </p:spPr>
        <p:txBody>
          <a:bodyPr wrap="square" lIns="0" tIns="0" rIns="0" bIns="0" rtlCol="0" anchor="ctr"/>
          <a:lstStyle/>
          <a:p>
            <a:pPr algn="ctr">
              <a:lnSpc>
                <a:spcPct val="110000"/>
              </a:lnSpc>
            </a:pPr>
            <a:r>
              <a:rPr lang="en-US" sz="1800" b="1" dirty="0">
                <a:solidFill>
                  <a:srgbClr val="1D1D1F"/>
                </a:solidFill>
                <a:latin typeface="ZCOOL KuaiLe" pitchFamily="34" charset="0"/>
                <a:ea typeface="ZCOOL KuaiLe" pitchFamily="34" charset="-122"/>
                <a:cs typeface="ZCOOL KuaiLe" pitchFamily="34" charset="-120"/>
              </a:rPr>
              <a:t>Bài Học 3</a:t>
            </a:r>
            <a:endParaRPr lang="en-US" sz="1600" dirty="0"/>
          </a:p>
        </p:txBody>
      </p:sp>
      <p:sp>
        <p:nvSpPr>
          <p:cNvPr id="29" name="Text 27"/>
          <p:cNvSpPr/>
          <p:nvPr/>
        </p:nvSpPr>
        <p:spPr>
          <a:xfrm>
            <a:off x="8275588" y="3533775"/>
            <a:ext cx="3390900" cy="266700"/>
          </a:xfrm>
          <a:prstGeom prst="rect">
            <a:avLst/>
          </a:prstGeom>
          <a:noFill/>
          <a:ln/>
        </p:spPr>
        <p:txBody>
          <a:bodyPr wrap="square" lIns="0" tIns="0" rIns="0" bIns="0" rtlCol="0" anchor="ctr"/>
          <a:lstStyle/>
          <a:p>
            <a:pPr algn="ctr">
              <a:lnSpc>
                <a:spcPct val="130000"/>
              </a:lnSpc>
            </a:pPr>
            <a:r>
              <a:rPr lang="en-US" sz="1350" b="1" dirty="0">
                <a:solidFill>
                  <a:srgbClr val="1D1D1F"/>
                </a:solidFill>
                <a:latin typeface="MiSans" pitchFamily="34" charset="0"/>
                <a:ea typeface="MiSans" pitchFamily="34" charset="-122"/>
                <a:cs typeface="MiSans" pitchFamily="34" charset="-120"/>
              </a:rPr>
              <a:t>Nuôi </a:t>
            </a:r>
            <a:r>
              <a:rPr lang="en-US" sz="1350" b="1" dirty="0" err="1">
                <a:solidFill>
                  <a:srgbClr val="1D1D1F"/>
                </a:solidFill>
                <a:latin typeface="MiSans" pitchFamily="34" charset="0"/>
                <a:ea typeface="MiSans" pitchFamily="34" charset="-122"/>
                <a:cs typeface="MiSans" pitchFamily="34" charset="-120"/>
              </a:rPr>
              <a:t>Mèo</a:t>
            </a:r>
            <a:r>
              <a:rPr lang="en-US" sz="1350" b="1" dirty="0">
                <a:solidFill>
                  <a:srgbClr val="1D1D1F"/>
                </a:solidFill>
                <a:latin typeface="MiSans" pitchFamily="34" charset="0"/>
                <a:ea typeface="MiSans" pitchFamily="34" charset="-122"/>
                <a:cs typeface="MiSans" pitchFamily="34" charset="-120"/>
              </a:rPr>
              <a:t> </a:t>
            </a:r>
            <a:r>
              <a:rPr lang="en-US" sz="1350" b="1" dirty="0" err="1">
                <a:solidFill>
                  <a:srgbClr val="1D1D1F"/>
                </a:solidFill>
                <a:latin typeface="MiSans" pitchFamily="34" charset="0"/>
                <a:ea typeface="MiSans" pitchFamily="34" charset="-122"/>
                <a:cs typeface="MiSans" pitchFamily="34" charset="-120"/>
              </a:rPr>
              <a:t>diệt</a:t>
            </a:r>
            <a:r>
              <a:rPr lang="en-US" sz="1350" b="1" dirty="0">
                <a:solidFill>
                  <a:srgbClr val="1D1D1F"/>
                </a:solidFill>
                <a:latin typeface="MiSans" pitchFamily="34" charset="0"/>
                <a:ea typeface="MiSans" pitchFamily="34" charset="-122"/>
                <a:cs typeface="MiSans" pitchFamily="34" charset="-120"/>
              </a:rPr>
              <a:t> Chuột</a:t>
            </a:r>
            <a:endParaRPr lang="en-US" sz="1600" dirty="0"/>
          </a:p>
        </p:txBody>
      </p:sp>
      <p:sp>
        <p:nvSpPr>
          <p:cNvPr id="30" name="Text 28"/>
          <p:cNvSpPr/>
          <p:nvPr/>
        </p:nvSpPr>
        <p:spPr>
          <a:xfrm>
            <a:off x="8280350" y="3914775"/>
            <a:ext cx="3381375" cy="742950"/>
          </a:xfrm>
          <a:prstGeom prst="rect">
            <a:avLst/>
          </a:prstGeom>
          <a:noFill/>
          <a:ln/>
        </p:spPr>
        <p:txBody>
          <a:bodyPr wrap="square" lIns="0" tIns="0" rIns="0" bIns="0" rtlCol="0" anchor="ctr"/>
          <a:lstStyle/>
          <a:p>
            <a:pPr algn="ctr">
              <a:lnSpc>
                <a:spcPct val="140000"/>
              </a:lnSpc>
            </a:pPr>
            <a:r>
              <a:rPr lang="en-US" sz="1200" dirty="0">
                <a:solidFill>
                  <a:srgbClr val="1D1D1F">
                    <a:alpha val="70000"/>
                  </a:srgbClr>
                </a:solidFill>
                <a:latin typeface="MiSans" pitchFamily="34" charset="0"/>
                <a:ea typeface="MiSans" pitchFamily="34" charset="-122"/>
                <a:cs typeface="MiSans" pitchFamily="34" charset="-120"/>
              </a:rPr>
              <a:t>Chúng ta có thể nuôi mèo để giúp diệt chuột trong nhà. Mèo là bạn tốt của con </a:t>
            </a:r>
            <a:r>
              <a:rPr lang="en-US" sz="1200" dirty="0" err="1">
                <a:solidFill>
                  <a:srgbClr val="1D1D1F">
                    <a:alpha val="70000"/>
                  </a:srgbClr>
                </a:solidFill>
                <a:latin typeface="MiSans" pitchFamily="34" charset="0"/>
                <a:ea typeface="MiSans" pitchFamily="34" charset="-122"/>
                <a:cs typeface="MiSans" pitchFamily="34" charset="-120"/>
              </a:rPr>
              <a:t>ngưởi</a:t>
            </a:r>
            <a:r>
              <a:rPr lang="en-US" sz="1200" dirty="0">
                <a:solidFill>
                  <a:srgbClr val="1D1D1F">
                    <a:alpha val="70000"/>
                  </a:srgbClr>
                </a:solidFill>
                <a:latin typeface="MiSans" pitchFamily="34" charset="0"/>
                <a:ea typeface="MiSans" pitchFamily="34" charset="-122"/>
                <a:cs typeface="MiSans" pitchFamily="34" charset="-120"/>
              </a:rPr>
              <a:t> trong việc bảo vệ lương thực.</a:t>
            </a:r>
            <a:endParaRPr lang="en-US" sz="1600" dirty="0"/>
          </a:p>
        </p:txBody>
      </p:sp>
      <p:sp>
        <p:nvSpPr>
          <p:cNvPr id="31" name="Shape 29"/>
          <p:cNvSpPr/>
          <p:nvPr/>
        </p:nvSpPr>
        <p:spPr>
          <a:xfrm>
            <a:off x="8318450" y="5105400"/>
            <a:ext cx="3305175" cy="457200"/>
          </a:xfrm>
          <a:custGeom>
            <a:avLst/>
            <a:gdLst/>
            <a:ahLst/>
            <a:cxnLst/>
            <a:rect l="l" t="t" r="r" b="b"/>
            <a:pathLst>
              <a:path w="3305175" h="457200">
                <a:moveTo>
                  <a:pt x="114300" y="0"/>
                </a:moveTo>
                <a:lnTo>
                  <a:pt x="3190875" y="0"/>
                </a:lnTo>
                <a:cubicBezTo>
                  <a:pt x="3253959" y="0"/>
                  <a:pt x="3305175" y="51216"/>
                  <a:pt x="3305175" y="114300"/>
                </a:cubicBezTo>
                <a:lnTo>
                  <a:pt x="3305175" y="342900"/>
                </a:lnTo>
                <a:cubicBezTo>
                  <a:pt x="3305175" y="405984"/>
                  <a:pt x="3253959" y="457200"/>
                  <a:pt x="3190875" y="457200"/>
                </a:cubicBezTo>
                <a:lnTo>
                  <a:pt x="114300" y="457200"/>
                </a:lnTo>
                <a:cubicBezTo>
                  <a:pt x="51216" y="457200"/>
                  <a:pt x="0" y="405984"/>
                  <a:pt x="0" y="342900"/>
                </a:cubicBezTo>
                <a:lnTo>
                  <a:pt x="0" y="114300"/>
                </a:lnTo>
                <a:cubicBezTo>
                  <a:pt x="0" y="51216"/>
                  <a:pt x="51216" y="0"/>
                  <a:pt x="114300" y="0"/>
                </a:cubicBezTo>
                <a:close/>
              </a:path>
            </a:pathLst>
          </a:custGeom>
          <a:solidFill>
            <a:srgbClr val="FF9500">
              <a:alpha val="10196"/>
            </a:srgbClr>
          </a:solidFill>
          <a:ln/>
        </p:spPr>
      </p:sp>
      <p:sp>
        <p:nvSpPr>
          <p:cNvPr id="32" name="Shape 30"/>
          <p:cNvSpPr/>
          <p:nvPr/>
        </p:nvSpPr>
        <p:spPr>
          <a:xfrm>
            <a:off x="8886230" y="5267325"/>
            <a:ext cx="171450" cy="152400"/>
          </a:xfrm>
          <a:custGeom>
            <a:avLst/>
            <a:gdLst/>
            <a:ahLst/>
            <a:cxnLst/>
            <a:rect l="l" t="t" r="r" b="b"/>
            <a:pathLst>
              <a:path w="171450" h="152400">
                <a:moveTo>
                  <a:pt x="92125" y="-5626"/>
                </a:moveTo>
                <a:cubicBezTo>
                  <a:pt x="90904" y="-8007"/>
                  <a:pt x="88434" y="-9525"/>
                  <a:pt x="85755" y="-9525"/>
                </a:cubicBezTo>
                <a:cubicBezTo>
                  <a:pt x="83076" y="-9525"/>
                  <a:pt x="80605" y="-8007"/>
                  <a:pt x="79385" y="-5626"/>
                </a:cubicBezTo>
                <a:lnTo>
                  <a:pt x="57477" y="37296"/>
                </a:lnTo>
                <a:lnTo>
                  <a:pt x="9882" y="44857"/>
                </a:lnTo>
                <a:cubicBezTo>
                  <a:pt x="7233" y="45274"/>
                  <a:pt x="5030" y="47149"/>
                  <a:pt x="4197" y="49709"/>
                </a:cubicBezTo>
                <a:cubicBezTo>
                  <a:pt x="3364" y="52268"/>
                  <a:pt x="4048" y="55066"/>
                  <a:pt x="5923" y="56971"/>
                </a:cubicBezTo>
                <a:lnTo>
                  <a:pt x="39975" y="91053"/>
                </a:lnTo>
                <a:lnTo>
                  <a:pt x="32474" y="138648"/>
                </a:lnTo>
                <a:cubicBezTo>
                  <a:pt x="32058" y="141297"/>
                  <a:pt x="33159" y="143976"/>
                  <a:pt x="35332" y="145554"/>
                </a:cubicBezTo>
                <a:cubicBezTo>
                  <a:pt x="37505" y="147131"/>
                  <a:pt x="40362" y="147370"/>
                  <a:pt x="42773" y="146149"/>
                </a:cubicBezTo>
                <a:lnTo>
                  <a:pt x="85755" y="124301"/>
                </a:lnTo>
                <a:lnTo>
                  <a:pt x="128707" y="146149"/>
                </a:lnTo>
                <a:cubicBezTo>
                  <a:pt x="131088" y="147370"/>
                  <a:pt x="133975" y="147131"/>
                  <a:pt x="136148" y="145554"/>
                </a:cubicBezTo>
                <a:cubicBezTo>
                  <a:pt x="138321" y="143976"/>
                  <a:pt x="139422" y="141327"/>
                  <a:pt x="139005" y="138648"/>
                </a:cubicBezTo>
                <a:lnTo>
                  <a:pt x="131475" y="91053"/>
                </a:lnTo>
                <a:lnTo>
                  <a:pt x="165527" y="56971"/>
                </a:lnTo>
                <a:cubicBezTo>
                  <a:pt x="167432" y="55066"/>
                  <a:pt x="168086" y="52268"/>
                  <a:pt x="167253" y="49709"/>
                </a:cubicBezTo>
                <a:cubicBezTo>
                  <a:pt x="166420" y="47149"/>
                  <a:pt x="164247" y="45274"/>
                  <a:pt x="161568" y="44857"/>
                </a:cubicBezTo>
                <a:lnTo>
                  <a:pt x="114002" y="37296"/>
                </a:lnTo>
                <a:lnTo>
                  <a:pt x="92125" y="-5626"/>
                </a:lnTo>
                <a:close/>
              </a:path>
            </a:pathLst>
          </a:custGeom>
          <a:solidFill>
            <a:srgbClr val="FF9500"/>
          </a:solidFill>
          <a:ln/>
        </p:spPr>
      </p:sp>
      <p:sp>
        <p:nvSpPr>
          <p:cNvPr id="33" name="Text 31"/>
          <p:cNvSpPr/>
          <p:nvPr/>
        </p:nvSpPr>
        <p:spPr>
          <a:xfrm>
            <a:off x="8642300" y="5219700"/>
            <a:ext cx="2905125" cy="228600"/>
          </a:xfrm>
          <a:prstGeom prst="rect">
            <a:avLst/>
          </a:prstGeom>
          <a:noFill/>
          <a:ln/>
        </p:spPr>
        <p:txBody>
          <a:bodyPr wrap="square" lIns="0" tIns="0" rIns="0" bIns="0" rtlCol="0" anchor="ctr"/>
          <a:lstStyle/>
          <a:p>
            <a:pPr algn="ctr">
              <a:lnSpc>
                <a:spcPct val="130000"/>
              </a:lnSpc>
            </a:pPr>
            <a:r>
              <a:rPr lang="en-US" sz="1200" b="1" dirty="0">
                <a:solidFill>
                  <a:srgbClr val="FF9500"/>
                </a:solidFill>
                <a:latin typeface="MiSans" pitchFamily="34" charset="0"/>
                <a:ea typeface="MiSans" pitchFamily="34" charset="-122"/>
                <a:cs typeface="MiSans" pitchFamily="34" charset="-120"/>
              </a:rPr>
              <a:t>Ứng dụng trong cuộc sống</a:t>
            </a:r>
            <a:endParaRPr lang="en-US" sz="1600" dirty="0"/>
          </a:p>
        </p:txBody>
      </p:sp>
      <p:sp>
        <p:nvSpPr>
          <p:cNvPr id="34" name="Shape 32"/>
          <p:cNvSpPr/>
          <p:nvPr/>
        </p:nvSpPr>
        <p:spPr>
          <a:xfrm>
            <a:off x="381000" y="5905500"/>
            <a:ext cx="11430000" cy="571500"/>
          </a:xfrm>
          <a:custGeom>
            <a:avLst/>
            <a:gdLst/>
            <a:ahLst/>
            <a:cxnLst/>
            <a:rect l="l" t="t" r="r" b="b"/>
            <a:pathLst>
              <a:path w="11430000" h="571500">
                <a:moveTo>
                  <a:pt x="152402" y="0"/>
                </a:moveTo>
                <a:lnTo>
                  <a:pt x="11277598" y="0"/>
                </a:lnTo>
                <a:cubicBezTo>
                  <a:pt x="11361767" y="0"/>
                  <a:pt x="11430000" y="68233"/>
                  <a:pt x="11430000" y="152402"/>
                </a:cubicBezTo>
                <a:lnTo>
                  <a:pt x="11430000" y="419098"/>
                </a:lnTo>
                <a:cubicBezTo>
                  <a:pt x="11430000" y="503267"/>
                  <a:pt x="11361767" y="571500"/>
                  <a:pt x="11277598" y="571500"/>
                </a:cubicBezTo>
                <a:lnTo>
                  <a:pt x="152402" y="571500"/>
                </a:lnTo>
                <a:cubicBezTo>
                  <a:pt x="68233" y="571500"/>
                  <a:pt x="0" y="503267"/>
                  <a:pt x="0" y="419098"/>
                </a:cubicBezTo>
                <a:lnTo>
                  <a:pt x="0" y="152402"/>
                </a:lnTo>
                <a:cubicBezTo>
                  <a:pt x="0" y="68289"/>
                  <a:pt x="68289" y="0"/>
                  <a:pt x="152402" y="0"/>
                </a:cubicBezTo>
                <a:close/>
              </a:path>
            </a:pathLst>
          </a:custGeom>
          <a:gradFill flip="none" rotWithShape="1">
            <a:gsLst>
              <a:gs pos="0">
                <a:srgbClr val="34C759"/>
              </a:gs>
              <a:gs pos="50000">
                <a:srgbClr val="5AC8FA"/>
              </a:gs>
              <a:gs pos="100000">
                <a:srgbClr val="FF9500"/>
              </a:gs>
            </a:gsLst>
            <a:lin ang="0" scaled="1"/>
          </a:gradFill>
          <a:ln/>
          <a:effectLst>
            <a:outerShdw blurRad="238125" dist="190500" dir="5400000" algn="bl" rotWithShape="0">
              <a:srgbClr val="000000">
                <a:alpha val="10196"/>
              </a:srgbClr>
            </a:outerShdw>
          </a:effectLst>
        </p:spPr>
      </p:sp>
      <p:sp>
        <p:nvSpPr>
          <p:cNvPr id="35" name="Shape 33"/>
          <p:cNvSpPr/>
          <p:nvPr/>
        </p:nvSpPr>
        <p:spPr>
          <a:xfrm>
            <a:off x="3908375" y="6096000"/>
            <a:ext cx="190500" cy="190500"/>
          </a:xfrm>
          <a:custGeom>
            <a:avLst/>
            <a:gdLst/>
            <a:ahLst/>
            <a:cxnLst/>
            <a:rect l="l" t="t" r="r" b="b"/>
            <a:pathLst>
              <a:path w="190500" h="190500">
                <a:moveTo>
                  <a:pt x="89669" y="32407"/>
                </a:moveTo>
                <a:lnTo>
                  <a:pt x="95250" y="40109"/>
                </a:lnTo>
                <a:lnTo>
                  <a:pt x="100831" y="32407"/>
                </a:lnTo>
                <a:cubicBezTo>
                  <a:pt x="110133" y="19534"/>
                  <a:pt x="125090" y="11906"/>
                  <a:pt x="140977" y="11906"/>
                </a:cubicBezTo>
                <a:cubicBezTo>
                  <a:pt x="168325" y="11906"/>
                  <a:pt x="190500" y="34082"/>
                  <a:pt x="190500" y="61429"/>
                </a:cubicBezTo>
                <a:lnTo>
                  <a:pt x="190500" y="62396"/>
                </a:lnTo>
                <a:cubicBezTo>
                  <a:pt x="190500" y="104142"/>
                  <a:pt x="138447" y="152623"/>
                  <a:pt x="111286" y="173348"/>
                </a:cubicBezTo>
                <a:cubicBezTo>
                  <a:pt x="106673" y="176845"/>
                  <a:pt x="101017" y="178594"/>
                  <a:pt x="95250" y="178594"/>
                </a:cubicBezTo>
                <a:cubicBezTo>
                  <a:pt x="89483" y="178594"/>
                  <a:pt x="83790" y="176882"/>
                  <a:pt x="79214" y="173348"/>
                </a:cubicBezTo>
                <a:cubicBezTo>
                  <a:pt x="52053" y="152623"/>
                  <a:pt x="0" y="104142"/>
                  <a:pt x="0" y="62396"/>
                </a:cubicBezTo>
                <a:lnTo>
                  <a:pt x="0" y="61429"/>
                </a:lnTo>
                <a:cubicBezTo>
                  <a:pt x="0" y="34082"/>
                  <a:pt x="22175" y="11906"/>
                  <a:pt x="49523" y="11906"/>
                </a:cubicBezTo>
                <a:cubicBezTo>
                  <a:pt x="65410" y="11906"/>
                  <a:pt x="80367" y="19534"/>
                  <a:pt x="89669" y="32407"/>
                </a:cubicBezTo>
                <a:close/>
              </a:path>
            </a:pathLst>
          </a:custGeom>
          <a:solidFill>
            <a:srgbClr val="FFFFFF"/>
          </a:solidFill>
          <a:ln/>
        </p:spPr>
      </p:sp>
      <p:sp>
        <p:nvSpPr>
          <p:cNvPr id="36" name="Text 34"/>
          <p:cNvSpPr/>
          <p:nvPr/>
        </p:nvSpPr>
        <p:spPr>
          <a:xfrm>
            <a:off x="809625" y="6057900"/>
            <a:ext cx="10896600" cy="266700"/>
          </a:xfrm>
          <a:prstGeom prst="rect">
            <a:avLst/>
          </a:prstGeom>
          <a:noFill/>
          <a:ln/>
        </p:spPr>
        <p:txBody>
          <a:bodyPr wrap="square" lIns="0" tIns="0" rIns="0" bIns="0" rtlCol="0" anchor="ctr"/>
          <a:lstStyle/>
          <a:p>
            <a:pPr algn="ctr">
              <a:lnSpc>
                <a:spcPct val="120000"/>
              </a:lnSpc>
            </a:pPr>
            <a:r>
              <a:rPr lang="en-US" sz="1500" b="1" dirty="0">
                <a:solidFill>
                  <a:srgbClr val="FFFFFF"/>
                </a:solidFill>
                <a:latin typeface="MiSans" pitchFamily="34" charset="0"/>
                <a:ea typeface="MiSans" pitchFamily="34" charset="-122"/>
                <a:cs typeface="MiSans" pitchFamily="34" charset="-120"/>
              </a:rPr>
              <a:t>Câu chuyện dạy chúng ta nhiều điều hay!</a:t>
            </a:r>
            <a:endParaRPr lang="en-US" sz="1600" dirty="0"/>
          </a:p>
        </p:txBody>
      </p:sp>
    </p:spTree>
  </p:cSld>
  <p:clrMapOvr>
    <a:masterClrMapping/>
  </p:clrMapOvr>
  <p:transition>
    <p:fade/>
  </p:transition>
</p:sld>
</file>

<file path=ppt/theme/theme1.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1001</Words>
  <Application>Microsoft Office PowerPoint</Application>
  <PresentationFormat>Widescreen</PresentationFormat>
  <Paragraphs>96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ZCOOL KuaiLe</vt:lpstr>
      <vt:lpstr>MiSans</vt:lpstr>
      <vt:lpstr>Arial</vt:lpstr>
      <vt:lpstr>Custom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Thỏ Con Học Vẽ Tranh</dc:title>
  <dc:subject>Thỏ Con Học Vẽ Tranh</dc:subject>
  <dc:creator>Kimi</dc:creator>
  <cp:lastModifiedBy>PC</cp:lastModifiedBy>
  <cp:revision>5</cp:revision>
  <dcterms:created xsi:type="dcterms:W3CDTF">2026-01-30T15:51:21Z</dcterms:created>
  <dcterms:modified xsi:type="dcterms:W3CDTF">2026-02-05T09:15:08Z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{"Label":"Thỏ Con Học Vẽ Tranh","ContentProducer":"001191110108MACG2KBH8F10000","ProduceID":"19c0f994-0022-8e81-8000-00001ae6e77c","ReservedCode1":"","ContentPropagator":"001191110108MACG2KBH8F20000","PropagateID":"19c0f994-0022-8e81-8000-00001ae6e77c","ReservedCode2":""}</vt:lpwstr>
  </property>
</Properties>
</file>