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8" r:id="rId3"/>
    <p:sldMasterId id="2147483665" r:id="rId4"/>
    <p:sldMasterId id="2147483677" r:id="rId5"/>
  </p:sldMasterIdLst>
  <p:notesMasterIdLst>
    <p:notesMasterId r:id="rId7"/>
  </p:notesMasterIdLst>
  <p:sldIdLst>
    <p:sldId id="257" r:id="rId6"/>
    <p:sldId id="258" r:id="rId8"/>
    <p:sldId id="32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72" r:id="rId19"/>
    <p:sldId id="273" r:id="rId20"/>
    <p:sldId id="274" r:id="rId21"/>
    <p:sldId id="275" r:id="rId22"/>
    <p:sldId id="327" r:id="rId23"/>
    <p:sldId id="268" r:id="rId24"/>
    <p:sldId id="319" r:id="rId25"/>
    <p:sldId id="278" r:id="rId26"/>
    <p:sldId id="279" r:id="rId27"/>
    <p:sldId id="280" r:id="rId28"/>
    <p:sldId id="281" r:id="rId29"/>
    <p:sldId id="282" r:id="rId30"/>
    <p:sldId id="318" r:id="rId31"/>
    <p:sldId id="284" r:id="rId32"/>
  </p:sldIdLst>
  <p:sldSz cx="12192000" cy="6858000"/>
  <p:notesSz cx="6858000" cy="9144000"/>
  <p:embeddedFontLst>
    <p:embeddedFont>
      <p:font typeface="Calibri" panose="020F0502020204030204"/>
      <p:regular r:id="rId36"/>
    </p:embeddedFont>
    <p:embeddedFont>
      <p:font typeface="Segoe UI Black" panose="020B0A02040204020203" pitchFamily="34" charset="0"/>
      <p:bold r:id="rId37"/>
    </p:embeddedFont>
    <p:embeddedFont>
      <p:font typeface="Calibri Light" panose="020F0302020204030204" charset="0"/>
      <p:regular r:id="rId38"/>
      <p: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474" autoAdjust="0"/>
  </p:normalViewPr>
  <p:slideViewPr>
    <p:cSldViewPr snapToGrid="0">
      <p:cViewPr>
        <p:scale>
          <a:sx n="85" d="100"/>
          <a:sy n="85" d="100"/>
        </p:scale>
        <p:origin x="-562" y="-1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9" name="Google Shape;17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9" name="Google Shape;2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" name="Google Shape;2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0" name="Google Shape;29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3" name="Google Shape;32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7" name="Google Shape;35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7" name="Google Shape;36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/>
              <a:t> slide</a:t>
            </a:r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5" name="Google Shape;42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9" name="Google Shape;1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8" name="Google Shape;45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1" name="Google Shape;49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4" name="Google Shape;52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7" name="Google Shape;55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2" name="Google Shape;60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0" name="Google Shape;2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0" name="Google Shape;2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3" name="Google Shape;2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5" name="Google Shape;2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1" name="Google Shape;2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3" name="Google Shape;2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Diapositiva de título">
  <p:cSld name="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8" name="Google Shape;108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ítulo y objetos">
  <p:cSld name="OBJEC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Encabezado de sección">
  <p:cSld name="SECTION_HEAD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Dos objetos">
  <p:cSld name="TWO_OBJECT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31" name="Google Shape;131;p20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32" name="Google Shape;13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ación">
  <p:cSld name="TWO_OBJECTS_WITH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138" name="Google Shape;138;p2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39" name="Google Shape;139;p21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140" name="Google Shape;140;p21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41" name="Google Shape;141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ido con título">
  <p:cSld name="OBJECT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2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47" name="Google Shape;147;p22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8" name="Google Shape;148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Imagen con título">
  <p:cSld name="PICTURE_WITH_CAPTION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2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55" name="Google Shape;155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ítulo y texto vertical">
  <p:cSld name="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2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Título vertical y texto">
  <p:cSld name="VERTICAL_TITLE_AND_VERTICAL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5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3" Type="http://schemas.openxmlformats.org/officeDocument/2006/relationships/theme" Target="../theme/theme4.xml"/><Relationship Id="rId12" Type="http://schemas.openxmlformats.org/officeDocument/2006/relationships/image" Target="../media/image8.png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8" name="Google Shape;98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9" name="Google Shape;99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0" name="Google Shape;100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99CB8-71E6-413B-B105-BF095282F1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69F67-37F9-4588-9659-6CDE9168F10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1DF14-44AB-4513-A1BD-E22C13A73631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3F61B-1F8B-4A3D-9466-58A8BDEA495E}" type="slidenum">
              <a:rPr lang="es-ES" smtClean="0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8.jpe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microsoft.com/office/2007/relationships/hdphoto" Target="../media/image48.wdp"/><Relationship Id="rId5" Type="http://schemas.openxmlformats.org/officeDocument/2006/relationships/image" Target="../media/image47.png"/><Relationship Id="rId4" Type="http://schemas.microsoft.com/office/2007/relationships/hdphoto" Target="../media/image46.wdp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1" Type="http://schemas.openxmlformats.org/officeDocument/2006/relationships/notesSlide" Target="../notesSlides/notesSlide17.xml"/><Relationship Id="rId10" Type="http://schemas.openxmlformats.org/officeDocument/2006/relationships/slideLayout" Target="../slideLayouts/slideLayout33.xml"/><Relationship Id="rId1" Type="http://schemas.openxmlformats.org/officeDocument/2006/relationships/slide" Target="slide24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jpeg"/><Relationship Id="rId8" Type="http://schemas.microsoft.com/office/2007/relationships/hdphoto" Target="../media/image54.wdp"/><Relationship Id="rId7" Type="http://schemas.openxmlformats.org/officeDocument/2006/relationships/image" Target="../media/image53.png"/><Relationship Id="rId6" Type="http://schemas.microsoft.com/office/2007/relationships/hdphoto" Target="../media/image48.wdp"/><Relationship Id="rId5" Type="http://schemas.openxmlformats.org/officeDocument/2006/relationships/image" Target="../media/image47.png"/><Relationship Id="rId4" Type="http://schemas.microsoft.com/office/2007/relationships/hdphoto" Target="../media/image46.wdp"/><Relationship Id="rId3" Type="http://schemas.openxmlformats.org/officeDocument/2006/relationships/image" Target="../media/image45.png"/><Relationship Id="rId21" Type="http://schemas.openxmlformats.org/officeDocument/2006/relationships/notesSlide" Target="../notesSlides/notesSlide18.xml"/><Relationship Id="rId20" Type="http://schemas.openxmlformats.org/officeDocument/2006/relationships/slideLayout" Target="../slideLayouts/slideLayout27.xml"/><Relationship Id="rId2" Type="http://schemas.openxmlformats.org/officeDocument/2006/relationships/image" Target="../media/image52.png"/><Relationship Id="rId19" Type="http://schemas.openxmlformats.org/officeDocument/2006/relationships/audio" Target="../media/audio4.wav"/><Relationship Id="rId18" Type="http://schemas.openxmlformats.org/officeDocument/2006/relationships/audio" Target="../media/audio3.wav"/><Relationship Id="rId17" Type="http://schemas.openxmlformats.org/officeDocument/2006/relationships/audio" Target="../media/audio2.wav"/><Relationship Id="rId16" Type="http://schemas.openxmlformats.org/officeDocument/2006/relationships/audio" Target="../media/audio1.wav"/><Relationship Id="rId15" Type="http://schemas.openxmlformats.org/officeDocument/2006/relationships/image" Target="../media/image50.png"/><Relationship Id="rId14" Type="http://schemas.openxmlformats.org/officeDocument/2006/relationships/image" Target="../media/image17.png"/><Relationship Id="rId13" Type="http://schemas.openxmlformats.org/officeDocument/2006/relationships/image" Target="../media/image59.GIF"/><Relationship Id="rId12" Type="http://schemas.openxmlformats.org/officeDocument/2006/relationships/image" Target="../media/image58.GIF"/><Relationship Id="rId11" Type="http://schemas.microsoft.com/office/2007/relationships/hdphoto" Target="../media/image57.wdp"/><Relationship Id="rId10" Type="http://schemas.openxmlformats.org/officeDocument/2006/relationships/image" Target="../media/image56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6.png"/><Relationship Id="rId6" Type="http://schemas.openxmlformats.org/officeDocument/2006/relationships/image" Target="../media/image55.jpeg"/><Relationship Id="rId5" Type="http://schemas.openxmlformats.org/officeDocument/2006/relationships/image" Target="../media/image53.png"/><Relationship Id="rId4" Type="http://schemas.openxmlformats.org/officeDocument/2006/relationships/image" Target="../media/image47.png"/><Relationship Id="rId3" Type="http://schemas.openxmlformats.org/officeDocument/2006/relationships/image" Target="../media/image45.png"/><Relationship Id="rId2" Type="http://schemas.openxmlformats.org/officeDocument/2006/relationships/image" Target="../media/image52.png"/><Relationship Id="rId13" Type="http://schemas.openxmlformats.org/officeDocument/2006/relationships/notesSlide" Target="../notesSlides/notesSlide19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50.png"/><Relationship Id="rId10" Type="http://schemas.openxmlformats.org/officeDocument/2006/relationships/image" Target="../media/image39.png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64.png"/><Relationship Id="rId7" Type="http://schemas.openxmlformats.org/officeDocument/2006/relationships/image" Target="../media/image56.png"/><Relationship Id="rId6" Type="http://schemas.openxmlformats.org/officeDocument/2006/relationships/image" Target="../media/image55.jpeg"/><Relationship Id="rId5" Type="http://schemas.openxmlformats.org/officeDocument/2006/relationships/image" Target="../media/image53.png"/><Relationship Id="rId4" Type="http://schemas.openxmlformats.org/officeDocument/2006/relationships/image" Target="../media/image47.png"/><Relationship Id="rId3" Type="http://schemas.openxmlformats.org/officeDocument/2006/relationships/image" Target="../media/image45.png"/><Relationship Id="rId2" Type="http://schemas.openxmlformats.org/officeDocument/2006/relationships/image" Target="../media/image63.png"/><Relationship Id="rId13" Type="http://schemas.openxmlformats.org/officeDocument/2006/relationships/notesSlide" Target="../notesSlides/notesSlide20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50.png"/><Relationship Id="rId10" Type="http://schemas.openxmlformats.org/officeDocument/2006/relationships/image" Target="../media/image40.png"/><Relationship Id="rId1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1.png"/><Relationship Id="rId7" Type="http://schemas.openxmlformats.org/officeDocument/2006/relationships/image" Target="../media/image56.png"/><Relationship Id="rId6" Type="http://schemas.openxmlformats.org/officeDocument/2006/relationships/image" Target="../media/image55.jpeg"/><Relationship Id="rId5" Type="http://schemas.openxmlformats.org/officeDocument/2006/relationships/image" Target="../media/image53.png"/><Relationship Id="rId4" Type="http://schemas.openxmlformats.org/officeDocument/2006/relationships/image" Target="../media/image47.png"/><Relationship Id="rId3" Type="http://schemas.openxmlformats.org/officeDocument/2006/relationships/image" Target="../media/image45.png"/><Relationship Id="rId2" Type="http://schemas.openxmlformats.org/officeDocument/2006/relationships/image" Target="../media/image66.png"/><Relationship Id="rId11" Type="http://schemas.openxmlformats.org/officeDocument/2006/relationships/notesSlide" Target="../notesSlides/notesSlide2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2.png"/><Relationship Id="rId7" Type="http://schemas.openxmlformats.org/officeDocument/2006/relationships/image" Target="../media/image56.png"/><Relationship Id="rId6" Type="http://schemas.openxmlformats.org/officeDocument/2006/relationships/image" Target="../media/image55.jpeg"/><Relationship Id="rId5" Type="http://schemas.openxmlformats.org/officeDocument/2006/relationships/image" Target="../media/image53.png"/><Relationship Id="rId4" Type="http://schemas.openxmlformats.org/officeDocument/2006/relationships/image" Target="../media/image47.png"/><Relationship Id="rId3" Type="http://schemas.openxmlformats.org/officeDocument/2006/relationships/image" Target="../media/image45.png"/><Relationship Id="rId2" Type="http://schemas.openxmlformats.org/officeDocument/2006/relationships/image" Target="../media/image67.png"/><Relationship Id="rId11" Type="http://schemas.openxmlformats.org/officeDocument/2006/relationships/notesSlide" Target="../notesSlides/notesSlide2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3.png"/><Relationship Id="rId7" Type="http://schemas.openxmlformats.org/officeDocument/2006/relationships/image" Target="../media/image56.png"/><Relationship Id="rId6" Type="http://schemas.openxmlformats.org/officeDocument/2006/relationships/image" Target="../media/image55.jpeg"/><Relationship Id="rId5" Type="http://schemas.openxmlformats.org/officeDocument/2006/relationships/image" Target="../media/image53.png"/><Relationship Id="rId4" Type="http://schemas.openxmlformats.org/officeDocument/2006/relationships/image" Target="../media/image47.png"/><Relationship Id="rId3" Type="http://schemas.openxmlformats.org/officeDocument/2006/relationships/image" Target="../media/image45.png"/><Relationship Id="rId2" Type="http://schemas.openxmlformats.org/officeDocument/2006/relationships/image" Target="../media/image52.png"/><Relationship Id="rId11" Type="http://schemas.openxmlformats.org/officeDocument/2006/relationships/notesSlide" Target="../notesSlides/notesSlide2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7" Type="http://schemas.openxmlformats.org/officeDocument/2006/relationships/audio" Target="../media/audio1.wav"/><Relationship Id="rId6" Type="http://schemas.openxmlformats.org/officeDocument/2006/relationships/image" Target="../media/image50.png"/><Relationship Id="rId5" Type="http://schemas.microsoft.com/office/2007/relationships/hdphoto" Target="../media/image48.wdp"/><Relationship Id="rId4" Type="http://schemas.openxmlformats.org/officeDocument/2006/relationships/image" Target="../media/image47.png"/><Relationship Id="rId3" Type="http://schemas.openxmlformats.org/officeDocument/2006/relationships/image" Target="../media/image68.GIF"/><Relationship Id="rId2" Type="http://schemas.microsoft.com/office/2007/relationships/hdphoto" Target="../media/image46.wdp"/><Relationship Id="rId1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23.png"/><Relationship Id="rId7" Type="http://schemas.openxmlformats.org/officeDocument/2006/relationships/image" Target="../media/image18.png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7" descr="觅元素58b0fbac4bf9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 descr="31f7217a017c2d9a8a7bcbd9844c16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 descr="a05684f714522ad77246dba9447411ba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 descr="觅元素584a989cd6c5a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7"/>
          <p:cNvSpPr txBox="1"/>
          <p:nvPr/>
        </p:nvSpPr>
        <p:spPr>
          <a:xfrm>
            <a:off x="4995807" y="2815449"/>
            <a:ext cx="623405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000"/>
              <a:buFont typeface="Arial" panose="020B0604020202020204"/>
              <a:buNone/>
            </a:pPr>
            <a:r>
              <a:rPr lang="en-US" sz="60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KHỞI ĐỘNG</a:t>
            </a:r>
            <a:endParaRPr dirty="0"/>
          </a:p>
        </p:txBody>
      </p:sp>
      <p:pic>
        <p:nvPicPr>
          <p:cNvPr id="186" name="Google Shape;186;p27" descr="572005ec0a0c4"/>
          <p:cNvPicPr preferRelativeResize="0"/>
          <p:nvPr/>
        </p:nvPicPr>
        <p:blipFill rotWithShape="1">
          <a:blip r:embed="rId5"/>
          <a:srcRect r="38224" b="26546"/>
          <a:stretch>
            <a:fillRect/>
          </a:stretch>
        </p:blipFill>
        <p:spPr>
          <a:xfrm>
            <a:off x="744527" y="488673"/>
            <a:ext cx="2142240" cy="1439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5" descr="觅元素58b0fbac4bf9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5" descr="31f7217a017c2d9a8a7bcbd9844c16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5" descr="a05684f714522ad77246dba9447411ba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5" descr="觅元素584a989cd6c5a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5"/>
          <p:cNvSpPr txBox="1"/>
          <p:nvPr/>
        </p:nvSpPr>
        <p:spPr>
          <a:xfrm>
            <a:off x="4876137" y="2921168"/>
            <a:ext cx="623405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000"/>
              <a:buFont typeface="Arial" panose="020B0604020202020204"/>
              <a:buNone/>
            </a:pPr>
            <a:r>
              <a:rPr lang="en-US" sz="60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LUYỆN TẬP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520505"/>
            <a:ext cx="12192001" cy="633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05314" y="1754427"/>
            <a:ext cx="183832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250192" y="2622740"/>
            <a:ext cx="1495425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6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461724" y="2891172"/>
            <a:ext cx="17145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462839" y="3070415"/>
            <a:ext cx="1133475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964324" y="2470340"/>
            <a:ext cx="26289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6"/>
          <p:cNvSpPr txBox="1"/>
          <p:nvPr/>
        </p:nvSpPr>
        <p:spPr>
          <a:xfrm>
            <a:off x="2282530" y="947277"/>
            <a:ext cx="990947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 panose="020B0604020202020204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Nối ( theo mẫu ) :</a:t>
            </a:r>
            <a:endParaRPr sz="3200" b="1" i="0" u="none" strike="noStrike" cap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36"/>
          <p:cNvGrpSpPr/>
          <p:nvPr/>
        </p:nvGrpSpPr>
        <p:grpSpPr>
          <a:xfrm>
            <a:off x="791715" y="719975"/>
            <a:ext cx="1252700" cy="812078"/>
            <a:chOff x="-246638" y="33384"/>
            <a:chExt cx="1359188" cy="1039383"/>
          </a:xfrm>
        </p:grpSpPr>
        <p:sp>
          <p:nvSpPr>
            <p:cNvPr id="279" name="Google Shape;279;p36"/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>
                <a:gd name="adj" fmla="val 25000"/>
              </a:avLst>
            </a:prstGeom>
            <a:solidFill>
              <a:srgbClr val="FF7707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 panose="020B0604020202020204"/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0" name="Google Shape;280;p36"/>
            <p:cNvSpPr/>
            <p:nvPr/>
          </p:nvSpPr>
          <p:spPr>
            <a:xfrm>
              <a:off x="-246638" y="269728"/>
              <a:ext cx="1103608" cy="52317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Times New Roman" panose="02020603050405020304"/>
                <a:buNone/>
              </a:pPr>
              <a:r>
                <a:rPr lang="en-US" sz="3600" b="1" i="0" u="none" strike="noStrike" cap="none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    </a:t>
              </a:r>
              <a:r>
                <a:rPr lang="en-US" sz="3200" b="1" i="0" u="none" strike="noStrike" cap="none">
                  <a:solidFill>
                    <a:schemeClr val="lt1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1</a:t>
              </a:r>
              <a:r>
                <a:rPr lang="en-US" sz="3600" b="1" i="0" u="none" strike="noStrike" cap="none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endParaRPr sz="3600" b="1" i="0" u="none" strike="noStrike" cap="none">
                <a:solidFill>
                  <a:srgbClr val="2F5496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</p:grpSp>
      <p:sp>
        <p:nvSpPr>
          <p:cNvPr id="281" name="Google Shape;281;p36"/>
          <p:cNvSpPr/>
          <p:nvPr/>
        </p:nvSpPr>
        <p:spPr>
          <a:xfrm>
            <a:off x="4128217" y="5611090"/>
            <a:ext cx="2078182" cy="84512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36"/>
          <p:cNvSpPr/>
          <p:nvPr/>
        </p:nvSpPr>
        <p:spPr>
          <a:xfrm>
            <a:off x="8118324" y="5611090"/>
            <a:ext cx="846000" cy="845128"/>
          </a:xfrm>
          <a:prstGeom prst="cube">
            <a:avLst>
              <a:gd name="adj" fmla="val 25000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283" name="Google Shape;283;p36"/>
          <p:cNvCxnSpPr>
            <a:endCxn id="281" idx="0"/>
          </p:cNvCxnSpPr>
          <p:nvPr/>
        </p:nvCxnSpPr>
        <p:spPr>
          <a:xfrm flipH="1">
            <a:off x="5272949" y="3996490"/>
            <a:ext cx="1107900" cy="1614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4" name="Google Shape;284;p36"/>
          <p:cNvCxnSpPr>
            <a:endCxn id="281" idx="2"/>
          </p:cNvCxnSpPr>
          <p:nvPr/>
        </p:nvCxnSpPr>
        <p:spPr>
          <a:xfrm>
            <a:off x="2159917" y="4148795"/>
            <a:ext cx="1968300" cy="1990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5" name="Google Shape;285;p36"/>
          <p:cNvCxnSpPr/>
          <p:nvPr/>
        </p:nvCxnSpPr>
        <p:spPr>
          <a:xfrm flipH="1">
            <a:off x="6200778" y="3996505"/>
            <a:ext cx="3034145" cy="1938002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6" name="Google Shape;286;p36"/>
          <p:cNvCxnSpPr>
            <a:endCxn id="282" idx="2"/>
          </p:cNvCxnSpPr>
          <p:nvPr/>
        </p:nvCxnSpPr>
        <p:spPr>
          <a:xfrm>
            <a:off x="4374624" y="3875795"/>
            <a:ext cx="3743700" cy="226350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7" name="Google Shape;287;p36"/>
          <p:cNvCxnSpPr>
            <a:endCxn id="282" idx="0"/>
          </p:cNvCxnSpPr>
          <p:nvPr/>
        </p:nvCxnSpPr>
        <p:spPr>
          <a:xfrm>
            <a:off x="8102165" y="3931990"/>
            <a:ext cx="544800" cy="167910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7"/>
          <p:cNvSpPr txBox="1"/>
          <p:nvPr/>
        </p:nvSpPr>
        <p:spPr>
          <a:xfrm>
            <a:off x="2282530" y="947739"/>
            <a:ext cx="990947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 panose="020B0604020202020204"/>
              <a:buNone/>
            </a:pP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Mỗi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hình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sau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có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hộp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chữ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nhật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 </a:t>
            </a:r>
            <a:endParaRPr sz="2800" b="1" i="0" u="none" strike="noStrike" cap="none" dirty="0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 panose="020B0604020202020204"/>
              <a:buNone/>
            </a:pP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lập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phương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sz="2800" b="1" i="0" u="none" strike="noStrike" cap="none" dirty="0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4" name="Google Shape;294;p37"/>
          <p:cNvGrpSpPr/>
          <p:nvPr/>
        </p:nvGrpSpPr>
        <p:grpSpPr>
          <a:xfrm>
            <a:off x="849222" y="720436"/>
            <a:ext cx="1296791" cy="1039383"/>
            <a:chOff x="-184241" y="33384"/>
            <a:chExt cx="1296791" cy="1039383"/>
          </a:xfrm>
        </p:grpSpPr>
        <p:sp>
          <p:nvSpPr>
            <p:cNvPr id="295" name="Google Shape;295;p37"/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>
                <a:gd name="adj" fmla="val 25000"/>
              </a:avLst>
            </a:prstGeom>
            <a:solidFill>
              <a:srgbClr val="FF7707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 panose="020B0604020202020204"/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-184241" y="256273"/>
              <a:ext cx="1103608" cy="52317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Times New Roman" panose="02020603050405020304"/>
                <a:buNone/>
              </a:pPr>
              <a:r>
                <a:rPr lang="en-US" sz="3600" b="1" i="0" u="none" strike="noStrike" cap="none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    </a:t>
              </a:r>
              <a:r>
                <a:rPr lang="en-US" sz="3200" b="1" i="0" u="none" strike="noStrike" cap="none">
                  <a:solidFill>
                    <a:schemeClr val="lt1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2</a:t>
              </a:r>
              <a:r>
                <a:rPr lang="en-US" sz="3600" b="1" i="0" u="none" strike="noStrike" cap="none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endParaRPr sz="3600" b="1" i="0" u="none" strike="noStrike" cap="none">
                <a:solidFill>
                  <a:srgbClr val="2F5496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29918"/>
            <a:ext cx="12192001" cy="6456218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2"/>
          <p:cNvSpPr txBox="1"/>
          <p:nvPr/>
        </p:nvSpPr>
        <p:spPr>
          <a:xfrm>
            <a:off x="2282530" y="982877"/>
            <a:ext cx="990947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 panose="020B0604020202020204"/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Mỗi hình sau có bao nhiêu khối hộp chữ nhật ? </a:t>
            </a:r>
            <a:endParaRPr lang="en-US" sz="2800" b="1" i="0" u="none" strike="noStrike" cap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 panose="020B0604020202020204"/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Khối lập phương ?</a:t>
            </a:r>
            <a:endParaRPr lang="en-US" sz="2800" b="1" i="0" u="none" strike="noStrike" cap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7" name="Google Shape;327;p42"/>
          <p:cNvGrpSpPr/>
          <p:nvPr/>
        </p:nvGrpSpPr>
        <p:grpSpPr>
          <a:xfrm>
            <a:off x="849222" y="755574"/>
            <a:ext cx="1296791" cy="1039383"/>
            <a:chOff x="-184241" y="33384"/>
            <a:chExt cx="1296791" cy="1039383"/>
          </a:xfrm>
        </p:grpSpPr>
        <p:sp>
          <p:nvSpPr>
            <p:cNvPr id="328" name="Google Shape;328;p42"/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>
                <a:gd name="adj" fmla="val 25000"/>
              </a:avLst>
            </a:prstGeom>
            <a:solidFill>
              <a:srgbClr val="FF7707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 panose="020B0604020202020204"/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9" name="Google Shape;329;p42"/>
            <p:cNvSpPr/>
            <p:nvPr/>
          </p:nvSpPr>
          <p:spPr>
            <a:xfrm>
              <a:off x="-184241" y="256273"/>
              <a:ext cx="1103608" cy="52317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Times New Roman" panose="02020603050405020304"/>
                <a:buNone/>
              </a:pPr>
              <a:r>
                <a:rPr lang="en-US" sz="3600" b="1" i="0" u="none" strike="noStrike" cap="none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    </a:t>
              </a:r>
              <a:r>
                <a:rPr lang="en-US" sz="3200" b="1" i="0" u="none" strike="noStrike" cap="none">
                  <a:solidFill>
                    <a:srgbClr val="FFFFFF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2</a:t>
              </a:r>
              <a:r>
                <a:rPr lang="en-US" sz="3600" b="1" i="0" u="none" strike="noStrike" cap="none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endParaRPr sz="3600" b="1" i="0" u="none" strike="noStrike" cap="none">
                <a:solidFill>
                  <a:srgbClr val="2F5496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</p:grpSp>
      <p:pic>
        <p:nvPicPr>
          <p:cNvPr id="330" name="Google Shape;330;p4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314483" y="2500925"/>
            <a:ext cx="3526167" cy="2048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401270" y="2025575"/>
            <a:ext cx="3615663" cy="2414238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2"/>
          <p:cNvSpPr txBox="1"/>
          <p:nvPr/>
        </p:nvSpPr>
        <p:spPr>
          <a:xfrm>
            <a:off x="1401026" y="4728822"/>
            <a:ext cx="4686512" cy="1564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 panose="020B0604020202020204"/>
              <a:buNone/>
            </a:pP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Có</a:t>
            </a:r>
            <a:r>
              <a:rPr lang="en-US" sz="2800" b="0" i="0" u="none" strike="noStrike" cap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0" i="0" u="none" strike="noStrike" cap="none" dirty="0" smtClean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…. </a:t>
            </a: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2800" b="0" i="0" u="none" strike="noStrike" cap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hộp</a:t>
            </a:r>
            <a:r>
              <a:rPr lang="en-US" sz="2800" b="0" i="0" u="none" strike="noStrike" cap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chữ</a:t>
            </a:r>
            <a:r>
              <a:rPr lang="en-US" sz="2800" b="0" i="0" u="none" strike="noStrike" cap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nhật</a:t>
            </a:r>
            <a:endParaRPr sz="2800" b="0" i="0" u="none" strike="noStrike" cap="none" dirty="0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 panose="020B0604020202020204"/>
              <a:buNone/>
            </a:pP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Có</a:t>
            </a:r>
            <a:r>
              <a:rPr lang="en-US" sz="2800" b="0" i="0" u="none" strike="noStrike" cap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….. </a:t>
            </a: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2800" b="0" i="0" u="none" strike="noStrike" cap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lập</a:t>
            </a:r>
            <a:r>
              <a:rPr lang="en-US" sz="2800" b="0" i="0" u="none" strike="noStrike" cap="none" dirty="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0" i="0" u="none" strike="noStrike" cap="none" dirty="0" err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phương</a:t>
            </a:r>
            <a:endParaRPr sz="2800" b="0" i="0" u="none" strike="noStrike" cap="none" dirty="0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" name="Google Shape;333;p42"/>
          <p:cNvSpPr txBox="1"/>
          <p:nvPr/>
        </p:nvSpPr>
        <p:spPr>
          <a:xfrm>
            <a:off x="7401270" y="1972610"/>
            <a:ext cx="710105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 panose="02020603050405020304"/>
              <a:buNone/>
            </a:pPr>
            <a:r>
              <a:rPr lang="en-US" sz="3200" b="0" i="0" u="none" strike="noStrike" cap="none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b)</a:t>
            </a:r>
            <a:endParaRPr lang="en-US" sz="3200" b="0" i="0" u="none" strike="noStrike" cap="none">
              <a:solidFill>
                <a:srgbClr val="00206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34" name="Google Shape;334;p42"/>
          <p:cNvSpPr txBox="1"/>
          <p:nvPr/>
        </p:nvSpPr>
        <p:spPr>
          <a:xfrm>
            <a:off x="1212834" y="2123334"/>
            <a:ext cx="710105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 panose="02020603050405020304"/>
              <a:buNone/>
            </a:pPr>
            <a:r>
              <a:rPr lang="en-US" sz="3200" b="0" i="0" u="none" strike="noStrike" cap="none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a)</a:t>
            </a:r>
            <a:endParaRPr lang="en-US" sz="3200" b="0" i="0" u="none" strike="noStrike" cap="none">
              <a:solidFill>
                <a:srgbClr val="00206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35" name="Google Shape;335;p42"/>
          <p:cNvSpPr/>
          <p:nvPr/>
        </p:nvSpPr>
        <p:spPr>
          <a:xfrm>
            <a:off x="2146013" y="5540710"/>
            <a:ext cx="952845" cy="5856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 panose="020B0604020202020204"/>
              <a:buNone/>
            </a:pPr>
            <a:r>
              <a:rPr lang="en-US" sz="3200" dirty="0">
                <a:solidFill>
                  <a:srgbClr val="FF0000"/>
                </a:solidFill>
              </a:rPr>
              <a:t>0</a:t>
            </a:r>
            <a:endParaRPr dirty="0"/>
          </a:p>
        </p:txBody>
      </p:sp>
      <p:sp>
        <p:nvSpPr>
          <p:cNvPr id="336" name="Google Shape;336;p42"/>
          <p:cNvSpPr/>
          <p:nvPr/>
        </p:nvSpPr>
        <p:spPr>
          <a:xfrm>
            <a:off x="2146013" y="4692326"/>
            <a:ext cx="952845" cy="5856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 panose="020B0604020202020204"/>
              <a:buNone/>
            </a:pPr>
            <a:r>
              <a:rPr lang="en-US" sz="3200" dirty="0">
                <a:solidFill>
                  <a:srgbClr val="FF0000"/>
                </a:solidFill>
              </a:rPr>
              <a:t>5</a:t>
            </a:r>
            <a:endParaRPr dirty="0"/>
          </a:p>
        </p:txBody>
      </p:sp>
      <p:sp>
        <p:nvSpPr>
          <p:cNvPr id="337" name="Google Shape;337;p42"/>
          <p:cNvSpPr txBox="1"/>
          <p:nvPr/>
        </p:nvSpPr>
        <p:spPr>
          <a:xfrm>
            <a:off x="7066192" y="4721061"/>
            <a:ext cx="4686512" cy="1508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 panose="020B0604020202020204"/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Có ….. khối hộp chữ nhật</a:t>
            </a:r>
            <a:endParaRPr sz="2800" b="0" i="0" u="none" strike="noStrike" cap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 panose="020B0604020202020204"/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Có ….. khối lập phương</a:t>
            </a:r>
            <a:endParaRPr sz="2800" b="0" i="0" u="none" strike="noStrike" cap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8" name="Google Shape;338;p42"/>
          <p:cNvSpPr/>
          <p:nvPr/>
        </p:nvSpPr>
        <p:spPr>
          <a:xfrm>
            <a:off x="7812941" y="5557006"/>
            <a:ext cx="952845" cy="5856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 panose="020B0604020202020204"/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</a:t>
            </a:r>
            <a:endParaRPr lang="en-US" sz="3200" b="0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9" name="Google Shape;339;p42"/>
          <p:cNvSpPr/>
          <p:nvPr/>
        </p:nvSpPr>
        <p:spPr>
          <a:xfrm>
            <a:off x="7785392" y="4690122"/>
            <a:ext cx="952845" cy="5856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 panose="020B0604020202020204"/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r>
            <a:endParaRPr lang="en-US" sz="3200" b="0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4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218743" y="1071113"/>
            <a:ext cx="3908929" cy="3074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675903" y="1484753"/>
            <a:ext cx="3309366" cy="282592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3"/>
          <p:cNvSpPr txBox="1"/>
          <p:nvPr/>
        </p:nvSpPr>
        <p:spPr>
          <a:xfrm>
            <a:off x="1018521" y="4489012"/>
            <a:ext cx="4746175" cy="1508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 panose="020B0604020202020204"/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Có ….. khối hộp chữ nhật</a:t>
            </a:r>
            <a:endParaRPr sz="2800" b="0" i="0" u="none" strike="noStrike" cap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 panose="020B0604020202020204"/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Có ….. khối lập phương</a:t>
            </a:r>
            <a:endParaRPr sz="2800" b="0" i="0" u="none" strike="noStrike" cap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" name="Google Shape;348;p43"/>
          <p:cNvSpPr txBox="1"/>
          <p:nvPr/>
        </p:nvSpPr>
        <p:spPr>
          <a:xfrm>
            <a:off x="7010303" y="4489011"/>
            <a:ext cx="4640565" cy="1508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 panose="020B0604020202020204"/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Có ….. khối hộp chữ nhật</a:t>
            </a:r>
            <a:endParaRPr sz="2800" b="0" i="0" u="none" strike="noStrike" cap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 panose="020B0604020202020204"/>
              <a:buNone/>
            </a:pPr>
            <a:r>
              <a:rPr lang="en-US" sz="2800" b="0" i="0" u="none" strike="noStrike" cap="none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Có ….. khối lập phương</a:t>
            </a:r>
            <a:endParaRPr sz="2800" b="0" i="0" u="none" strike="noStrike" cap="none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" name="Google Shape;349;p43"/>
          <p:cNvSpPr txBox="1"/>
          <p:nvPr/>
        </p:nvSpPr>
        <p:spPr>
          <a:xfrm>
            <a:off x="7189021" y="1294178"/>
            <a:ext cx="71010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 panose="02020603050405020304"/>
              <a:buNone/>
            </a:pPr>
            <a:r>
              <a:rPr lang="en-US" sz="3200" b="0" i="0" u="none" strike="noStrike" cap="none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d)</a:t>
            </a:r>
            <a:endParaRPr lang="en-US" sz="3200" b="0" i="0" u="none" strike="noStrike" cap="none">
              <a:solidFill>
                <a:srgbClr val="00206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50" name="Google Shape;350;p43"/>
          <p:cNvSpPr txBox="1"/>
          <p:nvPr/>
        </p:nvSpPr>
        <p:spPr>
          <a:xfrm>
            <a:off x="1018521" y="1294179"/>
            <a:ext cx="710105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Times New Roman" panose="02020603050405020304"/>
              <a:buNone/>
            </a:pPr>
            <a:r>
              <a:rPr lang="en-US" sz="3200" b="0" i="0" u="none" strike="noStrike" cap="none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c)</a:t>
            </a:r>
            <a:endParaRPr lang="en-US" sz="3200" b="0" i="0" u="none" strike="noStrike" cap="none">
              <a:solidFill>
                <a:srgbClr val="00206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51" name="Google Shape;351;p43"/>
          <p:cNvSpPr/>
          <p:nvPr/>
        </p:nvSpPr>
        <p:spPr>
          <a:xfrm>
            <a:off x="1602477" y="5323224"/>
            <a:ext cx="935052" cy="5856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 panose="020B0604020202020204"/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</a:t>
            </a:r>
            <a:endParaRPr lang="en-US" sz="3200" b="0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" name="Google Shape;352;p43"/>
          <p:cNvSpPr/>
          <p:nvPr/>
        </p:nvSpPr>
        <p:spPr>
          <a:xfrm>
            <a:off x="1768382" y="4441356"/>
            <a:ext cx="935052" cy="5856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 panose="020B0604020202020204"/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</a:t>
            </a:r>
            <a:endParaRPr lang="en-US" sz="3200" b="0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3" name="Google Shape;353;p43"/>
          <p:cNvSpPr/>
          <p:nvPr/>
        </p:nvSpPr>
        <p:spPr>
          <a:xfrm>
            <a:off x="7777849" y="5271004"/>
            <a:ext cx="935052" cy="5856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 panose="020B0604020202020204"/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r>
            <a:endParaRPr lang="en-US" sz="3200" b="0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4" name="Google Shape;354;p43"/>
          <p:cNvSpPr/>
          <p:nvPr/>
        </p:nvSpPr>
        <p:spPr>
          <a:xfrm>
            <a:off x="7777849" y="4436871"/>
            <a:ext cx="935052" cy="5856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 panose="020B0604020202020204"/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</a:t>
            </a:r>
            <a:endParaRPr lang="en-US" sz="3200" b="0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4" descr="觅元素58b0fbac4bf9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4" descr="31f7217a017c2d9a8a7bcbd9844c16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4" descr="a05684f714522ad77246dba9447411ba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4" descr="觅元素584a989cd6c5a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4"/>
          <p:cNvSpPr txBox="1"/>
          <p:nvPr/>
        </p:nvSpPr>
        <p:spPr>
          <a:xfrm>
            <a:off x="4876137" y="2921168"/>
            <a:ext cx="623405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000"/>
              <a:buFont typeface="Arial" panose="020B0604020202020204"/>
              <a:buNone/>
            </a:pPr>
            <a:r>
              <a:rPr lang="en-US" sz="60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VẬN DỤNG</a:t>
            </a:r>
            <a:endParaRPr dirty="0"/>
          </a:p>
        </p:txBody>
      </p:sp>
      <p:pic>
        <p:nvPicPr>
          <p:cNvPr id="364" name="Google Shape;364;p44" descr="572005ec0a0c4"/>
          <p:cNvPicPr preferRelativeResize="0"/>
          <p:nvPr/>
        </p:nvPicPr>
        <p:blipFill rotWithShape="1">
          <a:blip r:embed="rId5"/>
          <a:srcRect r="38224" b="26546"/>
          <a:stretch>
            <a:fillRect/>
          </a:stretch>
        </p:blipFill>
        <p:spPr>
          <a:xfrm>
            <a:off x="744527" y="488673"/>
            <a:ext cx="2142240" cy="1439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4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15034"/>
            <a:ext cx="12192001" cy="6456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5"/>
          <p:cNvPicPr preferRelativeResize="0"/>
          <p:nvPr/>
        </p:nvPicPr>
        <p:blipFill rotWithShape="1">
          <a:blip r:embed="rId2"/>
          <a:srcRect r="57765" b="41921"/>
          <a:stretch>
            <a:fillRect/>
          </a:stretch>
        </p:blipFill>
        <p:spPr>
          <a:xfrm>
            <a:off x="3722161" y="3918558"/>
            <a:ext cx="2603549" cy="2715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5"/>
          <p:cNvPicPr preferRelativeResize="0"/>
          <p:nvPr/>
        </p:nvPicPr>
        <p:blipFill rotWithShape="1">
          <a:blip r:embed="rId3"/>
          <a:srcRect l="45031" b="36300"/>
          <a:stretch>
            <a:fillRect/>
          </a:stretch>
        </p:blipFill>
        <p:spPr>
          <a:xfrm>
            <a:off x="6780079" y="3886202"/>
            <a:ext cx="3126438" cy="274784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5"/>
          <p:cNvSpPr/>
          <p:nvPr/>
        </p:nvSpPr>
        <p:spPr>
          <a:xfrm>
            <a:off x="4339825" y="3180766"/>
            <a:ext cx="4880508" cy="1410871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D8E2F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73" name="Google Shape;373;p45"/>
          <p:cNvPicPr preferRelativeResize="0"/>
          <p:nvPr/>
        </p:nvPicPr>
        <p:blipFill rotWithShape="1">
          <a:blip r:embed="rId4"/>
          <a:srcRect l="10251" t="74576" r="80231" b="18191"/>
          <a:stretch>
            <a:fillRect/>
          </a:stretch>
        </p:blipFill>
        <p:spPr>
          <a:xfrm>
            <a:off x="1027232" y="761746"/>
            <a:ext cx="1115878" cy="1190268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5"/>
          <p:cNvSpPr/>
          <p:nvPr/>
        </p:nvSpPr>
        <p:spPr>
          <a:xfrm>
            <a:off x="2253946" y="1644833"/>
            <a:ext cx="10076599" cy="61436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 panose="020B0604020202020204"/>
              <a:buNone/>
            </a:pPr>
            <a:r>
              <a:rPr lang="en-US" sz="2800" b="1" i="0" u="none" strike="noStrike" cap="none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Kể tên các đồ vật trong thực tế :</a:t>
            </a:r>
            <a:endParaRPr lang="en-US" sz="2800" b="1" i="0" u="none" strike="noStrike" cap="none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Char char="-"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Có dạng khối hộp chữ nhật.</a:t>
            </a:r>
            <a:endParaRPr lang="en-US" sz="28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Char char="-"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Có dạng khối lập phương.</a:t>
            </a:r>
            <a:endParaRPr lang="en-US" sz="28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 panose="020B0604020202020204"/>
              <a:buNone/>
            </a:pPr>
            <a:endParaRPr sz="28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45"/>
          <p:cNvSpPr/>
          <p:nvPr/>
        </p:nvSpPr>
        <p:spPr>
          <a:xfrm>
            <a:off x="5264860" y="3510792"/>
            <a:ext cx="3726872" cy="61436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Times New Roman" panose="02020603050405020304"/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? ? ?</a:t>
            </a:r>
            <a:endParaRPr lang="en-US" sz="6000" b="1" i="0" u="none" strike="noStrike" cap="none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Hình ảnh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" y="1188085"/>
            <a:ext cx="2178685" cy="1635760"/>
          </a:xfrm>
          <a:prstGeom prst="rect">
            <a:avLst/>
          </a:prstGeom>
        </p:spPr>
      </p:pic>
      <p:pic>
        <p:nvPicPr>
          <p:cNvPr id="455" name="Google Shape;455;p4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419475" y="1503045"/>
            <a:ext cx="1716405" cy="155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891530" y="1595755"/>
            <a:ext cx="1881505" cy="136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792210" y="1424940"/>
            <a:ext cx="2627630" cy="170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214245" y="3649980"/>
            <a:ext cx="2116455" cy="20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642610" y="3131820"/>
            <a:ext cx="2940050" cy="3068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76114" y="1320589"/>
            <a:ext cx="655011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Khỉ ăn chuối</a:t>
            </a:r>
            <a:endParaRPr kumimoji="0" lang="en-US" sz="7200" b="1" i="0" u="none" strike="noStrike" kern="1200" cap="none" spc="0" normalizeH="0" baseline="0" noProof="0" dirty="0">
              <a:ln w="0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424" y="5887542"/>
            <a:ext cx="29686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1979059" y="4188306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497699" y="0"/>
            <a:ext cx="4152106" cy="5989423"/>
            <a:chOff x="13465" y="-603448"/>
            <a:chExt cx="4152106" cy="5989423"/>
          </a:xfrm>
        </p:grpSpPr>
        <p:grpSp>
          <p:nvGrpSpPr>
            <p:cNvPr id="12" name="5 Grupo"/>
            <p:cNvGrpSpPr/>
            <p:nvPr/>
          </p:nvGrpSpPr>
          <p:grpSpPr>
            <a:xfrm>
              <a:off x="13465" y="-603448"/>
              <a:ext cx="4152106" cy="5989423"/>
              <a:chOff x="85473" y="-205943"/>
              <a:chExt cx="4152106" cy="5989423"/>
            </a:xfrm>
          </p:grpSpPr>
          <p:sp>
            <p:nvSpPr>
              <p:cNvPr id="16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1 Imagen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73" y="874177"/>
                <a:ext cx="4152106" cy="4909303"/>
              </a:xfrm>
              <a:prstGeom prst="rect">
                <a:avLst/>
              </a:prstGeom>
            </p:spPr>
          </p:pic>
        </p:grpSp>
        <p:sp>
          <p:nvSpPr>
            <p:cNvPr id="13" name="6 Forma libre"/>
            <p:cNvSpPr/>
            <p:nvPr/>
          </p:nvSpPr>
          <p:spPr>
            <a:xfrm>
              <a:off x="3325833" y="417423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28 Forma libre"/>
            <p:cNvSpPr/>
            <p:nvPr/>
          </p:nvSpPr>
          <p:spPr>
            <a:xfrm flipH="1">
              <a:off x="3782859" y="2289631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8" name="5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5040828"/>
            <a:ext cx="1817172" cy="181717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 descr="A picture containing text, clipart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661" y="118278"/>
            <a:ext cx="1130420" cy="502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36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14" y="-171399"/>
            <a:ext cx="2340855" cy="2408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3" name="205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25" y="-171398"/>
            <a:ext cx="2319813" cy="2406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2047 Grupo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sp>
        <p:nvSpPr>
          <p:cNvPr id="2055" name="2054 CuadroTexto"/>
          <p:cNvSpPr txBox="1"/>
          <p:nvPr/>
        </p:nvSpPr>
        <p:spPr>
          <a:xfrm>
            <a:off x="1631504" y="5847949"/>
            <a:ext cx="7272808" cy="1055608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Hộp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sữa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es-ES_trad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6" name="2055 Imagen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9390" y="722313"/>
            <a:ext cx="952500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0704" y="815515"/>
            <a:ext cx="952500" cy="952500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65" y="5823188"/>
            <a:ext cx="1347126" cy="1010928"/>
          </a:xfrm>
          <a:prstGeom prst="rect">
            <a:avLst/>
          </a:prstGeom>
        </p:spPr>
      </p:pic>
      <p:pic>
        <p:nvPicPr>
          <p:cNvPr id="42" name="Picture 41" descr="A picture containing text, clipart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661" y="118278"/>
            <a:ext cx="1130420" cy="502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5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6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0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5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6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0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28"/>
          <p:cNvGrpSpPr/>
          <p:nvPr/>
        </p:nvGrpSpPr>
        <p:grpSpPr>
          <a:xfrm>
            <a:off x="1278081" y="1051646"/>
            <a:ext cx="9889791" cy="5026593"/>
            <a:chOff x="1278081" y="1051646"/>
            <a:chExt cx="9889791" cy="5026593"/>
          </a:xfrm>
        </p:grpSpPr>
        <p:pic>
          <p:nvPicPr>
            <p:cNvPr id="193" name="Google Shape;193;p28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278081" y="1051646"/>
              <a:ext cx="9889791" cy="47547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28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3747514" y="3945635"/>
              <a:ext cx="1253977" cy="10685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28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4719980" y="3945635"/>
              <a:ext cx="1819365" cy="1429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8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 rot="-5590129">
              <a:off x="5023956" y="2837789"/>
              <a:ext cx="1492926" cy="1492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28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5973957" y="2755152"/>
              <a:ext cx="3323087" cy="332308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4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525214" y="-171399"/>
            <a:ext cx="2340855" cy="24080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28" name="Google Shape;428;p4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184325" y="-171398"/>
            <a:ext cx="2319813" cy="24063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29" name="Google Shape;429;p48" descr="http://www.wpclipart.com/food/fruit/banana/banana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1078129">
            <a:off x="4554436" y="3809577"/>
            <a:ext cx="2270026" cy="1705042"/>
          </a:xfrm>
          <a:prstGeom prst="rect">
            <a:avLst/>
          </a:prstGeom>
          <a:noFill/>
          <a:ln>
            <a:noFill/>
          </a:ln>
          <a:effectLst>
            <a:outerShdw blurRad="165100" dist="228600" dir="18900000" sy="23000" kx="-1200000" algn="bl" rotWithShape="0">
              <a:srgbClr val="000000">
                <a:alpha val="23921"/>
              </a:srgbClr>
            </a:outerShdw>
          </a:effectLst>
        </p:spPr>
      </p:pic>
      <p:grpSp>
        <p:nvGrpSpPr>
          <p:cNvPr id="430" name="Google Shape;430;p48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431" name="Google Shape;431;p48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432" name="Google Shape;432;p48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/>
                <a:ahLst/>
                <a:cxnLst/>
                <a:rect l="l" t="t" r="r" b="b"/>
                <a:pathLst>
                  <a:path w="673691" h="3941587" extrusionOk="0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33" name="Google Shape;433;p48"/>
              <p:cNvPicPr preferRelativeResize="0"/>
              <p:nvPr/>
            </p:nvPicPr>
            <p:blipFill rotWithShape="1">
              <a:blip r:embed="rId4"/>
              <a:srcRect/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34" name="Google Shape;434;p48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/>
              <a:ahLst/>
              <a:cxnLst/>
              <a:rect l="l" t="t" r="r" b="b"/>
              <a:pathLst>
                <a:path w="291095" h="440450" extrusionOk="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5" name="Google Shape;435;p48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/>
              <a:ahLst/>
              <a:cxnLst/>
              <a:rect l="l" t="t" r="r" b="b"/>
              <a:pathLst>
                <a:path w="291095" h="440450" extrusionOk="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36" name="Google Shape;436;p48"/>
          <p:cNvGrpSpPr/>
          <p:nvPr/>
        </p:nvGrpSpPr>
        <p:grpSpPr>
          <a:xfrm>
            <a:off x="3863753" y="-603448"/>
            <a:ext cx="3168351" cy="6426636"/>
            <a:chOff x="3851920" y="-603448"/>
            <a:chExt cx="3168351" cy="6426636"/>
          </a:xfrm>
        </p:grpSpPr>
        <p:pic>
          <p:nvPicPr>
            <p:cNvPr id="437" name="Google Shape;437;p48" descr="http://www.wpclipart.com/food/fruit/banana/banana.png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8" name="Google Shape;438;p48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439" name="Google Shape;439;p48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440" name="Google Shape;440;p48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691" h="3941587" extrusionOk="0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 panose="020F0502020204030204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441" name="Google Shape;441;p48"/>
                <p:cNvPicPr preferRelativeResize="0"/>
                <p:nvPr/>
              </p:nvPicPr>
              <p:blipFill rotWithShape="1">
                <a:blip r:embed="rId4"/>
                <a:srcRect/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42" name="Google Shape;442;p48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43" name="Google Shape;443;p48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444" name="Google Shape;444;p48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445" name="Google Shape;445;p48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446" name="Google Shape;446;p48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/>
                <a:ahLst/>
                <a:cxnLst/>
                <a:rect l="l" t="t" r="r" b="b"/>
                <a:pathLst>
                  <a:path w="673691" h="3941587" extrusionOk="0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47" name="Google Shape;447;p48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48" name="Google Shape;448;p48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pic>
          <p:nvPicPr>
            <p:cNvPr id="449" name="Google Shape;449;p48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0" name="Google Shape;450;p48"/>
          <p:cNvSpPr/>
          <p:nvPr/>
        </p:nvSpPr>
        <p:spPr>
          <a:xfrm>
            <a:off x="230416" y="5809128"/>
            <a:ext cx="8671596" cy="1055608"/>
          </a:xfrm>
          <a:prstGeom prst="roundRect">
            <a:avLst>
              <a:gd name="adj" fmla="val 16667"/>
            </a:avLst>
          </a:prstGeom>
          <a:blipFill rotWithShape="1">
            <a:blip r:embed="rId6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Viên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gạch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có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dạng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hộp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chữ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nhật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Đúng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hay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sai</a:t>
            </a:r>
            <a:endParaRPr sz="2800" b="1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51" name="Google Shape;451;p48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rot="-517834">
            <a:off x="6347502" y="2551112"/>
            <a:ext cx="2895361" cy="2651541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8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NEXT</a:t>
            </a:r>
            <a:endParaRPr sz="1800" b="1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53" name="Google Shape;453;p48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792450" y="815565"/>
            <a:ext cx="1103560" cy="110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8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3093010" y="926895"/>
            <a:ext cx="1081482" cy="106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8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352991" y="5930117"/>
            <a:ext cx="1038315" cy="89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A picture containing text, clipart&#10;&#10;Description automatically generate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661" y="118278"/>
            <a:ext cx="1130420" cy="502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4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310493" y="-118057"/>
            <a:ext cx="2340855" cy="23360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61" name="Google Shape;461;p4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859011" y="-114294"/>
            <a:ext cx="2340855" cy="23509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62" name="Google Shape;462;p49" descr="http://www.wpclipart.com/food/fruit/banana/banana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1078129">
            <a:off x="4554436" y="3809577"/>
            <a:ext cx="2270026" cy="1705042"/>
          </a:xfrm>
          <a:prstGeom prst="rect">
            <a:avLst/>
          </a:prstGeom>
          <a:noFill/>
          <a:ln>
            <a:noFill/>
          </a:ln>
          <a:effectLst>
            <a:outerShdw blurRad="165100" dist="228600" dir="18900000" sy="23000" kx="-1200000" algn="bl" rotWithShape="0">
              <a:srgbClr val="000000">
                <a:alpha val="23921"/>
              </a:srgbClr>
            </a:outerShdw>
          </a:effectLst>
        </p:spPr>
      </p:pic>
      <p:grpSp>
        <p:nvGrpSpPr>
          <p:cNvPr id="463" name="Google Shape;463;p49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464" name="Google Shape;464;p49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465" name="Google Shape;465;p49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/>
                <a:ahLst/>
                <a:cxnLst/>
                <a:rect l="l" t="t" r="r" b="b"/>
                <a:pathLst>
                  <a:path w="673691" h="3941587" extrusionOk="0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66" name="Google Shape;466;p49"/>
              <p:cNvPicPr preferRelativeResize="0"/>
              <p:nvPr/>
            </p:nvPicPr>
            <p:blipFill rotWithShape="1">
              <a:blip r:embed="rId4"/>
              <a:srcRect/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67" name="Google Shape;467;p49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/>
              <a:ahLst/>
              <a:cxnLst/>
              <a:rect l="l" t="t" r="r" b="b"/>
              <a:pathLst>
                <a:path w="291095" h="440450" extrusionOk="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8" name="Google Shape;468;p49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/>
              <a:ahLst/>
              <a:cxnLst/>
              <a:rect l="l" t="t" r="r" b="b"/>
              <a:pathLst>
                <a:path w="291095" h="440450" extrusionOk="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69" name="Google Shape;469;p49"/>
          <p:cNvGrpSpPr/>
          <p:nvPr/>
        </p:nvGrpSpPr>
        <p:grpSpPr>
          <a:xfrm>
            <a:off x="3863753" y="-603448"/>
            <a:ext cx="3168351" cy="6426636"/>
            <a:chOff x="3851920" y="-603448"/>
            <a:chExt cx="3168351" cy="6426636"/>
          </a:xfrm>
        </p:grpSpPr>
        <p:pic>
          <p:nvPicPr>
            <p:cNvPr id="470" name="Google Shape;470;p49" descr="http://www.wpclipart.com/food/fruit/banana/banana.png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1" name="Google Shape;471;p49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472" name="Google Shape;472;p49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473" name="Google Shape;473;p49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691" h="3941587" extrusionOk="0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 panose="020F0502020204030204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474" name="Google Shape;474;p49"/>
                <p:cNvPicPr preferRelativeResize="0"/>
                <p:nvPr/>
              </p:nvPicPr>
              <p:blipFill rotWithShape="1">
                <a:blip r:embed="rId4"/>
                <a:srcRect/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75" name="Google Shape;475;p49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76" name="Google Shape;476;p49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477" name="Google Shape;477;p49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478" name="Google Shape;478;p49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479" name="Google Shape;479;p49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/>
                <a:ahLst/>
                <a:cxnLst/>
                <a:rect l="l" t="t" r="r" b="b"/>
                <a:pathLst>
                  <a:path w="673691" h="3941587" extrusionOk="0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80" name="Google Shape;480;p49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81" name="Google Shape;481;p49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pic>
          <p:nvPicPr>
            <p:cNvPr id="482" name="Google Shape;482;p49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3" name="Google Shape;483;p49"/>
          <p:cNvSpPr/>
          <p:nvPr/>
        </p:nvSpPr>
        <p:spPr>
          <a:xfrm>
            <a:off x="1378227" y="5930116"/>
            <a:ext cx="7779558" cy="919401"/>
          </a:xfrm>
          <a:prstGeom prst="roundRect">
            <a:avLst>
              <a:gd name="adj" fmla="val 16667"/>
            </a:avLst>
          </a:prstGeom>
          <a:blipFill rotWithShape="1">
            <a:blip r:embed="rId6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    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Xúc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xắc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có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dạng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hộp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chữ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nhật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Đúng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hay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sai</a:t>
            </a:r>
            <a:endParaRPr sz="2400" b="1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84" name="Google Shape;484;p49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rot="-517834">
            <a:off x="6347502" y="2551112"/>
            <a:ext cx="2895361" cy="2651541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9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NEXT</a:t>
            </a:r>
            <a:endParaRPr sz="1800" b="1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86" name="Google Shape;486;p49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969202" y="810209"/>
            <a:ext cx="1081482" cy="106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9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3539154" y="918894"/>
            <a:ext cx="995878" cy="99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9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1505031" y="5783913"/>
            <a:ext cx="1353741" cy="107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A picture containing text, clipart&#10;&#10;Description automatically generate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661" y="118278"/>
            <a:ext cx="1130420" cy="502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50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5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525214" y="-171399"/>
            <a:ext cx="2340855" cy="24080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4" name="Google Shape;494;p5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161613" y="-171398"/>
            <a:ext cx="2340855" cy="2422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5" name="Google Shape;495;p50" descr="http://www.wpclipart.com/food/fruit/banana/banana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1078129">
            <a:off x="4554436" y="3809577"/>
            <a:ext cx="2270026" cy="1705042"/>
          </a:xfrm>
          <a:prstGeom prst="rect">
            <a:avLst/>
          </a:prstGeom>
          <a:noFill/>
          <a:ln>
            <a:noFill/>
          </a:ln>
          <a:effectLst>
            <a:outerShdw blurRad="165100" dist="228600" dir="18900000" sy="23000" kx="-1200000" algn="bl" rotWithShape="0">
              <a:srgbClr val="000000">
                <a:alpha val="23921"/>
              </a:srgbClr>
            </a:outerShdw>
          </a:effectLst>
        </p:spPr>
      </p:pic>
      <p:grpSp>
        <p:nvGrpSpPr>
          <p:cNvPr id="496" name="Google Shape;496;p50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497" name="Google Shape;497;p50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498" name="Google Shape;498;p50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/>
                <a:ahLst/>
                <a:cxnLst/>
                <a:rect l="l" t="t" r="r" b="b"/>
                <a:pathLst>
                  <a:path w="673691" h="3941587" extrusionOk="0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499" name="Google Shape;499;p50"/>
              <p:cNvPicPr preferRelativeResize="0"/>
              <p:nvPr/>
            </p:nvPicPr>
            <p:blipFill rotWithShape="1">
              <a:blip r:embed="rId4"/>
              <a:srcRect/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00" name="Google Shape;500;p50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/>
              <a:ahLst/>
              <a:cxnLst/>
              <a:rect l="l" t="t" r="r" b="b"/>
              <a:pathLst>
                <a:path w="291095" h="440450" extrusionOk="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1" name="Google Shape;501;p50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/>
              <a:ahLst/>
              <a:cxnLst/>
              <a:rect l="l" t="t" r="r" b="b"/>
              <a:pathLst>
                <a:path w="291095" h="440450" extrusionOk="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02" name="Google Shape;502;p50"/>
          <p:cNvGrpSpPr/>
          <p:nvPr/>
        </p:nvGrpSpPr>
        <p:grpSpPr>
          <a:xfrm>
            <a:off x="3863753" y="-603448"/>
            <a:ext cx="3168351" cy="6426636"/>
            <a:chOff x="3851920" y="-603448"/>
            <a:chExt cx="3168351" cy="6426636"/>
          </a:xfrm>
        </p:grpSpPr>
        <p:pic>
          <p:nvPicPr>
            <p:cNvPr id="503" name="Google Shape;503;p50" descr="http://www.wpclipart.com/food/fruit/banana/banana.png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4" name="Google Shape;504;p50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505" name="Google Shape;505;p50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506" name="Google Shape;506;p50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691" h="3941587" extrusionOk="0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 panose="020F0502020204030204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507" name="Google Shape;507;p50"/>
                <p:cNvPicPr preferRelativeResize="0"/>
                <p:nvPr/>
              </p:nvPicPr>
              <p:blipFill rotWithShape="1">
                <a:blip r:embed="rId4"/>
                <a:srcRect/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08" name="Google Shape;508;p50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09" name="Google Shape;509;p50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510" name="Google Shape;510;p50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511" name="Google Shape;511;p50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512" name="Google Shape;512;p50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/>
                <a:ahLst/>
                <a:cxnLst/>
                <a:rect l="l" t="t" r="r" b="b"/>
                <a:pathLst>
                  <a:path w="673691" h="3941587" extrusionOk="0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13" name="Google Shape;513;p50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14" name="Google Shape;514;p50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pic>
          <p:nvPicPr>
            <p:cNvPr id="515" name="Google Shape;515;p50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6" name="Google Shape;516;p50"/>
          <p:cNvSpPr/>
          <p:nvPr/>
        </p:nvSpPr>
        <p:spPr>
          <a:xfrm>
            <a:off x="2525213" y="5567752"/>
            <a:ext cx="6533593" cy="1328023"/>
          </a:xfrm>
          <a:prstGeom prst="roundRect">
            <a:avLst>
              <a:gd name="adj" fmla="val 16667"/>
            </a:avLst>
          </a:prstGeom>
          <a:blipFill rotWithShape="1">
            <a:blip r:embed="rId6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Đầu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đĩa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có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dạng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lập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phương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Đúng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hay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sai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?</a:t>
            </a:r>
            <a:endParaRPr sz="2400" b="1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17" name="Google Shape;517;p50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rot="-517834">
            <a:off x="6347502" y="2551112"/>
            <a:ext cx="2895361" cy="2651541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50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NEXT</a:t>
            </a:r>
            <a:endParaRPr sz="1800" b="1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19" name="Google Shape;519;p50"/>
          <p:cNvSpPr/>
          <p:nvPr/>
        </p:nvSpPr>
        <p:spPr>
          <a:xfrm>
            <a:off x="6841253" y="926895"/>
            <a:ext cx="1008112" cy="9723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20" name="Google Shape;520;p50"/>
          <p:cNvSpPr/>
          <p:nvPr/>
        </p:nvSpPr>
        <p:spPr>
          <a:xfrm>
            <a:off x="3232998" y="887979"/>
            <a:ext cx="1008112" cy="9723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21" name="Google Shape;521;p50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656736" y="5266665"/>
            <a:ext cx="2077754" cy="116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A picture containing text, clipart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661" y="118278"/>
            <a:ext cx="1130420" cy="502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5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5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525214" y="-99391"/>
            <a:ext cx="2340855" cy="23360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27" name="Google Shape;527;p5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184325" y="-99390"/>
            <a:ext cx="2319813" cy="23343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28" name="Google Shape;528;p51" descr="http://www.wpclipart.com/food/fruit/banana/banana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1078129">
            <a:off x="4554436" y="3809577"/>
            <a:ext cx="2270026" cy="1705042"/>
          </a:xfrm>
          <a:prstGeom prst="rect">
            <a:avLst/>
          </a:prstGeom>
          <a:noFill/>
          <a:ln>
            <a:noFill/>
          </a:ln>
          <a:effectLst>
            <a:outerShdw blurRad="165100" dist="228600" dir="18900000" sy="23000" kx="-1200000" algn="bl" rotWithShape="0">
              <a:srgbClr val="000000">
                <a:alpha val="23921"/>
              </a:srgbClr>
            </a:outerShdw>
          </a:effectLst>
        </p:spPr>
      </p:pic>
      <p:grpSp>
        <p:nvGrpSpPr>
          <p:cNvPr id="529" name="Google Shape;529;p51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530" name="Google Shape;530;p51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531" name="Google Shape;531;p51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/>
                <a:ahLst/>
                <a:cxnLst/>
                <a:rect l="l" t="t" r="r" b="b"/>
                <a:pathLst>
                  <a:path w="673691" h="3941587" extrusionOk="0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32" name="Google Shape;532;p51"/>
              <p:cNvPicPr preferRelativeResize="0"/>
              <p:nvPr/>
            </p:nvPicPr>
            <p:blipFill rotWithShape="1">
              <a:blip r:embed="rId4"/>
              <a:srcRect/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33" name="Google Shape;533;p51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/>
              <a:ahLst/>
              <a:cxnLst/>
              <a:rect l="l" t="t" r="r" b="b"/>
              <a:pathLst>
                <a:path w="291095" h="440450" extrusionOk="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4" name="Google Shape;534;p51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/>
              <a:ahLst/>
              <a:cxnLst/>
              <a:rect l="l" t="t" r="r" b="b"/>
              <a:pathLst>
                <a:path w="291095" h="440450" extrusionOk="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35" name="Google Shape;535;p51"/>
          <p:cNvGrpSpPr/>
          <p:nvPr/>
        </p:nvGrpSpPr>
        <p:grpSpPr>
          <a:xfrm>
            <a:off x="3863753" y="-603448"/>
            <a:ext cx="3168351" cy="6426636"/>
            <a:chOff x="3851920" y="-603448"/>
            <a:chExt cx="3168351" cy="6426636"/>
          </a:xfrm>
        </p:grpSpPr>
        <p:pic>
          <p:nvPicPr>
            <p:cNvPr id="536" name="Google Shape;536;p51" descr="http://www.wpclipart.com/food/fruit/banana/banana.png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7" name="Google Shape;537;p51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538" name="Google Shape;538;p51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539" name="Google Shape;539;p51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691" h="3941587" extrusionOk="0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 panose="020F0502020204030204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540" name="Google Shape;540;p51"/>
                <p:cNvPicPr preferRelativeResize="0"/>
                <p:nvPr/>
              </p:nvPicPr>
              <p:blipFill rotWithShape="1">
                <a:blip r:embed="rId4"/>
                <a:srcRect/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41" name="Google Shape;541;p51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42" name="Google Shape;542;p51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543" name="Google Shape;543;p51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544" name="Google Shape;544;p51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545" name="Google Shape;545;p51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/>
                <a:ahLst/>
                <a:cxnLst/>
                <a:rect l="l" t="t" r="r" b="b"/>
                <a:pathLst>
                  <a:path w="673691" h="3941587" extrusionOk="0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46" name="Google Shape;546;p51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47" name="Google Shape;547;p51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pic>
          <p:nvPicPr>
            <p:cNvPr id="548" name="Google Shape;548;p51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9" name="Google Shape;549;p51"/>
          <p:cNvSpPr/>
          <p:nvPr/>
        </p:nvSpPr>
        <p:spPr>
          <a:xfrm>
            <a:off x="1631504" y="5930116"/>
            <a:ext cx="7272808" cy="919401"/>
          </a:xfrm>
          <a:prstGeom prst="roundRect">
            <a:avLst>
              <a:gd name="adj" fmla="val 16667"/>
            </a:avLst>
          </a:prstGeom>
          <a:blipFill rotWithShape="1">
            <a:blip r:embed="rId6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Hộp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quà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có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dạng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lập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phương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Đúng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hay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sai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sz="2400" b="1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50" name="Google Shape;550;p5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rot="-517834">
            <a:off x="6347502" y="2551112"/>
            <a:ext cx="2895361" cy="2651541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51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NEXT</a:t>
            </a:r>
            <a:endParaRPr sz="1800" b="1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52" name="Google Shape;552;p51"/>
          <p:cNvSpPr/>
          <p:nvPr/>
        </p:nvSpPr>
        <p:spPr>
          <a:xfrm>
            <a:off x="6840175" y="913320"/>
            <a:ext cx="1008112" cy="9723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53" name="Google Shape;553;p51"/>
          <p:cNvSpPr/>
          <p:nvPr/>
        </p:nvSpPr>
        <p:spPr>
          <a:xfrm>
            <a:off x="3217795" y="926895"/>
            <a:ext cx="1008112" cy="9723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54" name="Google Shape;554;p51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529253" y="5635587"/>
            <a:ext cx="1383723" cy="138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A picture containing text, clipart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661" y="118278"/>
            <a:ext cx="1130420" cy="502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5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525214" y="-171399"/>
            <a:ext cx="2340855" cy="24080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60" name="Google Shape;560;p5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184325" y="-171398"/>
            <a:ext cx="2319813" cy="24063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61" name="Google Shape;561;p52" descr="http://www.wpclipart.com/food/fruit/banana/banana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1078129">
            <a:off x="4554436" y="3809577"/>
            <a:ext cx="2270026" cy="1705042"/>
          </a:xfrm>
          <a:prstGeom prst="rect">
            <a:avLst/>
          </a:prstGeom>
          <a:noFill/>
          <a:ln>
            <a:noFill/>
          </a:ln>
          <a:effectLst>
            <a:outerShdw blurRad="165100" dist="228600" dir="18900000" sy="23000" kx="-1200000" algn="bl" rotWithShape="0">
              <a:srgbClr val="000000">
                <a:alpha val="23921"/>
              </a:srgbClr>
            </a:outerShdw>
          </a:effectLst>
        </p:spPr>
      </p:pic>
      <p:grpSp>
        <p:nvGrpSpPr>
          <p:cNvPr id="562" name="Google Shape;562;p52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563" name="Google Shape;563;p52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564" name="Google Shape;564;p52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/>
                <a:ahLst/>
                <a:cxnLst/>
                <a:rect l="l" t="t" r="r" b="b"/>
                <a:pathLst>
                  <a:path w="673691" h="3941587" extrusionOk="0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pic>
            <p:nvPicPr>
              <p:cNvPr id="565" name="Google Shape;565;p52"/>
              <p:cNvPicPr preferRelativeResize="0"/>
              <p:nvPr/>
            </p:nvPicPr>
            <p:blipFill rotWithShape="1">
              <a:blip r:embed="rId4"/>
              <a:srcRect/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66" name="Google Shape;566;p52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/>
              <a:ahLst/>
              <a:cxnLst/>
              <a:rect l="l" t="t" r="r" b="b"/>
              <a:pathLst>
                <a:path w="291095" h="440450" extrusionOk="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7" name="Google Shape;567;p52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/>
              <a:ahLst/>
              <a:cxnLst/>
              <a:rect l="l" t="t" r="r" b="b"/>
              <a:pathLst>
                <a:path w="291095" h="440450" extrusionOk="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68" name="Google Shape;568;p52"/>
          <p:cNvGrpSpPr/>
          <p:nvPr/>
        </p:nvGrpSpPr>
        <p:grpSpPr>
          <a:xfrm>
            <a:off x="3863753" y="-603448"/>
            <a:ext cx="3168351" cy="6426636"/>
            <a:chOff x="3851920" y="-603448"/>
            <a:chExt cx="3168351" cy="6426636"/>
          </a:xfrm>
        </p:grpSpPr>
        <p:pic>
          <p:nvPicPr>
            <p:cNvPr id="569" name="Google Shape;569;p52" descr="http://www.wpclipart.com/food/fruit/banana/banana.png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70" name="Google Shape;570;p52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571" name="Google Shape;571;p52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572" name="Google Shape;572;p52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691" h="3941587" extrusionOk="0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 panose="020F0502020204030204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pic>
              <p:nvPicPr>
                <p:cNvPr id="573" name="Google Shape;573;p52"/>
                <p:cNvPicPr preferRelativeResize="0"/>
                <p:nvPr/>
              </p:nvPicPr>
              <p:blipFill rotWithShape="1">
                <a:blip r:embed="rId4"/>
                <a:srcRect/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74" name="Google Shape;574;p52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75" name="Google Shape;575;p52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576" name="Google Shape;576;p52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577" name="Google Shape;577;p52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578" name="Google Shape;578;p52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/>
                <a:ahLst/>
                <a:cxnLst/>
                <a:rect l="l" t="t" r="r" b="b"/>
                <a:pathLst>
                  <a:path w="673691" h="3941587" extrusionOk="0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79" name="Google Shape;579;p52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80" name="Google Shape;580;p52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/>
                <a:ahLst/>
                <a:cxnLst/>
                <a:rect l="l" t="t" r="r" b="b"/>
                <a:pathLst>
                  <a:path w="291095" h="440450" extrusionOk="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 panose="020F0502020204030204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pic>
          <p:nvPicPr>
            <p:cNvPr id="581" name="Google Shape;581;p52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2" name="Google Shape;582;p52"/>
          <p:cNvSpPr/>
          <p:nvPr/>
        </p:nvSpPr>
        <p:spPr>
          <a:xfrm>
            <a:off x="400050" y="5762664"/>
            <a:ext cx="8620933" cy="1055608"/>
          </a:xfrm>
          <a:prstGeom prst="roundRect">
            <a:avLst>
              <a:gd name="adj" fmla="val 16667"/>
            </a:avLst>
          </a:prstGeom>
          <a:blipFill rotWithShape="1">
            <a:blip r:embed="rId6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        Hộp bút có dạng khối lập phương.</a:t>
            </a:r>
            <a:endParaRPr lang="en-US" sz="28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Đúng hay sai?</a:t>
            </a:r>
            <a:endParaRPr sz="28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83" name="Google Shape;583;p5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rot="-517834">
            <a:off x="6347502" y="2551112"/>
            <a:ext cx="2895361" cy="2651541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52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 panose="020F0502020204030204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NEXT</a:t>
            </a:r>
            <a:endParaRPr sz="1800" b="1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85" name="Google Shape;585;p52"/>
          <p:cNvSpPr/>
          <p:nvPr/>
        </p:nvSpPr>
        <p:spPr>
          <a:xfrm>
            <a:off x="3191585" y="874868"/>
            <a:ext cx="1008112" cy="9723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86" name="Google Shape;586;p52"/>
          <p:cNvSpPr/>
          <p:nvPr/>
        </p:nvSpPr>
        <p:spPr>
          <a:xfrm>
            <a:off x="6860404" y="852792"/>
            <a:ext cx="1008112" cy="9723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87" name="Google Shape;587;p52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11466" y="5187678"/>
            <a:ext cx="1819323" cy="181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A picture containing text, clipart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661" y="118278"/>
            <a:ext cx="1130420" cy="502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1979059" y="4188306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3327" y="1372033"/>
            <a:ext cx="2833255" cy="242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10 Grupo"/>
          <p:cNvGrpSpPr/>
          <p:nvPr/>
        </p:nvGrpSpPr>
        <p:grpSpPr>
          <a:xfrm>
            <a:off x="124512" y="0"/>
            <a:ext cx="4152106" cy="5989423"/>
            <a:chOff x="13465" y="-603448"/>
            <a:chExt cx="4152106" cy="5989423"/>
          </a:xfrm>
        </p:grpSpPr>
        <p:grpSp>
          <p:nvGrpSpPr>
            <p:cNvPr id="8" name="5 Grupo"/>
            <p:cNvGrpSpPr/>
            <p:nvPr/>
          </p:nvGrpSpPr>
          <p:grpSpPr>
            <a:xfrm>
              <a:off x="13465" y="-603448"/>
              <a:ext cx="4152106" cy="5989423"/>
              <a:chOff x="85473" y="-205943"/>
              <a:chExt cx="4152106" cy="5989423"/>
            </a:xfrm>
          </p:grpSpPr>
          <p:sp>
            <p:nvSpPr>
              <p:cNvPr id="11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1 Imagen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73" y="874177"/>
                <a:ext cx="4152106" cy="4909303"/>
              </a:xfrm>
              <a:prstGeom prst="rect">
                <a:avLst/>
              </a:prstGeom>
            </p:spPr>
          </p:pic>
        </p:grpSp>
        <p:sp>
          <p:nvSpPr>
            <p:cNvPr id="9" name="6 Forma libre"/>
            <p:cNvSpPr/>
            <p:nvPr/>
          </p:nvSpPr>
          <p:spPr>
            <a:xfrm>
              <a:off x="3325833" y="417423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28 Forma libre"/>
            <p:cNvSpPr/>
            <p:nvPr/>
          </p:nvSpPr>
          <p:spPr>
            <a:xfrm flipH="1">
              <a:off x="3782859" y="2289631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Picture 13" descr="A picture containing text, clipart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661" y="118278"/>
            <a:ext cx="1130420" cy="502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/>
          <p:nvPr/>
        </p:nvSpPr>
        <p:spPr>
          <a:xfrm>
            <a:off x="8790587" y="115120"/>
            <a:ext cx="21259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 panose="020B0604020202020204"/>
              <a:buNone/>
            </a:pPr>
            <a:r>
              <a:rPr lang="en-US" sz="4000" b="1" i="0" u="none" strike="noStrike" cap="none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TOÁN 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6" name="Google Shape;176;p26"/>
          <p:cNvSpPr/>
          <p:nvPr/>
        </p:nvSpPr>
        <p:spPr>
          <a:xfrm>
            <a:off x="1778473" y="4300151"/>
            <a:ext cx="8956327" cy="1631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prstTxWarp prst="textArchUp">
              <a:avLst/>
            </a:prstTxWarp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 panose="020B0604020202020204"/>
              <a:buNone/>
            </a:pPr>
            <a:r>
              <a:rPr lang="en-US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ài</a:t>
            </a:r>
            <a:r>
              <a:rPr lang="en-US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23: </a:t>
            </a:r>
            <a:r>
              <a:rPr lang="vi-VN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Khối h</a:t>
            </a:r>
            <a:r>
              <a:rPr lang="en-US" altLang="vi-VN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ộp</a:t>
            </a:r>
            <a:r>
              <a:rPr lang="vi-VN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chữ nhật</a:t>
            </a:r>
            <a:endParaRPr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 panose="020B0604020202020204"/>
              <a:buNone/>
            </a:pPr>
            <a:r>
              <a:rPr lang="en-US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     </a:t>
            </a:r>
            <a:r>
              <a:rPr lang="vi-VN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Khối lập phương</a:t>
            </a:r>
            <a:endParaRPr sz="48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176;p26"/>
          <p:cNvSpPr/>
          <p:nvPr/>
        </p:nvSpPr>
        <p:spPr>
          <a:xfrm>
            <a:off x="2389821" y="2131290"/>
            <a:ext cx="715292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 panose="020B0604020202020204"/>
              <a:buNone/>
            </a:pPr>
            <a:r>
              <a:rPr lang="vi-VN" sz="4400" b="1" dirty="0">
                <a:solidFill>
                  <a:srgbClr val="002060"/>
                </a:solidFill>
              </a:rPr>
              <a:t>Tuần 10</a:t>
            </a:r>
            <a:endParaRPr sz="4400" b="1" i="0" u="none" strike="noStrike" cap="none" dirty="0">
              <a:solidFill>
                <a:srgbClr val="00206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9" descr="觅元素58b0fbac4bf9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 descr="31f7217a017c2d9a8a7bcbd9844c16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 descr="a05684f714522ad77246dba9447411ba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 descr="觅元素584a989cd6c5a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9"/>
          <p:cNvSpPr txBox="1"/>
          <p:nvPr/>
        </p:nvSpPr>
        <p:spPr>
          <a:xfrm>
            <a:off x="4876137" y="2921168"/>
            <a:ext cx="623405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000"/>
              <a:buFont typeface="Arial" panose="020B0604020202020204"/>
              <a:buNone/>
            </a:pPr>
            <a:r>
              <a:rPr lang="en-US" sz="60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KHÁM PHÁ</a:t>
            </a:r>
            <a:endParaRPr dirty="0"/>
          </a:p>
        </p:txBody>
      </p:sp>
      <p:pic>
        <p:nvPicPr>
          <p:cNvPr id="207" name="Google Shape;207;p29" descr="572005ec0a0c4"/>
          <p:cNvPicPr preferRelativeResize="0"/>
          <p:nvPr/>
        </p:nvPicPr>
        <p:blipFill rotWithShape="1">
          <a:blip r:embed="rId5"/>
          <a:srcRect r="38224" b="26546"/>
          <a:stretch>
            <a:fillRect/>
          </a:stretch>
        </p:blipFill>
        <p:spPr>
          <a:xfrm>
            <a:off x="744527" y="488673"/>
            <a:ext cx="2142240" cy="1439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33413"/>
            <a:ext cx="12192001" cy="662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243003" y="4433581"/>
            <a:ext cx="2242259" cy="168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33139" y="1356465"/>
            <a:ext cx="2707612" cy="175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153599" y="1535292"/>
            <a:ext cx="1337310" cy="1337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0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008392" y="365125"/>
            <a:ext cx="3186546" cy="3186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0"/>
          <p:cNvPicPr preferRelativeResize="0"/>
          <p:nvPr/>
        </p:nvPicPr>
        <p:blipFill rotWithShape="1">
          <a:blip r:embed="rId7"/>
          <a:srcRect t="7251" b="7252"/>
          <a:stretch>
            <a:fillRect/>
          </a:stretch>
        </p:blipFill>
        <p:spPr>
          <a:xfrm rot="-5400000">
            <a:off x="8711266" y="4502734"/>
            <a:ext cx="2431473" cy="207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 rotWithShape="1">
          <a:blip r:embed="rId8"/>
          <a:srcRect t="3222" b="3222"/>
          <a:stretch>
            <a:fillRect/>
          </a:stretch>
        </p:blipFill>
        <p:spPr>
          <a:xfrm>
            <a:off x="5813308" y="4783078"/>
            <a:ext cx="1147274" cy="101830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0"/>
          <p:cNvSpPr/>
          <p:nvPr/>
        </p:nvSpPr>
        <p:spPr>
          <a:xfrm>
            <a:off x="1324483" y="658006"/>
            <a:ext cx="10122569" cy="2486891"/>
          </a:xfrm>
          <a:prstGeom prst="rect">
            <a:avLst/>
          </a:prstGeom>
          <a:noFill/>
          <a:ln w="28575" cap="flat" cmpd="sng">
            <a:solidFill>
              <a:srgbClr val="31538F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" name="Google Shape;220;p30"/>
          <p:cNvSpPr/>
          <p:nvPr/>
        </p:nvSpPr>
        <p:spPr>
          <a:xfrm>
            <a:off x="1324483" y="3629355"/>
            <a:ext cx="10122569" cy="2486891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749115" y="1040468"/>
            <a:ext cx="2941059" cy="1632127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/>
          <p:nvPr/>
        </p:nvSpPr>
        <p:spPr>
          <a:xfrm>
            <a:off x="4913299" y="1219200"/>
            <a:ext cx="2356591" cy="1294765"/>
          </a:xfrm>
          <a:prstGeom prst="cube">
            <a:avLst>
              <a:gd name="adj" fmla="val 25000"/>
            </a:avLst>
          </a:prstGeom>
          <a:solidFill>
            <a:srgbClr val="FDC4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28" name="Google Shape;228;p31"/>
          <p:cNvPicPr preferRelativeResize="0"/>
          <p:nvPr/>
        </p:nvPicPr>
        <p:blipFill rotWithShape="1">
          <a:blip r:embed="rId3"/>
          <a:srcRect l="10498" r="10497"/>
          <a:stretch>
            <a:fillRect/>
          </a:stretch>
        </p:blipFill>
        <p:spPr>
          <a:xfrm rot="-5400000">
            <a:off x="9242912" y="963297"/>
            <a:ext cx="1632126" cy="169696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1"/>
          <p:cNvSpPr/>
          <p:nvPr/>
        </p:nvSpPr>
        <p:spPr>
          <a:xfrm>
            <a:off x="9242966" y="1355500"/>
            <a:ext cx="1565002" cy="1029587"/>
          </a:xfrm>
          <a:prstGeom prst="cube">
            <a:avLst>
              <a:gd name="adj" fmla="val 25000"/>
            </a:avLst>
          </a:prstGeom>
          <a:solidFill>
            <a:srgbClr val="AE3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" name="Google Shape;231;p31"/>
          <p:cNvSpPr txBox="1"/>
          <p:nvPr/>
        </p:nvSpPr>
        <p:spPr>
          <a:xfrm>
            <a:off x="3367603" y="5625221"/>
            <a:ext cx="61739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Arial" panose="020B0604020202020204"/>
              <a:buNone/>
            </a:pPr>
            <a:r>
              <a:rPr lang="en-US" sz="4800" b="1" i="0" u="none" strike="noStrike" cap="none">
                <a:solidFill>
                  <a:srgbClr val="7030A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Khối hộp chữ nhật</a:t>
            </a:r>
            <a:endParaRPr sz="4800" b="1" i="0" u="none" strike="noStrike" cap="none">
              <a:solidFill>
                <a:srgbClr val="7030A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" name="Google Shape;232;p31"/>
          <p:cNvSpPr/>
          <p:nvPr/>
        </p:nvSpPr>
        <p:spPr>
          <a:xfrm rot="-5400000">
            <a:off x="1058322" y="1336253"/>
            <a:ext cx="2161309" cy="1345313"/>
          </a:xfrm>
          <a:prstGeom prst="cube">
            <a:avLst>
              <a:gd name="adj" fmla="val 25000"/>
            </a:avLst>
          </a:prstGeom>
          <a:solidFill>
            <a:srgbClr val="58C7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2" descr="Domes And Pinacoid Red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628337" y="2578623"/>
            <a:ext cx="4935323" cy="170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397124"/>
            <a:ext cx="12192001" cy="6456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3"/>
          <p:cNvPicPr preferRelativeResize="0"/>
          <p:nvPr/>
        </p:nvPicPr>
        <p:blipFill rotWithShape="1">
          <a:blip r:embed="rId2"/>
          <a:srcRect l="20758" t="30001" r="19862" b="16411"/>
          <a:stretch>
            <a:fillRect/>
          </a:stretch>
        </p:blipFill>
        <p:spPr>
          <a:xfrm>
            <a:off x="5201595" y="1020247"/>
            <a:ext cx="2376000" cy="214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00928" y="1232947"/>
            <a:ext cx="1440001" cy="144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3"/>
          <p:cNvSpPr/>
          <p:nvPr/>
        </p:nvSpPr>
        <p:spPr>
          <a:xfrm rot="-5400000">
            <a:off x="1743172" y="1233820"/>
            <a:ext cx="1476000" cy="1476000"/>
          </a:xfrm>
          <a:prstGeom prst="cube">
            <a:avLst>
              <a:gd name="adj" fmla="val 25000"/>
            </a:avLst>
          </a:prstGeom>
          <a:solidFill>
            <a:srgbClr val="0087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" name="Google Shape;247;p33"/>
          <p:cNvSpPr/>
          <p:nvPr/>
        </p:nvSpPr>
        <p:spPr>
          <a:xfrm>
            <a:off x="5145497" y="855307"/>
            <a:ext cx="2376000" cy="2376000"/>
          </a:xfrm>
          <a:prstGeom prst="cube">
            <a:avLst>
              <a:gd name="adj" fmla="val 25000"/>
            </a:avLst>
          </a:prstGeom>
          <a:solidFill>
            <a:srgbClr val="BD76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" name="Google Shape;248;p33"/>
          <p:cNvSpPr txBox="1"/>
          <p:nvPr/>
        </p:nvSpPr>
        <p:spPr>
          <a:xfrm>
            <a:off x="3657600" y="5837753"/>
            <a:ext cx="5486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Arial" panose="020B0604020202020204"/>
              <a:buNone/>
            </a:pPr>
            <a:r>
              <a:rPr lang="en-US" sz="4800" b="1" i="0" u="none" strike="noStrike" cap="none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Khối lập phương</a:t>
            </a:r>
            <a:endParaRPr sz="4800" b="1" i="0" u="none" strike="noStrike" cap="none">
              <a:solidFill>
                <a:srgbClr val="C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49" name="Google Shape;249;p33"/>
          <p:cNvPicPr preferRelativeResize="0"/>
          <p:nvPr/>
        </p:nvPicPr>
        <p:blipFill rotWithShape="1">
          <a:blip r:embed="rId4"/>
          <a:srcRect t="3222" b="3222"/>
          <a:stretch>
            <a:fillRect/>
          </a:stretch>
        </p:blipFill>
        <p:spPr>
          <a:xfrm>
            <a:off x="9641536" y="1084710"/>
            <a:ext cx="1080000" cy="95859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3"/>
          <p:cNvSpPr/>
          <p:nvPr/>
        </p:nvSpPr>
        <p:spPr>
          <a:xfrm>
            <a:off x="9605536" y="994876"/>
            <a:ext cx="1116000" cy="1116000"/>
          </a:xfrm>
          <a:prstGeom prst="cube">
            <a:avLst>
              <a:gd name="adj" fmla="val 25000"/>
            </a:avLst>
          </a:prstGeom>
          <a:solidFill>
            <a:srgbClr val="9D1E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4" descr="Rhombohedra 1 Blue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503980" y="1939528"/>
            <a:ext cx="3193143" cy="305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914</Words>
  <Application>WPS Presentation</Application>
  <PresentationFormat>Custom</PresentationFormat>
  <Paragraphs>108</Paragraphs>
  <Slides>26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26</vt:i4>
      </vt:variant>
    </vt:vector>
  </HeadingPairs>
  <TitlesOfParts>
    <vt:vector size="40" baseType="lpstr">
      <vt:lpstr>Arial</vt:lpstr>
      <vt:lpstr>SimSun</vt:lpstr>
      <vt:lpstr>Wingdings</vt:lpstr>
      <vt:lpstr>Arial</vt:lpstr>
      <vt:lpstr>Calibri</vt:lpstr>
      <vt:lpstr>Microsoft YaHei</vt:lpstr>
      <vt:lpstr>Arial Unicode MS</vt:lpstr>
      <vt:lpstr>Times New Roman</vt:lpstr>
      <vt:lpstr>Segoe UI Black</vt:lpstr>
      <vt:lpstr>Calibri Light</vt:lpstr>
      <vt:lpstr>Tema de Office</vt:lpstr>
      <vt:lpstr>HOC10 TEMPLATE</vt:lpstr>
      <vt:lpstr>1_Office Theme</vt:lpstr>
      <vt:lpstr>1_Tema de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nk</cp:lastModifiedBy>
  <cp:revision>22</cp:revision>
  <dcterms:created xsi:type="dcterms:W3CDTF">2021-11-24T08:30:00Z</dcterms:created>
  <dcterms:modified xsi:type="dcterms:W3CDTF">2021-11-24T11:43:50Z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D748A881D5964FE2955DEE9DA9E3AB79</vt:lpwstr>
  </property>
  <property fmtid="{D5CDD505-2E9C-101B-9397-08002B2CF9AE}" pid="3" name="KSOProductBuildVer">
    <vt:lpwstr>1033-11.2.0.10382</vt:lpwstr>
  </property>
</Properties>
</file>