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583" r:id="rId2"/>
    <p:sldId id="584" r:id="rId3"/>
    <p:sldId id="338" r:id="rId4"/>
    <p:sldId id="294" r:id="rId5"/>
    <p:sldId id="341" r:id="rId6"/>
    <p:sldId id="337" r:id="rId7"/>
    <p:sldId id="342" r:id="rId8"/>
    <p:sldId id="343" r:id="rId9"/>
    <p:sldId id="344" r:id="rId10"/>
    <p:sldId id="345" r:id="rId11"/>
    <p:sldId id="347" r:id="rId12"/>
    <p:sldId id="349" r:id="rId13"/>
    <p:sldId id="348" r:id="rId14"/>
    <p:sldId id="346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66" r:id="rId23"/>
    <p:sldId id="367" r:id="rId24"/>
    <p:sldId id="362" r:id="rId25"/>
    <p:sldId id="369" r:id="rId26"/>
    <p:sldId id="363" r:id="rId27"/>
    <p:sldId id="3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SimSun" panose="02010600030101010101" pitchFamily="2" charset="-122"/>
      <p:regular r:id="rId35"/>
    </p:embeddedFont>
    <p:embeddedFont>
      <p:font typeface="SimSun" panose="02010600030101010101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10/24/2025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42961BC9-FF7A-4079-8E88-82C3DC8BF40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383D9D-28E5-102A-ABF5-85779E123BB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0D07EFA-A093-5F64-98F7-988EF5416C5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7586" y="0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945A5091-CEC7-A02D-AE1D-330D8682610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05E05AC-705F-48ED-53F0-D5AFA715C1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6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25.xml"/><Relationship Id="rId1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0.GIF"/><Relationship Id="rId12" Type="http://schemas.openxmlformats.org/officeDocument/2006/relationships/image" Target="../media/image54.png"/><Relationship Id="rId17" Type="http://schemas.openxmlformats.org/officeDocument/2006/relationships/slide" Target="slide27.xml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slide" Target="slide24.xml"/><Relationship Id="rId5" Type="http://schemas.openxmlformats.org/officeDocument/2006/relationships/image" Target="../media/image48.png"/><Relationship Id="rId15" Type="http://schemas.openxmlformats.org/officeDocument/2006/relationships/slide" Target="slide26.xml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710181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8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13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6284" t="30026" r="12859" b="73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34A01B-F86D-4BFD-886D-9C3947A9D745}"/>
              </a:ext>
            </a:extLst>
          </p:cNvPr>
          <p:cNvSpPr/>
          <p:nvPr/>
        </p:nvSpPr>
        <p:spPr>
          <a:xfrm>
            <a:off x="4806199" y="2770763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49" t="28513" r="6245" b="28295"/>
          <a:stretch>
            <a:fillRect/>
          </a:stretch>
        </p:blipFill>
        <p:spPr>
          <a:xfrm>
            <a:off x="0" y="395784"/>
            <a:ext cx="12192000" cy="6462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2420" y="842832"/>
            <a:ext cx="2752803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67845" y="842832"/>
            <a:ext cx="2823225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SG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950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SG" sz="3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SG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23099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40021" r="62004" b="19219"/>
          <a:stretch>
            <a:fillRect/>
          </a:stretch>
        </p:blipFill>
        <p:spPr>
          <a:xfrm>
            <a:off x="2032635" y="3864610"/>
            <a:ext cx="2103120" cy="2122805"/>
          </a:xfrm>
          <a:prstGeom prst="ellipse">
            <a:avLst/>
          </a:prstGeom>
        </p:spPr>
      </p:pic>
      <p:pic>
        <p:nvPicPr>
          <p:cNvPr id="13" name="Picture 12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6" t="36017" r="44052" b="18507"/>
          <a:stretch>
            <a:fillRect/>
          </a:stretch>
        </p:blipFill>
        <p:spPr>
          <a:xfrm>
            <a:off x="4636135" y="3699510"/>
            <a:ext cx="2205990" cy="2333625"/>
          </a:xfrm>
          <a:prstGeom prst="rect">
            <a:avLst/>
          </a:prstGeom>
        </p:spPr>
      </p:pic>
      <p:pic>
        <p:nvPicPr>
          <p:cNvPr id="14" name="Picture 13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3" t="39440" r="5884" b="22354"/>
          <a:stretch>
            <a:fillRect/>
          </a:stretch>
        </p:blipFill>
        <p:spPr>
          <a:xfrm>
            <a:off x="6855460" y="3994785"/>
            <a:ext cx="2138680" cy="1845310"/>
          </a:xfrm>
          <a:prstGeom prst="triangle">
            <a:avLst/>
          </a:prstGeom>
        </p:spPr>
      </p:pic>
      <p:pic>
        <p:nvPicPr>
          <p:cNvPr id="15" name="Picture 14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9" t="36744" r="22415" b="17780"/>
          <a:stretch>
            <a:fillRect/>
          </a:stretch>
        </p:blipFill>
        <p:spPr>
          <a:xfrm>
            <a:off x="9230360" y="4001770"/>
            <a:ext cx="2559050" cy="19278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7899" t="50602" r="70162" b="30366"/>
          <a:stretch>
            <a:fillRect/>
          </a:stretch>
        </p:blipFill>
        <p:spPr>
          <a:xfrm>
            <a:off x="0" y="4002088"/>
            <a:ext cx="2033588" cy="1874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4375 -0.30148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7917 -0.186111 L 0.110417 -0.338426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026 -0.0012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583 -0.092037 L -0.00364583 -0.318426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896 -0.166667 L 0.0301042 -0.305 " pathEditMode="relative" ptsTypes="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-1" y="403541"/>
            <a:ext cx="12039601" cy="1465263"/>
          </a:xfrm>
        </p:spPr>
        <p:txBody>
          <a:bodyPr/>
          <a:lstStyle/>
          <a:p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0" y="2501900"/>
            <a:ext cx="1136650" cy="1106488"/>
          </a:xfrm>
          <a:prstGeom prst="rect">
            <a:avLst/>
          </a:prstGeom>
        </p:spPr>
      </p:pic>
      <p:pic>
        <p:nvPicPr>
          <p:cNvPr id="7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32457" r="62991" b="47237"/>
          <a:stretch>
            <a:fillRect/>
          </a:stretch>
        </p:blipFill>
        <p:spPr>
          <a:xfrm>
            <a:off x="2456592" y="2246554"/>
            <a:ext cx="1371600" cy="1465263"/>
          </a:xfrm>
          <a:prstGeom prst="diamond">
            <a:avLst/>
          </a:prstGeom>
          <a:noFill/>
          <a:ln w="9525">
            <a:noFill/>
          </a:ln>
        </p:spPr>
      </p:pic>
      <p:pic>
        <p:nvPicPr>
          <p:cNvPr id="9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53512" r="69606" b="12785"/>
          <a:stretch>
            <a:fillRect/>
          </a:stretch>
        </p:blipFill>
        <p:spPr>
          <a:xfrm>
            <a:off x="2630170" y="3900170"/>
            <a:ext cx="853440" cy="210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4662170" y="4409440"/>
            <a:ext cx="1156335" cy="1135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27110" r="44404" b="45711"/>
          <a:stretch>
            <a:fillRect/>
          </a:stretch>
        </p:blipFill>
        <p:spPr>
          <a:xfrm>
            <a:off x="5249545" y="2270125"/>
            <a:ext cx="1866265" cy="173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9" t="34175" r="25686" b="47181"/>
          <a:stretch>
            <a:fillRect/>
          </a:stretch>
        </p:blipFill>
        <p:spPr>
          <a:xfrm>
            <a:off x="7458710" y="2501265"/>
            <a:ext cx="2663190" cy="1304925"/>
          </a:xfrm>
          <a:prstGeom prst="flowChartMerge">
            <a:avLst/>
          </a:prstGeom>
          <a:noFill/>
          <a:ln w="9525">
            <a:noFill/>
          </a:ln>
        </p:spPr>
      </p:pic>
      <p:pic>
        <p:nvPicPr>
          <p:cNvPr id="14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69989" r="18663" b="18851"/>
          <a:stretch>
            <a:fillRect/>
          </a:stretch>
        </p:blipFill>
        <p:spPr>
          <a:xfrm>
            <a:off x="9416415" y="5177790"/>
            <a:ext cx="1632585" cy="63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10406380" y="2693035"/>
            <a:ext cx="1228725" cy="120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7341235" y="4721225"/>
            <a:ext cx="1025525" cy="999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cartoon character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10661" b="162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287534" cy="714839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9DE677-54C6-4908-96AA-1B339BFE23CC}"/>
              </a:ext>
            </a:extLst>
          </p:cNvPr>
          <p:cNvSpPr/>
          <p:nvPr/>
        </p:nvSpPr>
        <p:spPr>
          <a:xfrm>
            <a:off x="4822127" y="2722847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7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4832" t="13705" r="24167" b="18718"/>
          <a:stretch>
            <a:fillRect/>
          </a:stretch>
        </p:blipFill>
        <p:spPr>
          <a:xfrm>
            <a:off x="0" y="3822700"/>
            <a:ext cx="3165475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0" y="560387"/>
            <a:ext cx="3141663" cy="326231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956525" y="447675"/>
            <a:ext cx="7121744" cy="4892675"/>
          </a:xfrm>
          <a:prstGeom prst="cloudCallout">
            <a:avLst>
              <a:gd name="adj1" fmla="val -72373"/>
              <a:gd name="adj2" fmla="val 39435"/>
            </a:avLst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tên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endParaRPr kumimoji="0" lang="en-US" altLang="zh-CN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vuông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tròn,hình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tam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nhật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vi-VN" altLang="zh-CN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09600" y="573562"/>
            <a:ext cx="10972800" cy="582613"/>
          </a:xfrm>
        </p:spPr>
        <p:txBody>
          <a:bodyPr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101" name="Content Placeholder 100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0476" r="11975"/>
          <a:stretch>
            <a:fillRect/>
          </a:stretch>
        </p:blipFill>
        <p:spPr>
          <a:xfrm>
            <a:off x="1104900" y="1637506"/>
            <a:ext cx="3792538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half" idx="4294967295"/>
          </p:nvPr>
        </p:nvPicPr>
        <p:blipFill>
          <a:blip r:embed="rId3"/>
          <a:srcRect l="9410" t="8923" r="11403" b="11321"/>
          <a:stretch>
            <a:fillRect/>
          </a:stretch>
        </p:blipFill>
        <p:spPr>
          <a:xfrm>
            <a:off x="6738938" y="1637506"/>
            <a:ext cx="3636962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680"/>
            <a:ext cx="12349480" cy="141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2600" y="501650"/>
            <a:ext cx="10972800" cy="582613"/>
          </a:xfrm>
        </p:spPr>
        <p:txBody>
          <a:bodyPr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775"/>
            <a:ext cx="2992438" cy="299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3413" y="1952625"/>
            <a:ext cx="2668587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24333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0"/>
            <a:ext cx="1234948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 giới thiệu Đ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865761" y="612847"/>
            <a:ext cx="10972800" cy="582613"/>
          </a:xfrm>
        </p:spPr>
        <p:txBody>
          <a:bodyPr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pic>
        <p:nvPicPr>
          <p:cNvPr id="106" name="Content Placeholder 10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57288"/>
            <a:ext cx="5153025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Grp="1"/>
          </p:cNvPicPr>
          <p:nvPr>
            <p:ph sz="half" idx="4294967295"/>
          </p:nvPr>
        </p:nvPicPr>
        <p:blipFill>
          <a:blip r:embed="rId3"/>
          <a:srcRect l="18804" r="4970"/>
          <a:stretch>
            <a:fillRect/>
          </a:stretch>
        </p:blipFill>
        <p:spPr>
          <a:xfrm>
            <a:off x="8910638" y="1641475"/>
            <a:ext cx="3281362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865" y="3755390"/>
            <a:ext cx="4595495" cy="1727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570"/>
            <a:ext cx="12349480" cy="77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9433" y="617206"/>
            <a:ext cx="10972800" cy="582612"/>
          </a:xfrm>
        </p:spPr>
        <p:txBody>
          <a:bodyPr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pic>
        <p:nvPicPr>
          <p:cNvPr id="109" name="Content Placeholder 10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76" r="3279" b="21671"/>
          <a:stretch/>
        </p:blipFill>
        <p:spPr>
          <a:xfrm>
            <a:off x="1" y="1631950"/>
            <a:ext cx="5524500" cy="316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Content Placeholder 10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4" t="13072" r="2882" b="4502"/>
          <a:stretch>
            <a:fillRect/>
          </a:stretch>
        </p:blipFill>
        <p:spPr>
          <a:xfrm>
            <a:off x="6667501" y="1903413"/>
            <a:ext cx="4605060" cy="282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025"/>
            <a:ext cx="12349480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KL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76836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VC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b="8654"/>
          <a:stretch>
            <a:fillRect/>
          </a:stretch>
        </p:blipFill>
        <p:spPr>
          <a:xfrm>
            <a:off x="0" y="504825"/>
            <a:ext cx="12192000" cy="6338888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ombies 1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086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96378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>
            <a:fillRect/>
          </a:stretch>
        </p:blipFill>
        <p:spPr>
          <a:xfrm>
            <a:off x="11111870" y="206635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>
            <a:fillRect/>
          </a:stretch>
        </p:blipFill>
        <p:spPr>
          <a:xfrm>
            <a:off x="11097900" y="1200720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>
            <a:fillRect/>
          </a:stretch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>
            <a:fillRect/>
          </a:stretch>
        </p:blipFill>
        <p:spPr>
          <a:xfrm>
            <a:off x="11097900" y="2995079"/>
            <a:ext cx="977689" cy="9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43" name="Picture 4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8" y="354620"/>
            <a:ext cx="989040" cy="1143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84680" y="1404620"/>
            <a:ext cx="8241665" cy="2964180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59205" y="421640"/>
            <a:ext cx="9544050" cy="145605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752753" y="254973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7714" t="21833" r="55376" b="20256"/>
          <a:stretch>
            <a:fillRect/>
          </a:stretch>
        </p:blipFill>
        <p:spPr>
          <a:xfrm>
            <a:off x="4435185" y="1683679"/>
            <a:ext cx="2970213" cy="254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159359" y="1751209"/>
            <a:ext cx="3052445" cy="918845"/>
          </a:xfrm>
          <a:prstGeom prst="wedgeRoundRectCallout">
            <a:avLst>
              <a:gd name="adj1" fmla="val -12062"/>
              <a:gd name="adj2" fmla="val 127677"/>
              <a:gd name="adj3" fmla="val 1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Nhấn vào đây để quay lại</a:t>
            </a:r>
            <a:endParaRPr lang="vi-VN" altLang="zh-CN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52978" t="19719" r="7596" b="17553"/>
          <a:stretch>
            <a:fillRect/>
          </a:stretch>
        </p:blipFill>
        <p:spPr>
          <a:xfrm>
            <a:off x="4732688" y="1663082"/>
            <a:ext cx="2687637" cy="246697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021 -0.474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5247 -0.3041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2404768" y="574693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37607" y="4648905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815205" y="1966595"/>
            <a:ext cx="3286125" cy="1570355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92031 -0.303426 " pathEditMode="relative" rAng="0" ptsTypes="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5729 -0.489259 " pathEditMode="relative" rAng="0" ptsTypes="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4433903" y="1828133"/>
            <a:ext cx="3464560" cy="2429522"/>
          </a:xfrm>
          <a:prstGeom prst="triangle">
            <a:avLst>
              <a:gd name="adj" fmla="val 50733"/>
            </a:avLst>
          </a:prstGeom>
          <a:gradFill rotWithShape="0">
            <a:gsLst>
              <a:gs pos="99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1"/>
            <a:ext cx="12192635" cy="6858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0608" y="0"/>
            <a:ext cx="12192000" cy="1131602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63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50195" y="66675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743343" y="2434545"/>
            <a:ext cx="6082470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altLang="x-none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SG" altLang="x-none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9222" t="26688" r="25625" b="677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0"/>
            <a:ext cx="12192000" cy="808401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56" y="1924880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63" y="668505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0056" y="229056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E9E2E1-7A42-4D7A-9E0B-A772C729BAB3}"/>
              </a:ext>
            </a:extLst>
          </p:cNvPr>
          <p:cNvSpPr/>
          <p:nvPr/>
        </p:nvSpPr>
        <p:spPr>
          <a:xfrm>
            <a:off x="4788087" y="2755370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altLang="x-none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2246" t="37164" r="67643" b="44779"/>
          <a:stretch>
            <a:fillRect/>
          </a:stretch>
        </p:blipFill>
        <p:spPr>
          <a:xfrm>
            <a:off x="204947" y="973138"/>
            <a:ext cx="4092575" cy="357663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303" t="37358" r="53435" b="48050"/>
          <a:stretch>
            <a:fillRect/>
          </a:stretch>
        </p:blipFill>
        <p:spPr>
          <a:xfrm>
            <a:off x="6331108" y="1253172"/>
            <a:ext cx="4186237" cy="338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985000" y="4984115"/>
            <a:ext cx="3059752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vuông</a:t>
            </a:r>
            <a:endParaRPr kumimoji="0" lang="vi-VN" altLang="zh-C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31" t="36646" r="32944" b="46724"/>
          <a:stretch>
            <a:fillRect/>
          </a:stretch>
        </p:blipFill>
        <p:spPr>
          <a:xfrm>
            <a:off x="1348579" y="1253172"/>
            <a:ext cx="3646488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35" t="36622" r="18339" b="47222"/>
          <a:stretch>
            <a:fillRect/>
          </a:stretch>
        </p:blipFill>
        <p:spPr>
          <a:xfrm>
            <a:off x="7127239" y="1106488"/>
            <a:ext cx="3584575" cy="353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80300" y="497522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tròn</a:t>
            </a:r>
            <a:endParaRPr kumimoji="0" lang="vi-VN" altLang="zh-C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65986" r="69292" b="16566"/>
          <a:stretch>
            <a:fillRect/>
          </a:stretch>
        </p:blipFill>
        <p:spPr>
          <a:xfrm>
            <a:off x="1378584" y="1277302"/>
            <a:ext cx="3582988" cy="370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36" t="62264" r="52671" b="18491"/>
          <a:stretch>
            <a:fillRect/>
          </a:stretch>
        </p:blipFill>
        <p:spPr>
          <a:xfrm>
            <a:off x="6647496" y="693420"/>
            <a:ext cx="3814762" cy="3938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765543" y="5105400"/>
            <a:ext cx="3578668" cy="1008380"/>
          </a:xfrm>
          <a:prstGeom prst="roundRect">
            <a:avLst/>
          </a:prstGeom>
          <a:noFill/>
          <a:ln w="793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4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tam </a:t>
            </a:r>
            <a:r>
              <a:rPr kumimoji="0" lang="en-US" altLang="zh-CN" sz="4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endParaRPr kumimoji="0" lang="vi-VN" altLang="zh-C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3243" t="67551" r="31105" b="18390"/>
          <a:stretch>
            <a:fillRect/>
          </a:stretch>
        </p:blipFill>
        <p:spPr>
          <a:xfrm>
            <a:off x="330200" y="1869440"/>
            <a:ext cx="5480050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70731" t="67458" r="16874" b="18026"/>
          <a:stretch>
            <a:fillRect/>
          </a:stretch>
        </p:blipFill>
        <p:spPr>
          <a:xfrm>
            <a:off x="6426835" y="1869440"/>
            <a:ext cx="533400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328848" y="5057140"/>
            <a:ext cx="3797623" cy="10642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4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nhật</a:t>
            </a:r>
            <a:endParaRPr kumimoji="0" lang="vi-VN" altLang="zh-C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29400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156</Words>
  <Application>Microsoft Office PowerPoint</Application>
  <PresentationFormat>Widescreen</PresentationFormat>
  <Paragraphs>49</Paragraphs>
  <Slides>27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Cambria Math</vt:lpstr>
      <vt:lpstr>百变马丁</vt:lpstr>
      <vt:lpstr>Times New Roman</vt:lpstr>
      <vt:lpstr>Arial</vt:lpstr>
      <vt:lpstr>UTM Avo</vt:lpstr>
      <vt:lpstr>SimSun</vt:lpstr>
      <vt:lpstr>SimSun</vt:lpstr>
      <vt:lpstr>Green Color</vt:lpstr>
      <vt:lpstr>Tuần 1 Bài 2: Hình vuông – Hình tròn   Hình tam giác – 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Hình tam giác có màu gì? Hình vuông có màu gì? Gọi tên các hình có màu đỏ?</vt:lpstr>
      <vt:lpstr>PowerPoint Presentation</vt:lpstr>
      <vt:lpstr>PowerPoint Presentation</vt:lpstr>
      <vt:lpstr>PowerPoint Presentation</vt:lpstr>
      <vt:lpstr>HÌNH VUÔNG</vt:lpstr>
      <vt:lpstr>HÌNH TRÒN</vt:lpstr>
      <vt:lpstr>HÌNH TAM GIÁC</vt:lpstr>
      <vt:lpstr>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71</cp:revision>
  <dcterms:created xsi:type="dcterms:W3CDTF">2021-11-01T08:16:00Z</dcterms:created>
  <dcterms:modified xsi:type="dcterms:W3CDTF">2025-10-24T03:37:38Z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B9F73A987F3640D6A089B8874BF27B22</vt:lpwstr>
  </property>
  <property fmtid="{D5CDD505-2E9C-101B-9397-08002B2CF9AE}" pid="3" name="KSOProductBuildVer">
    <vt:lpwstr>1033-11.2.0.10382</vt:lpwstr>
  </property>
</Properties>
</file>