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8" r:id="rId3"/>
    <p:sldId id="269" r:id="rId4"/>
    <p:sldId id="259" r:id="rId5"/>
    <p:sldId id="271" r:id="rId6"/>
    <p:sldId id="260" r:id="rId7"/>
    <p:sldId id="274" r:id="rId8"/>
  </p:sldIdLst>
  <p:sldSz cx="12192000" cy="6858000"/>
  <p:notesSz cx="6858000" cy="9144000"/>
  <p:embeddedFontLst>
    <p:embeddedFont>
      <p:font typeface="宋体" panose="02010600030101010101" pitchFamily="2" charset="-122"/>
      <p:regular r:id="rId9"/>
    </p:embeddedFont>
    <p:embeddedFont>
      <p:font typeface="VNI-Avo" pitchFamily="2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/>
          <a:stretch/>
        </p:blipFill>
        <p:spPr>
          <a:xfrm>
            <a:off x="0" y="-28244"/>
            <a:ext cx="12192001" cy="685800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976">
            <a:off x="1611085" y="4270206"/>
            <a:ext cx="5355771" cy="1822479"/>
          </a:xfrm>
          <a:prstGeom prst="rect">
            <a:avLst/>
          </a:prstGeom>
        </p:spPr>
      </p:pic>
      <p:pic>
        <p:nvPicPr>
          <p:cNvPr id="7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78220" b="47977"/>
          <a:stretch/>
        </p:blipFill>
        <p:spPr>
          <a:xfrm>
            <a:off x="-29030" y="3429000"/>
            <a:ext cx="1770743" cy="3171301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39">
            <a:off x="7827040" y="4239713"/>
            <a:ext cx="4777682" cy="1625765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6624" r="62625" b="50519"/>
          <a:stretch/>
        </p:blipFill>
        <p:spPr>
          <a:xfrm>
            <a:off x="1223519" y="3875158"/>
            <a:ext cx="1770743" cy="2612573"/>
          </a:xfrm>
          <a:prstGeom prst="rect">
            <a:avLst/>
          </a:pr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3310"/>
            <a:ext cx="12192000" cy="1978839"/>
          </a:xfrm>
          <a:prstGeom prst="rect">
            <a:avLst/>
          </a:prstGeom>
        </p:spPr>
      </p:pic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0672" r="72341" b="6471"/>
          <a:stretch/>
        </p:blipFill>
        <p:spPr>
          <a:xfrm>
            <a:off x="9399768" y="3290156"/>
            <a:ext cx="2792232" cy="2612573"/>
          </a:xfrm>
          <a:prstGeom prst="rect">
            <a:avLst/>
          </a:prstGeom>
        </p:spPr>
      </p:pic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 t="73199" r="63251" b="16562"/>
          <a:stretch/>
        </p:blipFill>
        <p:spPr>
          <a:xfrm>
            <a:off x="1799770" y="5571298"/>
            <a:ext cx="754742" cy="624115"/>
          </a:xfrm>
          <a:prstGeom prst="rect">
            <a:avLst/>
          </a:prstGeom>
        </p:spPr>
      </p:pic>
      <p:pic>
        <p:nvPicPr>
          <p:cNvPr id="13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7753" r="20000" b="60580"/>
          <a:stretch/>
        </p:blipFill>
        <p:spPr>
          <a:xfrm>
            <a:off x="788091" y="4216244"/>
            <a:ext cx="1451428" cy="1930400"/>
          </a:xfrm>
          <a:prstGeom prst="rect">
            <a:avLst/>
          </a:prstGeom>
        </p:spPr>
      </p:pic>
      <p:pic>
        <p:nvPicPr>
          <p:cNvPr id="14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7" t="15925" r="8452" b="65027"/>
          <a:stretch/>
        </p:blipFill>
        <p:spPr>
          <a:xfrm>
            <a:off x="512320" y="5212329"/>
            <a:ext cx="914400" cy="1161143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 t="61769" r="63251" b="27992"/>
          <a:stretch/>
        </p:blipFill>
        <p:spPr>
          <a:xfrm>
            <a:off x="2674948" y="5307249"/>
            <a:ext cx="696685" cy="576106"/>
          </a:xfrm>
          <a:prstGeom prst="rect">
            <a:avLst/>
          </a:prstGeom>
        </p:spPr>
      </p:pic>
      <p:pic>
        <p:nvPicPr>
          <p:cNvPr id="1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9720" r="34721" b="57453"/>
          <a:stretch/>
        </p:blipFill>
        <p:spPr>
          <a:xfrm>
            <a:off x="10021263" y="1058218"/>
            <a:ext cx="1500461" cy="2001140"/>
          </a:xfrm>
          <a:prstGeom prst="rect">
            <a:avLst/>
          </a:prstGeom>
        </p:spPr>
      </p:pic>
      <p:pic>
        <p:nvPicPr>
          <p:cNvPr id="1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-1905" r="36907" b="76085"/>
          <a:stretch/>
        </p:blipFill>
        <p:spPr>
          <a:xfrm>
            <a:off x="891204" y="1750701"/>
            <a:ext cx="1348315" cy="886511"/>
          </a:xfrm>
          <a:prstGeom prst="rect">
            <a:avLst/>
          </a:prstGeom>
        </p:spPr>
      </p:pic>
      <p:pic>
        <p:nvPicPr>
          <p:cNvPr id="19" name="图片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r="63938" b="74180"/>
          <a:stretch/>
        </p:blipFill>
        <p:spPr>
          <a:xfrm>
            <a:off x="8560336" y="-37766"/>
            <a:ext cx="2479582" cy="1454370"/>
          </a:xfrm>
          <a:prstGeom prst="rect">
            <a:avLst/>
          </a:prstGeom>
        </p:spPr>
      </p:pic>
      <p:pic>
        <p:nvPicPr>
          <p:cNvPr id="20" name="图片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-1905" r="36907" b="76085"/>
          <a:stretch/>
        </p:blipFill>
        <p:spPr>
          <a:xfrm>
            <a:off x="10883895" y="219093"/>
            <a:ext cx="996117" cy="654942"/>
          </a:xfrm>
          <a:prstGeom prst="rect">
            <a:avLst/>
          </a:prstGeom>
        </p:spPr>
      </p:pic>
      <p:grpSp>
        <p:nvGrpSpPr>
          <p:cNvPr id="21" name="组合 31"/>
          <p:cNvGrpSpPr/>
          <p:nvPr/>
        </p:nvGrpSpPr>
        <p:grpSpPr>
          <a:xfrm>
            <a:off x="1248409" y="-37919"/>
            <a:ext cx="1131267" cy="1131267"/>
            <a:chOff x="2573534" y="-1821132"/>
            <a:chExt cx="1035154" cy="1035154"/>
          </a:xfrm>
        </p:grpSpPr>
        <p:sp>
          <p:nvSpPr>
            <p:cNvPr id="22" name="七角星 32"/>
            <p:cNvSpPr/>
            <p:nvPr/>
          </p:nvSpPr>
          <p:spPr>
            <a:xfrm>
              <a:off x="2573534" y="-1821132"/>
              <a:ext cx="1035154" cy="1035154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椭圆 33"/>
            <p:cNvSpPr/>
            <p:nvPr/>
          </p:nvSpPr>
          <p:spPr>
            <a:xfrm>
              <a:off x="2779980" y="-1554055"/>
              <a:ext cx="577495" cy="57749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pic>
        <p:nvPicPr>
          <p:cNvPr id="24" name="图片 5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13820" r="48495" b="13532"/>
          <a:stretch/>
        </p:blipFill>
        <p:spPr>
          <a:xfrm rot="21232826">
            <a:off x="3676822" y="3905956"/>
            <a:ext cx="1977637" cy="2391142"/>
          </a:xfrm>
          <a:prstGeom prst="rect">
            <a:avLst/>
          </a:prstGeom>
        </p:spPr>
      </p:pic>
      <p:pic>
        <p:nvPicPr>
          <p:cNvPr id="25" name="图片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3820" r="65265" b="13532"/>
          <a:stretch/>
        </p:blipFill>
        <p:spPr>
          <a:xfrm rot="21105278">
            <a:off x="1050990" y="4151087"/>
            <a:ext cx="2352298" cy="2286168"/>
          </a:xfrm>
          <a:prstGeom prst="rect">
            <a:avLst/>
          </a:prstGeom>
        </p:spPr>
      </p:pic>
      <p:pic>
        <p:nvPicPr>
          <p:cNvPr id="26" name="图片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772">
            <a:off x="9789418" y="4499672"/>
            <a:ext cx="2289335" cy="2477635"/>
          </a:xfrm>
          <a:prstGeom prst="rect">
            <a:avLst/>
          </a:prstGeom>
        </p:spPr>
      </p:pic>
      <p:pic>
        <p:nvPicPr>
          <p:cNvPr id="27" name="图片 6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3" r="21477"/>
          <a:stretch/>
        </p:blipFill>
        <p:spPr>
          <a:xfrm rot="481013">
            <a:off x="6959985" y="4574127"/>
            <a:ext cx="2656114" cy="2657203"/>
          </a:xfrm>
          <a:prstGeom prst="rect">
            <a:avLst/>
          </a:prstGeom>
        </p:spPr>
      </p:pic>
      <p:pic>
        <p:nvPicPr>
          <p:cNvPr id="28" name="图片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" y="2520615"/>
            <a:ext cx="2177141" cy="1359354"/>
          </a:xfrm>
          <a:prstGeom prst="rect">
            <a:avLst/>
          </a:prstGeom>
        </p:spPr>
      </p:pic>
      <p:pic>
        <p:nvPicPr>
          <p:cNvPr id="29" name="图片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669">
            <a:off x="10223461" y="445696"/>
            <a:ext cx="1939187" cy="1344057"/>
          </a:xfrm>
          <a:prstGeom prst="rect">
            <a:avLst/>
          </a:prstGeom>
        </p:spPr>
      </p:pic>
      <p:pic>
        <p:nvPicPr>
          <p:cNvPr id="30" name="图片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84" y="2676678"/>
            <a:ext cx="1253080" cy="749687"/>
          </a:xfrm>
          <a:prstGeom prst="rect">
            <a:avLst/>
          </a:prstGeom>
        </p:spPr>
      </p:pic>
      <p:sp>
        <p:nvSpPr>
          <p:cNvPr id="31" name="文本框 63"/>
          <p:cNvSpPr txBox="1"/>
          <p:nvPr/>
        </p:nvSpPr>
        <p:spPr>
          <a:xfrm>
            <a:off x="9738708" y="-12504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延迟符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25E8CD-D0F1-4997-A076-586A80500A79}"/>
              </a:ext>
            </a:extLst>
          </p:cNvPr>
          <p:cNvSpPr txBox="1"/>
          <p:nvPr/>
        </p:nvSpPr>
        <p:spPr>
          <a:xfrm>
            <a:off x="2173842" y="314626"/>
            <a:ext cx="7658793" cy="1401526"/>
          </a:xfrm>
          <a:prstGeom prst="rect">
            <a:avLst/>
          </a:prstGeom>
          <a:noFill/>
        </p:spPr>
        <p:txBody>
          <a:bodyPr wrap="square" lIns="92476" tIns="46286" rIns="92476" bIns="46286">
            <a:spAutoFit/>
          </a:bodyPr>
          <a:lstStyle/>
          <a:p>
            <a:pPr algn="ctr" defTabSz="6826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826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r="63938" b="74180"/>
          <a:stretch/>
        </p:blipFill>
        <p:spPr>
          <a:xfrm>
            <a:off x="-6221" y="458751"/>
            <a:ext cx="2479582" cy="1454370"/>
          </a:xfrm>
          <a:prstGeom prst="rect">
            <a:avLst/>
          </a:prstGeom>
        </p:spPr>
      </p:pic>
      <p:sp>
        <p:nvSpPr>
          <p:cNvPr id="35" name="Text Box 10"/>
          <p:cNvSpPr txBox="1"/>
          <p:nvPr/>
        </p:nvSpPr>
        <p:spPr>
          <a:xfrm>
            <a:off x="1896018" y="2882978"/>
            <a:ext cx="85578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16: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PHÉP CỘNG TRONG PHẠM VI 6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4262" y="1913121"/>
            <a:ext cx="4173020" cy="111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7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4"/>
    </mc:Choice>
    <mc:Fallback xmlns="">
      <p:transition spd="slow" advTm="48074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 p14:presetBounceEnd="15000">
                                      <p:stCondLst>
                                        <p:cond delay="4700"/>
                                      </p:stCondLst>
                                      <p:childTnLst>
                                        <p:animRot by="21600000" p14:bounceEnd="15000">
                                          <p:cBhvr>
                                            <p:cTn id="6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4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4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4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4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6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6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34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16623E-7 -1.57598E-6 L 3.16623E-7 -0.07223 " pathEditMode="relative" rAng="0" ptsTypes="AA">
                                          <p:cBhvr>
                                            <p:cTn id="124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2"/>
                                        </p:animMotion>
                                        <p:animRot by="1500000">
                                          <p:cBhvr>
                                            <p:cTn id="125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6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7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28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6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6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34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16623E-7 -1.57598E-6 L 3.16623E-7 -0.07223 " pathEditMode="relative" rAng="0" ptsTypes="AA">
                                          <p:cBhvr>
                                            <p:cTn id="12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2"/>
                                        </p:animMotion>
                                        <p:animRot by="1500000">
                                          <p:cBhvr>
                                            <p:cTn id="12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</p:childTnLst>
            </p:cTn>
          </p:par>
        </p:tnLst>
        <p:bldLst>
          <p:bldP spid="31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7098" objId="36"/>
        <p14:stopEvt time="47807" objId="3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64" r="399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97912">
    <p:cut/>
  </p:transition>
  <p:extLst>
    <p:ext uri="{E180D4A7-C9FB-4DFB-919C-405C955672EB}">
      <p14:showEvtLst xmlns:p14="http://schemas.microsoft.com/office/powerpoint/2010/main">
        <p14:playEvt time="3144" objId="5"/>
        <p14:stopEvt time="97912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1633" y="4950824"/>
            <a:ext cx="2390503" cy="849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12944" y="5124744"/>
            <a:ext cx="447152" cy="4306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1637" y="5124744"/>
            <a:ext cx="447152" cy="4306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5457" y="5124744"/>
            <a:ext cx="447152" cy="4306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55535" y="5124744"/>
            <a:ext cx="447152" cy="4306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8571" y="5938638"/>
            <a:ext cx="2390503" cy="766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-1"/>
            <a:ext cx="7667897" cy="4855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5"/>
    </mc:Choice>
    <mc:Fallback xmlns="">
      <p:transition spd="slow" advTm="85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6072" y="4843947"/>
            <a:ext cx="4172755" cy="746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5004" y="5030690"/>
            <a:ext cx="514068" cy="3734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8381" y="5030317"/>
            <a:ext cx="514068" cy="3734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76689" y="5030317"/>
            <a:ext cx="514068" cy="3734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14277" y="5030690"/>
            <a:ext cx="514068" cy="373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5494" y="5777291"/>
            <a:ext cx="3513909" cy="78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+ 2 = 6</a:t>
            </a:r>
          </a:p>
        </p:txBody>
      </p:sp>
      <p:sp>
        <p:nvSpPr>
          <p:cNvPr id="12" name="Oval 11"/>
          <p:cNvSpPr/>
          <p:nvPr/>
        </p:nvSpPr>
        <p:spPr>
          <a:xfrm>
            <a:off x="7260025" y="5030317"/>
            <a:ext cx="514068" cy="373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51571" y="5030690"/>
            <a:ext cx="514068" cy="3734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-1"/>
            <a:ext cx="6787166" cy="4726547"/>
          </a:xfrm>
        </p:spPr>
      </p:pic>
    </p:spTree>
    <p:custDataLst>
      <p:tags r:id="rId1"/>
    </p:custDataLst>
  </p:cSld>
  <p:clrMapOvr>
    <a:masterClrMapping/>
  </p:clrMapOvr>
  <p:transition advTm="11085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  <p:extLst>
    <p:ext uri="{E180D4A7-C9FB-4DFB-919C-405C955672EB}">
      <p14:showEvtLst xmlns:p14="http://schemas.microsoft.com/office/powerpoint/2010/main">
        <p14:playEvt time="2423" objId="15"/>
        <p14:stopEvt time="108413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7140"/>
            <a:ext cx="5911403" cy="474955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817807"/>
            <a:ext cx="6272011" cy="4748886"/>
          </a:xfrm>
          <a:ln w="19050">
            <a:solidFill>
              <a:srgbClr val="0070C0"/>
            </a:solidFill>
          </a:ln>
        </p:spPr>
      </p:pic>
      <p:sp>
        <p:nvSpPr>
          <p:cNvPr id="6" name="Right Arrow 5"/>
          <p:cNvSpPr/>
          <p:nvPr/>
        </p:nvSpPr>
        <p:spPr>
          <a:xfrm rot="8562956">
            <a:off x="10380920" y="2541222"/>
            <a:ext cx="841878" cy="3211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1223489"/>
            <a:ext cx="2377440" cy="1861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0222" y="5802806"/>
            <a:ext cx="2890521" cy="746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sp>
        <p:nvSpPr>
          <p:cNvPr id="9" name="Rectangle 8"/>
          <p:cNvSpPr/>
          <p:nvPr/>
        </p:nvSpPr>
        <p:spPr>
          <a:xfrm>
            <a:off x="7876903" y="5818766"/>
            <a:ext cx="2756263" cy="746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+ 2 =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4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90"/>
    </mc:Choice>
    <mc:Fallback xmlns="">
      <p:transition spd="slow" advTm="6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ài 1 tr 3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" y="-36830"/>
            <a:ext cx="11831320" cy="607758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875915" y="2628900"/>
            <a:ext cx="621665" cy="7931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2875915" y="4516120"/>
            <a:ext cx="621665" cy="7931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s 7"/>
          <p:cNvSpPr/>
          <p:nvPr/>
        </p:nvSpPr>
        <p:spPr>
          <a:xfrm>
            <a:off x="9427845" y="2613660"/>
            <a:ext cx="621665" cy="7931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9458325" y="4516120"/>
            <a:ext cx="621665" cy="7931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" name="Content Placeholder 1" descr="27573472-chico-joven-en-un-fondo-blanc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14850" y="4450080"/>
            <a:ext cx="2290445" cy="2290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48"/>
    </mc:Choice>
    <mc:Fallback xmlns="">
      <p:transition spd="slow" advTm="17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  <p:extLst>
    <p:ext uri="{E180D4A7-C9FB-4DFB-919C-405C955672EB}">
      <p14:showEvtLst xmlns:p14="http://schemas.microsoft.com/office/powerpoint/2010/main">
        <p14:playEvt time="1965" objId="5"/>
        <p14:stopEvt time="177733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228" y="2080682"/>
            <a:ext cx="99016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/>
              </a:rPr>
              <a:t>XIN CHÀO VÀ HẸN GẶP LẠ</a:t>
            </a:r>
            <a:r>
              <a:rPr lang="vi-VN" sz="6000" b="1" dirty="0">
                <a:ln w="0"/>
                <a:solidFill>
                  <a:srgbClr val="FF0000"/>
                </a:solidFill>
                <a:effectLst/>
              </a:rPr>
              <a:t>I </a:t>
            </a:r>
            <a:r>
              <a:rPr lang="vi-VN" sz="5400" b="1" dirty="0">
                <a:ln w="0"/>
                <a:solidFill>
                  <a:srgbClr val="FF0000"/>
                </a:solidFill>
                <a:effectLst/>
              </a:rPr>
              <a:t>CÁC CON.</a:t>
            </a:r>
            <a:endParaRPr lang="en-US" sz="5400" b="1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6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"/>
    </mc:Choice>
    <mc:Fallback xmlns="">
      <p:transition spd="slow" advTm="10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20.2|2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22.4|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1|9.6|8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|27.5|29.9|2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51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宋体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Hi</cp:lastModifiedBy>
  <cp:revision>50</cp:revision>
  <dcterms:created xsi:type="dcterms:W3CDTF">2020-08-19T04:32:08Z</dcterms:created>
  <dcterms:modified xsi:type="dcterms:W3CDTF">2025-10-26T01:51:33Z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