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717" r:id="rId3"/>
  </p:sldMasterIdLst>
  <p:notesMasterIdLst>
    <p:notesMasterId r:id="rId31"/>
  </p:notesMasterIdLst>
  <p:handoutMasterIdLst>
    <p:handoutMasterId r:id="rId32"/>
  </p:handoutMasterIdLst>
  <p:sldIdLst>
    <p:sldId id="2614" r:id="rId4"/>
    <p:sldId id="415" r:id="rId5"/>
    <p:sldId id="258" r:id="rId6"/>
    <p:sldId id="359" r:id="rId7"/>
    <p:sldId id="263" r:id="rId8"/>
    <p:sldId id="264" r:id="rId9"/>
    <p:sldId id="446" r:id="rId10"/>
    <p:sldId id="724" r:id="rId11"/>
    <p:sldId id="726" r:id="rId12"/>
    <p:sldId id="727" r:id="rId13"/>
    <p:sldId id="423" r:id="rId14"/>
    <p:sldId id="725" r:id="rId15"/>
    <p:sldId id="425" r:id="rId16"/>
    <p:sldId id="729" r:id="rId17"/>
    <p:sldId id="733" r:id="rId18"/>
    <p:sldId id="732" r:id="rId19"/>
    <p:sldId id="736" r:id="rId20"/>
    <p:sldId id="734" r:id="rId21"/>
    <p:sldId id="735" r:id="rId22"/>
    <p:sldId id="432" r:id="rId23"/>
    <p:sldId id="433" r:id="rId24"/>
    <p:sldId id="456" r:id="rId25"/>
    <p:sldId id="737" r:id="rId26"/>
    <p:sldId id="728" r:id="rId27"/>
    <p:sldId id="739" r:id="rId28"/>
    <p:sldId id="516" r:id="rId29"/>
    <p:sldId id="280" r:id="rId30"/>
  </p:sldIdLst>
  <p:sldSz cx="9144000" cy="5143500" type="screen16x9"/>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1AB04"/>
    <a:srgbClr val="D5FEB4"/>
    <a:srgbClr val="C8FD9D"/>
    <a:srgbClr val="FFD5D5"/>
    <a:srgbClr val="D6BBEB"/>
    <a:srgbClr val="FEE8F8"/>
    <a:srgbClr val="FCC0EB"/>
    <a:srgbClr val="C5E9F7"/>
    <a:srgbClr val="E6E6E6"/>
    <a:srgbClr val="496E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5" autoAdjust="0"/>
    <p:restoredTop sz="94660" autoAdjust="0"/>
  </p:normalViewPr>
  <p:slideViewPr>
    <p:cSldViewPr>
      <p:cViewPr varScale="1">
        <p:scale>
          <a:sx n="58" d="100"/>
          <a:sy n="58" d="100"/>
        </p:scale>
        <p:origin x="42" y="42"/>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2024/12/17</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2024/12/17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084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a:t>
            </a:fld>
            <a:endParaRPr>
              <a:solidFill>
                <a:srgbClr val="000000"/>
              </a:solidFill>
            </a:endParaRPr>
          </a:p>
        </p:txBody>
      </p:sp>
    </p:spTree>
    <p:extLst>
      <p:ext uri="{BB962C8B-B14F-4D97-AF65-F5344CB8AC3E}">
        <p14:creationId xmlns:p14="http://schemas.microsoft.com/office/powerpoint/2010/main" val="1860182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61118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21</a:t>
            </a:fld>
            <a:endParaRPr>
              <a:solidFill>
                <a:srgbClr val="000000"/>
              </a:solidFill>
            </a:endParaRPr>
          </a:p>
        </p:txBody>
      </p:sp>
    </p:spTree>
    <p:extLst>
      <p:ext uri="{BB962C8B-B14F-4D97-AF65-F5344CB8AC3E}">
        <p14:creationId xmlns:p14="http://schemas.microsoft.com/office/powerpoint/2010/main" val="2614866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3305179"/>
            <a:ext cx="7772399" cy="1021557"/>
          </a:xfrm>
        </p:spPr>
        <p:txBody>
          <a:bodyPr anchor="t"/>
          <a:lstStyle>
            <a:lvl1pPr algn="l">
              <a:defRPr sz="4266" b="1" cap="all"/>
            </a:lvl1pPr>
          </a:lstStyle>
          <a:p>
            <a:r>
              <a:rPr lang="en-US"/>
              <a:t>Click to edit Master title style</a:t>
            </a:r>
          </a:p>
        </p:txBody>
      </p:sp>
      <p:sp>
        <p:nvSpPr>
          <p:cNvPr id="3" name="Text Placeholder 2"/>
          <p:cNvSpPr>
            <a:spLocks noGrp="1"/>
          </p:cNvSpPr>
          <p:nvPr>
            <p:ph type="body" idx="1"/>
          </p:nvPr>
        </p:nvSpPr>
        <p:spPr>
          <a:xfrm>
            <a:off x="722316" y="2180037"/>
            <a:ext cx="7772399" cy="1125140"/>
          </a:xfrm>
        </p:spPr>
        <p:txBody>
          <a:bodyPr anchor="b"/>
          <a:lstStyle>
            <a:lvl1pPr marL="0" indent="0">
              <a:buNone/>
              <a:defRPr sz="2133">
                <a:solidFill>
                  <a:schemeClr val="tx1">
                    <a:tint val="75000"/>
                  </a:schemeClr>
                </a:solidFill>
              </a:defRPr>
            </a:lvl1pPr>
            <a:lvl2pPr marL="485683" indent="0">
              <a:buNone/>
              <a:defRPr sz="1930">
                <a:solidFill>
                  <a:schemeClr val="tx1">
                    <a:tint val="75000"/>
                  </a:schemeClr>
                </a:solidFill>
              </a:defRPr>
            </a:lvl2pPr>
            <a:lvl3pPr marL="971367" indent="0">
              <a:buNone/>
              <a:defRPr sz="1727">
                <a:solidFill>
                  <a:schemeClr val="tx1">
                    <a:tint val="75000"/>
                  </a:schemeClr>
                </a:solidFill>
              </a:defRPr>
            </a:lvl3pPr>
            <a:lvl4pPr marL="1457049" indent="0">
              <a:buNone/>
              <a:defRPr sz="1523">
                <a:solidFill>
                  <a:schemeClr val="tx1">
                    <a:tint val="75000"/>
                  </a:schemeClr>
                </a:solidFill>
              </a:defRPr>
            </a:lvl4pPr>
            <a:lvl5pPr marL="1942733" indent="0">
              <a:buNone/>
              <a:defRPr sz="1523">
                <a:solidFill>
                  <a:schemeClr val="tx1">
                    <a:tint val="75000"/>
                  </a:schemeClr>
                </a:solidFill>
              </a:defRPr>
            </a:lvl5pPr>
            <a:lvl6pPr marL="2428416" indent="0">
              <a:buNone/>
              <a:defRPr sz="1523">
                <a:solidFill>
                  <a:schemeClr val="tx1">
                    <a:tint val="75000"/>
                  </a:schemeClr>
                </a:solidFill>
              </a:defRPr>
            </a:lvl6pPr>
            <a:lvl7pPr marL="2914100" indent="0">
              <a:buNone/>
              <a:defRPr sz="1523">
                <a:solidFill>
                  <a:schemeClr val="tx1">
                    <a:tint val="75000"/>
                  </a:schemeClr>
                </a:solidFill>
              </a:defRPr>
            </a:lvl7pPr>
            <a:lvl8pPr marL="3399782" indent="0">
              <a:buNone/>
              <a:defRPr sz="1523">
                <a:solidFill>
                  <a:schemeClr val="tx1">
                    <a:tint val="75000"/>
                  </a:schemeClr>
                </a:solidFill>
              </a:defRPr>
            </a:lvl8pPr>
            <a:lvl9pPr marL="3885465" indent="0">
              <a:buNone/>
              <a:defRPr sz="15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05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5"/>
            <a:ext cx="4038599" cy="3394472"/>
          </a:xfrm>
        </p:spPr>
        <p:txBody>
          <a:bodyPr/>
          <a:lstStyle>
            <a:lvl1pPr>
              <a:defRPr sz="2946"/>
            </a:lvl1pPr>
            <a:lvl2pPr>
              <a:defRPr sz="2539"/>
            </a:lvl2pPr>
            <a:lvl3pPr>
              <a:defRPr sz="2133"/>
            </a:lvl3pPr>
            <a:lvl4pPr>
              <a:defRPr sz="1930"/>
            </a:lvl4pPr>
            <a:lvl5pPr>
              <a:defRPr sz="1930"/>
            </a:lvl5pPr>
            <a:lvl6pPr>
              <a:defRPr sz="1930"/>
            </a:lvl6pPr>
            <a:lvl7pPr>
              <a:defRPr sz="1930"/>
            </a:lvl7pPr>
            <a:lvl8pPr>
              <a:defRPr sz="1930"/>
            </a:lvl8pPr>
            <a:lvl9pPr>
              <a:defRPr sz="19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5"/>
            <a:ext cx="4038599" cy="3394472"/>
          </a:xfrm>
        </p:spPr>
        <p:txBody>
          <a:bodyPr/>
          <a:lstStyle>
            <a:lvl1pPr>
              <a:defRPr sz="2946"/>
            </a:lvl1pPr>
            <a:lvl2pPr>
              <a:defRPr sz="2539"/>
            </a:lvl2pPr>
            <a:lvl3pPr>
              <a:defRPr sz="2133"/>
            </a:lvl3pPr>
            <a:lvl4pPr>
              <a:defRPr sz="1930"/>
            </a:lvl4pPr>
            <a:lvl5pPr>
              <a:defRPr sz="1930"/>
            </a:lvl5pPr>
            <a:lvl6pPr>
              <a:defRPr sz="1930"/>
            </a:lvl6pPr>
            <a:lvl7pPr>
              <a:defRPr sz="1930"/>
            </a:lvl7pPr>
            <a:lvl8pPr>
              <a:defRPr sz="1930"/>
            </a:lvl8pPr>
            <a:lvl9pPr>
              <a:defRPr sz="19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7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7"/>
            <a:ext cx="4040189" cy="479822"/>
          </a:xfrm>
        </p:spPr>
        <p:txBody>
          <a:bodyPr anchor="b"/>
          <a:lstStyle>
            <a:lvl1pPr marL="0" indent="0">
              <a:buNone/>
              <a:defRPr sz="2539" b="1"/>
            </a:lvl1pPr>
            <a:lvl2pPr marL="485683" indent="0">
              <a:buNone/>
              <a:defRPr sz="2133" b="1"/>
            </a:lvl2pPr>
            <a:lvl3pPr marL="971367" indent="0">
              <a:buNone/>
              <a:defRPr sz="1930" b="1"/>
            </a:lvl3pPr>
            <a:lvl4pPr marL="1457049" indent="0">
              <a:buNone/>
              <a:defRPr sz="1727" b="1"/>
            </a:lvl4pPr>
            <a:lvl5pPr marL="1942733" indent="0">
              <a:buNone/>
              <a:defRPr sz="1727" b="1"/>
            </a:lvl5pPr>
            <a:lvl6pPr marL="2428416" indent="0">
              <a:buNone/>
              <a:defRPr sz="1727" b="1"/>
            </a:lvl6pPr>
            <a:lvl7pPr marL="2914100" indent="0">
              <a:buNone/>
              <a:defRPr sz="1727" b="1"/>
            </a:lvl7pPr>
            <a:lvl8pPr marL="3399782" indent="0">
              <a:buNone/>
              <a:defRPr sz="1727" b="1"/>
            </a:lvl8pPr>
            <a:lvl9pPr marL="3885465" indent="0">
              <a:buNone/>
              <a:defRPr sz="1727" b="1"/>
            </a:lvl9pPr>
          </a:lstStyle>
          <a:p>
            <a:pPr lvl="0"/>
            <a:r>
              <a:rPr lang="en-US"/>
              <a:t>Click to edit Master text styles</a:t>
            </a:r>
          </a:p>
        </p:txBody>
      </p:sp>
      <p:sp>
        <p:nvSpPr>
          <p:cNvPr id="4" name="Content Placeholder 3"/>
          <p:cNvSpPr>
            <a:spLocks noGrp="1"/>
          </p:cNvSpPr>
          <p:nvPr>
            <p:ph sz="half" idx="2"/>
          </p:nvPr>
        </p:nvSpPr>
        <p:spPr>
          <a:xfrm>
            <a:off x="457202" y="1631156"/>
            <a:ext cx="4040189" cy="2963466"/>
          </a:xfrm>
        </p:spPr>
        <p:txBody>
          <a:bodyPr/>
          <a:lstStyle>
            <a:lvl1pPr>
              <a:defRPr sz="2539"/>
            </a:lvl1pPr>
            <a:lvl2pPr>
              <a:defRPr sz="2133"/>
            </a:lvl2pPr>
            <a:lvl3pPr>
              <a:defRPr sz="1930"/>
            </a:lvl3pPr>
            <a:lvl4pPr>
              <a:defRPr sz="1727"/>
            </a:lvl4pPr>
            <a:lvl5pPr>
              <a:defRPr sz="1727"/>
            </a:lvl5pPr>
            <a:lvl6pPr>
              <a:defRPr sz="1727"/>
            </a:lvl6pPr>
            <a:lvl7pPr>
              <a:defRPr sz="1727"/>
            </a:lvl7pPr>
            <a:lvl8pPr>
              <a:defRPr sz="1727"/>
            </a:lvl8pPr>
            <a:lvl9pPr>
              <a:defRPr sz="17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7"/>
            <a:ext cx="4041775" cy="479822"/>
          </a:xfrm>
        </p:spPr>
        <p:txBody>
          <a:bodyPr anchor="b"/>
          <a:lstStyle>
            <a:lvl1pPr marL="0" indent="0">
              <a:buNone/>
              <a:defRPr sz="2539" b="1"/>
            </a:lvl1pPr>
            <a:lvl2pPr marL="485683" indent="0">
              <a:buNone/>
              <a:defRPr sz="2133" b="1"/>
            </a:lvl2pPr>
            <a:lvl3pPr marL="971367" indent="0">
              <a:buNone/>
              <a:defRPr sz="1930" b="1"/>
            </a:lvl3pPr>
            <a:lvl4pPr marL="1457049" indent="0">
              <a:buNone/>
              <a:defRPr sz="1727" b="1"/>
            </a:lvl4pPr>
            <a:lvl5pPr marL="1942733" indent="0">
              <a:buNone/>
              <a:defRPr sz="1727" b="1"/>
            </a:lvl5pPr>
            <a:lvl6pPr marL="2428416" indent="0">
              <a:buNone/>
              <a:defRPr sz="1727" b="1"/>
            </a:lvl6pPr>
            <a:lvl7pPr marL="2914100" indent="0">
              <a:buNone/>
              <a:defRPr sz="1727" b="1"/>
            </a:lvl7pPr>
            <a:lvl8pPr marL="3399782" indent="0">
              <a:buNone/>
              <a:defRPr sz="1727" b="1"/>
            </a:lvl8pPr>
            <a:lvl9pPr marL="3885465" indent="0">
              <a:buNone/>
              <a:defRPr sz="1727"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539"/>
            </a:lvl1pPr>
            <a:lvl2pPr>
              <a:defRPr sz="2133"/>
            </a:lvl2pPr>
            <a:lvl3pPr>
              <a:defRPr sz="1930"/>
            </a:lvl3pPr>
            <a:lvl4pPr>
              <a:defRPr sz="1727"/>
            </a:lvl4pPr>
            <a:lvl5pPr>
              <a:defRPr sz="1727"/>
            </a:lvl5pPr>
            <a:lvl6pPr>
              <a:defRPr sz="1727"/>
            </a:lvl6pPr>
            <a:lvl7pPr>
              <a:defRPr sz="1727"/>
            </a:lvl7pPr>
            <a:lvl8pPr>
              <a:defRPr sz="1727"/>
            </a:lvl8pPr>
            <a:lvl9pPr>
              <a:defRPr sz="17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411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56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79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8"/>
            <a:ext cx="3008313" cy="871537"/>
          </a:xfrm>
        </p:spPr>
        <p:txBody>
          <a:bodyPr anchor="b"/>
          <a:lstStyle>
            <a:lvl1pPr algn="l">
              <a:defRPr sz="2133" b="1"/>
            </a:lvl1pPr>
          </a:lstStyle>
          <a:p>
            <a:r>
              <a:rPr lang="en-US"/>
              <a:t>Click to edit Master title style</a:t>
            </a:r>
          </a:p>
        </p:txBody>
      </p:sp>
      <p:sp>
        <p:nvSpPr>
          <p:cNvPr id="3" name="Content Placeholder 2"/>
          <p:cNvSpPr>
            <a:spLocks noGrp="1"/>
          </p:cNvSpPr>
          <p:nvPr>
            <p:ph idx="1"/>
          </p:nvPr>
        </p:nvSpPr>
        <p:spPr>
          <a:xfrm>
            <a:off x="3575053" y="204792"/>
            <a:ext cx="5111750" cy="4389835"/>
          </a:xfrm>
        </p:spPr>
        <p:txBody>
          <a:bodyPr/>
          <a:lstStyle>
            <a:lvl1pPr>
              <a:defRPr sz="3352"/>
            </a:lvl1pPr>
            <a:lvl2pPr>
              <a:defRPr sz="2946"/>
            </a:lvl2pPr>
            <a:lvl3pPr>
              <a:defRPr sz="253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523"/>
            </a:lvl1pPr>
            <a:lvl2pPr marL="485683" indent="0">
              <a:buNone/>
              <a:defRPr sz="1321"/>
            </a:lvl2pPr>
            <a:lvl3pPr marL="971367" indent="0">
              <a:buNone/>
              <a:defRPr sz="1016"/>
            </a:lvl3pPr>
            <a:lvl4pPr marL="1457049" indent="0">
              <a:buNone/>
              <a:defRPr sz="914"/>
            </a:lvl4pPr>
            <a:lvl5pPr marL="1942733" indent="0">
              <a:buNone/>
              <a:defRPr sz="914"/>
            </a:lvl5pPr>
            <a:lvl6pPr marL="2428416" indent="0">
              <a:buNone/>
              <a:defRPr sz="914"/>
            </a:lvl6pPr>
            <a:lvl7pPr marL="2914100" indent="0">
              <a:buNone/>
              <a:defRPr sz="914"/>
            </a:lvl7pPr>
            <a:lvl8pPr marL="3399782" indent="0">
              <a:buNone/>
              <a:defRPr sz="914"/>
            </a:lvl8pPr>
            <a:lvl9pPr marL="3885465" indent="0">
              <a:buNone/>
              <a:defRPr sz="914"/>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362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3600454"/>
            <a:ext cx="5486400" cy="425053"/>
          </a:xfrm>
        </p:spPr>
        <p:txBody>
          <a:bodyPr anchor="b"/>
          <a:lstStyle>
            <a:lvl1pPr algn="l">
              <a:defRPr sz="2133" b="1"/>
            </a:lvl1pPr>
          </a:lstStyle>
          <a:p>
            <a:r>
              <a:rPr lang="en-US"/>
              <a:t>Click to edit Master title style</a:t>
            </a:r>
          </a:p>
        </p:txBody>
      </p:sp>
      <p:sp>
        <p:nvSpPr>
          <p:cNvPr id="3" name="Picture Placeholder 2"/>
          <p:cNvSpPr>
            <a:spLocks noGrp="1"/>
          </p:cNvSpPr>
          <p:nvPr>
            <p:ph type="pic" idx="1"/>
          </p:nvPr>
        </p:nvSpPr>
        <p:spPr>
          <a:xfrm>
            <a:off x="1792290" y="459582"/>
            <a:ext cx="5486400" cy="3086100"/>
          </a:xfrm>
        </p:spPr>
        <p:txBody>
          <a:bodyPr/>
          <a:lstStyle>
            <a:lvl1pPr marL="0" indent="0">
              <a:buNone/>
              <a:defRPr sz="3352"/>
            </a:lvl1pPr>
            <a:lvl2pPr marL="485683" indent="0">
              <a:buNone/>
              <a:defRPr sz="2946"/>
            </a:lvl2pPr>
            <a:lvl3pPr marL="971367" indent="0">
              <a:buNone/>
              <a:defRPr sz="2539"/>
            </a:lvl3pPr>
            <a:lvl4pPr marL="1457049" indent="0">
              <a:buNone/>
              <a:defRPr sz="2133"/>
            </a:lvl4pPr>
            <a:lvl5pPr marL="1942733" indent="0">
              <a:buNone/>
              <a:defRPr sz="2133"/>
            </a:lvl5pPr>
            <a:lvl6pPr marL="2428416" indent="0">
              <a:buNone/>
              <a:defRPr sz="2133"/>
            </a:lvl6pPr>
            <a:lvl7pPr marL="2914100" indent="0">
              <a:buNone/>
              <a:defRPr sz="2133"/>
            </a:lvl7pPr>
            <a:lvl8pPr marL="3399782" indent="0">
              <a:buNone/>
              <a:defRPr sz="2133"/>
            </a:lvl8pPr>
            <a:lvl9pPr marL="3885465" indent="0">
              <a:buNone/>
              <a:defRPr sz="2133"/>
            </a:lvl9pPr>
          </a:lstStyle>
          <a:p>
            <a:endParaRPr lang="en-US"/>
          </a:p>
        </p:txBody>
      </p:sp>
      <p:sp>
        <p:nvSpPr>
          <p:cNvPr id="4" name="Text Placeholder 3"/>
          <p:cNvSpPr>
            <a:spLocks noGrp="1"/>
          </p:cNvSpPr>
          <p:nvPr>
            <p:ph type="body" sz="half" idx="2"/>
          </p:nvPr>
        </p:nvSpPr>
        <p:spPr>
          <a:xfrm>
            <a:off x="1792290" y="4025505"/>
            <a:ext cx="5486400" cy="603646"/>
          </a:xfrm>
        </p:spPr>
        <p:txBody>
          <a:bodyPr/>
          <a:lstStyle>
            <a:lvl1pPr marL="0" indent="0">
              <a:buNone/>
              <a:defRPr sz="1523"/>
            </a:lvl1pPr>
            <a:lvl2pPr marL="485683" indent="0">
              <a:buNone/>
              <a:defRPr sz="1321"/>
            </a:lvl2pPr>
            <a:lvl3pPr marL="971367" indent="0">
              <a:buNone/>
              <a:defRPr sz="1016"/>
            </a:lvl3pPr>
            <a:lvl4pPr marL="1457049" indent="0">
              <a:buNone/>
              <a:defRPr sz="914"/>
            </a:lvl4pPr>
            <a:lvl5pPr marL="1942733" indent="0">
              <a:buNone/>
              <a:defRPr sz="914"/>
            </a:lvl5pPr>
            <a:lvl6pPr marL="2428416" indent="0">
              <a:buNone/>
              <a:defRPr sz="914"/>
            </a:lvl6pPr>
            <a:lvl7pPr marL="2914100" indent="0">
              <a:buNone/>
              <a:defRPr sz="914"/>
            </a:lvl7pPr>
            <a:lvl8pPr marL="3399782" indent="0">
              <a:buNone/>
              <a:defRPr sz="914"/>
            </a:lvl8pPr>
            <a:lvl9pPr marL="3885465" indent="0">
              <a:buNone/>
              <a:defRPr sz="914"/>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834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405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1"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645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261"/>
            </a:lvl1pPr>
          </a:lstStyle>
          <a:p>
            <a:r>
              <a:rPr lang="zh-CN" altLang="en-US"/>
              <a:t>单击此处编辑母版标题样式</a:t>
            </a:r>
          </a:p>
        </p:txBody>
      </p:sp>
      <p:sp>
        <p:nvSpPr>
          <p:cNvPr id="3" name="副标题 2"/>
          <p:cNvSpPr>
            <a:spLocks noGrp="1"/>
          </p:cNvSpPr>
          <p:nvPr>
            <p:ph type="subTitle" idx="1"/>
          </p:nvPr>
        </p:nvSpPr>
        <p:spPr>
          <a:xfrm>
            <a:off x="1143000" y="2701530"/>
            <a:ext cx="6858000" cy="1241821"/>
          </a:xfrm>
        </p:spPr>
        <p:txBody>
          <a:bodyPr/>
          <a:lstStyle>
            <a:lvl1pPr marL="0" indent="0" algn="ctr">
              <a:buNone/>
              <a:defRPr sz="1704"/>
            </a:lvl1pPr>
            <a:lvl2pPr marL="324671" indent="0" algn="ctr">
              <a:buNone/>
              <a:defRPr sz="1420"/>
            </a:lvl2pPr>
            <a:lvl3pPr marL="649342" indent="0" algn="ctr">
              <a:buNone/>
              <a:defRPr sz="1279"/>
            </a:lvl3pPr>
            <a:lvl4pPr marL="974013" indent="0" algn="ctr">
              <a:buNone/>
              <a:defRPr sz="1136"/>
            </a:lvl4pPr>
            <a:lvl5pPr marL="1298684" indent="0" algn="ctr">
              <a:buNone/>
              <a:defRPr sz="1136"/>
            </a:lvl5pPr>
            <a:lvl6pPr marL="1623355" indent="0" algn="ctr">
              <a:buNone/>
              <a:defRPr sz="1136"/>
            </a:lvl6pPr>
            <a:lvl7pPr marL="1948025" indent="0" algn="ctr">
              <a:buNone/>
              <a:defRPr sz="1136"/>
            </a:lvl7pPr>
            <a:lvl8pPr marL="2272697" indent="0" algn="ctr">
              <a:buNone/>
              <a:defRPr sz="1136"/>
            </a:lvl8pPr>
            <a:lvl9pPr marL="2597367" indent="0" algn="ctr">
              <a:buNone/>
              <a:defRPr sz="1136"/>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42">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4845727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42">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603662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261"/>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704">
                <a:solidFill>
                  <a:schemeClr val="tx1">
                    <a:tint val="75000"/>
                  </a:schemeClr>
                </a:solidFill>
              </a:defRPr>
            </a:lvl1pPr>
            <a:lvl2pPr marL="324671" indent="0">
              <a:buNone/>
              <a:defRPr sz="1420">
                <a:solidFill>
                  <a:schemeClr val="tx1">
                    <a:tint val="75000"/>
                  </a:schemeClr>
                </a:solidFill>
              </a:defRPr>
            </a:lvl2pPr>
            <a:lvl3pPr marL="649342" indent="0">
              <a:buNone/>
              <a:defRPr sz="1279">
                <a:solidFill>
                  <a:schemeClr val="tx1">
                    <a:tint val="75000"/>
                  </a:schemeClr>
                </a:solidFill>
              </a:defRPr>
            </a:lvl3pPr>
            <a:lvl4pPr marL="974013" indent="0">
              <a:buNone/>
              <a:defRPr sz="1136">
                <a:solidFill>
                  <a:schemeClr val="tx1">
                    <a:tint val="75000"/>
                  </a:schemeClr>
                </a:solidFill>
              </a:defRPr>
            </a:lvl4pPr>
            <a:lvl5pPr marL="1298684" indent="0">
              <a:buNone/>
              <a:defRPr sz="1136">
                <a:solidFill>
                  <a:schemeClr val="tx1">
                    <a:tint val="75000"/>
                  </a:schemeClr>
                </a:solidFill>
              </a:defRPr>
            </a:lvl5pPr>
            <a:lvl6pPr marL="1623355" indent="0">
              <a:buNone/>
              <a:defRPr sz="1136">
                <a:solidFill>
                  <a:schemeClr val="tx1">
                    <a:tint val="75000"/>
                  </a:schemeClr>
                </a:solidFill>
              </a:defRPr>
            </a:lvl6pPr>
            <a:lvl7pPr marL="1948025" indent="0">
              <a:buNone/>
              <a:defRPr sz="1136">
                <a:solidFill>
                  <a:schemeClr val="tx1">
                    <a:tint val="75000"/>
                  </a:schemeClr>
                </a:solidFill>
              </a:defRPr>
            </a:lvl7pPr>
            <a:lvl8pPr marL="2272697" indent="0">
              <a:buNone/>
              <a:defRPr sz="1136">
                <a:solidFill>
                  <a:schemeClr val="tx1">
                    <a:tint val="75000"/>
                  </a:schemeClr>
                </a:solidFill>
              </a:defRPr>
            </a:lvl8pPr>
            <a:lvl9pPr marL="2597367" indent="0">
              <a:buNone/>
              <a:defRPr sz="113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42">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85371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42">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41976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704" b="1"/>
            </a:lvl1pPr>
            <a:lvl2pPr marL="324671" indent="0">
              <a:buNone/>
              <a:defRPr sz="1420" b="1"/>
            </a:lvl2pPr>
            <a:lvl3pPr marL="649342" indent="0">
              <a:buNone/>
              <a:defRPr sz="1279" b="1"/>
            </a:lvl3pPr>
            <a:lvl4pPr marL="974013" indent="0">
              <a:buNone/>
              <a:defRPr sz="1136" b="1"/>
            </a:lvl4pPr>
            <a:lvl5pPr marL="1298684" indent="0">
              <a:buNone/>
              <a:defRPr sz="1136" b="1"/>
            </a:lvl5pPr>
            <a:lvl6pPr marL="1623355" indent="0">
              <a:buNone/>
              <a:defRPr sz="1136" b="1"/>
            </a:lvl6pPr>
            <a:lvl7pPr marL="1948025" indent="0">
              <a:buNone/>
              <a:defRPr sz="1136" b="1"/>
            </a:lvl7pPr>
            <a:lvl8pPr marL="2272697" indent="0">
              <a:buNone/>
              <a:defRPr sz="1136" b="1"/>
            </a:lvl8pPr>
            <a:lvl9pPr marL="2597367" indent="0">
              <a:buNone/>
              <a:defRPr sz="1136" b="1"/>
            </a:lvl9pPr>
          </a:lstStyle>
          <a:p>
            <a:pPr lvl="0"/>
            <a:r>
              <a:rPr lang="zh-CN" altLang="en-US"/>
              <a:t>单击此处编辑母版文本样式</a:t>
            </a:r>
          </a:p>
        </p:txBody>
      </p:sp>
      <p:sp>
        <p:nvSpPr>
          <p:cNvPr id="4" name="内容占位符 3"/>
          <p:cNvSpPr>
            <a:spLocks noGrp="1"/>
          </p:cNvSpPr>
          <p:nvPr>
            <p:ph sz="half" idx="2"/>
          </p:nvPr>
        </p:nvSpPr>
        <p:spPr>
          <a:xfrm>
            <a:off x="629842" y="1878808"/>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1" y="1260872"/>
            <a:ext cx="3887391" cy="617934"/>
          </a:xfrm>
        </p:spPr>
        <p:txBody>
          <a:bodyPr anchor="b"/>
          <a:lstStyle>
            <a:lvl1pPr marL="0" indent="0">
              <a:buNone/>
              <a:defRPr sz="1704" b="1"/>
            </a:lvl1pPr>
            <a:lvl2pPr marL="324671" indent="0">
              <a:buNone/>
              <a:defRPr sz="1420" b="1"/>
            </a:lvl2pPr>
            <a:lvl3pPr marL="649342" indent="0">
              <a:buNone/>
              <a:defRPr sz="1279" b="1"/>
            </a:lvl3pPr>
            <a:lvl4pPr marL="974013" indent="0">
              <a:buNone/>
              <a:defRPr sz="1136" b="1"/>
            </a:lvl4pPr>
            <a:lvl5pPr marL="1298684" indent="0">
              <a:buNone/>
              <a:defRPr sz="1136" b="1"/>
            </a:lvl5pPr>
            <a:lvl6pPr marL="1623355" indent="0">
              <a:buNone/>
              <a:defRPr sz="1136" b="1"/>
            </a:lvl6pPr>
            <a:lvl7pPr marL="1948025" indent="0">
              <a:buNone/>
              <a:defRPr sz="1136" b="1"/>
            </a:lvl7pPr>
            <a:lvl8pPr marL="2272697" indent="0">
              <a:buNone/>
              <a:defRPr sz="1136" b="1"/>
            </a:lvl8pPr>
            <a:lvl9pPr marL="2597367" indent="0">
              <a:buNone/>
              <a:defRPr sz="1136" b="1"/>
            </a:lvl9pPr>
          </a:lstStyle>
          <a:p>
            <a:pPr lvl="0"/>
            <a:r>
              <a:rPr lang="zh-CN" altLang="en-US"/>
              <a:t>单击此处编辑母版文本样式</a:t>
            </a:r>
          </a:p>
        </p:txBody>
      </p:sp>
      <p:sp>
        <p:nvSpPr>
          <p:cNvPr id="6" name="内容占位符 5"/>
          <p:cNvSpPr>
            <a:spLocks noGrp="1"/>
          </p:cNvSpPr>
          <p:nvPr>
            <p:ph sz="quarter" idx="4"/>
          </p:nvPr>
        </p:nvSpPr>
        <p:spPr>
          <a:xfrm>
            <a:off x="4629151" y="1878808"/>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49342">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025523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49342">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590291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49342">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80557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272"/>
            </a:lvl1pPr>
          </a:lstStyle>
          <a:p>
            <a:r>
              <a:rPr lang="zh-CN" altLang="en-US"/>
              <a:t>单击此处编辑母版标题样式</a:t>
            </a:r>
          </a:p>
        </p:txBody>
      </p:sp>
      <p:sp>
        <p:nvSpPr>
          <p:cNvPr id="3" name="内容占位符 2"/>
          <p:cNvSpPr>
            <a:spLocks noGrp="1"/>
          </p:cNvSpPr>
          <p:nvPr>
            <p:ph idx="1"/>
          </p:nvPr>
        </p:nvSpPr>
        <p:spPr>
          <a:xfrm>
            <a:off x="3887392" y="740570"/>
            <a:ext cx="4629150" cy="3655218"/>
          </a:xfrm>
        </p:spPr>
        <p:txBody>
          <a:bodyPr/>
          <a:lstStyle>
            <a:lvl1pPr>
              <a:defRPr sz="2272"/>
            </a:lvl1pPr>
            <a:lvl2pPr>
              <a:defRPr sz="1989"/>
            </a:lvl2pPr>
            <a:lvl3pPr>
              <a:defRPr sz="1704"/>
            </a:lvl3pPr>
            <a:lvl4pPr>
              <a:defRPr sz="1420"/>
            </a:lvl4pPr>
            <a:lvl5pPr>
              <a:defRPr sz="1420"/>
            </a:lvl5pPr>
            <a:lvl6pPr>
              <a:defRPr sz="1420"/>
            </a:lvl6pPr>
            <a:lvl7pPr>
              <a:defRPr sz="1420"/>
            </a:lvl7pPr>
            <a:lvl8pPr>
              <a:defRPr sz="1420"/>
            </a:lvl8pPr>
            <a:lvl9pPr>
              <a:defRPr sz="142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136"/>
            </a:lvl1pPr>
            <a:lvl2pPr marL="324671" indent="0">
              <a:buNone/>
              <a:defRPr sz="994"/>
            </a:lvl2pPr>
            <a:lvl3pPr marL="649342" indent="0">
              <a:buNone/>
              <a:defRPr sz="852"/>
            </a:lvl3pPr>
            <a:lvl4pPr marL="974013" indent="0">
              <a:buNone/>
              <a:defRPr sz="710"/>
            </a:lvl4pPr>
            <a:lvl5pPr marL="1298684" indent="0">
              <a:buNone/>
              <a:defRPr sz="710"/>
            </a:lvl5pPr>
            <a:lvl6pPr marL="1623355" indent="0">
              <a:buNone/>
              <a:defRPr sz="710"/>
            </a:lvl6pPr>
            <a:lvl7pPr marL="1948025" indent="0">
              <a:buNone/>
              <a:defRPr sz="710"/>
            </a:lvl7pPr>
            <a:lvl8pPr marL="2272697" indent="0">
              <a:buNone/>
              <a:defRPr sz="710"/>
            </a:lvl8pPr>
            <a:lvl9pPr marL="2597367" indent="0">
              <a:buNone/>
              <a:defRPr sz="71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42">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004110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272"/>
            </a:lvl1pPr>
          </a:lstStyle>
          <a:p>
            <a:r>
              <a:rPr lang="zh-CN" altLang="en-US"/>
              <a:t>单击此处编辑母版标题样式</a:t>
            </a:r>
          </a:p>
        </p:txBody>
      </p:sp>
      <p:sp>
        <p:nvSpPr>
          <p:cNvPr id="3" name="图片占位符 2"/>
          <p:cNvSpPr>
            <a:spLocks noGrp="1"/>
          </p:cNvSpPr>
          <p:nvPr>
            <p:ph type="pic" idx="1"/>
          </p:nvPr>
        </p:nvSpPr>
        <p:spPr>
          <a:xfrm>
            <a:off x="3887392" y="740570"/>
            <a:ext cx="4629150" cy="3655218"/>
          </a:xfrm>
        </p:spPr>
        <p:txBody>
          <a:bodyPr/>
          <a:lstStyle>
            <a:lvl1pPr marL="0" indent="0">
              <a:buNone/>
              <a:defRPr sz="2272"/>
            </a:lvl1pPr>
            <a:lvl2pPr marL="324671" indent="0">
              <a:buNone/>
              <a:defRPr sz="1989"/>
            </a:lvl2pPr>
            <a:lvl3pPr marL="649342" indent="0">
              <a:buNone/>
              <a:defRPr sz="1704"/>
            </a:lvl3pPr>
            <a:lvl4pPr marL="974013" indent="0">
              <a:buNone/>
              <a:defRPr sz="1420"/>
            </a:lvl4pPr>
            <a:lvl5pPr marL="1298684" indent="0">
              <a:buNone/>
              <a:defRPr sz="1420"/>
            </a:lvl5pPr>
            <a:lvl6pPr marL="1623355" indent="0">
              <a:buNone/>
              <a:defRPr sz="1420"/>
            </a:lvl6pPr>
            <a:lvl7pPr marL="1948025" indent="0">
              <a:buNone/>
              <a:defRPr sz="1420"/>
            </a:lvl7pPr>
            <a:lvl8pPr marL="2272697" indent="0">
              <a:buNone/>
              <a:defRPr sz="1420"/>
            </a:lvl8pPr>
            <a:lvl9pPr marL="2597367" indent="0">
              <a:buNone/>
              <a:defRPr sz="142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136"/>
            </a:lvl1pPr>
            <a:lvl2pPr marL="324671" indent="0">
              <a:buNone/>
              <a:defRPr sz="994"/>
            </a:lvl2pPr>
            <a:lvl3pPr marL="649342" indent="0">
              <a:buNone/>
              <a:defRPr sz="852"/>
            </a:lvl3pPr>
            <a:lvl4pPr marL="974013" indent="0">
              <a:buNone/>
              <a:defRPr sz="710"/>
            </a:lvl4pPr>
            <a:lvl5pPr marL="1298684" indent="0">
              <a:buNone/>
              <a:defRPr sz="710"/>
            </a:lvl5pPr>
            <a:lvl6pPr marL="1623355" indent="0">
              <a:buNone/>
              <a:defRPr sz="710"/>
            </a:lvl6pPr>
            <a:lvl7pPr marL="1948025" indent="0">
              <a:buNone/>
              <a:defRPr sz="710"/>
            </a:lvl7pPr>
            <a:lvl8pPr marL="2272697" indent="0">
              <a:buNone/>
              <a:defRPr sz="710"/>
            </a:lvl8pPr>
            <a:lvl9pPr marL="2597367" indent="0">
              <a:buNone/>
              <a:defRPr sz="71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42">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717508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42">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03934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5"/>
            <a:ext cx="1971675" cy="435887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5"/>
            <a:ext cx="5800725" cy="435887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42">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313730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397" y="-223"/>
            <a:ext cx="9144793" cy="5143946"/>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2" y="-223"/>
            <a:ext cx="9048773" cy="5143946"/>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44934" y="77402"/>
            <a:ext cx="8984759" cy="5075360"/>
          </a:xfrm>
          <a:prstGeom prst="rect">
            <a:avLst/>
          </a:prstGeom>
          <a:noFill/>
          <a:ln>
            <a:noFill/>
          </a:ln>
        </p:spPr>
      </p:pic>
      <p:pic>
        <p:nvPicPr>
          <p:cNvPr id="25" name="Google Shape;25;p28"/>
          <p:cNvPicPr preferRelativeResize="0"/>
          <p:nvPr/>
        </p:nvPicPr>
        <p:blipFill rotWithShape="1">
          <a:blip r:embed="rId5">
            <a:alphaModFix/>
          </a:blip>
          <a:srcRect/>
          <a:stretch/>
        </p:blipFill>
        <p:spPr>
          <a:xfrm>
            <a:off x="-87271" y="4873964"/>
            <a:ext cx="9318544" cy="420661"/>
          </a:xfrm>
          <a:prstGeom prst="rect">
            <a:avLst/>
          </a:prstGeom>
          <a:noFill/>
          <a:ln>
            <a:noFill/>
          </a:ln>
        </p:spPr>
      </p:pic>
      <p:pic>
        <p:nvPicPr>
          <p:cNvPr id="26" name="Google Shape;26;p28"/>
          <p:cNvPicPr preferRelativeResize="0"/>
          <p:nvPr/>
        </p:nvPicPr>
        <p:blipFill rotWithShape="1">
          <a:blip r:embed="rId6">
            <a:alphaModFix/>
          </a:blip>
          <a:srcRect/>
          <a:stretch/>
        </p:blipFill>
        <p:spPr>
          <a:xfrm>
            <a:off x="7891803" y="4332290"/>
            <a:ext cx="859610" cy="448095"/>
          </a:xfrm>
          <a:prstGeom prst="rect">
            <a:avLst/>
          </a:prstGeom>
          <a:noFill/>
          <a:ln>
            <a:noFill/>
          </a:ln>
        </p:spPr>
      </p:pic>
    </p:spTree>
    <p:extLst>
      <p:ext uri="{BB962C8B-B14F-4D97-AF65-F5344CB8AC3E}">
        <p14:creationId xmlns:p14="http://schemas.microsoft.com/office/powerpoint/2010/main" val="3116211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589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4" y="1597823"/>
            <a:ext cx="7772399" cy="1102519"/>
          </a:xfrm>
        </p:spPr>
        <p:txBody>
          <a:bodyPr/>
          <a:lstStyle/>
          <a:p>
            <a:r>
              <a:rPr lang="en-US"/>
              <a:t>Click to edit Master title style</a:t>
            </a:r>
          </a:p>
        </p:txBody>
      </p:sp>
      <p:sp>
        <p:nvSpPr>
          <p:cNvPr id="3" name="Subtitle 2"/>
          <p:cNvSpPr>
            <a:spLocks noGrp="1"/>
          </p:cNvSpPr>
          <p:nvPr>
            <p:ph type="subTitle" idx="1"/>
          </p:nvPr>
        </p:nvSpPr>
        <p:spPr>
          <a:xfrm>
            <a:off x="1371602" y="2914653"/>
            <a:ext cx="6400801" cy="1314450"/>
          </a:xfrm>
        </p:spPr>
        <p:txBody>
          <a:bodyPr/>
          <a:lstStyle>
            <a:lvl1pPr marL="0" indent="0" algn="ctr">
              <a:buNone/>
              <a:defRPr>
                <a:solidFill>
                  <a:schemeClr val="tx1">
                    <a:tint val="75000"/>
                  </a:schemeClr>
                </a:solidFill>
              </a:defRPr>
            </a:lvl1pPr>
            <a:lvl2pPr marL="485683" indent="0" algn="ctr">
              <a:buNone/>
              <a:defRPr>
                <a:solidFill>
                  <a:schemeClr val="tx1">
                    <a:tint val="75000"/>
                  </a:schemeClr>
                </a:solidFill>
              </a:defRPr>
            </a:lvl2pPr>
            <a:lvl3pPr marL="971367" indent="0" algn="ctr">
              <a:buNone/>
              <a:defRPr>
                <a:solidFill>
                  <a:schemeClr val="tx1">
                    <a:tint val="75000"/>
                  </a:schemeClr>
                </a:solidFill>
              </a:defRPr>
            </a:lvl3pPr>
            <a:lvl4pPr marL="1457049" indent="0" algn="ctr">
              <a:buNone/>
              <a:defRPr>
                <a:solidFill>
                  <a:schemeClr val="tx1">
                    <a:tint val="75000"/>
                  </a:schemeClr>
                </a:solidFill>
              </a:defRPr>
            </a:lvl4pPr>
            <a:lvl5pPr marL="1942733" indent="0" algn="ctr">
              <a:buNone/>
              <a:defRPr>
                <a:solidFill>
                  <a:schemeClr val="tx1">
                    <a:tint val="75000"/>
                  </a:schemeClr>
                </a:solidFill>
              </a:defRPr>
            </a:lvl5pPr>
            <a:lvl6pPr marL="2428416" indent="0" algn="ctr">
              <a:buNone/>
              <a:defRPr>
                <a:solidFill>
                  <a:schemeClr val="tx1">
                    <a:tint val="75000"/>
                  </a:schemeClr>
                </a:solidFill>
              </a:defRPr>
            </a:lvl6pPr>
            <a:lvl7pPr marL="2914100" indent="0" algn="ctr">
              <a:buNone/>
              <a:defRPr>
                <a:solidFill>
                  <a:schemeClr val="tx1">
                    <a:tint val="75000"/>
                  </a:schemeClr>
                </a:solidFill>
              </a:defRPr>
            </a:lvl7pPr>
            <a:lvl8pPr marL="3399782" indent="0" algn="ctr">
              <a:buNone/>
              <a:defRPr>
                <a:solidFill>
                  <a:schemeClr val="tx1">
                    <a:tint val="75000"/>
                  </a:schemeClr>
                </a:solidFill>
              </a:defRPr>
            </a:lvl8pPr>
            <a:lvl9pPr marL="388546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99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975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2024/12/17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 id="2147483662" r:id="rId6"/>
    <p:sldLayoutId id="2147483663" r:id="rId7"/>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1"/>
            <a:ext cx="8229601" cy="857250"/>
          </a:xfrm>
          <a:prstGeom prst="rect">
            <a:avLst/>
          </a:prstGeom>
        </p:spPr>
        <p:txBody>
          <a:bodyPr vert="horz" lIns="95628" tIns="47814" rIns="95628" bIns="47814" rtlCol="0" anchor="ctr">
            <a:normAutofit/>
          </a:bodyPr>
          <a:lstStyle/>
          <a:p>
            <a:r>
              <a:rPr lang="en-US"/>
              <a:t>Click to edit Master title style</a:t>
            </a:r>
          </a:p>
        </p:txBody>
      </p:sp>
      <p:sp>
        <p:nvSpPr>
          <p:cNvPr id="3" name="Text Placeholder 2"/>
          <p:cNvSpPr>
            <a:spLocks noGrp="1"/>
          </p:cNvSpPr>
          <p:nvPr>
            <p:ph type="body" idx="1"/>
          </p:nvPr>
        </p:nvSpPr>
        <p:spPr>
          <a:xfrm>
            <a:off x="457201" y="1200155"/>
            <a:ext cx="8229601" cy="3394472"/>
          </a:xfrm>
          <a:prstGeom prst="rect">
            <a:avLst/>
          </a:prstGeom>
        </p:spPr>
        <p:txBody>
          <a:bodyPr vert="horz" lIns="95628" tIns="47814" rIns="95628" bIns="478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1" cy="273844"/>
          </a:xfrm>
          <a:prstGeom prst="rect">
            <a:avLst/>
          </a:prstGeom>
        </p:spPr>
        <p:txBody>
          <a:bodyPr vert="horz" lIns="95628" tIns="47814" rIns="95628" bIns="47814" rtlCol="0" anchor="ctr"/>
          <a:lstStyle>
            <a:lvl1pPr algn="l">
              <a:defRPr sz="1321">
                <a:solidFill>
                  <a:schemeClr val="tx1">
                    <a:tint val="75000"/>
                  </a:schemeClr>
                </a:solidFill>
              </a:defRPr>
            </a:lvl1pPr>
          </a:lstStyle>
          <a:p>
            <a:fld id="{057B077D-680E-4F7B-B169-2CB385BA6FD9}"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5"/>
            <a:ext cx="2895601" cy="273844"/>
          </a:xfrm>
          <a:prstGeom prst="rect">
            <a:avLst/>
          </a:prstGeom>
        </p:spPr>
        <p:txBody>
          <a:bodyPr vert="horz" lIns="95628" tIns="47814" rIns="95628" bIns="47814" rtlCol="0" anchor="ctr"/>
          <a:lstStyle>
            <a:lvl1pPr algn="ctr">
              <a:defRPr sz="132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2" y="4767265"/>
            <a:ext cx="2133601" cy="273844"/>
          </a:xfrm>
          <a:prstGeom prst="rect">
            <a:avLst/>
          </a:prstGeom>
        </p:spPr>
        <p:txBody>
          <a:bodyPr vert="horz" lIns="95628" tIns="47814" rIns="95628" bIns="47814" rtlCol="0" anchor="ctr"/>
          <a:lstStyle>
            <a:lvl1pPr algn="r">
              <a:defRPr sz="1321">
                <a:solidFill>
                  <a:schemeClr val="tx1">
                    <a:tint val="75000"/>
                  </a:schemeClr>
                </a:solidFill>
              </a:defRPr>
            </a:lvl1p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6302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71367" rtl="0" eaLnBrk="1" latinLnBrk="0" hangingPunct="1">
        <a:spcBef>
          <a:spcPct val="0"/>
        </a:spcBef>
        <a:buNone/>
        <a:defRPr sz="4673" b="0" i="0" u="none" kern="1200">
          <a:solidFill>
            <a:schemeClr val="tx1"/>
          </a:solidFill>
          <a:latin typeface="+mj-lt"/>
          <a:ea typeface="+mj-ea"/>
          <a:cs typeface="+mj-cs"/>
        </a:defRPr>
      </a:lvl1pPr>
    </p:titleStyle>
    <p:bodyStyle>
      <a:lvl1pPr marL="364263" indent="-364263" algn="l" defTabSz="971367" rtl="0" eaLnBrk="1" latinLnBrk="0" hangingPunct="1">
        <a:spcBef>
          <a:spcPct val="20000"/>
        </a:spcBef>
        <a:buFont typeface="Arial" pitchFamily="34" charset="0"/>
        <a:buChar char="•"/>
        <a:defRPr sz="3352" kern="1200">
          <a:solidFill>
            <a:schemeClr val="tx1"/>
          </a:solidFill>
          <a:latin typeface="+mn-lt"/>
          <a:ea typeface="+mn-ea"/>
          <a:cs typeface="+mn-cs"/>
        </a:defRPr>
      </a:lvl1pPr>
      <a:lvl2pPr marL="789235" indent="-303551" algn="l" defTabSz="971367" rtl="0" eaLnBrk="1" latinLnBrk="0" hangingPunct="1">
        <a:spcBef>
          <a:spcPct val="20000"/>
        </a:spcBef>
        <a:buFont typeface="Arial" pitchFamily="34" charset="0"/>
        <a:buChar char="–"/>
        <a:defRPr sz="2946" b="0" i="0" u="none" kern="1200">
          <a:solidFill>
            <a:schemeClr val="tx1"/>
          </a:solidFill>
          <a:latin typeface="+mn-lt"/>
          <a:ea typeface="+mn-ea"/>
          <a:cs typeface="+mn-cs"/>
        </a:defRPr>
      </a:lvl2pPr>
      <a:lvl3pPr marL="1214208" indent="-242842" algn="l" defTabSz="971367" rtl="0" eaLnBrk="1" latinLnBrk="0" hangingPunct="1">
        <a:spcBef>
          <a:spcPct val="20000"/>
        </a:spcBef>
        <a:buFont typeface="Arial" pitchFamily="34" charset="0"/>
        <a:buChar char="•"/>
        <a:defRPr sz="2539" kern="1200">
          <a:solidFill>
            <a:schemeClr val="tx1"/>
          </a:solidFill>
          <a:latin typeface="+mn-lt"/>
          <a:ea typeface="+mn-ea"/>
          <a:cs typeface="+mn-cs"/>
        </a:defRPr>
      </a:lvl3pPr>
      <a:lvl4pPr marL="1699891" indent="-242842" algn="l" defTabSz="971367" rtl="0" eaLnBrk="1" latinLnBrk="0" hangingPunct="1">
        <a:spcBef>
          <a:spcPct val="20000"/>
        </a:spcBef>
        <a:buFont typeface="Arial" pitchFamily="34" charset="0"/>
        <a:buChar char="–"/>
        <a:defRPr sz="2133" kern="1200">
          <a:solidFill>
            <a:schemeClr val="tx1"/>
          </a:solidFill>
          <a:latin typeface="+mn-lt"/>
          <a:ea typeface="+mn-ea"/>
          <a:cs typeface="+mn-cs"/>
        </a:defRPr>
      </a:lvl4pPr>
      <a:lvl5pPr marL="2185575" indent="-242842" algn="l" defTabSz="971367" rtl="0" eaLnBrk="1" latinLnBrk="0" hangingPunct="1">
        <a:spcBef>
          <a:spcPct val="20000"/>
        </a:spcBef>
        <a:buFont typeface="Arial" pitchFamily="34" charset="0"/>
        <a:buChar char="»"/>
        <a:defRPr sz="2133" kern="1200">
          <a:solidFill>
            <a:schemeClr val="tx1"/>
          </a:solidFill>
          <a:latin typeface="+mn-lt"/>
          <a:ea typeface="+mn-ea"/>
          <a:cs typeface="+mn-cs"/>
        </a:defRPr>
      </a:lvl5pPr>
      <a:lvl6pPr marL="2671258" indent="-242842" algn="l" defTabSz="971367"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156940" indent="-242842" algn="l" defTabSz="971367"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3642624" indent="-242842" algn="l" defTabSz="971367"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4128307" indent="-242842" algn="l" defTabSz="971367" rtl="0" eaLnBrk="1" latinLnBrk="0" hangingPunct="1">
        <a:spcBef>
          <a:spcPct val="20000"/>
        </a:spcBef>
        <a:buFont typeface="Arial" pitchFamily="34" charset="0"/>
        <a:buChar char="•"/>
        <a:defRPr sz="2133" kern="1200">
          <a:solidFill>
            <a:schemeClr val="tx1"/>
          </a:solidFill>
          <a:latin typeface="+mn-lt"/>
          <a:ea typeface="+mn-ea"/>
          <a:cs typeface="+mn-cs"/>
        </a:defRPr>
      </a:lvl9pPr>
    </p:bodyStyle>
    <p:otherStyle>
      <a:defPPr>
        <a:defRPr lang="en-US"/>
      </a:defPPr>
      <a:lvl1pPr marL="0" algn="l" defTabSz="971367" rtl="0" eaLnBrk="1" latinLnBrk="0" hangingPunct="1">
        <a:defRPr sz="1930" kern="1200">
          <a:solidFill>
            <a:schemeClr val="tx1"/>
          </a:solidFill>
          <a:latin typeface="+mn-lt"/>
          <a:ea typeface="+mn-ea"/>
          <a:cs typeface="+mn-cs"/>
        </a:defRPr>
      </a:lvl1pPr>
      <a:lvl2pPr marL="485683" algn="l" defTabSz="971367" rtl="0" eaLnBrk="1" latinLnBrk="0" hangingPunct="1">
        <a:defRPr sz="1930" kern="1200">
          <a:solidFill>
            <a:schemeClr val="tx1"/>
          </a:solidFill>
          <a:latin typeface="+mn-lt"/>
          <a:ea typeface="+mn-ea"/>
          <a:cs typeface="+mn-cs"/>
        </a:defRPr>
      </a:lvl2pPr>
      <a:lvl3pPr marL="971367" algn="l" defTabSz="971367" rtl="0" eaLnBrk="1" latinLnBrk="0" hangingPunct="1">
        <a:defRPr sz="1930" kern="1200">
          <a:solidFill>
            <a:schemeClr val="tx1"/>
          </a:solidFill>
          <a:latin typeface="+mn-lt"/>
          <a:ea typeface="+mn-ea"/>
          <a:cs typeface="+mn-cs"/>
        </a:defRPr>
      </a:lvl3pPr>
      <a:lvl4pPr marL="1457049" algn="l" defTabSz="971367" rtl="0" eaLnBrk="1" latinLnBrk="0" hangingPunct="1">
        <a:defRPr sz="1930" kern="1200">
          <a:solidFill>
            <a:schemeClr val="tx1"/>
          </a:solidFill>
          <a:latin typeface="+mn-lt"/>
          <a:ea typeface="+mn-ea"/>
          <a:cs typeface="+mn-cs"/>
        </a:defRPr>
      </a:lvl4pPr>
      <a:lvl5pPr marL="1942733" algn="l" defTabSz="971367" rtl="0" eaLnBrk="1" latinLnBrk="0" hangingPunct="1">
        <a:defRPr sz="1930" kern="1200">
          <a:solidFill>
            <a:schemeClr val="tx1"/>
          </a:solidFill>
          <a:latin typeface="+mn-lt"/>
          <a:ea typeface="+mn-ea"/>
          <a:cs typeface="+mn-cs"/>
        </a:defRPr>
      </a:lvl5pPr>
      <a:lvl6pPr marL="2428416" algn="l" defTabSz="971367" rtl="0" eaLnBrk="1" latinLnBrk="0" hangingPunct="1">
        <a:defRPr sz="1930" kern="1200">
          <a:solidFill>
            <a:schemeClr val="tx1"/>
          </a:solidFill>
          <a:latin typeface="+mn-lt"/>
          <a:ea typeface="+mn-ea"/>
          <a:cs typeface="+mn-cs"/>
        </a:defRPr>
      </a:lvl6pPr>
      <a:lvl7pPr marL="2914100" algn="l" defTabSz="971367" rtl="0" eaLnBrk="1" latinLnBrk="0" hangingPunct="1">
        <a:defRPr sz="1930" kern="1200">
          <a:solidFill>
            <a:schemeClr val="tx1"/>
          </a:solidFill>
          <a:latin typeface="+mn-lt"/>
          <a:ea typeface="+mn-ea"/>
          <a:cs typeface="+mn-cs"/>
        </a:defRPr>
      </a:lvl7pPr>
      <a:lvl8pPr marL="3399782" algn="l" defTabSz="971367" rtl="0" eaLnBrk="1" latinLnBrk="0" hangingPunct="1">
        <a:defRPr sz="1930" kern="1200">
          <a:solidFill>
            <a:schemeClr val="tx1"/>
          </a:solidFill>
          <a:latin typeface="+mn-lt"/>
          <a:ea typeface="+mn-ea"/>
          <a:cs typeface="+mn-cs"/>
        </a:defRPr>
      </a:lvl8pPr>
      <a:lvl9pPr marL="3885465" algn="l" defTabSz="971367" rtl="0" eaLnBrk="1" latinLnBrk="0" hangingPunct="1">
        <a:defRPr sz="19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852">
                <a:solidFill>
                  <a:schemeClr val="tx1">
                    <a:tint val="75000"/>
                  </a:schemeClr>
                </a:solidFill>
              </a:defRPr>
            </a:lvl1pPr>
          </a:lstStyle>
          <a:p>
            <a:pPr defTabSz="649342">
              <a:defRPr/>
            </a:pPr>
            <a:fld id="{D997B5FA-0921-464F-AAE1-844C04324D75}" type="datetimeFigureOut">
              <a:rPr lang="zh-CN" altLang="en-US" smtClean="0">
                <a:solidFill>
                  <a:prstClr val="black">
                    <a:tint val="75000"/>
                  </a:prstClr>
                </a:solidFill>
              </a:rPr>
              <a:pPr defTabSz="649342">
                <a:defRPr/>
              </a:pPr>
              <a:t>2024/12/17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852">
                <a:solidFill>
                  <a:schemeClr val="tx1">
                    <a:tint val="75000"/>
                  </a:schemeClr>
                </a:solidFill>
              </a:defRPr>
            </a:lvl1pPr>
          </a:lstStyle>
          <a:p>
            <a:pPr defTabSz="649342">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852">
                <a:solidFill>
                  <a:schemeClr val="tx1">
                    <a:tint val="75000"/>
                  </a:schemeClr>
                </a:solidFill>
              </a:defRPr>
            </a:lvl1pPr>
          </a:lstStyle>
          <a:p>
            <a:pPr defTabSz="649342">
              <a:defRPr/>
            </a:pPr>
            <a:fld id="{565CE74E-AB26-4998-AD42-012C4C1AD076}" type="slidenum">
              <a:rPr lang="zh-CN" altLang="en-US" smtClean="0">
                <a:solidFill>
                  <a:prstClr val="black">
                    <a:tint val="75000"/>
                  </a:prstClr>
                </a:solidFill>
              </a:rPr>
              <a:pPr defTabSz="649342">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665458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49342" rtl="0" eaLnBrk="1" latinLnBrk="0" hangingPunct="1">
        <a:lnSpc>
          <a:spcPct val="90000"/>
        </a:lnSpc>
        <a:spcBef>
          <a:spcPct val="0"/>
        </a:spcBef>
        <a:buNone/>
        <a:defRPr sz="3125" kern="1200">
          <a:solidFill>
            <a:schemeClr val="tx1"/>
          </a:solidFill>
          <a:latin typeface="+mj-lt"/>
          <a:ea typeface="+mj-ea"/>
          <a:cs typeface="+mj-cs"/>
        </a:defRPr>
      </a:lvl1pPr>
    </p:titleStyle>
    <p:bodyStyle>
      <a:lvl1pPr marL="162335" indent="-162335" algn="l" defTabSz="649342" rtl="0" eaLnBrk="1" latinLnBrk="0" hangingPunct="1">
        <a:lnSpc>
          <a:spcPct val="90000"/>
        </a:lnSpc>
        <a:spcBef>
          <a:spcPts val="710"/>
        </a:spcBef>
        <a:buFont typeface="Arial" panose="020B0604020202020204" pitchFamily="34" charset="0"/>
        <a:buChar char="•"/>
        <a:defRPr sz="1989" kern="1200">
          <a:solidFill>
            <a:schemeClr val="tx1"/>
          </a:solidFill>
          <a:latin typeface="+mn-lt"/>
          <a:ea typeface="+mn-ea"/>
          <a:cs typeface="+mn-cs"/>
        </a:defRPr>
      </a:lvl1pPr>
      <a:lvl2pPr marL="487007" indent="-162335" algn="l" defTabSz="649342" rtl="0" eaLnBrk="1" latinLnBrk="0" hangingPunct="1">
        <a:lnSpc>
          <a:spcPct val="90000"/>
        </a:lnSpc>
        <a:spcBef>
          <a:spcPts val="355"/>
        </a:spcBef>
        <a:buFont typeface="Arial" panose="020B0604020202020204" pitchFamily="34" charset="0"/>
        <a:buChar char="•"/>
        <a:defRPr sz="1704" kern="1200">
          <a:solidFill>
            <a:schemeClr val="tx1"/>
          </a:solidFill>
          <a:latin typeface="+mn-lt"/>
          <a:ea typeface="+mn-ea"/>
          <a:cs typeface="+mn-cs"/>
        </a:defRPr>
      </a:lvl2pPr>
      <a:lvl3pPr marL="811677" indent="-162335" algn="l" defTabSz="649342" rtl="0" eaLnBrk="1" latinLnBrk="0" hangingPunct="1">
        <a:lnSpc>
          <a:spcPct val="90000"/>
        </a:lnSpc>
        <a:spcBef>
          <a:spcPts val="355"/>
        </a:spcBef>
        <a:buFont typeface="Arial" panose="020B0604020202020204" pitchFamily="34" charset="0"/>
        <a:buChar char="•"/>
        <a:defRPr sz="1420" kern="1200">
          <a:solidFill>
            <a:schemeClr val="tx1"/>
          </a:solidFill>
          <a:latin typeface="+mn-lt"/>
          <a:ea typeface="+mn-ea"/>
          <a:cs typeface="+mn-cs"/>
        </a:defRPr>
      </a:lvl3pPr>
      <a:lvl4pPr marL="1136348" indent="-162335" algn="l" defTabSz="649342"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4pPr>
      <a:lvl5pPr marL="1461020" indent="-162335" algn="l" defTabSz="649342"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5pPr>
      <a:lvl6pPr marL="1785689" indent="-162335" algn="l" defTabSz="649342"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6pPr>
      <a:lvl7pPr marL="2110361" indent="-162335" algn="l" defTabSz="649342"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7pPr>
      <a:lvl8pPr marL="2435031" indent="-162335" algn="l" defTabSz="649342"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8pPr>
      <a:lvl9pPr marL="2759702" indent="-162335" algn="l" defTabSz="649342"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9pPr>
    </p:bodyStyle>
    <p:otherStyle>
      <a:defPPr>
        <a:defRPr lang="zh-CN"/>
      </a:defPPr>
      <a:lvl1pPr marL="0" algn="l" defTabSz="649342" rtl="0" eaLnBrk="1" latinLnBrk="0" hangingPunct="1">
        <a:defRPr sz="1279" kern="1200">
          <a:solidFill>
            <a:schemeClr val="tx1"/>
          </a:solidFill>
          <a:latin typeface="+mn-lt"/>
          <a:ea typeface="+mn-ea"/>
          <a:cs typeface="+mn-cs"/>
        </a:defRPr>
      </a:lvl1pPr>
      <a:lvl2pPr marL="324671" algn="l" defTabSz="649342" rtl="0" eaLnBrk="1" latinLnBrk="0" hangingPunct="1">
        <a:defRPr sz="1279" kern="1200">
          <a:solidFill>
            <a:schemeClr val="tx1"/>
          </a:solidFill>
          <a:latin typeface="+mn-lt"/>
          <a:ea typeface="+mn-ea"/>
          <a:cs typeface="+mn-cs"/>
        </a:defRPr>
      </a:lvl2pPr>
      <a:lvl3pPr marL="649342" algn="l" defTabSz="649342" rtl="0" eaLnBrk="1" latinLnBrk="0" hangingPunct="1">
        <a:defRPr sz="1279" kern="1200">
          <a:solidFill>
            <a:schemeClr val="tx1"/>
          </a:solidFill>
          <a:latin typeface="+mn-lt"/>
          <a:ea typeface="+mn-ea"/>
          <a:cs typeface="+mn-cs"/>
        </a:defRPr>
      </a:lvl3pPr>
      <a:lvl4pPr marL="974013" algn="l" defTabSz="649342" rtl="0" eaLnBrk="1" latinLnBrk="0" hangingPunct="1">
        <a:defRPr sz="1279" kern="1200">
          <a:solidFill>
            <a:schemeClr val="tx1"/>
          </a:solidFill>
          <a:latin typeface="+mn-lt"/>
          <a:ea typeface="+mn-ea"/>
          <a:cs typeface="+mn-cs"/>
        </a:defRPr>
      </a:lvl4pPr>
      <a:lvl5pPr marL="1298684" algn="l" defTabSz="649342" rtl="0" eaLnBrk="1" latinLnBrk="0" hangingPunct="1">
        <a:defRPr sz="1279" kern="1200">
          <a:solidFill>
            <a:schemeClr val="tx1"/>
          </a:solidFill>
          <a:latin typeface="+mn-lt"/>
          <a:ea typeface="+mn-ea"/>
          <a:cs typeface="+mn-cs"/>
        </a:defRPr>
      </a:lvl5pPr>
      <a:lvl6pPr marL="1623355" algn="l" defTabSz="649342" rtl="0" eaLnBrk="1" latinLnBrk="0" hangingPunct="1">
        <a:defRPr sz="1279" kern="1200">
          <a:solidFill>
            <a:schemeClr val="tx1"/>
          </a:solidFill>
          <a:latin typeface="+mn-lt"/>
          <a:ea typeface="+mn-ea"/>
          <a:cs typeface="+mn-cs"/>
        </a:defRPr>
      </a:lvl6pPr>
      <a:lvl7pPr marL="1948025" algn="l" defTabSz="649342" rtl="0" eaLnBrk="1" latinLnBrk="0" hangingPunct="1">
        <a:defRPr sz="1279" kern="1200">
          <a:solidFill>
            <a:schemeClr val="tx1"/>
          </a:solidFill>
          <a:latin typeface="+mn-lt"/>
          <a:ea typeface="+mn-ea"/>
          <a:cs typeface="+mn-cs"/>
        </a:defRPr>
      </a:lvl7pPr>
      <a:lvl8pPr marL="2272697" algn="l" defTabSz="649342" rtl="0" eaLnBrk="1" latinLnBrk="0" hangingPunct="1">
        <a:defRPr sz="1279" kern="1200">
          <a:solidFill>
            <a:schemeClr val="tx1"/>
          </a:solidFill>
          <a:latin typeface="+mn-lt"/>
          <a:ea typeface="+mn-ea"/>
          <a:cs typeface="+mn-cs"/>
        </a:defRPr>
      </a:lvl8pPr>
      <a:lvl9pPr marL="2597367" algn="l" defTabSz="649342" rtl="0" eaLnBrk="1" latinLnBrk="0" hangingPunct="1">
        <a:defRPr sz="12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0.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53.png"/><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0.png"/><Relationship Id="rId1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58.png"/><Relationship Id="rId12" Type="http://schemas.openxmlformats.org/officeDocument/2006/relationships/image" Target="../media/image60.png"/><Relationship Id="rId17" Type="http://schemas.openxmlformats.org/officeDocument/2006/relationships/image" Target="../media/image61.png"/><Relationship Id="rId2" Type="http://schemas.openxmlformats.org/officeDocument/2006/relationships/notesSlide" Target="../notesSlides/notesSlide9.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26.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31.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emf"/><Relationship Id="rId5" Type="http://schemas.openxmlformats.org/officeDocument/2006/relationships/image" Target="../media/image25.emf"/><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0.pn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0" y="2"/>
            <a:ext cx="9144000" cy="5143498"/>
          </a:xfrm>
          <a:prstGeom prst="rect">
            <a:avLst/>
          </a:prstGeom>
        </p:spPr>
      </p:pic>
      <p:sp>
        <p:nvSpPr>
          <p:cNvPr id="20" name="Freeform 9"/>
          <p:cNvSpPr/>
          <p:nvPr/>
        </p:nvSpPr>
        <p:spPr bwMode="auto">
          <a:xfrm>
            <a:off x="1604173" y="397334"/>
            <a:ext cx="6084998" cy="3078865"/>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4935" tIns="32467" rIns="64935" bIns="32467" numCol="1" anchor="t" anchorCtr="0" compatLnSpc="1"/>
          <a:lstStyle/>
          <a:p>
            <a:pPr defTabSz="649342">
              <a:defRPr/>
            </a:pPr>
            <a:endParaRPr lang="zh-CN" altLang="en-US" sz="1279">
              <a:solidFill>
                <a:prstClr val="black"/>
              </a:solidFill>
              <a:latin typeface="Arial"/>
              <a:ea typeface="微软雅黑"/>
              <a:cs typeface="+mn-ea"/>
              <a:sym typeface="+mn-lt"/>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813723" y="397334"/>
            <a:ext cx="7757252" cy="1785703"/>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7171916" y="440021"/>
            <a:ext cx="1034511" cy="936298"/>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3411647" y="2924230"/>
            <a:ext cx="1280703" cy="1231696"/>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7049672" y="2356950"/>
            <a:ext cx="811303" cy="822035"/>
          </a:xfrm>
          <a:prstGeom prst="rect">
            <a:avLst/>
          </a:prstGeom>
        </p:spPr>
      </p:pic>
      <p:pic>
        <p:nvPicPr>
          <p:cNvPr id="33"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344" y="2781306"/>
            <a:ext cx="3298080" cy="2333592"/>
          </a:xfrm>
          <a:prstGeom prst="rect">
            <a:avLst/>
          </a:prstGeom>
        </p:spPr>
      </p:pic>
      <p:sp>
        <p:nvSpPr>
          <p:cNvPr id="11" name="TextBox 10">
            <a:extLst>
              <a:ext uri="{FF2B5EF4-FFF2-40B4-BE49-F238E27FC236}">
                <a16:creationId xmlns:a16="http://schemas.microsoft.com/office/drawing/2014/main" id="{53E4EB8A-FC98-4318-8A30-79DDC459D935}"/>
              </a:ext>
            </a:extLst>
          </p:cNvPr>
          <p:cNvSpPr txBox="1"/>
          <p:nvPr/>
        </p:nvSpPr>
        <p:spPr>
          <a:xfrm>
            <a:off x="1604173" y="1216581"/>
            <a:ext cx="6260690" cy="507831"/>
          </a:xfrm>
          <a:prstGeom prst="rect">
            <a:avLst/>
          </a:prstGeom>
          <a:noFill/>
        </p:spPr>
        <p:txBody>
          <a:bodyPr wrap="square" rtlCol="0">
            <a:spAutoFit/>
          </a:bodyPr>
          <a:lstStyle/>
          <a:p>
            <a:pPr defTabSz="685737">
              <a:defRPr/>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TRƯỜNG TIỂU </a:t>
            </a:r>
            <a:r>
              <a:rPr lang="en-US" sz="27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HỌC LÝ TỰ TRỌNG</a:t>
            </a:r>
            <a:endPar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endParaRPr>
          </a:p>
        </p:txBody>
      </p:sp>
      <p:sp>
        <p:nvSpPr>
          <p:cNvPr id="12" name="TextBox 11">
            <a:extLst>
              <a:ext uri="{FF2B5EF4-FFF2-40B4-BE49-F238E27FC236}">
                <a16:creationId xmlns:a16="http://schemas.microsoft.com/office/drawing/2014/main" id="{E741D4C3-FDD4-4B5C-BBED-CD5EC9CAC024}"/>
              </a:ext>
            </a:extLst>
          </p:cNvPr>
          <p:cNvSpPr txBox="1"/>
          <p:nvPr/>
        </p:nvSpPr>
        <p:spPr>
          <a:xfrm>
            <a:off x="1300452" y="1784556"/>
            <a:ext cx="6511117" cy="934230"/>
          </a:xfrm>
          <a:prstGeom prst="rect">
            <a:avLst/>
          </a:prstGeom>
          <a:noFill/>
        </p:spPr>
        <p:txBody>
          <a:bodyPr wrap="square">
            <a:spAutoFit/>
          </a:bodyPr>
          <a:lstStyle/>
          <a:p>
            <a:pPr algn="ctr" defTabSz="685737" fontAlgn="base">
              <a:spcBef>
                <a:spcPct val="0"/>
              </a:spcBef>
              <a:spcAft>
                <a:spcPct val="0"/>
              </a:spcAft>
              <a:defRPr/>
            </a:pPr>
            <a:r>
              <a:rPr lang="en-US" sz="5471" b="1">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MÔN TIẾNG </a:t>
            </a:r>
            <a:r>
              <a:rPr lang="en-US" sz="5471"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VIỆT</a:t>
            </a:r>
          </a:p>
        </p:txBody>
      </p:sp>
      <p:sp>
        <p:nvSpPr>
          <p:cNvPr id="14" name="Freeform: Shape 5">
            <a:extLst>
              <a:ext uri="{FF2B5EF4-FFF2-40B4-BE49-F238E27FC236}">
                <a16:creationId xmlns:a16="http://schemas.microsoft.com/office/drawing/2014/main" id="{43C6DB78-B927-4A90-AB8E-23FF44CE8959}"/>
              </a:ext>
            </a:extLst>
          </p:cNvPr>
          <p:cNvSpPr/>
          <p:nvPr/>
        </p:nvSpPr>
        <p:spPr>
          <a:xfrm>
            <a:off x="46944915" y="23944137"/>
            <a:ext cx="1207770" cy="460626"/>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US" sz="788">
                <a:solidFill>
                  <a:srgbClr val="FFFFFF"/>
                </a:solidFill>
                <a:latin typeface="Arial" panose="020B0604020202020204" pitchFamily="34" charset="0"/>
                <a:ea typeface="微软雅黑"/>
                <a:cs typeface="Arial" panose="020B0604020202020204" pitchFamily="34" charset="0"/>
              </a:rPr>
              <a:t>GIAO AN HO TRO</a:t>
            </a:r>
            <a:endParaRPr lang="en-US" sz="788" dirty="0">
              <a:solidFill>
                <a:srgbClr val="FFFFFF"/>
              </a:solidFill>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187724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2">
                                            <p:txEl>
                                              <p:pRg st="0" end="0"/>
                                            </p:txEl>
                                          </p:spTgt>
                                        </p:tgtEl>
                                        <p:attrNameLst>
                                          <p:attrName>r</p:attrName>
                                        </p:attrNameLst>
                                      </p:cBhvr>
                                    </p:animRot>
                                    <p:animRot by="-240000">
                                      <p:cBhvr>
                                        <p:cTn id="13" dur="200" fill="hold">
                                          <p:stCondLst>
                                            <p:cond delay="200"/>
                                          </p:stCondLst>
                                        </p:cTn>
                                        <p:tgtEl>
                                          <p:spTgt spid="12">
                                            <p:txEl>
                                              <p:pRg st="0" end="0"/>
                                            </p:txEl>
                                          </p:spTgt>
                                        </p:tgtEl>
                                        <p:attrNameLst>
                                          <p:attrName>r</p:attrName>
                                        </p:attrNameLst>
                                      </p:cBhvr>
                                    </p:animRot>
                                    <p:animRot by="240000">
                                      <p:cBhvr>
                                        <p:cTn id="14" dur="200" fill="hold">
                                          <p:stCondLst>
                                            <p:cond delay="400"/>
                                          </p:stCondLst>
                                        </p:cTn>
                                        <p:tgtEl>
                                          <p:spTgt spid="12">
                                            <p:txEl>
                                              <p:pRg st="0" end="0"/>
                                            </p:txEl>
                                          </p:spTgt>
                                        </p:tgtEl>
                                        <p:attrNameLst>
                                          <p:attrName>r</p:attrName>
                                        </p:attrNameLst>
                                      </p:cBhvr>
                                    </p:animRot>
                                    <p:animRot by="-240000">
                                      <p:cBhvr>
                                        <p:cTn id="15" dur="200" fill="hold">
                                          <p:stCondLst>
                                            <p:cond delay="600"/>
                                          </p:stCondLst>
                                        </p:cTn>
                                        <p:tgtEl>
                                          <p:spTgt spid="12">
                                            <p:txEl>
                                              <p:pRg st="0" end="0"/>
                                            </p:txEl>
                                          </p:spTgt>
                                        </p:tgtEl>
                                        <p:attrNameLst>
                                          <p:attrName>r</p:attrName>
                                        </p:attrNameLst>
                                      </p:cBhvr>
                                    </p:animRot>
                                    <p:animRot by="120000">
                                      <p:cBhvr>
                                        <p:cTn id="16" dur="200" fill="hold">
                                          <p:stCondLst>
                                            <p:cond delay="800"/>
                                          </p:stCondLst>
                                        </p:cTn>
                                        <p:tgtEl>
                                          <p:spTgt spid="1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06A3C5-86B6-47D7-AAC8-951F56396821}"/>
              </a:ext>
            </a:extLst>
          </p:cNvPr>
          <p:cNvSpPr/>
          <p:nvPr/>
        </p:nvSpPr>
        <p:spPr>
          <a:xfrm>
            <a:off x="539552" y="1347614"/>
            <a:ext cx="8113967" cy="1815882"/>
          </a:xfrm>
          <a:prstGeom prst="rect">
            <a:avLst/>
          </a:prstGeom>
        </p:spPr>
        <p:txBody>
          <a:bodyPr wrap="square">
            <a:spAutoFit/>
          </a:bodyPr>
          <a:lstStyle/>
          <a:p>
            <a:pPr>
              <a:defRPr/>
            </a:pPr>
            <a:r>
              <a:rPr lang="en-US" sz="3600" kern="0">
                <a:solidFill>
                  <a:prstClr val="black"/>
                </a:solidFill>
                <a:latin typeface="Averta Std CY" panose="00000500000000000000" pitchFamily="50" charset="0"/>
              </a:rPr>
              <a:t>	</a:t>
            </a:r>
            <a:r>
              <a:rPr lang="nl-NL" sz="3600">
                <a:solidFill>
                  <a:srgbClr val="000000"/>
                </a:solidFill>
                <a:latin typeface="Times New Roman" panose="02020603050405020304" pitchFamily="18" charset="0"/>
                <a:ea typeface="Arial" panose="020B0604020202020204" pitchFamily="34" charset="0"/>
              </a:rPr>
              <a:t>Mình rất thích sinh hoạt Câu lạc bộ Em yêu Tiếng Việt và thường cùng các bạn kể chuyện, diễn kịch, đọc thơ,...</a:t>
            </a:r>
            <a:endParaRPr lang="en-US" sz="3200" b="1" kern="0" dirty="0">
              <a:solidFill>
                <a:srgbClr val="FF0000"/>
              </a:solidFill>
              <a:latin typeface="Averta Std CY" panose="00000500000000000000" pitchFamily="50" charset="0"/>
            </a:endParaRPr>
          </a:p>
        </p:txBody>
      </p:sp>
      <p:grpSp>
        <p:nvGrpSpPr>
          <p:cNvPr id="3" name="Group 2"/>
          <p:cNvGrpSpPr/>
          <p:nvPr/>
        </p:nvGrpSpPr>
        <p:grpSpPr>
          <a:xfrm>
            <a:off x="2373990" y="152901"/>
            <a:ext cx="4074495" cy="766015"/>
            <a:chOff x="3568352" y="2594608"/>
            <a:chExt cx="5760641" cy="1195255"/>
          </a:xfrm>
        </p:grpSpPr>
        <p:sp>
          <p:nvSpPr>
            <p:cNvPr id="4" name="Wave 3"/>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684024"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a:ln>
                  <a:noFill/>
                </a:ln>
                <a:solidFill>
                  <a:prstClr val="white"/>
                </a:solidFill>
                <a:effectLst/>
                <a:uLnTx/>
                <a:uFillTx/>
              </a:endParaRPr>
            </a:p>
          </p:txBody>
        </p:sp>
        <p:sp>
          <p:nvSpPr>
            <p:cNvPr id="5" name="文本框 6"/>
            <p:cNvSpPr txBox="1">
              <a:spLocks noChangeArrowheads="1"/>
            </p:cNvSpPr>
            <p:nvPr/>
          </p:nvSpPr>
          <p:spPr bwMode="auto">
            <a:xfrm>
              <a:off x="4021421" y="2765362"/>
              <a:ext cx="4782500" cy="77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363132" eaLnBrk="1" fontAlgn="base" latinLnBrk="0" hangingPunct="1">
                <a:lnSpc>
                  <a:spcPct val="100000"/>
                </a:lnSpc>
                <a:spcBef>
                  <a:spcPct val="0"/>
                </a:spcBef>
                <a:spcAft>
                  <a:spcPct val="0"/>
                </a:spcAft>
                <a:buClrTx/>
                <a:buSzTx/>
                <a:buFontTx/>
                <a:buNone/>
                <a:tabLst/>
                <a:defRPr/>
              </a:pPr>
              <a:r>
                <a:rPr kumimoji="0" lang="en-US" altLang="zh-CN" sz="2625" b="1" i="0" u="none" strike="noStrike" kern="0" cap="none" spc="0" normalizeH="0" baseline="0" noProof="0" dirty="0" err="1">
                  <a:ln>
                    <a:noFill/>
                  </a:ln>
                  <a:solidFill>
                    <a:prstClr val="black"/>
                  </a:solidFill>
                  <a:effectLst/>
                  <a:uLnTx/>
                  <a:uFillTx/>
                  <a:latin typeface="VNI-Avo" pitchFamily="2" charset="0"/>
                  <a:ea typeface="华康海报体W12(P)" panose="040B0C00000000000000" pitchFamily="82" charset="-122"/>
                </a:rPr>
                <a:t>Caùch</a:t>
              </a:r>
              <a:r>
                <a:rPr kumimoji="0" lang="en-US" altLang="zh-CN" sz="2625" b="1" i="0" u="none" strike="noStrike" kern="0" cap="none" spc="0" normalizeH="0" baseline="0" noProof="0" dirty="0">
                  <a:ln>
                    <a:noFill/>
                  </a:ln>
                  <a:solidFill>
                    <a:prstClr val="black"/>
                  </a:solidFill>
                  <a:effectLst/>
                  <a:uLnTx/>
                  <a:uFillTx/>
                  <a:latin typeface="VNI-Avo" pitchFamily="2" charset="0"/>
                  <a:ea typeface="华康海报体W12(P)" panose="040B0C00000000000000" pitchFamily="82" charset="-122"/>
                </a:rPr>
                <a:t> </a:t>
              </a:r>
              <a:r>
                <a:rPr kumimoji="0" lang="en-US" altLang="zh-CN" sz="2625" b="1" i="0" u="none" strike="noStrike" kern="0" cap="none" spc="0" normalizeH="0" baseline="0" noProof="0" dirty="0" err="1">
                  <a:ln>
                    <a:noFill/>
                  </a:ln>
                  <a:solidFill>
                    <a:prstClr val="black"/>
                  </a:solidFill>
                  <a:effectLst/>
                  <a:uLnTx/>
                  <a:uFillTx/>
                  <a:latin typeface="VNI-Avo" pitchFamily="2" charset="0"/>
                  <a:ea typeface="华康海报体W12(P)" panose="040B0C00000000000000" pitchFamily="82" charset="-122"/>
                </a:rPr>
                <a:t>ngaét</a:t>
              </a:r>
              <a:r>
                <a:rPr kumimoji="0" lang="en-US" altLang="zh-CN" sz="2625" b="1" i="0" u="none" strike="noStrike" kern="0" cap="none" spc="0" normalizeH="0" baseline="0" noProof="0" dirty="0">
                  <a:ln>
                    <a:noFill/>
                  </a:ln>
                  <a:solidFill>
                    <a:prstClr val="black"/>
                  </a:solidFill>
                  <a:effectLst/>
                  <a:uLnTx/>
                  <a:uFillTx/>
                  <a:latin typeface="VNI-Avo" pitchFamily="2" charset="0"/>
                  <a:ea typeface="华康海报体W12(P)" panose="040B0C00000000000000" pitchFamily="82" charset="-122"/>
                </a:rPr>
                <a:t> </a:t>
              </a:r>
              <a:r>
                <a:rPr kumimoji="0" lang="en-US" altLang="zh-CN" sz="2625" b="1" i="0" u="none" strike="noStrike" kern="0" cap="none" spc="0" normalizeH="0" baseline="0" noProof="0" dirty="0" err="1">
                  <a:ln>
                    <a:noFill/>
                  </a:ln>
                  <a:solidFill>
                    <a:prstClr val="black"/>
                  </a:solidFill>
                  <a:effectLst/>
                  <a:uLnTx/>
                  <a:uFillTx/>
                  <a:latin typeface="VNI-Avo" pitchFamily="2" charset="0"/>
                  <a:ea typeface="华康海报体W12(P)" panose="040B0C00000000000000" pitchFamily="82" charset="-122"/>
                </a:rPr>
                <a:t>nghæ</a:t>
              </a:r>
              <a:r>
                <a:rPr kumimoji="0" lang="en-US" altLang="zh-CN" sz="2625" b="1" i="0" u="none" strike="noStrike" kern="0" cap="none" spc="0" normalizeH="0" baseline="0" noProof="0" dirty="0">
                  <a:ln>
                    <a:noFill/>
                  </a:ln>
                  <a:solidFill>
                    <a:prstClr val="black"/>
                  </a:solidFill>
                  <a:effectLst/>
                  <a:uLnTx/>
                  <a:uFillTx/>
                  <a:latin typeface="VNI-Avo" pitchFamily="2" charset="0"/>
                  <a:ea typeface="华康海报体W12(P)" panose="040B0C00000000000000" pitchFamily="82" charset="-122"/>
                </a:rPr>
                <a:t> </a:t>
              </a:r>
              <a:r>
                <a:rPr kumimoji="0" lang="en-US" altLang="zh-CN" sz="2625" b="1" i="0" u="none" strike="noStrike" kern="0" cap="none" spc="0" normalizeH="0" baseline="0" noProof="0" dirty="0" err="1">
                  <a:ln>
                    <a:noFill/>
                  </a:ln>
                  <a:solidFill>
                    <a:prstClr val="black"/>
                  </a:solidFill>
                  <a:effectLst/>
                  <a:uLnTx/>
                  <a:uFillTx/>
                  <a:latin typeface="VNI-Avo" pitchFamily="2" charset="0"/>
                  <a:ea typeface="华康海报体W12(P)" panose="040B0C00000000000000" pitchFamily="82" charset="-122"/>
                </a:rPr>
                <a:t>hôi</a:t>
              </a:r>
              <a:endParaRPr kumimoji="0" lang="zh-CN" altLang="en-US" sz="2625" b="1" i="0" u="none" strike="noStrike" kern="0" cap="none" spc="0" normalizeH="0" baseline="0" noProof="0" dirty="0">
                <a:ln>
                  <a:noFill/>
                </a:ln>
                <a:solidFill>
                  <a:prstClr val="black"/>
                </a:solidFill>
                <a:effectLst/>
                <a:uLnTx/>
                <a:uFillTx/>
                <a:latin typeface="VNI-Avo" pitchFamily="2" charset="0"/>
                <a:ea typeface="华康海报体W12(P)" panose="040B0C00000000000000" pitchFamily="82" charset="-122"/>
              </a:endParaRPr>
            </a:p>
          </p:txBody>
        </p:sp>
      </p:grpSp>
      <p:cxnSp>
        <p:nvCxnSpPr>
          <p:cNvPr id="6" name="Straight Connector 5">
            <a:extLst>
              <a:ext uri="{FF2B5EF4-FFF2-40B4-BE49-F238E27FC236}">
                <a16:creationId xmlns:a16="http://schemas.microsoft.com/office/drawing/2014/main" id="{605592FF-5401-4B30-97B0-995D8B186672}"/>
              </a:ext>
            </a:extLst>
          </p:cNvPr>
          <p:cNvCxnSpPr/>
          <p:nvPr/>
        </p:nvCxnSpPr>
        <p:spPr>
          <a:xfrm flipH="1">
            <a:off x="2632110" y="2571750"/>
            <a:ext cx="38100" cy="425225"/>
          </a:xfrm>
          <a:prstGeom prst="line">
            <a:avLst/>
          </a:prstGeom>
          <a:noFill/>
          <a:ln w="28575"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605592FF-5401-4B30-97B0-995D8B186672}"/>
              </a:ext>
            </a:extLst>
          </p:cNvPr>
          <p:cNvCxnSpPr/>
          <p:nvPr/>
        </p:nvCxnSpPr>
        <p:spPr>
          <a:xfrm flipH="1">
            <a:off x="4558435" y="2571749"/>
            <a:ext cx="38100" cy="425225"/>
          </a:xfrm>
          <a:prstGeom prst="line">
            <a:avLst/>
          </a:prstGeom>
          <a:noFill/>
          <a:ln w="28575" cap="flat" cmpd="sng" algn="ctr">
            <a:solidFill>
              <a:srgbClr val="FF0000"/>
            </a:solidFill>
            <a:prstDash val="solid"/>
          </a:ln>
          <a:effectLst/>
        </p:spPr>
      </p:cxnSp>
      <p:grpSp>
        <p:nvGrpSpPr>
          <p:cNvPr id="8" name="Group 7">
            <a:extLst>
              <a:ext uri="{FF2B5EF4-FFF2-40B4-BE49-F238E27FC236}">
                <a16:creationId xmlns:a16="http://schemas.microsoft.com/office/drawing/2014/main" id="{CF125B81-2C6E-4247-B839-9C43E8048CC9}"/>
              </a:ext>
            </a:extLst>
          </p:cNvPr>
          <p:cNvGrpSpPr/>
          <p:nvPr/>
        </p:nvGrpSpPr>
        <p:grpSpPr>
          <a:xfrm>
            <a:off x="6484760" y="2544084"/>
            <a:ext cx="98712" cy="425225"/>
            <a:chOff x="2225388" y="3725155"/>
            <a:chExt cx="98712" cy="425225"/>
          </a:xfrm>
        </p:grpSpPr>
        <p:cxnSp>
          <p:nvCxnSpPr>
            <p:cNvPr id="9" name="Straight Connector 8">
              <a:extLst>
                <a:ext uri="{FF2B5EF4-FFF2-40B4-BE49-F238E27FC236}">
                  <a16:creationId xmlns:a16="http://schemas.microsoft.com/office/drawing/2014/main" id="{39687086-D2B6-4E17-8409-7CECE5E04072}"/>
                </a:ext>
              </a:extLst>
            </p:cNvPr>
            <p:cNvCxnSpPr/>
            <p:nvPr/>
          </p:nvCxnSpPr>
          <p:spPr>
            <a:xfrm flipH="1">
              <a:off x="2225388" y="3725155"/>
              <a:ext cx="38100" cy="425225"/>
            </a:xfrm>
            <a:prstGeom prst="line">
              <a:avLst/>
            </a:prstGeom>
            <a:noFill/>
            <a:ln w="28575"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521DF00-789C-489E-903B-DF79DE0E5352}"/>
                </a:ext>
              </a:extLst>
            </p:cNvPr>
            <p:cNvCxnSpPr/>
            <p:nvPr/>
          </p:nvCxnSpPr>
          <p:spPr>
            <a:xfrm flipH="1">
              <a:off x="2286000" y="3725155"/>
              <a:ext cx="38100" cy="425225"/>
            </a:xfrm>
            <a:prstGeom prst="line">
              <a:avLst/>
            </a:prstGeom>
            <a:noFill/>
            <a:ln w="28575" cap="flat" cmpd="sng" algn="ctr">
              <a:solidFill>
                <a:srgbClr val="FF0000"/>
              </a:solidFill>
              <a:prstDash val="solid"/>
            </a:ln>
            <a:effectLst/>
          </p:spPr>
        </p:cxnSp>
      </p:grpSp>
      <p:cxnSp>
        <p:nvCxnSpPr>
          <p:cNvPr id="11" name="Straight Connector 10">
            <a:extLst>
              <a:ext uri="{FF2B5EF4-FFF2-40B4-BE49-F238E27FC236}">
                <a16:creationId xmlns:a16="http://schemas.microsoft.com/office/drawing/2014/main" id="{605592FF-5401-4B30-97B0-995D8B186672}"/>
              </a:ext>
            </a:extLst>
          </p:cNvPr>
          <p:cNvCxnSpPr/>
          <p:nvPr/>
        </p:nvCxnSpPr>
        <p:spPr>
          <a:xfrm flipH="1">
            <a:off x="8028384" y="1416407"/>
            <a:ext cx="38100" cy="425225"/>
          </a:xfrm>
          <a:prstGeom prst="line">
            <a:avLst/>
          </a:prstGeom>
          <a:noFill/>
          <a:ln w="28575" cap="flat" cmpd="sng" algn="ctr">
            <a:solidFill>
              <a:srgbClr val="FF0000"/>
            </a:solidFill>
            <a:prstDash val="solid"/>
          </a:ln>
          <a:effectLst/>
        </p:spPr>
      </p:cxnSp>
      <p:cxnSp>
        <p:nvCxnSpPr>
          <p:cNvPr id="12" name="Straight Connector 11">
            <a:extLst>
              <a:ext uri="{FF2B5EF4-FFF2-40B4-BE49-F238E27FC236}">
                <a16:creationId xmlns:a16="http://schemas.microsoft.com/office/drawing/2014/main" id="{605592FF-5401-4B30-97B0-995D8B186672}"/>
              </a:ext>
            </a:extLst>
          </p:cNvPr>
          <p:cNvCxnSpPr/>
          <p:nvPr/>
        </p:nvCxnSpPr>
        <p:spPr>
          <a:xfrm flipH="1">
            <a:off x="4139952" y="1995686"/>
            <a:ext cx="38100" cy="425225"/>
          </a:xfrm>
          <a:prstGeom prst="line">
            <a:avLst/>
          </a:prstGeom>
          <a:noFill/>
          <a:ln w="28575" cap="flat" cmpd="sng" algn="ctr">
            <a:solidFill>
              <a:srgbClr val="FF0000"/>
            </a:solidFill>
            <a:prstDash val="solid"/>
          </a:ln>
          <a:effectLst/>
        </p:spPr>
      </p:cxnSp>
    </p:spTree>
    <p:extLst>
      <p:ext uri="{BB962C8B-B14F-4D97-AF65-F5344CB8AC3E}">
        <p14:creationId xmlns:p14="http://schemas.microsoft.com/office/powerpoint/2010/main" val="190272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397" y="-223"/>
            <a:ext cx="9144793" cy="5143946"/>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2" y="-223"/>
            <a:ext cx="9048773" cy="5143946"/>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3847659" y="105785"/>
            <a:ext cx="1353429" cy="1499746"/>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397" y="4274780"/>
            <a:ext cx="9144793" cy="937341"/>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1863241" y="1567474"/>
            <a:ext cx="5322269" cy="2437088"/>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2266800" y="1472010"/>
            <a:ext cx="608129" cy="530398"/>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6784814" y="2689569"/>
            <a:ext cx="1623201" cy="1746656"/>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5576344" y="4385778"/>
            <a:ext cx="685859" cy="621846"/>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8409532" y="4595181"/>
            <a:ext cx="553260" cy="461812"/>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26904" y="3633776"/>
            <a:ext cx="1458595" cy="1508891"/>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024091" y="3542645"/>
            <a:ext cx="690432" cy="361220"/>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363396" y="312784"/>
            <a:ext cx="841321" cy="429806"/>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7248912" y="543691"/>
            <a:ext cx="695004" cy="3977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8311998" y="1352835"/>
            <a:ext cx="594412" cy="342930"/>
          </a:xfrm>
          <a:prstGeom prst="rect">
            <a:avLst/>
          </a:prstGeom>
          <a:noFill/>
          <a:ln>
            <a:noFill/>
          </a:ln>
        </p:spPr>
      </p:pic>
      <p:pic>
        <p:nvPicPr>
          <p:cNvPr id="19" name="Picture 18">
            <a:extLst>
              <a:ext uri="{FF2B5EF4-FFF2-40B4-BE49-F238E27FC236}">
                <a16:creationId xmlns:a16="http://schemas.microsoft.com/office/drawing/2014/main" id="{510DE518-CF63-40E0-9CDD-80A2EF555BD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83229" y="1901355"/>
            <a:ext cx="4492773" cy="1686264"/>
          </a:xfrm>
          <a:prstGeom prst="rect">
            <a:avLst/>
          </a:prstGeom>
        </p:spPr>
      </p:pic>
    </p:spTree>
    <p:extLst>
      <p:ext uri="{BB962C8B-B14F-4D97-AF65-F5344CB8AC3E}">
        <p14:creationId xmlns:p14="http://schemas.microsoft.com/office/powerpoint/2010/main" val="290750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07031-1F1F-49A4-80EB-DD6F758393C0}"/>
              </a:ext>
            </a:extLst>
          </p:cNvPr>
          <p:cNvSpPr txBox="1"/>
          <p:nvPr/>
        </p:nvSpPr>
        <p:spPr>
          <a:xfrm>
            <a:off x="3174475" y="30117"/>
            <a:ext cx="2795047" cy="461665"/>
          </a:xfrm>
          <a:prstGeom prst="rect">
            <a:avLst/>
          </a:prstGeom>
          <a:solidFill>
            <a:sysClr val="window" lastClr="FFFFFF"/>
          </a:solidFill>
        </p:spPr>
        <p:txBody>
          <a:bodyPr wrap="square" rtlCol="0">
            <a:spAutoFit/>
          </a:bodyPr>
          <a:lstStyle/>
          <a:p>
            <a:pPr marL="0" marR="0" lvl="0" indent="0" algn="ctr" defTabSz="913981"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B0F0"/>
                </a:solidFill>
                <a:effectLst/>
                <a:uLnTx/>
                <a:uFillTx/>
                <a:latin typeface="Averta Std CY" panose="00000500000000000000" pitchFamily="50" charset="0"/>
                <a:ea typeface="+mn-ea"/>
                <a:cs typeface="Times New Roman" pitchFamily="18" charset="0"/>
              </a:rPr>
              <a:t>Thư thăm bạn</a:t>
            </a:r>
            <a:endParaRPr kumimoji="0" lang="en-US" sz="2400" b="0" i="0" u="none" strike="noStrike" kern="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endParaRPr>
          </a:p>
        </p:txBody>
      </p:sp>
      <p:sp>
        <p:nvSpPr>
          <p:cNvPr id="6" name="TextBox 5"/>
          <p:cNvSpPr txBox="1"/>
          <p:nvPr/>
        </p:nvSpPr>
        <p:spPr>
          <a:xfrm>
            <a:off x="467544" y="532967"/>
            <a:ext cx="8208912" cy="47089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a:ln>
                  <a:noFill/>
                </a:ln>
                <a:solidFill>
                  <a:srgbClr val="000000"/>
                </a:solidFill>
                <a:effectLst/>
                <a:uLnTx/>
                <a:uFillTx/>
                <a:latin typeface="Arial "/>
                <a:ea typeface="+mn-ea"/>
                <a:cs typeface="+mn-cs"/>
              </a:rPr>
              <a:t>Hà Nội, ngày 02 tháng 12 năm 2022</a:t>
            </a:r>
            <a:endParaRPr kumimoji="0" lang="vi-VN"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Thu Vân xa nhớ! </a:t>
            </a:r>
            <a:endParaRPr kumimoji="0" lang="en-US"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
                <a:ea typeface="+mn-ea"/>
                <a:cs typeface="+mn-cs"/>
              </a:rPr>
              <a:t>       </a:t>
            </a:r>
            <a:r>
              <a:rPr kumimoji="0" lang="vi-VN" sz="2000" b="0" i="0" u="none" strike="noStrike" kern="1200" cap="none" spc="0" normalizeH="0" baseline="0" noProof="0">
                <a:ln>
                  <a:noFill/>
                </a:ln>
                <a:solidFill>
                  <a:srgbClr val="000000"/>
                </a:solidFill>
                <a:effectLst/>
                <a:uLnTx/>
                <a:uFillTx/>
                <a:latin typeface="Arial "/>
                <a:ea typeface="+mn-ea"/>
                <a:cs typeface="+mn-cs"/>
              </a:rPr>
              <a:t>Bạn và gia đình vẫn khoẻ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Mình đã quen với việc học ở Hà Nội. Thầy cô giáo và các bạn lớp mình rất thân thiện, dễ mến. Mỗi ngày, sau giờ học, chúng mình được tham gia nhiều hoạt động thú vị. Mình rất thích sinh hoạt Câu lạc bộ Em yêu Tiếng Việt và thường cùng các bạn kể chuyện, diễn kịch, đọc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Dù vậy, mình vẫn luôn nhớ Huế, nhớ dòng sông Hương hiền hoà, nhớ thầy cô và các bạn. Mùa hè này mình nhất định sẽ về thăm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Cho mình gửi lời hỏi thăm sức khoẻ cả nhà bạn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Mình chúc bạn luôn vui vẻ và đáng yêu</a:t>
            </a:r>
            <a:r>
              <a:rPr kumimoji="0" lang="en-US" sz="2000" b="0" i="0" u="none" strike="noStrike" kern="1200" cap="none" spc="0" normalizeH="0" baseline="0" noProof="0">
                <a:ln>
                  <a:noFill/>
                </a:ln>
                <a:solidFill>
                  <a:srgbClr val="000000"/>
                </a:solidFill>
                <a:effectLst/>
                <a:uLnTx/>
                <a:uFillTx/>
                <a:latin typeface="Arial "/>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
                <a:ea typeface="+mn-ea"/>
                <a:cs typeface="+mn-cs"/>
              </a:rPr>
              <a:t>                                                                           </a:t>
            </a:r>
            <a:r>
              <a:rPr kumimoji="0" lang="vi-VN" sz="2000" b="0" i="0" u="none" strike="noStrike" kern="1200" cap="none" spc="0" normalizeH="0" baseline="0" noProof="0">
                <a:ln>
                  <a:noFill/>
                </a:ln>
                <a:solidFill>
                  <a:srgbClr val="000000"/>
                </a:solidFill>
                <a:effectLst/>
                <a:uLnTx/>
                <a:uFillTx/>
                <a:latin typeface="Arial "/>
                <a:ea typeface="+mn-ea"/>
                <a:cs typeface="+mn-cs"/>
              </a:rPr>
              <a:t>Bạn thân</a:t>
            </a:r>
            <a:endParaRPr kumimoji="0" lang="en-US"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
                <a:ea typeface="+mn-ea"/>
                <a:cs typeface="+mn-cs"/>
              </a:rPr>
              <a:t>                                                                              </a:t>
            </a:r>
            <a:r>
              <a:rPr kumimoji="0" lang="vi-VN" sz="2000" b="0" i="1" u="none" strike="noStrike" kern="1200" cap="none" spc="0" normalizeH="0" baseline="0" noProof="0">
                <a:ln>
                  <a:noFill/>
                </a:ln>
                <a:solidFill>
                  <a:srgbClr val="000000"/>
                </a:solidFill>
                <a:effectLst/>
                <a:uLnTx/>
                <a:uFillTx/>
                <a:latin typeface="Arial "/>
                <a:ea typeface="+mn-ea"/>
                <a:cs typeface="+mn-cs"/>
              </a:rPr>
              <a:t>Uyên</a:t>
            </a:r>
            <a:endParaRPr kumimoji="0" lang="en-US"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
                <a:ea typeface="+mn-ea"/>
                <a:cs typeface="+mn-cs"/>
              </a:rPr>
              <a:t>                                                                          </a:t>
            </a:r>
            <a:r>
              <a:rPr kumimoji="0" lang="vi-VN" sz="2000" b="0" i="0" u="none" strike="noStrike" kern="1200" cap="none" spc="0" normalizeH="0" baseline="0" noProof="0">
                <a:ln>
                  <a:noFill/>
                </a:ln>
                <a:solidFill>
                  <a:srgbClr val="000000"/>
                </a:solidFill>
                <a:effectLst/>
                <a:uLnTx/>
                <a:uFillTx/>
                <a:latin typeface="Arial "/>
                <a:ea typeface="+mn-ea"/>
                <a:cs typeface="+mn-cs"/>
              </a:rPr>
              <a:t>Nhã Uyên</a:t>
            </a:r>
          </a:p>
        </p:txBody>
      </p:sp>
      <p:sp>
        <p:nvSpPr>
          <p:cNvPr id="7" name="Oval 6">
            <a:extLst>
              <a:ext uri="{FF2B5EF4-FFF2-40B4-BE49-F238E27FC236}">
                <a16:creationId xmlns:a16="http://schemas.microsoft.com/office/drawing/2014/main" id="{CA09D121-96C8-4583-8504-B5735C46AA2C}"/>
              </a:ext>
            </a:extLst>
          </p:cNvPr>
          <p:cNvSpPr/>
          <p:nvPr/>
        </p:nvSpPr>
        <p:spPr>
          <a:xfrm>
            <a:off x="3923928" y="469066"/>
            <a:ext cx="485617" cy="431704"/>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latin typeface="Calibri"/>
                <a:ea typeface="+mn-ea"/>
                <a:cs typeface="+mn-cs"/>
              </a:rPr>
              <a:t>1</a:t>
            </a:r>
          </a:p>
        </p:txBody>
      </p:sp>
      <p:cxnSp>
        <p:nvCxnSpPr>
          <p:cNvPr id="8" name="Straight Connector 7">
            <a:extLst>
              <a:ext uri="{FF2B5EF4-FFF2-40B4-BE49-F238E27FC236}">
                <a16:creationId xmlns:a16="http://schemas.microsoft.com/office/drawing/2014/main" id="{396918E7-8BEB-4D4D-9806-CAFE59E37E5E}"/>
              </a:ext>
            </a:extLst>
          </p:cNvPr>
          <p:cNvCxnSpPr/>
          <p:nvPr/>
        </p:nvCxnSpPr>
        <p:spPr>
          <a:xfrm flipH="1">
            <a:off x="4571998" y="1131590"/>
            <a:ext cx="144016" cy="3113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5DCC69A-71A8-48F7-840B-018D987419B2}"/>
              </a:ext>
            </a:extLst>
          </p:cNvPr>
          <p:cNvSpPr/>
          <p:nvPr/>
        </p:nvSpPr>
        <p:spPr>
          <a:xfrm>
            <a:off x="467545" y="1430266"/>
            <a:ext cx="432048" cy="415021"/>
          </a:xfrm>
          <a:prstGeom prst="ellipse">
            <a:avLst/>
          </a:prstGeom>
          <a:solidFill>
            <a:sysClr val="window" lastClr="FFFFFF"/>
          </a:solidFill>
          <a:ln w="12700" cap="flat" cmpd="sng" algn="ctr">
            <a:solidFill>
              <a:srgbClr val="0F943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latin typeface="Calibri"/>
                <a:ea typeface="+mn-ea"/>
                <a:cs typeface="+mn-cs"/>
              </a:rPr>
              <a:t>2</a:t>
            </a:r>
          </a:p>
        </p:txBody>
      </p:sp>
      <p:cxnSp>
        <p:nvCxnSpPr>
          <p:cNvPr id="10" name="Straight Connector 9">
            <a:extLst>
              <a:ext uri="{FF2B5EF4-FFF2-40B4-BE49-F238E27FC236}">
                <a16:creationId xmlns:a16="http://schemas.microsoft.com/office/drawing/2014/main" id="{FE133AEB-3414-4324-BC97-C88604C31990}"/>
              </a:ext>
            </a:extLst>
          </p:cNvPr>
          <p:cNvCxnSpPr/>
          <p:nvPr/>
        </p:nvCxnSpPr>
        <p:spPr>
          <a:xfrm flipH="1">
            <a:off x="8244408" y="3291830"/>
            <a:ext cx="195943" cy="359958"/>
          </a:xfrm>
          <a:prstGeom prst="line">
            <a:avLst/>
          </a:prstGeom>
          <a:noFill/>
          <a:ln w="38100" cap="flat" cmpd="sng" algn="ctr">
            <a:solidFill>
              <a:srgbClr val="FF0000"/>
            </a:solidFill>
            <a:prstDash val="solid"/>
            <a:miter lim="800000"/>
          </a:ln>
          <a:effectLst/>
        </p:spPr>
      </p:cxnSp>
      <p:sp>
        <p:nvSpPr>
          <p:cNvPr id="12" name="Oval 11">
            <a:extLst>
              <a:ext uri="{FF2B5EF4-FFF2-40B4-BE49-F238E27FC236}">
                <a16:creationId xmlns:a16="http://schemas.microsoft.com/office/drawing/2014/main" id="{02383342-FA20-479A-A018-123FE04D05C0}"/>
              </a:ext>
            </a:extLst>
          </p:cNvPr>
          <p:cNvSpPr/>
          <p:nvPr/>
        </p:nvSpPr>
        <p:spPr>
          <a:xfrm>
            <a:off x="683569" y="3625339"/>
            <a:ext cx="364271" cy="413351"/>
          </a:xfrm>
          <a:prstGeom prst="ellipse">
            <a:avLst/>
          </a:prstGeom>
          <a:noFill/>
          <a:ln w="12700" cap="flat" cmpd="sng" algn="ctr">
            <a:solidFill>
              <a:srgbClr val="0F943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latin typeface="Calibri"/>
                <a:ea typeface="+mn-ea"/>
                <a:cs typeface="+mn-cs"/>
              </a:rPr>
              <a:t>3</a:t>
            </a:r>
          </a:p>
        </p:txBody>
      </p:sp>
      <p:cxnSp>
        <p:nvCxnSpPr>
          <p:cNvPr id="13" name="Straight Connector 12">
            <a:extLst>
              <a:ext uri="{FF2B5EF4-FFF2-40B4-BE49-F238E27FC236}">
                <a16:creationId xmlns:a16="http://schemas.microsoft.com/office/drawing/2014/main" id="{5A8CB8CB-EBDE-4664-88D4-C7CBF123E3DF}"/>
              </a:ext>
            </a:extLst>
          </p:cNvPr>
          <p:cNvCxnSpPr/>
          <p:nvPr/>
        </p:nvCxnSpPr>
        <p:spPr>
          <a:xfrm flipH="1">
            <a:off x="6948264" y="4783542"/>
            <a:ext cx="195943" cy="359958"/>
          </a:xfrm>
          <a:prstGeom prst="line">
            <a:avLst/>
          </a:prstGeom>
          <a:noFill/>
          <a:ln w="38100" cap="flat" cmpd="sng" algn="ctr">
            <a:solidFill>
              <a:srgbClr val="FF0000"/>
            </a:solidFill>
            <a:prstDash val="solid"/>
            <a:miter lim="800000"/>
          </a:ln>
          <a:effectLst/>
        </p:spPr>
      </p:cxnSp>
      <p:sp>
        <p:nvSpPr>
          <p:cNvPr id="11" name="Rounded Rectangle 11">
            <a:extLst>
              <a:ext uri="{FF2B5EF4-FFF2-40B4-BE49-F238E27FC236}">
                <a16:creationId xmlns:a16="http://schemas.microsoft.com/office/drawing/2014/main" id="{FBFA5068-0486-4CA8-82E7-6EB3B9AA2110}"/>
              </a:ext>
            </a:extLst>
          </p:cNvPr>
          <p:cNvSpPr/>
          <p:nvPr/>
        </p:nvSpPr>
        <p:spPr>
          <a:xfrm>
            <a:off x="160139" y="33136"/>
            <a:ext cx="1478908" cy="659384"/>
          </a:xfrm>
          <a:prstGeom prst="roundRect">
            <a:avLst/>
          </a:prstGeom>
          <a:solidFill>
            <a:srgbClr val="D6BB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dirty="0">
                <a:solidFill>
                  <a:srgbClr val="000000"/>
                </a:solidFill>
                <a:latin typeface="Calibri" panose="020F0502020204030204" pitchFamily="34" charset="0"/>
                <a:cs typeface="Calibri" panose="020F0502020204030204" pitchFamily="34" charset="0"/>
              </a:rPr>
              <a:t>Từ nào em chưa hiểu?</a:t>
            </a:r>
            <a:endParaRPr lang="en-US" sz="20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73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 name="Rounded Rectangle 3">
            <a:extLst>
              <a:ext uri="{FF2B5EF4-FFF2-40B4-BE49-F238E27FC236}">
                <a16:creationId xmlns:a16="http://schemas.microsoft.com/office/drawing/2014/main" id="{18786087-A7D5-4BA3-8D54-8C400F4721FA}"/>
              </a:ext>
            </a:extLst>
          </p:cNvPr>
          <p:cNvSpPr/>
          <p:nvPr/>
        </p:nvSpPr>
        <p:spPr>
          <a:xfrm>
            <a:off x="1115616" y="1995686"/>
            <a:ext cx="7056784" cy="617895"/>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a:lnSpc>
                <a:spcPct val="107000"/>
              </a:lnSpc>
              <a:spcAft>
                <a:spcPts val="800"/>
              </a:spcAft>
            </a:pPr>
            <a:r>
              <a:rPr lang="nl-NL" sz="2800">
                <a:solidFill>
                  <a:srgbClr val="FF0000"/>
                </a:solidFill>
                <a:latin typeface="Arial "/>
                <a:ea typeface="Arial" panose="020B0604020202020204" pitchFamily="34" charset="0"/>
                <a:cs typeface="Times New Roman" panose="02020603050405020304" pitchFamily="18" charset="0"/>
              </a:rPr>
              <a:t>thân thiện : </a:t>
            </a:r>
            <a:r>
              <a:rPr lang="nl-NL" sz="2800">
                <a:solidFill>
                  <a:srgbClr val="0070C0"/>
                </a:solidFill>
                <a:latin typeface="Arial "/>
                <a:ea typeface="Arial" panose="020B0604020202020204" pitchFamily="34" charset="0"/>
                <a:cs typeface="Times New Roman" panose="02020603050405020304" pitchFamily="18" charset="0"/>
              </a:rPr>
              <a:t>tử tế và thiện cảm</a:t>
            </a:r>
            <a:endParaRPr lang="en-US" sz="2800">
              <a:solidFill>
                <a:srgbClr val="0070C0"/>
              </a:solidFill>
              <a:latin typeface="Arial "/>
              <a:ea typeface="Calibri" panose="020F0502020204030204" pitchFamily="34" charset="0"/>
              <a:cs typeface="Times New Roman" panose="02020603050405020304" pitchFamily="18" charset="0"/>
            </a:endParaRPr>
          </a:p>
        </p:txBody>
      </p:sp>
      <p:sp>
        <p:nvSpPr>
          <p:cNvPr id="7" name="Rounded Rectangle 3">
            <a:extLst>
              <a:ext uri="{FF2B5EF4-FFF2-40B4-BE49-F238E27FC236}">
                <a16:creationId xmlns:a16="http://schemas.microsoft.com/office/drawing/2014/main" id="{18786087-A7D5-4BA3-8D54-8C400F4721FA}"/>
              </a:ext>
            </a:extLst>
          </p:cNvPr>
          <p:cNvSpPr/>
          <p:nvPr/>
        </p:nvSpPr>
        <p:spPr>
          <a:xfrm>
            <a:off x="1115616" y="3075806"/>
            <a:ext cx="7056784" cy="698713"/>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a:lnSpc>
                <a:spcPct val="107000"/>
              </a:lnSpc>
              <a:spcAft>
                <a:spcPts val="800"/>
              </a:spcAft>
            </a:pPr>
            <a:r>
              <a:rPr lang="nl-NL" sz="2800">
                <a:solidFill>
                  <a:srgbClr val="FF0000"/>
                </a:solidFill>
                <a:latin typeface="Arial "/>
                <a:ea typeface="Arial" panose="020B0604020202020204" pitchFamily="34" charset="0"/>
                <a:cs typeface="Times New Roman" panose="02020603050405020304" pitchFamily="18" charset="0"/>
              </a:rPr>
              <a:t>hiền hoà: </a:t>
            </a:r>
            <a:r>
              <a:rPr lang="nl-NL" sz="2800">
                <a:solidFill>
                  <a:srgbClr val="0070C0"/>
                </a:solidFill>
                <a:latin typeface="Arial "/>
                <a:ea typeface="Arial" panose="020B0604020202020204" pitchFamily="34" charset="0"/>
                <a:cs typeface="Times New Roman" panose="02020603050405020304" pitchFamily="18" charset="0"/>
              </a:rPr>
              <a:t>hiền lành và ôn hoà</a:t>
            </a:r>
            <a:endParaRPr lang="en-US" sz="2800">
              <a:solidFill>
                <a:srgbClr val="0070C0"/>
              </a:solidFill>
              <a:latin typeface="Arial "/>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1E167F94-6319-40B4-9208-FD43F083B494}"/>
              </a:ext>
            </a:extLst>
          </p:cNvPr>
          <p:cNvGrpSpPr/>
          <p:nvPr/>
        </p:nvGrpSpPr>
        <p:grpSpPr>
          <a:xfrm>
            <a:off x="2679781" y="649857"/>
            <a:ext cx="4074495" cy="766015"/>
            <a:chOff x="3568352" y="2594608"/>
            <a:chExt cx="5760641" cy="1195255"/>
          </a:xfrm>
        </p:grpSpPr>
        <p:sp>
          <p:nvSpPr>
            <p:cNvPr id="6" name="Wave 5">
              <a:extLst>
                <a:ext uri="{FF2B5EF4-FFF2-40B4-BE49-F238E27FC236}">
                  <a16:creationId xmlns:a16="http://schemas.microsoft.com/office/drawing/2014/main" id="{8D638CCA-8E46-43B7-937C-3E660E531192}"/>
                </a:ext>
              </a:extLst>
            </p:cNvPr>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684024">
                <a:defRPr/>
              </a:pPr>
              <a:endParaRPr lang="en-US" sz="1425" kern="0">
                <a:solidFill>
                  <a:prstClr val="white"/>
                </a:solidFill>
                <a:latin typeface="Times New Roman" panose="02020603050405020304" pitchFamily="18" charset="0"/>
                <a:cs typeface="Times New Roman" panose="02020603050405020304" pitchFamily="18" charset="0"/>
              </a:endParaRPr>
            </a:p>
          </p:txBody>
        </p:sp>
        <p:sp>
          <p:nvSpPr>
            <p:cNvPr id="8" name="文本框 6">
              <a:extLst>
                <a:ext uri="{FF2B5EF4-FFF2-40B4-BE49-F238E27FC236}">
                  <a16:creationId xmlns:a16="http://schemas.microsoft.com/office/drawing/2014/main" id="{CD5BC204-EC93-42D5-AC63-F7AC37155E54}"/>
                </a:ext>
              </a:extLst>
            </p:cNvPr>
            <p:cNvSpPr txBox="1">
              <a:spLocks noChangeArrowheads="1"/>
            </p:cNvSpPr>
            <p:nvPr/>
          </p:nvSpPr>
          <p:spPr bwMode="auto">
            <a:xfrm rot="252585">
              <a:off x="4935905" y="2765362"/>
              <a:ext cx="2953538" cy="77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363132" fontAlgn="base">
                <a:spcBef>
                  <a:spcPct val="0"/>
                </a:spcBef>
                <a:spcAft>
                  <a:spcPct val="0"/>
                </a:spcAft>
                <a:defRPr/>
              </a:pPr>
              <a:r>
                <a:rPr lang="en-US" altLang="zh-CN" sz="2625" b="1" kern="0"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Giải</a:t>
              </a:r>
              <a:r>
                <a:rPr lang="en-US" altLang="zh-CN" sz="2625" b="1" kern="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2625" b="1" kern="0"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nghĩa</a:t>
              </a:r>
              <a:r>
                <a:rPr lang="en-US" altLang="zh-CN" sz="2625" b="1" kern="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từ</a:t>
              </a:r>
              <a:endParaRPr lang="zh-CN" altLang="en-US" sz="2625" b="1" kern="0"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Tree>
    <p:extLst>
      <p:ext uri="{BB962C8B-B14F-4D97-AF65-F5344CB8AC3E}">
        <p14:creationId xmlns:p14="http://schemas.microsoft.com/office/powerpoint/2010/main" val="2011592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1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1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E68AE-F99E-4DF3-94F2-9BD97233704F}"/>
              </a:ext>
            </a:extLst>
          </p:cNvPr>
          <p:cNvPicPr>
            <a:picLocks noChangeAspect="1"/>
          </p:cNvPicPr>
          <p:nvPr/>
        </p:nvPicPr>
        <p:blipFill rotWithShape="1">
          <a:blip r:embed="rId2">
            <a:extLst>
              <a:ext uri="{28A0092B-C50C-407E-A947-70E740481C1C}">
                <a14:useLocalDpi xmlns:a14="http://schemas.microsoft.com/office/drawing/2010/main" val="0"/>
              </a:ext>
            </a:extLst>
          </a:blip>
          <a:srcRect l="8975" t="4905" r="8114" b="60357"/>
          <a:stretch/>
        </p:blipFill>
        <p:spPr>
          <a:xfrm>
            <a:off x="136319" y="123478"/>
            <a:ext cx="8900177" cy="4812042"/>
          </a:xfrm>
          <a:prstGeom prst="rect">
            <a:avLst/>
          </a:prstGeom>
        </p:spPr>
      </p:pic>
      <p:sp>
        <p:nvSpPr>
          <p:cNvPr id="3" name="TextBox 2"/>
          <p:cNvSpPr txBox="1"/>
          <p:nvPr/>
        </p:nvSpPr>
        <p:spPr>
          <a:xfrm>
            <a:off x="971600" y="771550"/>
            <a:ext cx="7416824" cy="3724096"/>
          </a:xfrm>
          <a:prstGeom prst="rect">
            <a:avLst/>
          </a:prstGeom>
          <a:noFill/>
        </p:spPr>
        <p:txBody>
          <a:bodyPr wrap="square" rtlCol="0">
            <a:spAutoFit/>
          </a:bodyPr>
          <a:lstStyle/>
          <a:p>
            <a:pPr>
              <a:spcBef>
                <a:spcPts val="600"/>
              </a:spcBef>
              <a:spcAft>
                <a:spcPts val="600"/>
              </a:spcAft>
            </a:pPr>
            <a:r>
              <a:rPr lang="vi-VN" sz="2800">
                <a:solidFill>
                  <a:schemeClr val="tx1">
                    <a:lumMod val="75000"/>
                    <a:lumOff val="25000"/>
                  </a:schemeClr>
                </a:solidFill>
                <a:ea typeface="微软雅黑" panose="020B0503020204020204" pitchFamily="34" charset="-122"/>
              </a:rPr>
              <a:t>1. Bạn Nhã Uyên viết thư cho ai? Bạn xưng hô thế nào?</a:t>
            </a:r>
          </a:p>
          <a:p>
            <a:pPr>
              <a:spcBef>
                <a:spcPts val="600"/>
              </a:spcBef>
              <a:spcAft>
                <a:spcPts val="600"/>
              </a:spcAft>
            </a:pPr>
            <a:r>
              <a:rPr lang="vi-VN" sz="2800">
                <a:solidFill>
                  <a:schemeClr val="tx1">
                    <a:lumMod val="75000"/>
                    <a:lumOff val="25000"/>
                  </a:schemeClr>
                </a:solidFill>
                <a:ea typeface="微软雅黑" panose="020B0503020204020204" pitchFamily="34" charset="-122"/>
              </a:rPr>
              <a:t>2. Bạn Nhã Uyên hỏi thăm những gì?</a:t>
            </a:r>
          </a:p>
          <a:p>
            <a:pPr>
              <a:spcBef>
                <a:spcPts val="600"/>
              </a:spcBef>
              <a:spcAft>
                <a:spcPts val="600"/>
              </a:spcAft>
            </a:pPr>
            <a:r>
              <a:rPr lang="vi-VN" sz="2800">
                <a:solidFill>
                  <a:schemeClr val="tx1">
                    <a:lumMod val="75000"/>
                    <a:lumOff val="25000"/>
                  </a:schemeClr>
                </a:solidFill>
                <a:ea typeface="微软雅黑" panose="020B0503020204020204" pitchFamily="34" charset="-122"/>
              </a:rPr>
              <a:t>3. Bạn Nhã Uyên kể những gì?</a:t>
            </a:r>
          </a:p>
          <a:p>
            <a:pPr>
              <a:spcBef>
                <a:spcPts val="600"/>
              </a:spcBef>
              <a:spcAft>
                <a:spcPts val="600"/>
              </a:spcAft>
            </a:pPr>
            <a:r>
              <a:rPr lang="vi-VN" sz="2800">
                <a:solidFill>
                  <a:schemeClr val="tx1">
                    <a:lumMod val="75000"/>
                    <a:lumOff val="25000"/>
                  </a:schemeClr>
                </a:solidFill>
                <a:ea typeface="微软雅黑" panose="020B0503020204020204" pitchFamily="34" charset="-122"/>
              </a:rPr>
              <a:t>4. Phần cuối thư, bạn viết những gì?</a:t>
            </a:r>
          </a:p>
          <a:p>
            <a:pPr>
              <a:spcBef>
                <a:spcPts val="600"/>
              </a:spcBef>
              <a:spcAft>
                <a:spcPts val="600"/>
              </a:spcAft>
            </a:pPr>
            <a:r>
              <a:rPr lang="vi-VN" sz="2800">
                <a:solidFill>
                  <a:schemeClr val="tx1">
                    <a:lumMod val="75000"/>
                    <a:lumOff val="25000"/>
                  </a:schemeClr>
                </a:solidFill>
                <a:ea typeface="微软雅黑" panose="020B0503020204020204" pitchFamily="34" charset="-122"/>
              </a:rPr>
              <a:t>5. Theo em, tình cảm của Nhã Uyên với quê hương và bạn bè thế nào?</a:t>
            </a:r>
            <a:endParaRPr lang="vi-VN" sz="2800" dirty="0">
              <a:solidFill>
                <a:schemeClr val="tx1">
                  <a:lumMod val="75000"/>
                  <a:lumOff val="25000"/>
                </a:schemeClr>
              </a:solidFill>
              <a:ea typeface="微软雅黑" panose="020B0503020204020204" pitchFamily="34" charset="-122"/>
            </a:endParaRPr>
          </a:p>
        </p:txBody>
      </p:sp>
    </p:spTree>
    <p:extLst>
      <p:ext uri="{BB962C8B-B14F-4D97-AF65-F5344CB8AC3E}">
        <p14:creationId xmlns:p14="http://schemas.microsoft.com/office/powerpoint/2010/main" val="45556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E68AE-F99E-4DF3-94F2-9BD97233704F}"/>
              </a:ext>
            </a:extLst>
          </p:cNvPr>
          <p:cNvPicPr>
            <a:picLocks noChangeAspect="1"/>
          </p:cNvPicPr>
          <p:nvPr/>
        </p:nvPicPr>
        <p:blipFill rotWithShape="1">
          <a:blip r:embed="rId2">
            <a:extLst>
              <a:ext uri="{28A0092B-C50C-407E-A947-70E740481C1C}">
                <a14:useLocalDpi xmlns:a14="http://schemas.microsoft.com/office/drawing/2010/main" val="0"/>
              </a:ext>
            </a:extLst>
          </a:blip>
          <a:srcRect l="8975" t="4905" r="8114" b="60357"/>
          <a:stretch/>
        </p:blipFill>
        <p:spPr>
          <a:xfrm>
            <a:off x="136319" y="123478"/>
            <a:ext cx="8900177" cy="4812042"/>
          </a:xfrm>
          <a:prstGeom prst="rect">
            <a:avLst/>
          </a:prstGeom>
        </p:spPr>
      </p:pic>
      <p:sp>
        <p:nvSpPr>
          <p:cNvPr id="3" name="TextBox 2"/>
          <p:cNvSpPr txBox="1"/>
          <p:nvPr/>
        </p:nvSpPr>
        <p:spPr>
          <a:xfrm>
            <a:off x="971600" y="690541"/>
            <a:ext cx="74168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微软雅黑" panose="020B0503020204020204" pitchFamily="34" charset="-122"/>
                <a:cs typeface="+mn-cs"/>
              </a:rPr>
              <a:t>1. Bạn Nhã Uyên viết thư cho ai? Bạn xưng hô thế nào?</a:t>
            </a:r>
          </a:p>
        </p:txBody>
      </p:sp>
      <p:sp>
        <p:nvSpPr>
          <p:cNvPr id="4" name="TextBox 3"/>
          <p:cNvSpPr txBox="1"/>
          <p:nvPr/>
        </p:nvSpPr>
        <p:spPr>
          <a:xfrm>
            <a:off x="1166027" y="2335976"/>
            <a:ext cx="6840760" cy="954107"/>
          </a:xfrm>
          <a:prstGeom prst="rect">
            <a:avLst/>
          </a:prstGeom>
          <a:noFill/>
        </p:spPr>
        <p:txBody>
          <a:bodyPr wrap="square" rtlCol="0">
            <a:spAutoFit/>
          </a:bodyPr>
          <a:lstStyle/>
          <a:p>
            <a:r>
              <a:rPr lang="en-US" sz="2800">
                <a:solidFill>
                  <a:srgbClr val="FF0000"/>
                </a:solidFill>
                <a:latin typeface="Arial "/>
                <a:ea typeface="Arial" panose="020B0604020202020204" pitchFamily="34" charset="0"/>
              </a:rPr>
              <a:t>      Bạn Nhã Uyên viết thư cho Thu Vân, xưng "bạn với mình"</a:t>
            </a:r>
            <a:endParaRPr lang="en-US" sz="2800" dirty="0">
              <a:solidFill>
                <a:srgbClr val="FF0000"/>
              </a:solidFill>
              <a:latin typeface="Arial "/>
              <a:ea typeface="微软雅黑" panose="020B0503020204020204" pitchFamily="34" charset="-122"/>
            </a:endParaRPr>
          </a:p>
        </p:txBody>
      </p:sp>
    </p:spTree>
    <p:extLst>
      <p:ext uri="{BB962C8B-B14F-4D97-AF65-F5344CB8AC3E}">
        <p14:creationId xmlns:p14="http://schemas.microsoft.com/office/powerpoint/2010/main" val="268205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E68AE-F99E-4DF3-94F2-9BD97233704F}"/>
              </a:ext>
            </a:extLst>
          </p:cNvPr>
          <p:cNvPicPr>
            <a:picLocks noChangeAspect="1"/>
          </p:cNvPicPr>
          <p:nvPr/>
        </p:nvPicPr>
        <p:blipFill rotWithShape="1">
          <a:blip r:embed="rId2">
            <a:extLst>
              <a:ext uri="{28A0092B-C50C-407E-A947-70E740481C1C}">
                <a14:useLocalDpi xmlns:a14="http://schemas.microsoft.com/office/drawing/2010/main" val="0"/>
              </a:ext>
            </a:extLst>
          </a:blip>
          <a:srcRect l="8975" t="4905" r="8114" b="60357"/>
          <a:stretch/>
        </p:blipFill>
        <p:spPr>
          <a:xfrm>
            <a:off x="136319" y="123478"/>
            <a:ext cx="8900177" cy="4812042"/>
          </a:xfrm>
          <a:prstGeom prst="rect">
            <a:avLst/>
          </a:prstGeom>
        </p:spPr>
      </p:pic>
      <p:sp>
        <p:nvSpPr>
          <p:cNvPr id="3" name="TextBox 2"/>
          <p:cNvSpPr txBox="1"/>
          <p:nvPr/>
        </p:nvSpPr>
        <p:spPr>
          <a:xfrm>
            <a:off x="971600" y="771550"/>
            <a:ext cx="7416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微软雅黑" panose="020B0503020204020204" pitchFamily="34" charset="-122"/>
                <a:cs typeface="+mn-cs"/>
              </a:rPr>
              <a:t>2. Bạn Nhã Uyên hỏi thăm những gì?</a:t>
            </a:r>
          </a:p>
        </p:txBody>
      </p:sp>
      <p:sp>
        <p:nvSpPr>
          <p:cNvPr id="4" name="TextBox 3"/>
          <p:cNvSpPr txBox="1"/>
          <p:nvPr/>
        </p:nvSpPr>
        <p:spPr>
          <a:xfrm>
            <a:off x="1187624" y="1465788"/>
            <a:ext cx="6984776" cy="954107"/>
          </a:xfrm>
          <a:prstGeom prst="rect">
            <a:avLst/>
          </a:prstGeom>
          <a:noFill/>
        </p:spPr>
        <p:txBody>
          <a:bodyPr wrap="square" rtlCol="0">
            <a:spAutoFit/>
          </a:bodyPr>
          <a:lstStyle/>
          <a:p>
            <a:r>
              <a:rPr lang="en-US" sz="2800">
                <a:solidFill>
                  <a:srgbClr val="FF0000"/>
                </a:solidFill>
                <a:latin typeface="Arial "/>
                <a:ea typeface="Arial" panose="020B0604020202020204" pitchFamily="34" charset="0"/>
              </a:rPr>
              <a:t>Bạn Nhã Uyên hỏi thăm sức khỏe cả nhà Thu Vân.</a:t>
            </a:r>
            <a:endParaRPr lang="en-US" sz="2800" dirty="0">
              <a:solidFill>
                <a:srgbClr val="FF0000"/>
              </a:solidFill>
              <a:latin typeface="Arial "/>
              <a:ea typeface="微软雅黑" panose="020B0503020204020204" pitchFamily="34" charset="-122"/>
            </a:endParaRPr>
          </a:p>
        </p:txBody>
      </p:sp>
      <p:pic>
        <p:nvPicPr>
          <p:cNvPr id="1026" name="Picture 2" descr="https://zalo-file-dl3.zdn.vn/1a6bd2cb3c96d2c88b87/19779439205869538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36" t="72159" r="35612" b="4450"/>
          <a:stretch/>
        </p:blipFill>
        <p:spPr bwMode="auto">
          <a:xfrm>
            <a:off x="2987824" y="2419895"/>
            <a:ext cx="4608512" cy="237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40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E68AE-F99E-4DF3-94F2-9BD97233704F}"/>
              </a:ext>
            </a:extLst>
          </p:cNvPr>
          <p:cNvPicPr>
            <a:picLocks noChangeAspect="1"/>
          </p:cNvPicPr>
          <p:nvPr/>
        </p:nvPicPr>
        <p:blipFill rotWithShape="1">
          <a:blip r:embed="rId2">
            <a:extLst>
              <a:ext uri="{28A0092B-C50C-407E-A947-70E740481C1C}">
                <a14:useLocalDpi xmlns:a14="http://schemas.microsoft.com/office/drawing/2010/main" val="0"/>
              </a:ext>
            </a:extLst>
          </a:blip>
          <a:srcRect l="8975" t="4905" r="8114" b="60357"/>
          <a:stretch/>
        </p:blipFill>
        <p:spPr>
          <a:xfrm>
            <a:off x="136319" y="123478"/>
            <a:ext cx="8900177" cy="4812042"/>
          </a:xfrm>
          <a:prstGeom prst="rect">
            <a:avLst/>
          </a:prstGeom>
        </p:spPr>
      </p:pic>
      <p:sp>
        <p:nvSpPr>
          <p:cNvPr id="3" name="TextBox 2"/>
          <p:cNvSpPr txBox="1"/>
          <p:nvPr/>
        </p:nvSpPr>
        <p:spPr>
          <a:xfrm>
            <a:off x="539552" y="774462"/>
            <a:ext cx="7416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微软雅黑" panose="020B0503020204020204" pitchFamily="34" charset="-122"/>
                <a:cs typeface="+mn-cs"/>
              </a:rPr>
              <a:t>3. Bạn Nhã Uyên kể những gì?</a:t>
            </a:r>
          </a:p>
        </p:txBody>
      </p:sp>
      <p:sp>
        <p:nvSpPr>
          <p:cNvPr id="5" name="TextBox 4"/>
          <p:cNvSpPr txBox="1"/>
          <p:nvPr/>
        </p:nvSpPr>
        <p:spPr>
          <a:xfrm>
            <a:off x="755576" y="1482938"/>
            <a:ext cx="7920880" cy="2873735"/>
          </a:xfrm>
          <a:prstGeom prst="rect">
            <a:avLst/>
          </a:prstGeom>
          <a:noFill/>
        </p:spPr>
        <p:txBody>
          <a:bodyPr wrap="square" rtlCol="0">
            <a:spAutoFit/>
          </a:bodyPr>
          <a:lstStyle/>
          <a:p>
            <a:pPr>
              <a:lnSpc>
                <a:spcPct val="107000"/>
              </a:lnSpc>
              <a:spcAft>
                <a:spcPts val="800"/>
              </a:spcAft>
            </a:pPr>
            <a:r>
              <a:rPr lang="en-US" sz="2400">
                <a:solidFill>
                  <a:srgbClr val="FF0000"/>
                </a:solidFill>
                <a:latin typeface="Arial "/>
                <a:ea typeface="Arial" panose="020B0604020202020204" pitchFamily="34" charset="0"/>
                <a:cs typeface="Times New Roman" panose="02020603050405020304" pitchFamily="18" charset="0"/>
              </a:rPr>
              <a:t>Bạn Nhã Uyên kể:</a:t>
            </a:r>
            <a:endParaRPr lang="en-US" sz="2400">
              <a:solidFill>
                <a:srgbClr val="FF0000"/>
              </a:solidFill>
              <a:latin typeface="Arial "/>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2400">
                <a:solidFill>
                  <a:srgbClr val="FF0000"/>
                </a:solidFill>
                <a:latin typeface="Arial "/>
                <a:ea typeface="Arial" panose="020B0604020202020204" pitchFamily="34" charset="0"/>
                <a:cs typeface="Times New Roman" panose="02020603050405020304" pitchFamily="18" charset="0"/>
              </a:rPr>
              <a:t>Đã quen với việc học ở Hà Nội</a:t>
            </a:r>
            <a:endParaRPr lang="en-US" sz="2400">
              <a:solidFill>
                <a:srgbClr val="FF0000"/>
              </a:solidFill>
              <a:latin typeface="Arial "/>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2400">
                <a:solidFill>
                  <a:srgbClr val="FF0000"/>
                </a:solidFill>
                <a:latin typeface="Arial "/>
                <a:ea typeface="Arial" panose="020B0604020202020204" pitchFamily="34" charset="0"/>
                <a:cs typeface="Times New Roman" panose="02020603050405020304" pitchFamily="18" charset="0"/>
              </a:rPr>
              <a:t>Thầy cô giáo rất thân thiện, dễ mến</a:t>
            </a:r>
            <a:endParaRPr lang="en-US" sz="2400">
              <a:solidFill>
                <a:srgbClr val="FF0000"/>
              </a:solidFill>
              <a:latin typeface="Arial "/>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2400">
                <a:solidFill>
                  <a:srgbClr val="FF0000"/>
                </a:solidFill>
                <a:latin typeface="Arial "/>
                <a:ea typeface="Arial" panose="020B0604020202020204" pitchFamily="34" charset="0"/>
                <a:cs typeface="Times New Roman" panose="02020603050405020304" pitchFamily="18" charset="0"/>
              </a:rPr>
              <a:t>Thích sinh hoạt câu lạc bộ em yêu tiếng việt và thường cùng các bạn kể chuyện, diễn kịch, đọc thơ...</a:t>
            </a:r>
            <a:endParaRPr lang="en-US" sz="2400">
              <a:solidFill>
                <a:srgbClr val="FF0000"/>
              </a:solidFill>
              <a:latin typeface="Arial "/>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2400">
                <a:solidFill>
                  <a:srgbClr val="FF0000"/>
                </a:solidFill>
                <a:latin typeface="Arial "/>
                <a:ea typeface="Arial" panose="020B0604020202020204" pitchFamily="34" charset="0"/>
                <a:cs typeface="Times New Roman" panose="02020603050405020304" pitchFamily="18" charset="0"/>
              </a:rPr>
              <a:t>Như Huế, sống Hương , bạn bè và thầy cô </a:t>
            </a:r>
            <a:endParaRPr lang="en-US" sz="2400">
              <a:solidFill>
                <a:srgbClr val="FF0000"/>
              </a:solidFill>
              <a:latin typeface="Arial "/>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50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E68AE-F99E-4DF3-94F2-9BD97233704F}"/>
              </a:ext>
            </a:extLst>
          </p:cNvPr>
          <p:cNvPicPr>
            <a:picLocks noChangeAspect="1"/>
          </p:cNvPicPr>
          <p:nvPr/>
        </p:nvPicPr>
        <p:blipFill rotWithShape="1">
          <a:blip r:embed="rId2">
            <a:extLst>
              <a:ext uri="{28A0092B-C50C-407E-A947-70E740481C1C}">
                <a14:useLocalDpi xmlns:a14="http://schemas.microsoft.com/office/drawing/2010/main" val="0"/>
              </a:ext>
            </a:extLst>
          </a:blip>
          <a:srcRect l="8975" t="4905" r="8114" b="60357"/>
          <a:stretch/>
        </p:blipFill>
        <p:spPr>
          <a:xfrm>
            <a:off x="136319" y="123478"/>
            <a:ext cx="8900177" cy="4812042"/>
          </a:xfrm>
          <a:prstGeom prst="rect">
            <a:avLst/>
          </a:prstGeom>
        </p:spPr>
      </p:pic>
      <p:sp>
        <p:nvSpPr>
          <p:cNvPr id="3" name="TextBox 2"/>
          <p:cNvSpPr txBox="1"/>
          <p:nvPr/>
        </p:nvSpPr>
        <p:spPr>
          <a:xfrm>
            <a:off x="877995" y="1131590"/>
            <a:ext cx="7416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微软雅黑" panose="020B0503020204020204" pitchFamily="34" charset="-122"/>
                <a:cs typeface="+mn-cs"/>
              </a:rPr>
              <a:t>4. Phần cuối thư, bạn viết những gì?</a:t>
            </a:r>
          </a:p>
        </p:txBody>
      </p:sp>
      <p:sp>
        <p:nvSpPr>
          <p:cNvPr id="4" name="TextBox 3"/>
          <p:cNvSpPr txBox="1"/>
          <p:nvPr/>
        </p:nvSpPr>
        <p:spPr>
          <a:xfrm>
            <a:off x="575556" y="2100765"/>
            <a:ext cx="8208912" cy="1014380"/>
          </a:xfrm>
          <a:prstGeom prst="rect">
            <a:avLst/>
          </a:prstGeom>
          <a:noFill/>
        </p:spPr>
        <p:txBody>
          <a:bodyPr wrap="square" rtlCol="0">
            <a:spAutoFit/>
          </a:bodyPr>
          <a:lstStyle/>
          <a:p>
            <a:pPr>
              <a:lnSpc>
                <a:spcPct val="107000"/>
              </a:lnSpc>
              <a:spcAft>
                <a:spcPts val="800"/>
              </a:spcAft>
            </a:pPr>
            <a:r>
              <a:rPr lang="en-US" sz="2800">
                <a:solidFill>
                  <a:srgbClr val="FF0000"/>
                </a:solidFill>
                <a:latin typeface="Arial "/>
                <a:ea typeface="Arial" panose="020B0604020202020204" pitchFamily="34" charset="0"/>
                <a:cs typeface="Times New Roman" panose="02020603050405020304" pitchFamily="18" charset="0"/>
              </a:rPr>
              <a:t>   Phần cuối thư, bạn viết lời hỏi thăm sức khỏe gia đình và chúc Thu Vân luôn vui vẻ và đáng yêu.</a:t>
            </a:r>
            <a:endParaRPr lang="en-US" sz="2800">
              <a:solidFill>
                <a:srgbClr val="FF0000"/>
              </a:solidFill>
              <a:latin typeface="Arial "/>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028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E68AE-F99E-4DF3-94F2-9BD97233704F}"/>
              </a:ext>
            </a:extLst>
          </p:cNvPr>
          <p:cNvPicPr>
            <a:picLocks noChangeAspect="1"/>
          </p:cNvPicPr>
          <p:nvPr/>
        </p:nvPicPr>
        <p:blipFill rotWithShape="1">
          <a:blip r:embed="rId2">
            <a:extLst>
              <a:ext uri="{28A0092B-C50C-407E-A947-70E740481C1C}">
                <a14:useLocalDpi xmlns:a14="http://schemas.microsoft.com/office/drawing/2010/main" val="0"/>
              </a:ext>
            </a:extLst>
          </a:blip>
          <a:srcRect l="8975" t="4905" r="8114" b="60357"/>
          <a:stretch/>
        </p:blipFill>
        <p:spPr>
          <a:xfrm>
            <a:off x="136319" y="123478"/>
            <a:ext cx="8900177" cy="4812042"/>
          </a:xfrm>
          <a:prstGeom prst="rect">
            <a:avLst/>
          </a:prstGeom>
        </p:spPr>
      </p:pic>
      <p:sp>
        <p:nvSpPr>
          <p:cNvPr id="3" name="TextBox 2"/>
          <p:cNvSpPr txBox="1"/>
          <p:nvPr/>
        </p:nvSpPr>
        <p:spPr>
          <a:xfrm>
            <a:off x="971600" y="771550"/>
            <a:ext cx="74168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微软雅黑" panose="020B0503020204020204" pitchFamily="34" charset="-122"/>
                <a:cs typeface="+mn-cs"/>
              </a:rPr>
              <a:t>5. Theo em, tình cảm của Nhã Uyên với quê hương và bạn bè thế nào?</a:t>
            </a:r>
            <a:endParaRPr kumimoji="0" lang="vi-VN" sz="2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pitchFamily="34" charset="-122"/>
              <a:cs typeface="+mn-cs"/>
            </a:endParaRPr>
          </a:p>
        </p:txBody>
      </p:sp>
      <p:sp>
        <p:nvSpPr>
          <p:cNvPr id="4" name="TextBox 3"/>
          <p:cNvSpPr txBox="1"/>
          <p:nvPr/>
        </p:nvSpPr>
        <p:spPr>
          <a:xfrm>
            <a:off x="822715" y="2338790"/>
            <a:ext cx="7560840" cy="954107"/>
          </a:xfrm>
          <a:prstGeom prst="rect">
            <a:avLst/>
          </a:prstGeom>
          <a:noFill/>
        </p:spPr>
        <p:txBody>
          <a:bodyPr wrap="square" rtlCol="0">
            <a:spAutoFit/>
          </a:bodyPr>
          <a:lstStyle/>
          <a:p>
            <a:r>
              <a:rPr lang="en-US" sz="2800">
                <a:solidFill>
                  <a:srgbClr val="FF0000"/>
                </a:solidFill>
                <a:latin typeface="Arial "/>
                <a:ea typeface="Arial" panose="020B0604020202020204" pitchFamily="34" charset="0"/>
              </a:rPr>
              <a:t>      Theo em, tình cảm của Nhã Uyên với quê hương và bạn bè: sâu đậm và thấm thiết.</a:t>
            </a:r>
            <a:endParaRPr lang="en-US" sz="2800" dirty="0">
              <a:solidFill>
                <a:srgbClr val="FF0000"/>
              </a:solidFill>
              <a:latin typeface="Arial "/>
              <a:ea typeface="微软雅黑" panose="020B0503020204020204" pitchFamily="34" charset="-122"/>
            </a:endParaRPr>
          </a:p>
        </p:txBody>
      </p:sp>
    </p:spTree>
    <p:extLst>
      <p:ext uri="{BB962C8B-B14F-4D97-AF65-F5344CB8AC3E}">
        <p14:creationId xmlns:p14="http://schemas.microsoft.com/office/powerpoint/2010/main" val="4137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555526"/>
            <a:ext cx="5079910" cy="3891594"/>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74755"/>
            <a:ext cx="4565018" cy="261343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264" y="318672"/>
            <a:ext cx="2884576" cy="2884576"/>
          </a:xfrm>
          <a:prstGeom prst="rect">
            <a:avLst/>
          </a:prstGeom>
        </p:spPr>
      </p:pic>
      <p:pic>
        <p:nvPicPr>
          <p:cNvPr id="7" name="Google Shape;126;p2">
            <a:extLst>
              <a:ext uri="{FF2B5EF4-FFF2-40B4-BE49-F238E27FC236}">
                <a16:creationId xmlns:a16="http://schemas.microsoft.com/office/drawing/2014/main" id="{07F070ED-9682-4EBA-B0A9-F737DE9D334C}"/>
              </a:ext>
            </a:extLst>
          </p:cNvPr>
          <p:cNvPicPr preferRelativeResize="0"/>
          <p:nvPr/>
        </p:nvPicPr>
        <p:blipFill rotWithShape="1">
          <a:blip r:embed="rId6">
            <a:alphaModFix/>
          </a:blip>
          <a:srcRect/>
          <a:stretch/>
        </p:blipFill>
        <p:spPr>
          <a:xfrm>
            <a:off x="3635896" y="1851670"/>
            <a:ext cx="3748722" cy="1197764"/>
          </a:xfrm>
          <a:prstGeom prst="rect">
            <a:avLst/>
          </a:prstGeom>
          <a:noFill/>
          <a:ln>
            <a:noFill/>
          </a:ln>
        </p:spPr>
      </p:pic>
    </p:spTree>
    <p:extLst>
      <p:ext uri="{BB962C8B-B14F-4D97-AF65-F5344CB8AC3E}">
        <p14:creationId xmlns:p14="http://schemas.microsoft.com/office/powerpoint/2010/main" val="7064024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0" y="0"/>
            <a:ext cx="9144000" cy="5092030"/>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rta Std CY" panose="00000500000000000000" pitchFamily="50" charset="0"/>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45028" y="152400"/>
              <a:ext cx="9021318" cy="4867622"/>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rta Std CY" panose="00000500000000000000" pitchFamily="50" charset="0"/>
              </a:endParaRPr>
            </a:p>
          </p:txBody>
        </p:sp>
      </p:grpSp>
      <p:pic>
        <p:nvPicPr>
          <p:cNvPr id="28" name="图片 3">
            <a:extLst>
              <a:ext uri="{FF2B5EF4-FFF2-40B4-BE49-F238E27FC236}">
                <a16:creationId xmlns:a16="http://schemas.microsoft.com/office/drawing/2014/main" id="{6DCBCF98-AC83-4F82-B884-3897AE93D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26" y="0"/>
            <a:ext cx="8349042" cy="5056026"/>
          </a:xfrm>
          <a:prstGeom prst="rect">
            <a:avLst/>
          </a:prstGeom>
        </p:spPr>
      </p:pic>
      <p:sp>
        <p:nvSpPr>
          <p:cNvPr id="29" name="Rounded Rectangle 3">
            <a:extLst>
              <a:ext uri="{FF2B5EF4-FFF2-40B4-BE49-F238E27FC236}">
                <a16:creationId xmlns:a16="http://schemas.microsoft.com/office/drawing/2014/main" id="{267DDE70-B3A7-465D-97C3-8E7ABD294F8B}"/>
              </a:ext>
            </a:extLst>
          </p:cNvPr>
          <p:cNvSpPr/>
          <p:nvPr/>
        </p:nvSpPr>
        <p:spPr>
          <a:xfrm>
            <a:off x="1445703" y="1203598"/>
            <a:ext cx="5669868" cy="2179056"/>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07000"/>
              </a:lnSpc>
              <a:spcAft>
                <a:spcPts val="800"/>
              </a:spcAft>
              <a:tabLst>
                <a:tab pos="2009775" algn="l"/>
              </a:tabLst>
            </a:pPr>
            <a:r>
              <a:rPr lang="nl-NL"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 Nhã Uyên viết thư cho bạn Thu Vân để hỏi thăm và kể về việc học tập của mình ở trường mới.</a:t>
            </a:r>
            <a:endParaRPr lang="en-US" sz="2400">
              <a:solidFill>
                <a:srgbClr val="000000"/>
              </a:solidFill>
              <a:latin typeface="HP001 4 hàng" panose="020B0603050302020204" pitchFamily="34" charset="0"/>
              <a:ea typeface="Calibri" panose="020F0502020204030204" pitchFamily="34" charset="0"/>
              <a:cs typeface="Times New Roman" panose="02020603050405020304" pitchFamily="18" charset="0"/>
            </a:endParaRPr>
          </a:p>
        </p:txBody>
      </p:sp>
      <p:sp>
        <p:nvSpPr>
          <p:cNvPr id="9" name="Rounded Rectangle 3">
            <a:extLst>
              <a:ext uri="{FF2B5EF4-FFF2-40B4-BE49-F238E27FC236}">
                <a16:creationId xmlns:a16="http://schemas.microsoft.com/office/drawing/2014/main" id="{EB1C5731-BADC-41BC-9FBB-49DA0DE8D9D8}"/>
              </a:ext>
            </a:extLst>
          </p:cNvPr>
          <p:cNvSpPr/>
          <p:nvPr/>
        </p:nvSpPr>
        <p:spPr>
          <a:xfrm>
            <a:off x="1868369" y="346558"/>
            <a:ext cx="4824536" cy="2179056"/>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err="1">
                <a:solidFill>
                  <a:srgbClr val="FF0000"/>
                </a:solidFill>
                <a:latin typeface="Averta Std CY" panose="00000500000000000000" pitchFamily="50" charset="0"/>
                <a:cs typeface="Calibri" panose="020F0502020204030204" pitchFamily="34" charset="0"/>
              </a:rPr>
              <a:t>Nội</a:t>
            </a:r>
            <a:r>
              <a:rPr lang="en-US" sz="2800" dirty="0">
                <a:solidFill>
                  <a:srgbClr val="FF0000"/>
                </a:solidFill>
                <a:latin typeface="Averta Std CY" panose="00000500000000000000" pitchFamily="50" charset="0"/>
                <a:cs typeface="Calibri" panose="020F0502020204030204" pitchFamily="34" charset="0"/>
              </a:rPr>
              <a:t> dung </a:t>
            </a:r>
            <a:r>
              <a:rPr lang="en-US" sz="2800" dirty="0" err="1">
                <a:solidFill>
                  <a:srgbClr val="FF0000"/>
                </a:solidFill>
                <a:latin typeface="Averta Std CY" panose="00000500000000000000" pitchFamily="50" charset="0"/>
                <a:cs typeface="Calibri" panose="020F0502020204030204" pitchFamily="34" charset="0"/>
              </a:rPr>
              <a:t>bài</a:t>
            </a:r>
            <a:r>
              <a:rPr lang="en-US" sz="2800" dirty="0">
                <a:solidFill>
                  <a:srgbClr val="FF0000"/>
                </a:solidFill>
                <a:latin typeface="Averta Std CY" panose="00000500000000000000" pitchFamily="50" charset="0"/>
                <a:cs typeface="Calibri" panose="020F0502020204030204" pitchFamily="34" charset="0"/>
              </a:rPr>
              <a:t> </a:t>
            </a:r>
            <a:r>
              <a:rPr lang="en-US" sz="2800" dirty="0" err="1">
                <a:solidFill>
                  <a:srgbClr val="FF0000"/>
                </a:solidFill>
                <a:latin typeface="Averta Std CY" panose="00000500000000000000" pitchFamily="50" charset="0"/>
                <a:cs typeface="Calibri" panose="020F0502020204030204" pitchFamily="34" charset="0"/>
              </a:rPr>
              <a:t>đọc</a:t>
            </a:r>
            <a:endParaRPr lang="vi-VN" sz="2800" dirty="0">
              <a:solidFill>
                <a:srgbClr val="FF0000"/>
              </a:solidFill>
              <a:latin typeface="Averta Std CY" panose="00000500000000000000" pitchFamily="50" charset="0"/>
              <a:cs typeface="Calibri" panose="020F0502020204030204" pitchFamily="34" charset="0"/>
            </a:endParaRPr>
          </a:p>
          <a:p>
            <a:pPr algn="ctr"/>
            <a:endParaRPr lang="en-US" sz="2800" dirty="0">
              <a:solidFill>
                <a:srgbClr val="FF0000"/>
              </a:solidFill>
              <a:latin typeface="Averta Std CY" panose="00000500000000000000" pitchFamily="50" charset="0"/>
              <a:cs typeface="Calibri" panose="020F0502020204030204" pitchFamily="34" charset="0"/>
            </a:endParaRPr>
          </a:p>
        </p:txBody>
      </p:sp>
    </p:spTree>
    <p:extLst>
      <p:ext uri="{BB962C8B-B14F-4D97-AF65-F5344CB8AC3E}">
        <p14:creationId xmlns:p14="http://schemas.microsoft.com/office/powerpoint/2010/main" val="592837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6" presetClass="entr" presetSubtype="37"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outVertical)">
                                      <p:cBhvr>
                                        <p:cTn id="12" dur="1100"/>
                                        <p:tgtEl>
                                          <p:spTgt spid="29"/>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1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397" y="-223"/>
            <a:ext cx="9144793" cy="5143946"/>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2" y="-223"/>
            <a:ext cx="9048773" cy="5143946"/>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3847659" y="105785"/>
            <a:ext cx="1353429" cy="1499746"/>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397" y="4274780"/>
            <a:ext cx="9144793" cy="937341"/>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1863241" y="1567474"/>
            <a:ext cx="5322269" cy="2437088"/>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2266800" y="1472010"/>
            <a:ext cx="608129" cy="530398"/>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6784814" y="2689569"/>
            <a:ext cx="1623201" cy="1746656"/>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5576344" y="4385778"/>
            <a:ext cx="685859" cy="621846"/>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8409532" y="4595181"/>
            <a:ext cx="553260" cy="461812"/>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26904" y="3633776"/>
            <a:ext cx="1458595" cy="1508891"/>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024091" y="3542645"/>
            <a:ext cx="690432" cy="361220"/>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363396" y="312784"/>
            <a:ext cx="841321" cy="429806"/>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7248912" y="543691"/>
            <a:ext cx="695004" cy="3977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8311998" y="1352835"/>
            <a:ext cx="594412" cy="342930"/>
          </a:xfrm>
          <a:prstGeom prst="rect">
            <a:avLst/>
          </a:prstGeom>
          <a:noFill/>
          <a:ln>
            <a:noFill/>
          </a:ln>
        </p:spPr>
      </p:pic>
      <p:pic>
        <p:nvPicPr>
          <p:cNvPr id="3" name="Picture 2" descr="Text&#10;&#10;Description automatically generated">
            <a:extLst>
              <a:ext uri="{FF2B5EF4-FFF2-40B4-BE49-F238E27FC236}">
                <a16:creationId xmlns:a16="http://schemas.microsoft.com/office/drawing/2014/main" id="{58C820FE-13D5-410C-A12F-8F6830D70D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17449" y="2095210"/>
            <a:ext cx="4813847" cy="1327173"/>
          </a:xfrm>
          <a:prstGeom prst="rect">
            <a:avLst/>
          </a:prstGeom>
        </p:spPr>
      </p:pic>
    </p:spTree>
    <p:extLst>
      <p:ext uri="{BB962C8B-B14F-4D97-AF65-F5344CB8AC3E}">
        <p14:creationId xmlns:p14="http://schemas.microsoft.com/office/powerpoint/2010/main" val="386268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AC8B664-A200-4004-88CA-88D447C307FD}"/>
              </a:ext>
            </a:extLst>
          </p:cNvPr>
          <p:cNvPicPr>
            <a:picLocks noChangeAspect="1"/>
          </p:cNvPicPr>
          <p:nvPr/>
        </p:nvPicPr>
        <p:blipFill>
          <a:blip r:embed="rId2"/>
          <a:stretch>
            <a:fillRect/>
          </a:stretch>
        </p:blipFill>
        <p:spPr>
          <a:xfrm>
            <a:off x="8100392" y="3815577"/>
            <a:ext cx="1216271" cy="1337750"/>
          </a:xfrm>
          <a:prstGeom prst="rect">
            <a:avLst/>
          </a:prstGeom>
        </p:spPr>
      </p:pic>
      <p:sp>
        <p:nvSpPr>
          <p:cNvPr id="7" name="文本框 18">
            <a:extLst>
              <a:ext uri="{FF2B5EF4-FFF2-40B4-BE49-F238E27FC236}">
                <a16:creationId xmlns:a16="http://schemas.microsoft.com/office/drawing/2014/main" id="{811B1D69-A55F-4AD5-98FB-A6FD60859098}"/>
              </a:ext>
            </a:extLst>
          </p:cNvPr>
          <p:cNvSpPr txBox="1"/>
          <p:nvPr/>
        </p:nvSpPr>
        <p:spPr>
          <a:xfrm>
            <a:off x="539552" y="411510"/>
            <a:ext cx="8015829" cy="1846659"/>
          </a:xfrm>
          <a:prstGeom prst="rect">
            <a:avLst/>
          </a:prstGeom>
          <a:noFill/>
        </p:spPr>
        <p:txBody>
          <a:bodyPr wrap="square" rtlCol="0">
            <a:spAutoFit/>
          </a:bodyPr>
          <a:lstStyle/>
          <a:p>
            <a:pPr algn="ctr" defTabSz="914378"/>
            <a:r>
              <a:rPr lang="en-US" altLang="zh-CN" sz="380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Em</a:t>
            </a:r>
            <a:r>
              <a:rPr lang="en-US" altLang="zh-CN" sz="380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hãy nêu nội dung bài đọc</a:t>
            </a:r>
          </a:p>
          <a:p>
            <a:pPr algn="ctr" defTabSz="914378"/>
            <a:r>
              <a:rPr lang="en-US" altLang="zh-CN" sz="380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“Thư thăm bạn”</a:t>
            </a:r>
            <a:endParaRPr lang="en-US" altLang="zh-CN" sz="3800"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endParaRPr>
          </a:p>
          <a:p>
            <a:pPr algn="ctr" defTabSz="914378"/>
            <a:endParaRPr lang="zh-CN" altLang="en-US" sz="3800"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8" name="Rounded Rectangle 3">
            <a:extLst>
              <a:ext uri="{FF2B5EF4-FFF2-40B4-BE49-F238E27FC236}">
                <a16:creationId xmlns:a16="http://schemas.microsoft.com/office/drawing/2014/main" id="{267DDE70-B3A7-465D-97C3-8E7ABD294F8B}"/>
              </a:ext>
            </a:extLst>
          </p:cNvPr>
          <p:cNvSpPr/>
          <p:nvPr/>
        </p:nvSpPr>
        <p:spPr>
          <a:xfrm>
            <a:off x="827584" y="1626247"/>
            <a:ext cx="7727797" cy="2179056"/>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07000"/>
              </a:lnSpc>
              <a:spcAft>
                <a:spcPts val="800"/>
              </a:spcAft>
              <a:tabLst>
                <a:tab pos="2009775" algn="l"/>
              </a:tabLst>
            </a:pPr>
            <a:r>
              <a:rPr lang="nl-NL" sz="32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Bạn Nhã Uyên viết thư cho bạn Thu Vân để hỏi thăm và kể về việc học tập của mình ở trường mới.</a:t>
            </a:r>
            <a:endParaRPr lang="en-US" sz="3200">
              <a:solidFill>
                <a:srgbClr val="0070C0"/>
              </a:solidFill>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821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11510"/>
            <a:ext cx="8424936" cy="882678"/>
          </a:xfrm>
          <a:prstGeom prst="rect">
            <a:avLst/>
          </a:prstGeom>
          <a:noFill/>
        </p:spPr>
        <p:txBody>
          <a:bodyPr wrap="square" rtlCol="0">
            <a:spAutoFit/>
          </a:bodyPr>
          <a:lstStyle/>
          <a:p>
            <a:pPr>
              <a:lnSpc>
                <a:spcPct val="107000"/>
              </a:lnSpc>
              <a:spcAft>
                <a:spcPts val="800"/>
              </a:spcAft>
            </a:pPr>
            <a:r>
              <a:rPr lang="en-US" sz="2400">
                <a:solidFill>
                  <a:srgbClr val="FF0000"/>
                </a:solidFill>
                <a:latin typeface="Arial "/>
                <a:ea typeface="Calibri" panose="020F0502020204030204" pitchFamily="34" charset="0"/>
                <a:cs typeface="Times New Roman" panose="02020603050405020304" pitchFamily="18" charset="0"/>
              </a:rPr>
              <a:t>      Giọng đọc bài: rõ ràng, rành mạch, nhấn giọng ở những từ ngữ quan trọng: lời xưng hô, từ để hỏi, để kể,...</a:t>
            </a:r>
          </a:p>
        </p:txBody>
      </p:sp>
      <p:sp>
        <p:nvSpPr>
          <p:cNvPr id="3" name="TextBox 2"/>
          <p:cNvSpPr txBox="1"/>
          <p:nvPr/>
        </p:nvSpPr>
        <p:spPr>
          <a:xfrm>
            <a:off x="464298" y="1303021"/>
            <a:ext cx="8352928" cy="3539430"/>
          </a:xfrm>
          <a:prstGeom prst="rect">
            <a:avLst/>
          </a:prstGeom>
          <a:noFill/>
        </p:spPr>
        <p:txBody>
          <a:bodyPr wrap="square" rtlCol="0">
            <a:spAutoFit/>
          </a:bodyPr>
          <a:lstStyle/>
          <a:p>
            <a:pPr lvl="0" algn="just">
              <a:defRPr/>
            </a:pPr>
            <a:r>
              <a:rPr lang="vi-VN" sz="2800">
                <a:solidFill>
                  <a:srgbClr val="0070C0"/>
                </a:solidFill>
                <a:latin typeface="Arial "/>
              </a:rPr>
              <a:t> </a:t>
            </a:r>
            <a:r>
              <a:rPr lang="en-US" sz="2800">
                <a:solidFill>
                  <a:srgbClr val="0070C0"/>
                </a:solidFill>
                <a:latin typeface="Arial "/>
              </a:rPr>
              <a:t>      </a:t>
            </a:r>
            <a:r>
              <a:rPr lang="vi-VN" sz="2800">
                <a:solidFill>
                  <a:srgbClr val="0070C0"/>
                </a:solidFill>
                <a:latin typeface="Arial "/>
              </a:rPr>
              <a:t>Thu Vân xa nhớ! </a:t>
            </a:r>
            <a:endParaRPr lang="en-US" sz="2800">
              <a:solidFill>
                <a:srgbClr val="0070C0"/>
              </a:solidFill>
              <a:latin typeface="Arial "/>
            </a:endParaRPr>
          </a:p>
          <a:p>
            <a:pPr lvl="0" algn="just">
              <a:defRPr/>
            </a:pPr>
            <a:r>
              <a:rPr lang="en-US" sz="2800">
                <a:solidFill>
                  <a:srgbClr val="0070C0"/>
                </a:solidFill>
                <a:latin typeface="Arial "/>
              </a:rPr>
              <a:t>       </a:t>
            </a:r>
            <a:r>
              <a:rPr lang="vi-VN" sz="2800">
                <a:solidFill>
                  <a:srgbClr val="0070C0"/>
                </a:solidFill>
                <a:latin typeface="Arial "/>
              </a:rPr>
              <a:t>Bạn và gia đình vẫn khoẻ chứ?</a:t>
            </a:r>
          </a:p>
          <a:p>
            <a:pPr lvl="0" algn="just">
              <a:defRPr/>
            </a:pPr>
            <a:r>
              <a:rPr lang="vi-VN" sz="2800">
                <a:solidFill>
                  <a:srgbClr val="0070C0"/>
                </a:solidFill>
                <a:latin typeface="Arial "/>
              </a:rPr>
              <a:t>      Mình đã quen với việc học ở Hà Nội. Thầy cô giáo và các bạn lớp mình rất thân thiện, dễ mến. Mỗi ngày, sau giờ học, chúng mình được tham gia nhiều hoạt động thú vị. Mình rất thích sinh hoạt Câu lạc bộ Em yêu Tiếng Việt và thường cùng các bạn kể chuyện, diễn kịch, đọc thơ,...</a:t>
            </a:r>
          </a:p>
        </p:txBody>
      </p:sp>
    </p:spTree>
    <p:extLst>
      <p:ext uri="{BB962C8B-B14F-4D97-AF65-F5344CB8AC3E}">
        <p14:creationId xmlns:p14="http://schemas.microsoft.com/office/powerpoint/2010/main" val="360813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3F4908-63B7-4E49-9F36-CF8736C9A9E4}"/>
              </a:ext>
            </a:extLst>
          </p:cNvPr>
          <p:cNvSpPr/>
          <p:nvPr/>
        </p:nvSpPr>
        <p:spPr>
          <a:xfrm>
            <a:off x="1789170" y="622122"/>
            <a:ext cx="5834424" cy="584775"/>
          </a:xfrm>
          <a:prstGeom prst="rect">
            <a:avLst/>
          </a:prstGeom>
        </p:spPr>
        <p:txBody>
          <a:bodyPr wrap="square">
            <a:spAutoFit/>
          </a:bodyPr>
          <a:lstStyle/>
          <a:p>
            <a:pPr algn="ctr" defTabSz="914378">
              <a:defRPr/>
            </a:pPr>
            <a:r>
              <a:rPr lang="en-US" altLang="zh-CN" sz="3200" b="1" kern="0" dirty="0" err="1">
                <a:solidFill>
                  <a:prstClr val="black"/>
                </a:solidFill>
                <a:latin typeface="VNI-Avo" pitchFamily="2" charset="0"/>
                <a:ea typeface="inpin heiti" charset="-122"/>
                <a:cs typeface="Times New Roman" panose="02020603050405020304" pitchFamily="18" charset="0"/>
              </a:rPr>
              <a:t>Luyeän</a:t>
            </a:r>
            <a:r>
              <a:rPr lang="en-US" altLang="zh-CN" sz="3200" b="1" kern="0" dirty="0">
                <a:solidFill>
                  <a:prstClr val="black"/>
                </a:solidFill>
                <a:latin typeface="VNI-Avo" pitchFamily="2" charset="0"/>
                <a:ea typeface="inpin heiti" charset="-122"/>
                <a:cs typeface="Times New Roman" panose="02020603050405020304" pitchFamily="18" charset="0"/>
              </a:rPr>
              <a:t> </a:t>
            </a:r>
            <a:r>
              <a:rPr lang="en-US" altLang="zh-CN" sz="3200" b="1" kern="0" dirty="0" err="1">
                <a:solidFill>
                  <a:prstClr val="black"/>
                </a:solidFill>
                <a:latin typeface="VNI-Avo" pitchFamily="2" charset="0"/>
                <a:ea typeface="inpin heiti" charset="-122"/>
                <a:cs typeface="Times New Roman" panose="02020603050405020304" pitchFamily="18" charset="0"/>
              </a:rPr>
              <a:t>ñoïc</a:t>
            </a:r>
            <a:r>
              <a:rPr lang="en-US" altLang="zh-CN" sz="3200" b="1" kern="0" dirty="0">
                <a:solidFill>
                  <a:prstClr val="black"/>
                </a:solidFill>
                <a:latin typeface="VNI-Avo" pitchFamily="2" charset="0"/>
                <a:ea typeface="inpin heiti" charset="-122"/>
                <a:cs typeface="Times New Roman" panose="02020603050405020304" pitchFamily="18" charset="0"/>
              </a:rPr>
              <a:t> </a:t>
            </a:r>
            <a:r>
              <a:rPr lang="en-US" altLang="zh-CN" sz="3200" b="1" kern="0" dirty="0" err="1">
                <a:solidFill>
                  <a:prstClr val="black"/>
                </a:solidFill>
                <a:latin typeface="VNI-Avo" pitchFamily="2" charset="0"/>
                <a:ea typeface="inpin heiti" charset="-122"/>
                <a:cs typeface="Times New Roman" panose="02020603050405020304" pitchFamily="18" charset="0"/>
              </a:rPr>
              <a:t>nhoùm</a:t>
            </a:r>
            <a:endParaRPr lang="zh-CN" altLang="en-US" sz="3200" b="1" kern="0" dirty="0">
              <a:solidFill>
                <a:prstClr val="black"/>
              </a:solidFill>
              <a:latin typeface="VNI-Avo" pitchFamily="2"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8CEE6B96-3B60-41F7-8C5A-9CE6526896C1}"/>
              </a:ext>
            </a:extLst>
          </p:cNvPr>
          <p:cNvSpPr/>
          <p:nvPr/>
        </p:nvSpPr>
        <p:spPr>
          <a:xfrm>
            <a:off x="624600" y="1537069"/>
            <a:ext cx="4081783" cy="1434175"/>
          </a:xfrm>
          <a:prstGeom prst="rect">
            <a:avLst/>
          </a:prstGeom>
        </p:spPr>
        <p:txBody>
          <a:bodyPr wrap="square">
            <a:spAutoFit/>
          </a:bodyPr>
          <a:lstStyle/>
          <a:p>
            <a:pPr algn="ctr" defTabSz="914378">
              <a:lnSpc>
                <a:spcPct val="112000"/>
              </a:lnSpc>
              <a:defRPr/>
            </a:pPr>
            <a:r>
              <a:rPr lang="en-US" altLang="zh-CN" sz="2000" b="1" dirty="0" err="1">
                <a:solidFill>
                  <a:srgbClr val="FF0000"/>
                </a:solidFill>
                <a:latin typeface="VNI-Avo" pitchFamily="2" charset="0"/>
                <a:ea typeface="inpin heiti" charset="-122"/>
                <a:cs typeface="Times New Roman" panose="02020603050405020304" pitchFamily="18" charset="0"/>
              </a:rPr>
              <a:t>Yeâu</a:t>
            </a:r>
            <a:r>
              <a:rPr lang="en-US" altLang="zh-CN" sz="2000" b="1" dirty="0">
                <a:solidFill>
                  <a:srgbClr val="FF0000"/>
                </a:solidFill>
                <a:latin typeface="VNI-Avo" pitchFamily="2" charset="0"/>
                <a:ea typeface="inpin heiti" charset="-122"/>
                <a:cs typeface="Times New Roman" panose="02020603050405020304" pitchFamily="18" charset="0"/>
              </a:rPr>
              <a:t> </a:t>
            </a:r>
            <a:r>
              <a:rPr lang="en-US" altLang="zh-CN" sz="2000" b="1" dirty="0" err="1">
                <a:solidFill>
                  <a:srgbClr val="FF0000"/>
                </a:solidFill>
                <a:latin typeface="VNI-Avo" pitchFamily="2" charset="0"/>
                <a:ea typeface="inpin heiti" charset="-122"/>
                <a:cs typeface="Times New Roman" panose="02020603050405020304" pitchFamily="18" charset="0"/>
              </a:rPr>
              <a:t>caàu</a:t>
            </a:r>
            <a:endParaRPr lang="en-US" altLang="zh-CN" sz="2000" b="1" dirty="0">
              <a:solidFill>
                <a:srgbClr val="FF0000"/>
              </a:solidFill>
              <a:latin typeface="VNI-Avo" pitchFamily="2" charset="0"/>
              <a:ea typeface="inpin heiti" charset="-122"/>
              <a:cs typeface="Times New Roman" panose="02020603050405020304" pitchFamily="18" charset="0"/>
            </a:endParaRPr>
          </a:p>
          <a:p>
            <a:pPr marL="280981" indent="-280981" defTabSz="914378">
              <a:lnSpc>
                <a:spcPct val="112000"/>
              </a:lnSpc>
              <a:buFontTx/>
              <a:buChar char="-"/>
              <a:defRPr/>
            </a:pPr>
            <a:r>
              <a:rPr lang="en-US" altLang="zh-CN" sz="2000" dirty="0" err="1">
                <a:solidFill>
                  <a:srgbClr val="FF0000"/>
                </a:solidFill>
                <a:latin typeface="VNI-Avo" pitchFamily="2" charset="0"/>
                <a:ea typeface="inpin heiti" charset="-122"/>
                <a:cs typeface="Times New Roman" panose="02020603050405020304" pitchFamily="18" charset="0"/>
              </a:rPr>
              <a:t>Phaân</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coâng</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ñoïc</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theo</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buoåi</a:t>
            </a:r>
            <a:endParaRPr lang="en-US" altLang="zh-CN" sz="2000" dirty="0">
              <a:solidFill>
                <a:srgbClr val="FF0000"/>
              </a:solidFill>
              <a:latin typeface="VNI-Avo" pitchFamily="2" charset="0"/>
              <a:ea typeface="inpin heiti" charset="-122"/>
              <a:cs typeface="Times New Roman" panose="02020603050405020304" pitchFamily="18" charset="0"/>
            </a:endParaRPr>
          </a:p>
          <a:p>
            <a:pPr marL="280981" indent="-280981" defTabSz="914378">
              <a:lnSpc>
                <a:spcPct val="112000"/>
              </a:lnSpc>
              <a:buFontTx/>
              <a:buChar char="-"/>
              <a:defRPr/>
            </a:pPr>
            <a:r>
              <a:rPr lang="en-US" altLang="zh-CN" sz="2000" dirty="0" err="1">
                <a:solidFill>
                  <a:srgbClr val="FF0000"/>
                </a:solidFill>
                <a:latin typeface="VNI-Avo" pitchFamily="2" charset="0"/>
                <a:ea typeface="inpin heiti" charset="-122"/>
                <a:cs typeface="Times New Roman" panose="02020603050405020304" pitchFamily="18" charset="0"/>
              </a:rPr>
              <a:t>Taát</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caû</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thaønh</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vieân</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ñeàu</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ñoïc</a:t>
            </a:r>
            <a:endParaRPr lang="en-US" altLang="zh-CN" sz="2000" dirty="0">
              <a:solidFill>
                <a:srgbClr val="FF0000"/>
              </a:solidFill>
              <a:latin typeface="VNI-Avo" pitchFamily="2" charset="0"/>
              <a:ea typeface="inpin heiti" charset="-122"/>
              <a:cs typeface="Times New Roman" panose="02020603050405020304" pitchFamily="18" charset="0"/>
            </a:endParaRPr>
          </a:p>
          <a:p>
            <a:pPr marL="280981" indent="-280981" defTabSz="914378">
              <a:lnSpc>
                <a:spcPct val="112000"/>
              </a:lnSpc>
              <a:buFontTx/>
              <a:buChar char="-"/>
              <a:defRPr/>
            </a:pPr>
            <a:r>
              <a:rPr lang="en-US" altLang="zh-CN" sz="2000" dirty="0" err="1">
                <a:solidFill>
                  <a:srgbClr val="FF0000"/>
                </a:solidFill>
                <a:latin typeface="VNI-Avo" pitchFamily="2" charset="0"/>
                <a:ea typeface="inpin heiti" charset="-122"/>
                <a:cs typeface="Times New Roman" panose="02020603050405020304" pitchFamily="18" charset="0"/>
              </a:rPr>
              <a:t>Giaûi</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nghóa</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töø</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cuøng</a:t>
            </a:r>
            <a:r>
              <a:rPr lang="en-US" altLang="zh-CN" sz="2000" dirty="0">
                <a:solidFill>
                  <a:srgbClr val="FF0000"/>
                </a:solidFill>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nhau</a:t>
            </a:r>
            <a:endParaRPr lang="en-US" altLang="zh-CN" sz="2000" dirty="0">
              <a:solidFill>
                <a:srgbClr val="FF0000"/>
              </a:solidFill>
              <a:latin typeface="VNI-Avo" pitchFamily="2" charset="0"/>
              <a:ea typeface="inpin heiti" charset="-122"/>
              <a:cs typeface="Times New Roman" panose="02020603050405020304" pitchFamily="18" charset="0"/>
            </a:endParaRPr>
          </a:p>
        </p:txBody>
      </p:sp>
      <p:sp>
        <p:nvSpPr>
          <p:cNvPr id="4" name="Rectangle 3">
            <a:extLst>
              <a:ext uri="{FF2B5EF4-FFF2-40B4-BE49-F238E27FC236}">
                <a16:creationId xmlns:a16="http://schemas.microsoft.com/office/drawing/2014/main" id="{2B74A997-3694-4735-8DA0-652DD9522EE3}"/>
              </a:ext>
            </a:extLst>
          </p:cNvPr>
          <p:cNvSpPr/>
          <p:nvPr/>
        </p:nvSpPr>
        <p:spPr>
          <a:xfrm>
            <a:off x="5402750" y="1463496"/>
            <a:ext cx="2409581" cy="1778885"/>
          </a:xfrm>
          <a:prstGeom prst="rect">
            <a:avLst/>
          </a:prstGeom>
        </p:spPr>
        <p:txBody>
          <a:bodyPr wrap="square">
            <a:spAutoFit/>
          </a:bodyPr>
          <a:lstStyle/>
          <a:p>
            <a:pPr algn="ctr" defTabSz="914378">
              <a:lnSpc>
                <a:spcPct val="112000"/>
              </a:lnSpc>
              <a:defRPr/>
            </a:pPr>
            <a:r>
              <a:rPr lang="en-US" altLang="zh-CN" sz="2000" b="1" dirty="0" err="1">
                <a:solidFill>
                  <a:srgbClr val="7030A0"/>
                </a:solidFill>
                <a:latin typeface="VNI-Avo" pitchFamily="2" charset="0"/>
                <a:ea typeface="inpin heiti" charset="-122"/>
                <a:cs typeface="Times New Roman" panose="02020603050405020304" pitchFamily="18" charset="0"/>
              </a:rPr>
              <a:t>Tieâu</a:t>
            </a:r>
            <a:r>
              <a:rPr lang="en-US" altLang="zh-CN" sz="2000" b="1" dirty="0">
                <a:solidFill>
                  <a:srgbClr val="7030A0"/>
                </a:solidFill>
                <a:latin typeface="VNI-Avo" pitchFamily="2" charset="0"/>
                <a:ea typeface="inpin heiti" charset="-122"/>
                <a:cs typeface="Times New Roman" panose="02020603050405020304" pitchFamily="18" charset="0"/>
              </a:rPr>
              <a:t> </a:t>
            </a:r>
            <a:r>
              <a:rPr lang="en-US" altLang="zh-CN" sz="2000" b="1" dirty="0" err="1">
                <a:solidFill>
                  <a:srgbClr val="7030A0"/>
                </a:solidFill>
                <a:latin typeface="VNI-Avo" pitchFamily="2" charset="0"/>
                <a:ea typeface="inpin heiti" charset="-122"/>
                <a:cs typeface="Times New Roman" panose="02020603050405020304" pitchFamily="18" charset="0"/>
              </a:rPr>
              <a:t>chí</a:t>
            </a:r>
            <a:r>
              <a:rPr lang="en-US" altLang="zh-CN" sz="2000" b="1" dirty="0">
                <a:solidFill>
                  <a:srgbClr val="7030A0"/>
                </a:solidFill>
                <a:latin typeface="VNI-Avo" pitchFamily="2" charset="0"/>
                <a:ea typeface="inpin heiti" charset="-122"/>
                <a:cs typeface="Times New Roman" panose="02020603050405020304" pitchFamily="18" charset="0"/>
              </a:rPr>
              <a:t> </a:t>
            </a:r>
            <a:r>
              <a:rPr lang="en-US" altLang="zh-CN" sz="2000" b="1" dirty="0" err="1">
                <a:solidFill>
                  <a:srgbClr val="7030A0"/>
                </a:solidFill>
                <a:latin typeface="VNI-Avo" pitchFamily="2" charset="0"/>
                <a:ea typeface="inpin heiti" charset="-122"/>
                <a:cs typeface="Times New Roman" panose="02020603050405020304" pitchFamily="18" charset="0"/>
              </a:rPr>
              <a:t>ñaùnh</a:t>
            </a:r>
            <a:r>
              <a:rPr lang="en-US" altLang="zh-CN" sz="2000" b="1" dirty="0">
                <a:solidFill>
                  <a:srgbClr val="7030A0"/>
                </a:solidFill>
                <a:latin typeface="VNI-Avo" pitchFamily="2" charset="0"/>
                <a:ea typeface="inpin heiti" charset="-122"/>
                <a:cs typeface="Times New Roman" panose="02020603050405020304" pitchFamily="18" charset="0"/>
              </a:rPr>
              <a:t> </a:t>
            </a:r>
            <a:r>
              <a:rPr lang="en-US" altLang="zh-CN" sz="2000" b="1" dirty="0" err="1">
                <a:solidFill>
                  <a:srgbClr val="7030A0"/>
                </a:solidFill>
                <a:latin typeface="VNI-Avo" pitchFamily="2" charset="0"/>
                <a:ea typeface="inpin heiti" charset="-122"/>
                <a:cs typeface="Times New Roman" panose="02020603050405020304" pitchFamily="18" charset="0"/>
              </a:rPr>
              <a:t>giaù</a:t>
            </a:r>
            <a:endParaRPr lang="en-US" altLang="zh-CN" sz="2000" b="1" dirty="0">
              <a:solidFill>
                <a:srgbClr val="7030A0"/>
              </a:solidFill>
              <a:latin typeface="VNI-Avo" pitchFamily="2" charset="0"/>
              <a:ea typeface="inpin heiti" charset="-122"/>
              <a:cs typeface="Times New Roman" panose="02020603050405020304" pitchFamily="18" charset="0"/>
            </a:endParaRPr>
          </a:p>
          <a:p>
            <a:pPr marL="514337" indent="-514337" defTabSz="914378">
              <a:lnSpc>
                <a:spcPct val="112000"/>
              </a:lnSpc>
              <a:buFontTx/>
              <a:buAutoNum type="arabicPeriod"/>
              <a:defRPr/>
            </a:pPr>
            <a:r>
              <a:rPr lang="en-US" altLang="zh-CN" sz="2000" dirty="0" err="1">
                <a:solidFill>
                  <a:srgbClr val="7030A0"/>
                </a:solidFill>
                <a:latin typeface="VNI-Avo" pitchFamily="2" charset="0"/>
                <a:ea typeface="inpin heiti" charset="-122"/>
                <a:cs typeface="Times New Roman" panose="02020603050405020304" pitchFamily="18" charset="0"/>
              </a:rPr>
              <a:t>Ñoïc</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ñuùng</a:t>
            </a:r>
            <a:endParaRPr lang="en-US" altLang="zh-CN" sz="2000" dirty="0">
              <a:solidFill>
                <a:srgbClr val="7030A0"/>
              </a:solidFill>
              <a:latin typeface="VNI-Avo" pitchFamily="2" charset="0"/>
              <a:ea typeface="inpin heiti" charset="-122"/>
              <a:cs typeface="Times New Roman" panose="02020603050405020304" pitchFamily="18" charset="0"/>
            </a:endParaRPr>
          </a:p>
          <a:p>
            <a:pPr marL="514337" indent="-514337" defTabSz="914378">
              <a:lnSpc>
                <a:spcPct val="112000"/>
              </a:lnSpc>
              <a:buFontTx/>
              <a:buAutoNum type="arabicPeriod"/>
              <a:defRPr/>
            </a:pPr>
            <a:r>
              <a:rPr lang="en-US" altLang="zh-CN" sz="2000" dirty="0" err="1">
                <a:solidFill>
                  <a:srgbClr val="7030A0"/>
                </a:solidFill>
                <a:latin typeface="VNI-Avo" pitchFamily="2" charset="0"/>
                <a:ea typeface="inpin heiti" charset="-122"/>
                <a:cs typeface="Times New Roman" panose="02020603050405020304" pitchFamily="18" charset="0"/>
              </a:rPr>
              <a:t>Ñoïc</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roõ</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raøng</a:t>
            </a:r>
            <a:endParaRPr lang="en-US" altLang="zh-CN" sz="2000" dirty="0">
              <a:solidFill>
                <a:srgbClr val="7030A0"/>
              </a:solidFill>
              <a:latin typeface="VNI-Avo" pitchFamily="2" charset="0"/>
              <a:ea typeface="inpin heiti" charset="-122"/>
              <a:cs typeface="Times New Roman" panose="02020603050405020304" pitchFamily="18" charset="0"/>
            </a:endParaRPr>
          </a:p>
          <a:p>
            <a:pPr marL="514337" indent="-514337" defTabSz="914378">
              <a:lnSpc>
                <a:spcPct val="112000"/>
              </a:lnSpc>
              <a:buFontTx/>
              <a:buAutoNum type="arabicPeriod"/>
              <a:defRPr/>
            </a:pPr>
            <a:r>
              <a:rPr lang="en-US" altLang="zh-CN" sz="2000" dirty="0" err="1">
                <a:solidFill>
                  <a:srgbClr val="7030A0"/>
                </a:solidFill>
                <a:latin typeface="VNI-Avo" pitchFamily="2" charset="0"/>
                <a:ea typeface="inpin heiti" charset="-122"/>
                <a:cs typeface="Times New Roman" panose="02020603050405020304" pitchFamily="18" charset="0"/>
              </a:rPr>
              <a:t>Ngaét</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nghæ</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ñuùng</a:t>
            </a:r>
            <a:r>
              <a:rPr lang="en-US" altLang="zh-CN" sz="2000" dirty="0">
                <a:solidFill>
                  <a:srgbClr val="7030A0"/>
                </a:solidFill>
                <a:latin typeface="VNI-Avo" pitchFamily="2" charset="0"/>
                <a:ea typeface="inpin heiti" charset="-122"/>
                <a:cs typeface="Times New Roman" panose="02020603050405020304" pitchFamily="18" charset="0"/>
              </a:rPr>
              <a:t> </a:t>
            </a:r>
            <a:r>
              <a:rPr lang="en-US" altLang="zh-CN" sz="2000" dirty="0" err="1">
                <a:solidFill>
                  <a:srgbClr val="7030A0"/>
                </a:solidFill>
                <a:latin typeface="VNI-Avo" pitchFamily="2" charset="0"/>
                <a:ea typeface="inpin heiti" charset="-122"/>
                <a:cs typeface="Times New Roman" panose="02020603050405020304" pitchFamily="18" charset="0"/>
              </a:rPr>
              <a:t>choã</a:t>
            </a:r>
            <a:endParaRPr lang="zh-CN" altLang="en-US" sz="2000" dirty="0">
              <a:solidFill>
                <a:srgbClr val="7030A0"/>
              </a:solidFill>
              <a:latin typeface="VNI-Avo" pitchFamily="2" charset="0"/>
              <a:ea typeface="inpin heiti" charset="-122"/>
              <a:cs typeface="Times New Roman" panose="02020603050405020304" pitchFamily="18" charset="0"/>
            </a:endParaRPr>
          </a:p>
        </p:txBody>
      </p:sp>
      <p:pic>
        <p:nvPicPr>
          <p:cNvPr id="5" name="Picture 4">
            <a:extLst>
              <a:ext uri="{FF2B5EF4-FFF2-40B4-BE49-F238E27FC236}">
                <a16:creationId xmlns:a16="http://schemas.microsoft.com/office/drawing/2014/main" id="{48FD5E26-425E-4839-A05D-13481D7B535B}"/>
              </a:ext>
            </a:extLst>
          </p:cNvPr>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2256208" y="3136325"/>
            <a:ext cx="3629742" cy="1842094"/>
          </a:xfrm>
          <a:prstGeom prst="rect">
            <a:avLst/>
          </a:prstGeom>
        </p:spPr>
      </p:pic>
    </p:spTree>
    <p:extLst>
      <p:ext uri="{BB962C8B-B14F-4D97-AF65-F5344CB8AC3E}">
        <p14:creationId xmlns:p14="http://schemas.microsoft.com/office/powerpoint/2010/main" val="667743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07031-1F1F-49A4-80EB-DD6F758393C0}"/>
              </a:ext>
            </a:extLst>
          </p:cNvPr>
          <p:cNvSpPr txBox="1"/>
          <p:nvPr/>
        </p:nvSpPr>
        <p:spPr>
          <a:xfrm>
            <a:off x="3174475" y="30117"/>
            <a:ext cx="2795047" cy="461665"/>
          </a:xfrm>
          <a:prstGeom prst="rect">
            <a:avLst/>
          </a:prstGeom>
          <a:solidFill>
            <a:sysClr val="window" lastClr="FFFFFF"/>
          </a:solidFill>
        </p:spPr>
        <p:txBody>
          <a:bodyPr wrap="square" rtlCol="0">
            <a:spAutoFit/>
          </a:bodyPr>
          <a:lstStyle/>
          <a:p>
            <a:pPr marL="0" marR="0" lvl="0" indent="0" algn="ctr" defTabSz="913981"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B0F0"/>
                </a:solidFill>
                <a:effectLst/>
                <a:uLnTx/>
                <a:uFillTx/>
                <a:latin typeface="Averta Std CY" panose="00000500000000000000" pitchFamily="50" charset="0"/>
                <a:ea typeface="+mn-ea"/>
                <a:cs typeface="Times New Roman" pitchFamily="18" charset="0"/>
              </a:rPr>
              <a:t>Thư thăm bạn</a:t>
            </a:r>
            <a:endParaRPr kumimoji="0" lang="en-US" sz="2400" b="0" i="0" u="none" strike="noStrike" kern="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endParaRPr>
          </a:p>
        </p:txBody>
      </p:sp>
      <p:sp>
        <p:nvSpPr>
          <p:cNvPr id="6" name="TextBox 5"/>
          <p:cNvSpPr txBox="1"/>
          <p:nvPr/>
        </p:nvSpPr>
        <p:spPr>
          <a:xfrm>
            <a:off x="467544" y="532967"/>
            <a:ext cx="8208912" cy="47089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a:ln>
                  <a:noFill/>
                </a:ln>
                <a:solidFill>
                  <a:srgbClr val="000000"/>
                </a:solidFill>
                <a:effectLst/>
                <a:uLnTx/>
                <a:uFillTx/>
                <a:latin typeface="Arial "/>
                <a:ea typeface="+mn-ea"/>
                <a:cs typeface="+mn-cs"/>
              </a:rPr>
              <a:t>Hà Nội, ngày 02 tháng 12 năm 2022</a:t>
            </a:r>
            <a:endParaRPr kumimoji="0" lang="vi-VN"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Thu Vân xa nhớ! </a:t>
            </a:r>
            <a:endParaRPr kumimoji="0" lang="en-US"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
                <a:ea typeface="+mn-ea"/>
                <a:cs typeface="+mn-cs"/>
              </a:rPr>
              <a:t>       </a:t>
            </a:r>
            <a:r>
              <a:rPr kumimoji="0" lang="vi-VN" sz="2000" b="0" i="0" u="none" strike="noStrike" kern="1200" cap="none" spc="0" normalizeH="0" baseline="0" noProof="0">
                <a:ln>
                  <a:noFill/>
                </a:ln>
                <a:solidFill>
                  <a:srgbClr val="000000"/>
                </a:solidFill>
                <a:effectLst/>
                <a:uLnTx/>
                <a:uFillTx/>
                <a:latin typeface="Arial "/>
                <a:ea typeface="+mn-ea"/>
                <a:cs typeface="+mn-cs"/>
              </a:rPr>
              <a:t>Bạn và gia đình vẫn khoẻ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Mình đã quen với việc học ở Hà Nội. Thầy cô giáo và các bạn lớp mình rất thân thiện, dễ mến. Mỗi ngày, sau giờ học, chúng mình được tham gia nhiều hoạt động thú vị. Mình rất thích sinh hoạt Câu lạc bộ Em yêu Tiếng Việt và thường cùng các bạn kể chuyện, diễn kịch, đọc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Dù vậy, mình vẫn luôn nhớ Huế, nhớ dòng sông Hương hiền hoà, nhớ thầy cô và các bạn. Mùa hè này mình nhất định sẽ về thăm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Cho mình gửi lời hỏi thăm sức khoẻ cả nhà bạn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Mình chúc bạn luôn vui vẻ và đáng yêu</a:t>
            </a:r>
            <a:r>
              <a:rPr kumimoji="0" lang="en-US" sz="2000" b="0" i="0" u="none" strike="noStrike" kern="1200" cap="none" spc="0" normalizeH="0" baseline="0" noProof="0">
                <a:ln>
                  <a:noFill/>
                </a:ln>
                <a:solidFill>
                  <a:srgbClr val="000000"/>
                </a:solidFill>
                <a:effectLst/>
                <a:uLnTx/>
                <a:uFillTx/>
                <a:latin typeface="Arial "/>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
                <a:ea typeface="+mn-ea"/>
                <a:cs typeface="+mn-cs"/>
              </a:rPr>
              <a:t>                                                                           </a:t>
            </a:r>
            <a:r>
              <a:rPr kumimoji="0" lang="vi-VN" sz="2000" b="0" i="0" u="none" strike="noStrike" kern="1200" cap="none" spc="0" normalizeH="0" baseline="0" noProof="0">
                <a:ln>
                  <a:noFill/>
                </a:ln>
                <a:solidFill>
                  <a:srgbClr val="000000"/>
                </a:solidFill>
                <a:effectLst/>
                <a:uLnTx/>
                <a:uFillTx/>
                <a:latin typeface="Arial "/>
                <a:ea typeface="+mn-ea"/>
                <a:cs typeface="+mn-cs"/>
              </a:rPr>
              <a:t>Bạn thân</a:t>
            </a:r>
            <a:endParaRPr kumimoji="0" lang="en-US"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
                <a:ea typeface="+mn-ea"/>
                <a:cs typeface="+mn-cs"/>
              </a:rPr>
              <a:t>                                                                              </a:t>
            </a:r>
            <a:r>
              <a:rPr kumimoji="0" lang="vi-VN" sz="2000" b="0" i="1" u="none" strike="noStrike" kern="1200" cap="none" spc="0" normalizeH="0" baseline="0" noProof="0">
                <a:ln>
                  <a:noFill/>
                </a:ln>
                <a:solidFill>
                  <a:srgbClr val="000000"/>
                </a:solidFill>
                <a:effectLst/>
                <a:uLnTx/>
                <a:uFillTx/>
                <a:latin typeface="Arial "/>
                <a:ea typeface="+mn-ea"/>
                <a:cs typeface="+mn-cs"/>
              </a:rPr>
              <a:t>Uyên</a:t>
            </a:r>
            <a:endParaRPr kumimoji="0" lang="en-US"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
                <a:ea typeface="+mn-ea"/>
                <a:cs typeface="+mn-cs"/>
              </a:rPr>
              <a:t>                                                                          </a:t>
            </a:r>
            <a:r>
              <a:rPr kumimoji="0" lang="vi-VN" sz="2000" b="0" i="0" u="none" strike="noStrike" kern="1200" cap="none" spc="0" normalizeH="0" baseline="0" noProof="0">
                <a:ln>
                  <a:noFill/>
                </a:ln>
                <a:solidFill>
                  <a:srgbClr val="000000"/>
                </a:solidFill>
                <a:effectLst/>
                <a:uLnTx/>
                <a:uFillTx/>
                <a:latin typeface="Arial "/>
                <a:ea typeface="+mn-ea"/>
                <a:cs typeface="+mn-cs"/>
              </a:rPr>
              <a:t>Nhã Uyên</a:t>
            </a:r>
          </a:p>
        </p:txBody>
      </p:sp>
      <p:sp>
        <p:nvSpPr>
          <p:cNvPr id="3" name="TextBox 2"/>
          <p:cNvSpPr txBox="1"/>
          <p:nvPr/>
        </p:nvSpPr>
        <p:spPr>
          <a:xfrm>
            <a:off x="107504" y="132857"/>
            <a:ext cx="2376264" cy="400110"/>
          </a:xfrm>
          <a:prstGeom prst="rect">
            <a:avLst/>
          </a:prstGeom>
          <a:solidFill>
            <a:srgbClr val="FFFF00"/>
          </a:solidFill>
        </p:spPr>
        <p:txBody>
          <a:bodyPr wrap="square" rtlCol="0">
            <a:spAutoFit/>
          </a:bodyPr>
          <a:lstStyle/>
          <a:p>
            <a:r>
              <a:rPr lang="en-US" sz="2000">
                <a:solidFill>
                  <a:schemeClr val="tx1">
                    <a:lumMod val="75000"/>
                    <a:lumOff val="25000"/>
                  </a:schemeClr>
                </a:solidFill>
                <a:latin typeface="Arial "/>
                <a:ea typeface="微软雅黑" panose="020B0503020204020204" pitchFamily="34" charset="-122"/>
              </a:rPr>
              <a:t>Luyện đọc toàn bài</a:t>
            </a:r>
            <a:endParaRPr lang="en-US" sz="2000" dirty="0">
              <a:solidFill>
                <a:schemeClr val="tx1">
                  <a:lumMod val="75000"/>
                  <a:lumOff val="25000"/>
                </a:schemeClr>
              </a:solidFill>
              <a:latin typeface="Arial "/>
              <a:ea typeface="微软雅黑" panose="020B0503020204020204" pitchFamily="34" charset="-122"/>
            </a:endParaRPr>
          </a:p>
        </p:txBody>
      </p:sp>
    </p:spTree>
    <p:extLst>
      <p:ext uri="{BB962C8B-B14F-4D97-AF65-F5344CB8AC3E}">
        <p14:creationId xmlns:p14="http://schemas.microsoft.com/office/powerpoint/2010/main" val="1937962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9" y="-54582"/>
            <a:ext cx="9143463" cy="5249519"/>
          </a:xfrm>
          <a:prstGeom prst="rect">
            <a:avLst/>
          </a:prstGeom>
        </p:spPr>
      </p:pic>
      <p:pic>
        <p:nvPicPr>
          <p:cNvPr id="5" name="Picture 1">
            <a:extLst>
              <a:ext uri="{FF2B5EF4-FFF2-40B4-BE49-F238E27FC236}">
                <a16:creationId xmlns:a16="http://schemas.microsoft.com/office/drawing/2014/main" id="{00B75C9C-BD3A-4A43-9EC6-237825D013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752" y="3219822"/>
            <a:ext cx="4008322" cy="2176465"/>
          </a:xfrm>
          <a:prstGeom prst="rect">
            <a:avLst/>
          </a:prstGeom>
        </p:spPr>
      </p:pic>
      <p:sp>
        <p:nvSpPr>
          <p:cNvPr id="6" name="Củng cố bài học">
            <a:extLst>
              <a:ext uri="{FF2B5EF4-FFF2-40B4-BE49-F238E27FC236}">
                <a16:creationId xmlns:a16="http://schemas.microsoft.com/office/drawing/2014/main" id="{FA8DE360-02A8-42B1-8812-55219E01D3A2}"/>
              </a:ext>
            </a:extLst>
          </p:cNvPr>
          <p:cNvSpPr/>
          <p:nvPr/>
        </p:nvSpPr>
        <p:spPr>
          <a:xfrm>
            <a:off x="2339752" y="2570177"/>
            <a:ext cx="5068670" cy="769441"/>
          </a:xfrm>
          <a:prstGeom prst="rect">
            <a:avLst/>
          </a:prstGeom>
        </p:spPr>
        <p:txBody>
          <a:bodyPr wrap="square">
            <a:spAutoFit/>
          </a:bodyPr>
          <a:lstStyle/>
          <a:p>
            <a:pPr defTabSz="456943">
              <a:defRPr/>
            </a:pPr>
            <a:r>
              <a:rPr lang="vi-VN" sz="4400" b="1" dirty="0">
                <a:solidFill>
                  <a:srgbClr val="EC008C"/>
                </a:solidFill>
                <a:latin typeface="Averta Std CY" panose="00000500000000000000" pitchFamily="50" charset="0"/>
                <a:ea typeface="Arial-Rounded" panose="020B0500000000000000" pitchFamily="34" charset="0"/>
                <a:cs typeface="Arial-SGK-TV" pitchFamily="2" charset="0"/>
              </a:rPr>
              <a:t>Củng cố bài học</a:t>
            </a:r>
            <a:endParaRPr lang="en-GB" sz="4400" b="1" dirty="0">
              <a:solidFill>
                <a:srgbClr val="EC008C"/>
              </a:solidFill>
              <a:latin typeface="Averta Std CY" panose="00000500000000000000" pitchFamily="50"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20176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450" tmFilter="0, 0; .2, .5; .8, .5; 1, 0"/>
                                        <p:tgtEl>
                                          <p:spTgt spid="5"/>
                                        </p:tgtEl>
                                      </p:cBhvr>
                                    </p:animEffect>
                                    <p:animScale>
                                      <p:cBhvr>
                                        <p:cTn id="7" dur="225" autoRev="1" fill="hold"/>
                                        <p:tgtEl>
                                          <p:spTgt spid="5"/>
                                        </p:tgtEl>
                                      </p:cBhvr>
                                      <p:by x="105000" y="105000"/>
                                    </p:animScale>
                                  </p:childTnLst>
                                </p:cTn>
                              </p:par>
                              <p:par>
                                <p:cTn id="8" presetID="1" presetClass="entr" presetSubtype="0" fill="hold" grpId="0" nodeType="withEffect">
                                  <p:stCondLst>
                                    <p:cond delay="0"/>
                                  </p:stCondLst>
                                  <p:iterate type="lt">
                                    <p:tmAbs val="100"/>
                                  </p:iterate>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25"/>
          <p:cNvPicPr preferRelativeResize="0"/>
          <p:nvPr/>
        </p:nvPicPr>
        <p:blipFill rotWithShape="1">
          <a:blip r:embed="rId3">
            <a:alphaModFix/>
          </a:blip>
          <a:srcRect/>
          <a:stretch/>
        </p:blipFill>
        <p:spPr>
          <a:xfrm>
            <a:off x="-397" y="-223"/>
            <a:ext cx="9144793" cy="5143946"/>
          </a:xfrm>
          <a:prstGeom prst="rect">
            <a:avLst/>
          </a:prstGeom>
          <a:noFill/>
          <a:ln>
            <a:noFill/>
          </a:ln>
        </p:spPr>
      </p:pic>
      <p:pic>
        <p:nvPicPr>
          <p:cNvPr id="508" name="Google Shape;508;p25"/>
          <p:cNvPicPr preferRelativeResize="0"/>
          <p:nvPr/>
        </p:nvPicPr>
        <p:blipFill rotWithShape="1">
          <a:blip r:embed="rId4">
            <a:alphaModFix/>
          </a:blip>
          <a:srcRect/>
          <a:stretch/>
        </p:blipFill>
        <p:spPr>
          <a:xfrm>
            <a:off x="-12" y="-223"/>
            <a:ext cx="9048773" cy="5143946"/>
          </a:xfrm>
          <a:prstGeom prst="rect">
            <a:avLst/>
          </a:prstGeom>
          <a:noFill/>
          <a:ln>
            <a:noFill/>
          </a:ln>
        </p:spPr>
      </p:pic>
      <p:pic>
        <p:nvPicPr>
          <p:cNvPr id="509" name="Google Shape;509;p25"/>
          <p:cNvPicPr preferRelativeResize="0"/>
          <p:nvPr/>
        </p:nvPicPr>
        <p:blipFill rotWithShape="1">
          <a:blip r:embed="rId5">
            <a:alphaModFix/>
          </a:blip>
          <a:srcRect/>
          <a:stretch/>
        </p:blipFill>
        <p:spPr>
          <a:xfrm>
            <a:off x="-397" y="4274780"/>
            <a:ext cx="9144793" cy="937341"/>
          </a:xfrm>
          <a:prstGeom prst="rect">
            <a:avLst/>
          </a:prstGeom>
          <a:noFill/>
          <a:ln>
            <a:noFill/>
          </a:ln>
        </p:spPr>
      </p:pic>
      <p:pic>
        <p:nvPicPr>
          <p:cNvPr id="510" name="Google Shape;510;p25"/>
          <p:cNvPicPr preferRelativeResize="0"/>
          <p:nvPr/>
        </p:nvPicPr>
        <p:blipFill rotWithShape="1">
          <a:blip r:embed="rId6">
            <a:alphaModFix/>
          </a:blip>
          <a:srcRect/>
          <a:stretch/>
        </p:blipFill>
        <p:spPr>
          <a:xfrm>
            <a:off x="941518" y="424711"/>
            <a:ext cx="7260965" cy="3324132"/>
          </a:xfrm>
          <a:prstGeom prst="rect">
            <a:avLst/>
          </a:prstGeom>
          <a:noFill/>
          <a:ln>
            <a:noFill/>
          </a:ln>
        </p:spPr>
      </p:pic>
      <p:pic>
        <p:nvPicPr>
          <p:cNvPr id="511" name="Google Shape;511;p25"/>
          <p:cNvPicPr preferRelativeResize="0"/>
          <p:nvPr/>
        </p:nvPicPr>
        <p:blipFill rotWithShape="1">
          <a:blip r:embed="rId7">
            <a:alphaModFix/>
          </a:blip>
          <a:srcRect/>
          <a:stretch/>
        </p:blipFill>
        <p:spPr>
          <a:xfrm>
            <a:off x="1489620" y="840463"/>
            <a:ext cx="612701" cy="534971"/>
          </a:xfrm>
          <a:prstGeom prst="rect">
            <a:avLst/>
          </a:prstGeom>
          <a:noFill/>
          <a:ln>
            <a:noFill/>
          </a:ln>
        </p:spPr>
      </p:pic>
      <p:pic>
        <p:nvPicPr>
          <p:cNvPr id="512" name="Google Shape;512;p25"/>
          <p:cNvPicPr preferRelativeResize="0"/>
          <p:nvPr/>
        </p:nvPicPr>
        <p:blipFill rotWithShape="1">
          <a:blip r:embed="rId8">
            <a:alphaModFix/>
          </a:blip>
          <a:srcRect/>
          <a:stretch/>
        </p:blipFill>
        <p:spPr>
          <a:xfrm>
            <a:off x="6810653" y="2611649"/>
            <a:ext cx="1791093" cy="1922953"/>
          </a:xfrm>
          <a:prstGeom prst="rect">
            <a:avLst/>
          </a:prstGeom>
          <a:noFill/>
          <a:ln>
            <a:noFill/>
          </a:ln>
        </p:spPr>
      </p:pic>
      <p:pic>
        <p:nvPicPr>
          <p:cNvPr id="513" name="Google Shape;513;p25"/>
          <p:cNvPicPr preferRelativeResize="0"/>
          <p:nvPr/>
        </p:nvPicPr>
        <p:blipFill rotWithShape="1">
          <a:blip r:embed="rId9">
            <a:alphaModFix/>
          </a:blip>
          <a:srcRect/>
          <a:stretch/>
        </p:blipFill>
        <p:spPr>
          <a:xfrm>
            <a:off x="5576344" y="4385778"/>
            <a:ext cx="685859" cy="621846"/>
          </a:xfrm>
          <a:prstGeom prst="rect">
            <a:avLst/>
          </a:prstGeom>
          <a:noFill/>
          <a:ln>
            <a:noFill/>
          </a:ln>
        </p:spPr>
      </p:pic>
      <p:pic>
        <p:nvPicPr>
          <p:cNvPr id="514" name="Google Shape;514;p25"/>
          <p:cNvPicPr preferRelativeResize="0"/>
          <p:nvPr/>
        </p:nvPicPr>
        <p:blipFill rotWithShape="1">
          <a:blip r:embed="rId10">
            <a:alphaModFix/>
          </a:blip>
          <a:srcRect/>
          <a:stretch/>
        </p:blipFill>
        <p:spPr>
          <a:xfrm>
            <a:off x="8409532" y="4595181"/>
            <a:ext cx="553260" cy="461812"/>
          </a:xfrm>
          <a:prstGeom prst="rect">
            <a:avLst/>
          </a:prstGeom>
          <a:noFill/>
          <a:ln>
            <a:noFill/>
          </a:ln>
        </p:spPr>
      </p:pic>
      <p:pic>
        <p:nvPicPr>
          <p:cNvPr id="515" name="Google Shape;515;p25"/>
          <p:cNvPicPr preferRelativeResize="0"/>
          <p:nvPr/>
        </p:nvPicPr>
        <p:blipFill rotWithShape="1">
          <a:blip r:embed="rId11">
            <a:alphaModFix/>
          </a:blip>
          <a:srcRect/>
          <a:stretch/>
        </p:blipFill>
        <p:spPr>
          <a:xfrm>
            <a:off x="952100" y="3674466"/>
            <a:ext cx="1353429" cy="1499746"/>
          </a:xfrm>
          <a:prstGeom prst="rect">
            <a:avLst/>
          </a:prstGeom>
          <a:noFill/>
          <a:ln>
            <a:noFill/>
          </a:ln>
        </p:spPr>
      </p:pic>
      <p:pic>
        <p:nvPicPr>
          <p:cNvPr id="516" name="Google Shape;516;p25"/>
          <p:cNvPicPr preferRelativeResize="0"/>
          <p:nvPr/>
        </p:nvPicPr>
        <p:blipFill rotWithShape="1">
          <a:blip r:embed="rId12">
            <a:alphaModFix/>
          </a:blip>
          <a:srcRect/>
          <a:stretch/>
        </p:blipFill>
        <p:spPr>
          <a:xfrm>
            <a:off x="2794641" y="3675032"/>
            <a:ext cx="1458595" cy="1513463"/>
          </a:xfrm>
          <a:prstGeom prst="rect">
            <a:avLst/>
          </a:prstGeom>
          <a:noFill/>
          <a:ln>
            <a:noFill/>
          </a:ln>
        </p:spPr>
      </p:pic>
      <p:pic>
        <p:nvPicPr>
          <p:cNvPr id="517" name="Google Shape;517;p25"/>
          <p:cNvPicPr preferRelativeResize="0"/>
          <p:nvPr/>
        </p:nvPicPr>
        <p:blipFill rotWithShape="1">
          <a:blip r:embed="rId13">
            <a:alphaModFix/>
          </a:blip>
          <a:srcRect/>
          <a:stretch/>
        </p:blipFill>
        <p:spPr>
          <a:xfrm>
            <a:off x="1796423" y="3085006"/>
            <a:ext cx="690432" cy="361220"/>
          </a:xfrm>
          <a:prstGeom prst="rect">
            <a:avLst/>
          </a:prstGeom>
          <a:noFill/>
          <a:ln>
            <a:noFill/>
          </a:ln>
        </p:spPr>
      </p:pic>
      <p:pic>
        <p:nvPicPr>
          <p:cNvPr id="518" name="Google Shape;518;p25"/>
          <p:cNvPicPr preferRelativeResize="0"/>
          <p:nvPr/>
        </p:nvPicPr>
        <p:blipFill rotWithShape="1">
          <a:blip r:embed="rId14">
            <a:alphaModFix/>
          </a:blip>
          <a:srcRect/>
          <a:stretch/>
        </p:blipFill>
        <p:spPr>
          <a:xfrm>
            <a:off x="1261000" y="172783"/>
            <a:ext cx="841321" cy="429806"/>
          </a:xfrm>
          <a:prstGeom prst="rect">
            <a:avLst/>
          </a:prstGeom>
          <a:noFill/>
          <a:ln>
            <a:noFill/>
          </a:ln>
        </p:spPr>
      </p:pic>
      <p:pic>
        <p:nvPicPr>
          <p:cNvPr id="519" name="Google Shape;519;p25"/>
          <p:cNvPicPr preferRelativeResize="0"/>
          <p:nvPr/>
        </p:nvPicPr>
        <p:blipFill rotWithShape="1">
          <a:blip r:embed="rId15">
            <a:alphaModFix/>
          </a:blip>
          <a:srcRect/>
          <a:stretch/>
        </p:blipFill>
        <p:spPr>
          <a:xfrm>
            <a:off x="7882307" y="804872"/>
            <a:ext cx="695004" cy="397799"/>
          </a:xfrm>
          <a:prstGeom prst="rect">
            <a:avLst/>
          </a:prstGeom>
          <a:noFill/>
          <a:ln>
            <a:noFill/>
          </a:ln>
        </p:spPr>
      </p:pic>
      <p:pic>
        <p:nvPicPr>
          <p:cNvPr id="520" name="Google Shape;520;p25"/>
          <p:cNvPicPr preferRelativeResize="0"/>
          <p:nvPr/>
        </p:nvPicPr>
        <p:blipFill rotWithShape="1">
          <a:blip r:embed="rId16">
            <a:alphaModFix/>
          </a:blip>
          <a:srcRect/>
          <a:stretch/>
        </p:blipFill>
        <p:spPr>
          <a:xfrm>
            <a:off x="285771" y="899794"/>
            <a:ext cx="594412" cy="342930"/>
          </a:xfrm>
          <a:prstGeom prst="rect">
            <a:avLst/>
          </a:prstGeom>
          <a:noFill/>
          <a:ln>
            <a:noFill/>
          </a:ln>
        </p:spPr>
      </p:pic>
      <p:pic>
        <p:nvPicPr>
          <p:cNvPr id="18" name="Picture 17" descr="Text&#10;&#10;Description automatically generated">
            <a:extLst>
              <a:ext uri="{FF2B5EF4-FFF2-40B4-BE49-F238E27FC236}">
                <a16:creationId xmlns:a16="http://schemas.microsoft.com/office/drawing/2014/main" id="{18C09410-77BD-44F7-86EE-C9EBE7F532E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7636" y="1176534"/>
            <a:ext cx="6591200" cy="1646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300">
        <p:random/>
      </p:transition>
    </mc:Choice>
    <mc:Fallback xmlns="">
      <p:transition spd="slow" advTm="3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12"/>
                                        </p:tgtEl>
                                        <p:attrNameLst>
                                          <p:attrName>style.visibility</p:attrName>
                                        </p:attrNameLst>
                                      </p:cBhvr>
                                      <p:to>
                                        <p:strVal val="visible"/>
                                      </p:to>
                                    </p:set>
                                    <p:anim calcmode="lin" valueType="num">
                                      <p:cBhvr additive="base">
                                        <p:cTn id="7" dur="1000"/>
                                        <p:tgtEl>
                                          <p:spTgt spid="5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250"/>
                                  </p:stCondLst>
                                  <p:childTnLst>
                                    <p:set>
                                      <p:cBhvr>
                                        <p:cTn id="9" dur="1" fill="hold">
                                          <p:stCondLst>
                                            <p:cond delay="0"/>
                                          </p:stCondLst>
                                        </p:cTn>
                                        <p:tgtEl>
                                          <p:spTgt spid="516"/>
                                        </p:tgtEl>
                                        <p:attrNameLst>
                                          <p:attrName>style.visibility</p:attrName>
                                        </p:attrNameLst>
                                      </p:cBhvr>
                                      <p:to>
                                        <p:strVal val="visible"/>
                                      </p:to>
                                    </p:set>
                                    <p:anim calcmode="lin" valueType="num">
                                      <p:cBhvr additive="base">
                                        <p:cTn id="10" dur="750"/>
                                        <p:tgtEl>
                                          <p:spTgt spid="51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515"/>
                                        </p:tgtEl>
                                        <p:attrNameLst>
                                          <p:attrName>style.visibility</p:attrName>
                                        </p:attrNameLst>
                                      </p:cBhvr>
                                      <p:to>
                                        <p:strVal val="visible"/>
                                      </p:to>
                                    </p:set>
                                    <p:anim calcmode="lin" valueType="num">
                                      <p:cBhvr additive="base">
                                        <p:cTn id="13" dur="500"/>
                                        <p:tgtEl>
                                          <p:spTgt spid="515"/>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500"/>
                                  </p:stCondLst>
                                  <p:childTnLst>
                                    <p:set>
                                      <p:cBhvr>
                                        <p:cTn id="15" dur="1" fill="hold">
                                          <p:stCondLst>
                                            <p:cond delay="0"/>
                                          </p:stCondLst>
                                        </p:cTn>
                                        <p:tgtEl>
                                          <p:spTgt spid="518"/>
                                        </p:tgtEl>
                                        <p:attrNameLst>
                                          <p:attrName>style.visibility</p:attrName>
                                        </p:attrNameLst>
                                      </p:cBhvr>
                                      <p:to>
                                        <p:strVal val="visible"/>
                                      </p:to>
                                    </p:set>
                                    <p:anim calcmode="lin" valueType="num">
                                      <p:cBhvr additive="base">
                                        <p:cTn id="16" dur="500"/>
                                        <p:tgtEl>
                                          <p:spTgt spid="518"/>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520"/>
                                        </p:tgtEl>
                                        <p:attrNameLst>
                                          <p:attrName>style.visibility</p:attrName>
                                        </p:attrNameLst>
                                      </p:cBhvr>
                                      <p:to>
                                        <p:strVal val="visible"/>
                                      </p:to>
                                    </p:set>
                                    <p:anim calcmode="lin" valueType="num">
                                      <p:cBhvr additive="base">
                                        <p:cTn id="19" dur="500"/>
                                        <p:tgtEl>
                                          <p:spTgt spid="520"/>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519"/>
                                        </p:tgtEl>
                                        <p:attrNameLst>
                                          <p:attrName>style.visibility</p:attrName>
                                        </p:attrNameLst>
                                      </p:cBhvr>
                                      <p:to>
                                        <p:strVal val="visible"/>
                                      </p:to>
                                    </p:set>
                                    <p:anim calcmode="lin" valueType="num">
                                      <p:cBhvr additive="base">
                                        <p:cTn id="22" dur="500"/>
                                        <p:tgtEl>
                                          <p:spTgt spid="519"/>
                                        </p:tgtEl>
                                        <p:attrNameLst>
                                          <p:attrName>ppt_x</p:attrName>
                                        </p:attrNameLst>
                                      </p:cBhvr>
                                      <p:tavLst>
                                        <p:tav tm="0">
                                          <p:val>
                                            <p:strVal val="#ppt_x+1"/>
                                          </p:val>
                                        </p:tav>
                                        <p:tav tm="100000">
                                          <p:val>
                                            <p:strVal val="#ppt_x"/>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8" name="Google Shape;138;p3"/>
          <p:cNvPicPr preferRelativeResize="0"/>
          <p:nvPr/>
        </p:nvPicPr>
        <p:blipFill rotWithShape="1">
          <a:blip r:embed="rId3">
            <a:alphaModFix/>
          </a:blip>
          <a:srcRect/>
          <a:stretch/>
        </p:blipFill>
        <p:spPr>
          <a:xfrm>
            <a:off x="242314" y="3003798"/>
            <a:ext cx="2629679" cy="1931838"/>
          </a:xfrm>
          <a:prstGeom prst="rect">
            <a:avLst/>
          </a:prstGeom>
          <a:noFill/>
          <a:ln>
            <a:noFill/>
          </a:ln>
        </p:spPr>
      </p:pic>
      <p:sp>
        <p:nvSpPr>
          <p:cNvPr id="146" name="Google Shape;146;p3"/>
          <p:cNvSpPr txBox="1"/>
          <p:nvPr/>
        </p:nvSpPr>
        <p:spPr>
          <a:xfrm>
            <a:off x="6007017" y="209454"/>
            <a:ext cx="3300371" cy="253885"/>
          </a:xfrm>
          <a:prstGeom prst="rect">
            <a:avLst/>
          </a:prstGeom>
          <a:noFill/>
          <a:ln>
            <a:noFill/>
          </a:ln>
        </p:spPr>
        <p:txBody>
          <a:bodyPr spcFirstLastPara="1" wrap="square" lIns="68569" tIns="34275" rIns="68569" bIns="34275" anchor="t" anchorCtr="0">
            <a:spAutoFit/>
          </a:bodyPr>
          <a:lstStyle/>
          <a:p>
            <a:r>
              <a:rPr lang="en-US" sz="1200">
                <a:solidFill>
                  <a:schemeClr val="lt1"/>
                </a:solidFill>
                <a:latin typeface="Arial"/>
                <a:ea typeface="Arial"/>
                <a:cs typeface="Arial"/>
                <a:sym typeface="Arial"/>
              </a:rPr>
              <a:t>Le Phuong Uyen – Nguyen Bao Mai Linh</a:t>
            </a:r>
            <a:endParaRPr sz="1200">
              <a:solidFill>
                <a:schemeClr val="lt1"/>
              </a:solidFill>
              <a:latin typeface="Arial"/>
              <a:ea typeface="Arial"/>
              <a:cs typeface="Arial"/>
              <a:sym typeface="Arial"/>
            </a:endParaRPr>
          </a:p>
        </p:txBody>
      </p:sp>
      <p:grpSp>
        <p:nvGrpSpPr>
          <p:cNvPr id="3" name="Group 2">
            <a:extLst>
              <a:ext uri="{FF2B5EF4-FFF2-40B4-BE49-F238E27FC236}">
                <a16:creationId xmlns:a16="http://schemas.microsoft.com/office/drawing/2014/main" id="{3315E1C2-2EAF-494C-AF3E-40C0943A851D}"/>
              </a:ext>
            </a:extLst>
          </p:cNvPr>
          <p:cNvGrpSpPr/>
          <p:nvPr/>
        </p:nvGrpSpPr>
        <p:grpSpPr>
          <a:xfrm>
            <a:off x="-13108" y="1059582"/>
            <a:ext cx="4044020" cy="1198060"/>
            <a:chOff x="153039" y="1139849"/>
            <a:chExt cx="4044020" cy="1198060"/>
          </a:xfrm>
        </p:grpSpPr>
        <p:grpSp>
          <p:nvGrpSpPr>
            <p:cNvPr id="133" name="Google Shape;133;p3"/>
            <p:cNvGrpSpPr/>
            <p:nvPr/>
          </p:nvGrpSpPr>
          <p:grpSpPr>
            <a:xfrm>
              <a:off x="273651" y="1139849"/>
              <a:ext cx="3923408" cy="1198060"/>
              <a:chOff x="515967" y="2443469"/>
              <a:chExt cx="4377285" cy="1201870"/>
            </a:xfrm>
          </p:grpSpPr>
          <p:sp>
            <p:nvSpPr>
              <p:cNvPr id="134" name="Google Shape;134;p3"/>
              <p:cNvSpPr/>
              <p:nvPr/>
            </p:nvSpPr>
            <p:spPr>
              <a:xfrm rot="21398718">
                <a:off x="803362" y="2443469"/>
                <a:ext cx="4089890" cy="1148861"/>
              </a:xfrm>
              <a:prstGeom prst="wedgeRoundRectCallout">
                <a:avLst>
                  <a:gd name="adj1" fmla="val -19010"/>
                  <a:gd name="adj2" fmla="val 125186"/>
                  <a:gd name="adj3" fmla="val 16667"/>
                </a:avLst>
              </a:prstGeom>
              <a:solidFill>
                <a:schemeClr val="accent3"/>
              </a:solidFill>
              <a:ln w="28575"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latin typeface="Arial"/>
                  <a:ea typeface="Arial"/>
                  <a:cs typeface="Arial"/>
                  <a:sym typeface="Arial"/>
                </a:endParaRPr>
              </a:p>
            </p:txBody>
          </p:sp>
          <p:sp>
            <p:nvSpPr>
              <p:cNvPr id="135" name="Google Shape;135;p3"/>
              <p:cNvSpPr/>
              <p:nvPr/>
            </p:nvSpPr>
            <p:spPr>
              <a:xfrm>
                <a:off x="843592" y="2870407"/>
                <a:ext cx="3330867" cy="523180"/>
              </a:xfrm>
              <a:prstGeom prst="rect">
                <a:avLst/>
              </a:prstGeom>
              <a:noFill/>
              <a:ln>
                <a:noFill/>
              </a:ln>
            </p:spPr>
            <p:txBody>
              <a:bodyPr spcFirstLastPara="1" wrap="square" lIns="68569" tIns="34275" rIns="68569" bIns="34275" anchor="t" anchorCtr="0">
                <a:spAutoFit/>
              </a:bodyPr>
              <a:lstStyle/>
              <a:p>
                <a:r>
                  <a:rPr lang="en-US" sz="2100">
                    <a:solidFill>
                      <a:schemeClr val="dk1"/>
                    </a:solidFill>
                    <a:latin typeface="Arial"/>
                    <a:ea typeface="Arial"/>
                    <a:cs typeface="Arial"/>
                    <a:sym typeface="Arial"/>
                  </a:rPr>
                  <a:t>Haõy noùi vôùi baïn</a:t>
                </a:r>
                <a:endParaRPr sz="2100">
                  <a:solidFill>
                    <a:schemeClr val="dk1"/>
                  </a:solidFill>
                  <a:latin typeface="Arial"/>
                  <a:ea typeface="Arial"/>
                  <a:cs typeface="Arial"/>
                  <a:sym typeface="Arial"/>
                </a:endParaRPr>
              </a:p>
            </p:txBody>
          </p:sp>
          <p:sp>
            <p:nvSpPr>
              <p:cNvPr id="136" name="Google Shape;136;p3"/>
              <p:cNvSpPr/>
              <p:nvPr/>
            </p:nvSpPr>
            <p:spPr>
              <a:xfrm rot="21111912">
                <a:off x="515967" y="2496478"/>
                <a:ext cx="4104274" cy="1148861"/>
              </a:xfrm>
              <a:prstGeom prst="wedgeRoundRectCallout">
                <a:avLst>
                  <a:gd name="adj1" fmla="val -21977"/>
                  <a:gd name="adj2" fmla="val 109887"/>
                  <a:gd name="adj3" fmla="val 16667"/>
                </a:avLst>
              </a:prstGeom>
              <a:solidFill>
                <a:srgbClr val="FAE49C"/>
              </a:solidFill>
              <a:ln w="28575"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68569" tIns="34275" rIns="68569" bIns="34275" anchor="ctr" anchorCtr="0">
                <a:noAutofit/>
              </a:bodyPr>
              <a:lstStyle/>
              <a:p>
                <a:endParaRPr sz="2100">
                  <a:solidFill>
                    <a:srgbClr val="000000"/>
                  </a:solidFill>
                  <a:latin typeface="Arial"/>
                  <a:ea typeface="Arial"/>
                  <a:cs typeface="Arial"/>
                  <a:sym typeface="Arial"/>
                </a:endParaRPr>
              </a:p>
            </p:txBody>
          </p:sp>
        </p:grpSp>
        <p:sp>
          <p:nvSpPr>
            <p:cNvPr id="17" name="Rounded Rectangle 3">
              <a:extLst>
                <a:ext uri="{FF2B5EF4-FFF2-40B4-BE49-F238E27FC236}">
                  <a16:creationId xmlns:a16="http://schemas.microsoft.com/office/drawing/2014/main" id="{805F37ED-5472-4EA5-BF82-15285460A89A}"/>
                </a:ext>
              </a:extLst>
            </p:cNvPr>
            <p:cNvSpPr/>
            <p:nvPr/>
          </p:nvSpPr>
          <p:spPr>
            <a:xfrm rot="21118412">
              <a:off x="153039" y="1230715"/>
              <a:ext cx="3919928" cy="1093392"/>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rtl="0"/>
              <a:r>
                <a:rPr lang="en-US" sz="2400">
                  <a:solidFill>
                    <a:srgbClr val="000000"/>
                  </a:solidFill>
                  <a:latin typeface="Averta Std CY" panose="00000500000000000000" pitchFamily="50" charset="0"/>
                  <a:cs typeface="Calibri" panose="020F0502020204030204" pitchFamily="34" charset="0"/>
                </a:rPr>
                <a:t>Chia sẻ với bạn những cách em liên lạc với người thân, bạn bè</a:t>
              </a:r>
              <a:endParaRPr lang="vi-VN" sz="2400" b="0" i="0" u="none" strike="noStrike" kern="1200" baseline="0" dirty="0">
                <a:solidFill>
                  <a:srgbClr val="000000"/>
                </a:solidFill>
                <a:latin typeface="Averta Std CY" panose="00000500000000000000" pitchFamily="50" charset="0"/>
                <a:cs typeface="Calibri" panose="020F0502020204030204" pitchFamily="34" charset="0"/>
              </a:endParaRPr>
            </a:p>
          </p:txBody>
        </p:sp>
      </p:grpSp>
      <p:pic>
        <p:nvPicPr>
          <p:cNvPr id="1028" name="Picture 4" descr="https://zalo-file-dl3.zdn.vn/1a6bd2cb3c96d2c88b87/19779439205869538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567" t="23036" r="12867" b="67883"/>
          <a:stretch/>
        </p:blipFill>
        <p:spPr bwMode="auto">
          <a:xfrm>
            <a:off x="6300192" y="2960016"/>
            <a:ext cx="1473329" cy="1495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zalo-file-dl3.zdn.vn/1a6bd2cb3c96d2c88b87/19779439205869538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528" t="22860" r="27067" b="67809"/>
          <a:stretch/>
        </p:blipFill>
        <p:spPr bwMode="auto">
          <a:xfrm>
            <a:off x="3402365" y="3011188"/>
            <a:ext cx="2175309" cy="14687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zalo-file-dl3.zdn.vn/1a6bd2cb3c96d2c88b87/19779439205869538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946" t="22668" r="48150" b="67706"/>
          <a:stretch/>
        </p:blipFill>
        <p:spPr bwMode="auto">
          <a:xfrm>
            <a:off x="6691982" y="995935"/>
            <a:ext cx="2163079" cy="14691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zalo-file-dl3.zdn.vn/1a6bd2cb3c96d2c88b87/19779439205869538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836" t="22714" r="69234" b="67883"/>
          <a:stretch/>
        </p:blipFill>
        <p:spPr bwMode="auto">
          <a:xfrm>
            <a:off x="4271886" y="1030473"/>
            <a:ext cx="2165081" cy="1434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sp>
        <p:nvSpPr>
          <p:cNvPr id="10" name="Rounded Rectangle 3">
            <a:extLst>
              <a:ext uri="{FF2B5EF4-FFF2-40B4-BE49-F238E27FC236}">
                <a16:creationId xmlns:a16="http://schemas.microsoft.com/office/drawing/2014/main" id="{4303946B-A114-489B-B4DA-89915B2DBBE0}"/>
              </a:ext>
            </a:extLst>
          </p:cNvPr>
          <p:cNvSpPr/>
          <p:nvPr/>
        </p:nvSpPr>
        <p:spPr>
          <a:xfrm>
            <a:off x="3210515" y="991953"/>
            <a:ext cx="2889965" cy="37416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200" u="sng" dirty="0" err="1">
                <a:latin typeface="+mj-lt"/>
              </a:rPr>
              <a:t>Tiếng</a:t>
            </a:r>
            <a:r>
              <a:rPr lang="en-US" sz="3200" u="sng" dirty="0">
                <a:latin typeface="+mj-lt"/>
              </a:rPr>
              <a:t> </a:t>
            </a:r>
            <a:r>
              <a:rPr lang="en-US" sz="3200" u="sng" dirty="0" err="1">
                <a:latin typeface="+mj-lt"/>
              </a:rPr>
              <a:t>Việt</a:t>
            </a:r>
            <a:endParaRPr lang="en-US" sz="3200" u="sng" dirty="0">
              <a:latin typeface="+mj-lt"/>
            </a:endParaRPr>
          </a:p>
        </p:txBody>
      </p:sp>
      <p:sp>
        <p:nvSpPr>
          <p:cNvPr id="7" name="Củng cố bài học">
            <a:extLst>
              <a:ext uri="{FF2B5EF4-FFF2-40B4-BE49-F238E27FC236}">
                <a16:creationId xmlns:a16="http://schemas.microsoft.com/office/drawing/2014/main" id="{FA8DE360-02A8-42B1-8812-55219E01D3A2}"/>
              </a:ext>
            </a:extLst>
          </p:cNvPr>
          <p:cNvSpPr/>
          <p:nvPr/>
        </p:nvSpPr>
        <p:spPr>
          <a:xfrm>
            <a:off x="1974062" y="1560731"/>
            <a:ext cx="5068670" cy="1446550"/>
          </a:xfrm>
          <a:prstGeom prst="rect">
            <a:avLst/>
          </a:prstGeom>
        </p:spPr>
        <p:txBody>
          <a:bodyPr wrap="square">
            <a:spAutoFit/>
          </a:bodyPr>
          <a:lstStyle/>
          <a:p>
            <a:pPr algn="ctr" defTabSz="456943">
              <a:defRPr/>
            </a:pPr>
            <a:r>
              <a:rPr lang="en-US" sz="4400" b="1">
                <a:solidFill>
                  <a:srgbClr val="FF0000"/>
                </a:solidFill>
                <a:latin typeface="Averta Std CY" panose="00000500000000000000" pitchFamily="50" charset="0"/>
                <a:ea typeface="Arial-Rounded" panose="020B0500000000000000" pitchFamily="34" charset="0"/>
                <a:cs typeface="Arial-SGK-TV" pitchFamily="2" charset="0"/>
              </a:rPr>
              <a:t>Bài 2 – Tiết 1</a:t>
            </a:r>
          </a:p>
          <a:p>
            <a:pPr algn="ctr" defTabSz="456943">
              <a:defRPr/>
            </a:pPr>
            <a:r>
              <a:rPr lang="en-US" sz="4400" b="1">
                <a:solidFill>
                  <a:srgbClr val="FF0000"/>
                </a:solidFill>
                <a:latin typeface="Averta Std CY" panose="00000500000000000000" pitchFamily="50" charset="0"/>
                <a:ea typeface="Arial-Rounded" panose="020B0500000000000000" pitchFamily="34" charset="0"/>
                <a:cs typeface="Arial-SGK-TV" pitchFamily="2" charset="0"/>
              </a:rPr>
              <a:t>THƯ THĂM BẠN</a:t>
            </a:r>
            <a:endParaRPr lang="en-GB" sz="4400" b="1" dirty="0">
              <a:solidFill>
                <a:srgbClr val="FF0000"/>
              </a:solidFill>
              <a:latin typeface="Averta Std CY" panose="00000500000000000000" pitchFamily="50"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750"/>
                                        <p:tgtEl>
                                          <p:spTgt spid="10"/>
                                        </p:tgtEl>
                                      </p:cBhvr>
                                    </p:animEffect>
                                  </p:childTnLst>
                                </p:cTn>
                              </p:par>
                              <p:par>
                                <p:cTn id="19" presetID="1" presetClass="entr" presetSubtype="0" fill="hold" grpId="0" nodeType="withEffect">
                                  <p:stCondLst>
                                    <p:cond delay="0"/>
                                  </p:stCondLst>
                                  <p:iterate type="lt">
                                    <p:tmAbs val="100"/>
                                  </p:iterate>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397" y="-223"/>
            <a:ext cx="9144793" cy="5143946"/>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2" y="-223"/>
            <a:ext cx="9048773" cy="5143946"/>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3847659" y="105785"/>
            <a:ext cx="1353429" cy="1499746"/>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397" y="4274780"/>
            <a:ext cx="9144793" cy="937341"/>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1863241" y="1567474"/>
            <a:ext cx="5322269" cy="2437088"/>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2266800" y="1472010"/>
            <a:ext cx="608129" cy="530398"/>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6784814" y="2689569"/>
            <a:ext cx="1623201" cy="1746656"/>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5576344" y="4385778"/>
            <a:ext cx="685859" cy="621846"/>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8409532" y="4595181"/>
            <a:ext cx="553260" cy="461812"/>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26904" y="3633776"/>
            <a:ext cx="1458595" cy="1508891"/>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024091" y="3542645"/>
            <a:ext cx="690432" cy="361220"/>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363396" y="312784"/>
            <a:ext cx="841321" cy="429806"/>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7248912" y="543691"/>
            <a:ext cx="695004" cy="3977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8311998" y="1352835"/>
            <a:ext cx="594412" cy="342930"/>
          </a:xfrm>
          <a:prstGeom prst="rect">
            <a:avLst/>
          </a:prstGeom>
          <a:noFill/>
          <a:ln>
            <a:noFill/>
          </a:ln>
        </p:spPr>
      </p:pic>
      <p:pic>
        <p:nvPicPr>
          <p:cNvPr id="19" name="Picture 18">
            <a:extLst>
              <a:ext uri="{FF2B5EF4-FFF2-40B4-BE49-F238E27FC236}">
                <a16:creationId xmlns:a16="http://schemas.microsoft.com/office/drawing/2014/main" id="{DB6269F3-07A5-4CBD-8626-F64BA165C37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95638" y="1643666"/>
            <a:ext cx="3952722" cy="2520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750" fill="hold"/>
                                        <p:tgtEl>
                                          <p:spTgt spid="19"/>
                                        </p:tgtEl>
                                        <p:attrNameLst>
                                          <p:attrName>ppt_w</p:attrName>
                                        </p:attrNameLst>
                                      </p:cBhvr>
                                      <p:tavLst>
                                        <p:tav tm="0">
                                          <p:val>
                                            <p:fltVal val="0"/>
                                          </p:val>
                                        </p:tav>
                                        <p:tav tm="100000">
                                          <p:val>
                                            <p:strVal val="#ppt_w"/>
                                          </p:val>
                                        </p:tav>
                                      </p:tavLst>
                                    </p:anim>
                                    <p:anim calcmode="lin" valueType="num">
                                      <p:cBhvr>
                                        <p:cTn id="27" dur="750" fill="hold"/>
                                        <p:tgtEl>
                                          <p:spTgt spid="19"/>
                                        </p:tgtEl>
                                        <p:attrNameLst>
                                          <p:attrName>ppt_h</p:attrName>
                                        </p:attrNameLst>
                                      </p:cBhvr>
                                      <p:tavLst>
                                        <p:tav tm="0">
                                          <p:val>
                                            <p:fltVal val="0"/>
                                          </p:val>
                                        </p:tav>
                                        <p:tav tm="100000">
                                          <p:val>
                                            <p:strVal val="#ppt_h"/>
                                          </p:val>
                                        </p:tav>
                                      </p:tavLst>
                                    </p:anim>
                                    <p:animEffect transition="in" filter="fade">
                                      <p:cBhvr>
                                        <p:cTn id="28"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13" name="Rectangle 12">
            <a:extLst>
              <a:ext uri="{FF2B5EF4-FFF2-40B4-BE49-F238E27FC236}">
                <a16:creationId xmlns:a16="http://schemas.microsoft.com/office/drawing/2014/main" id="{E3FF0740-CD0F-4F9A-88C5-C1842D080F8B}"/>
              </a:ext>
            </a:extLst>
          </p:cNvPr>
          <p:cNvSpPr/>
          <p:nvPr/>
        </p:nvSpPr>
        <p:spPr>
          <a:xfrm>
            <a:off x="1125920" y="341346"/>
            <a:ext cx="2465645"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0070C0"/>
                </a:solidFill>
                <a:latin typeface="+mj-lt"/>
                <a:ea typeface="inpin heiti" charset="-122"/>
                <a:cs typeface="Times New Roman" panose="02020603050405020304" pitchFamily="18" charset="0"/>
              </a:rPr>
              <a:t>Đọc</a:t>
            </a:r>
            <a:r>
              <a:rPr lang="en-US" altLang="zh-CN" sz="2800" b="1" kern="0" dirty="0">
                <a:solidFill>
                  <a:srgbClr val="0070C0"/>
                </a:solidFill>
                <a:latin typeface="+mj-lt"/>
                <a:ea typeface="inpin heiti" charset="-122"/>
                <a:cs typeface="Times New Roman" panose="02020603050405020304" pitchFamily="18" charset="0"/>
              </a:rPr>
              <a:t> </a:t>
            </a:r>
            <a:r>
              <a:rPr lang="en-US" altLang="zh-CN" sz="2800" b="1" kern="0" dirty="0" err="1">
                <a:solidFill>
                  <a:srgbClr val="0070C0"/>
                </a:solidFill>
                <a:latin typeface="+mj-lt"/>
                <a:ea typeface="inpin heiti" charset="-122"/>
                <a:cs typeface="Times New Roman" panose="02020603050405020304" pitchFamily="18" charset="0"/>
              </a:rPr>
              <a:t>mẫu</a:t>
            </a:r>
            <a:endParaRPr kumimoji="0" lang="zh-CN" altLang="en-US" sz="2800" b="1" i="0" u="none" strike="noStrike" kern="0" cap="none" spc="0" normalizeH="0" baseline="0" noProof="0" dirty="0">
              <a:ln>
                <a:noFill/>
              </a:ln>
              <a:solidFill>
                <a:srgbClr val="0070C0"/>
              </a:solidFill>
              <a:effectLst/>
              <a:uLnTx/>
              <a:uFillTx/>
              <a:latin typeface="+mj-lt"/>
              <a:ea typeface="inpin heiti" charset="-122"/>
              <a:cs typeface="Times New Roman" panose="02020603050405020304" pitchFamily="18" charset="0"/>
            </a:endParaRPr>
          </a:p>
        </p:txBody>
      </p:sp>
      <p:pic>
        <p:nvPicPr>
          <p:cNvPr id="14" name="图片 2">
            <a:extLst>
              <a:ext uri="{FF2B5EF4-FFF2-40B4-BE49-F238E27FC236}">
                <a16:creationId xmlns:a16="http://schemas.microsoft.com/office/drawing/2014/main" id="{48FE4988-5977-41C9-A4F2-11C210249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858" y="2425852"/>
            <a:ext cx="3940467" cy="964800"/>
          </a:xfrm>
          <a:prstGeom prst="rect">
            <a:avLst/>
          </a:prstGeom>
        </p:spPr>
      </p:pic>
      <p:pic>
        <p:nvPicPr>
          <p:cNvPr id="15" name="Picture 14" descr="A close-up of a toy&#10;&#10;Description automatically generated with medium confidence">
            <a:extLst>
              <a:ext uri="{FF2B5EF4-FFF2-40B4-BE49-F238E27FC236}">
                <a16:creationId xmlns:a16="http://schemas.microsoft.com/office/drawing/2014/main" id="{258DFB5D-257C-4BA9-9583-514DEDB584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7163" y="718222"/>
            <a:ext cx="1605858" cy="1853528"/>
          </a:xfrm>
          <a:prstGeom prst="rect">
            <a:avLst/>
          </a:prstGeom>
        </p:spPr>
      </p:pic>
      <p:sp>
        <p:nvSpPr>
          <p:cNvPr id="16" name="TextBox 28">
            <a:extLst>
              <a:ext uri="{FF2B5EF4-FFF2-40B4-BE49-F238E27FC236}">
                <a16:creationId xmlns:a16="http://schemas.microsoft.com/office/drawing/2014/main" id="{74F593A2-4EE3-4B6F-84F2-4E1A754B7815}"/>
              </a:ext>
            </a:extLst>
          </p:cNvPr>
          <p:cNvSpPr txBox="1"/>
          <p:nvPr/>
        </p:nvSpPr>
        <p:spPr>
          <a:xfrm>
            <a:off x="2953109" y="4108347"/>
            <a:ext cx="3067236" cy="796469"/>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mj-lt"/>
                <a:ea typeface="inpin heiti" charset="-122"/>
                <a:cs typeface="Times New Roman" panose="02020603050405020304" pitchFamily="18" charset="0"/>
              </a:rPr>
              <a:t>MẮT</a:t>
            </a:r>
            <a:r>
              <a:rPr kumimoji="0" lang="en-US" altLang="zh-CN" sz="2800" b="1" i="0" u="none" strike="noStrike" kern="1200" cap="none" spc="0" normalizeH="0" noProof="0">
                <a:ln>
                  <a:noFill/>
                </a:ln>
                <a:solidFill>
                  <a:prstClr val="black"/>
                </a:solidFill>
                <a:effectLst/>
                <a:uLnTx/>
                <a:uFillTx/>
                <a:latin typeface="+mj-lt"/>
                <a:ea typeface="inpin heiti" charset="-122"/>
                <a:cs typeface="Times New Roman" panose="02020603050405020304" pitchFamily="18" charset="0"/>
              </a:rPr>
              <a:t> DÕI</a:t>
            </a:r>
            <a:endParaRPr kumimoji="0" lang="zh-CN" altLang="en-US" sz="2800" b="1" i="0" u="none" strike="noStrike" kern="1200" cap="none" spc="0" normalizeH="0" baseline="0" noProof="0" dirty="0">
              <a:ln>
                <a:noFill/>
              </a:ln>
              <a:solidFill>
                <a:prstClr val="black"/>
              </a:solidFill>
              <a:effectLst/>
              <a:uLnTx/>
              <a:uFillTx/>
              <a:latin typeface="+mj-lt"/>
              <a:ea typeface="inpin heiti" charset="-122"/>
              <a:cs typeface="Times New Roman" panose="02020603050405020304" pitchFamily="18" charset="0"/>
            </a:endParaRPr>
          </a:p>
        </p:txBody>
      </p:sp>
      <p:sp>
        <p:nvSpPr>
          <p:cNvPr id="17" name="TextBox 28">
            <a:extLst>
              <a:ext uri="{FF2B5EF4-FFF2-40B4-BE49-F238E27FC236}">
                <a16:creationId xmlns:a16="http://schemas.microsoft.com/office/drawing/2014/main" id="{848ABDDA-EC12-4FD0-926D-7276CC2F5FDF}"/>
              </a:ext>
            </a:extLst>
          </p:cNvPr>
          <p:cNvSpPr txBox="1"/>
          <p:nvPr/>
        </p:nvSpPr>
        <p:spPr>
          <a:xfrm>
            <a:off x="6274001" y="1667556"/>
            <a:ext cx="2869999" cy="796469"/>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rPr>
              <a:t>TAI NGHE</a:t>
            </a:r>
            <a:endParaRPr kumimoji="0" lang="zh-CN" altLang="en-US" sz="2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endParaRPr>
          </a:p>
        </p:txBody>
      </p:sp>
      <p:sp>
        <p:nvSpPr>
          <p:cNvPr id="18" name="TextBox 28">
            <a:extLst>
              <a:ext uri="{FF2B5EF4-FFF2-40B4-BE49-F238E27FC236}">
                <a16:creationId xmlns:a16="http://schemas.microsoft.com/office/drawing/2014/main" id="{93620A5E-D60A-4143-9629-1D7E4298C931}"/>
              </a:ext>
            </a:extLst>
          </p:cNvPr>
          <p:cNvSpPr txBox="1"/>
          <p:nvPr/>
        </p:nvSpPr>
        <p:spPr>
          <a:xfrm>
            <a:off x="273453" y="1629383"/>
            <a:ext cx="2410938" cy="796469"/>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rPr>
              <a:t>TAY</a:t>
            </a:r>
            <a:r>
              <a:rPr kumimoji="0" lang="en-US" altLang="zh-CN" sz="2800" b="1" i="0" u="none" strike="noStrike" kern="0" cap="none" spc="0" normalizeH="0" noProof="0" dirty="0">
                <a:ln>
                  <a:noFill/>
                </a:ln>
                <a:solidFill>
                  <a:prstClr val="black"/>
                </a:solidFill>
                <a:effectLst/>
                <a:uLnTx/>
                <a:uFillTx/>
                <a:latin typeface="+mj-lt"/>
                <a:ea typeface="inpin heiti" charset="-122"/>
                <a:cs typeface="Times New Roman" panose="02020603050405020304" pitchFamily="18" charset="0"/>
              </a:rPr>
              <a:t> DÒ</a:t>
            </a:r>
            <a:endParaRPr kumimoji="0" lang="zh-CN" altLang="en-US" sz="2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endParaRPr>
          </a:p>
        </p:txBody>
      </p:sp>
      <p:pic>
        <p:nvPicPr>
          <p:cNvPr id="19" name="Picture 4" descr="Check out Arrow icon created by 4B Icons | Graphic design posters, Mini  drawings, Desktop wallpaper art">
            <a:extLst>
              <a:ext uri="{FF2B5EF4-FFF2-40B4-BE49-F238E27FC236}">
                <a16:creationId xmlns:a16="http://schemas.microsoft.com/office/drawing/2014/main" id="{D2CE60AE-0820-4D16-969F-F6C32DECA1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9808" flipV="1">
            <a:off x="4142157" y="3481658"/>
            <a:ext cx="715866" cy="7158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id="{56E9C2B8-5CAE-432C-A9A8-E5F8F51CC9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26325" flipV="1">
            <a:off x="5695033" y="1482551"/>
            <a:ext cx="715866" cy="7158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heck out Arrow icon created by 4B Icons | Graphic design posters, Mini  drawings, Desktop wallpaper art">
            <a:extLst>
              <a:ext uri="{FF2B5EF4-FFF2-40B4-BE49-F238E27FC236}">
                <a16:creationId xmlns:a16="http://schemas.microsoft.com/office/drawing/2014/main" id="{80B83AFF-4481-4AAF-939D-1617CCBB24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73675" flipH="1" flipV="1">
            <a:off x="2595176" y="1564712"/>
            <a:ext cx="715866" cy="715866"/>
          </a:xfrm>
          <a:prstGeom prst="rect">
            <a:avLst/>
          </a:prstGeom>
          <a:noFill/>
          <a:extLst>
            <a:ext uri="{909E8E84-426E-40DD-AFC4-6F175D3DCCD1}">
              <a14:hiddenFill xmlns:a14="http://schemas.microsoft.com/office/drawing/2010/main">
                <a:solidFill>
                  <a:srgbClr val="FFFFFF"/>
                </a:solidFill>
              </a14:hiddenFill>
            </a:ext>
          </a:extLst>
        </p:spPr>
      </p:pic>
      <p:pic>
        <p:nvPicPr>
          <p:cNvPr id="12" name="Kí hiệu - Khám phá &amp; Luyện tập">
            <a:extLst>
              <a:ext uri="{FF2B5EF4-FFF2-40B4-BE49-F238E27FC236}">
                <a16:creationId xmlns:a16="http://schemas.microsoft.com/office/drawing/2014/main" id="{F9F38E8B-6977-456B-8E9B-CCF76A783D0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65268" y="430700"/>
            <a:ext cx="660652" cy="6606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grpId="0" nodeType="after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strVal val="#ppt_w*0.70"/>
                                          </p:val>
                                        </p:tav>
                                        <p:tav tm="100000">
                                          <p:val>
                                            <p:strVal val="#ppt_w"/>
                                          </p:val>
                                        </p:tav>
                                      </p:tavLst>
                                    </p:anim>
                                    <p:anim calcmode="lin" valueType="num">
                                      <p:cBhvr>
                                        <p:cTn id="15" dur="500" fill="hold"/>
                                        <p:tgtEl>
                                          <p:spTgt spid="16"/>
                                        </p:tgtEl>
                                        <p:attrNameLst>
                                          <p:attrName>ppt_h</p:attrName>
                                        </p:attrNameLst>
                                      </p:cBhvr>
                                      <p:tavLst>
                                        <p:tav tm="0">
                                          <p:val>
                                            <p:strVal val="#ppt_h"/>
                                          </p:val>
                                        </p:tav>
                                        <p:tav tm="100000">
                                          <p:val>
                                            <p:strVal val="#ppt_h"/>
                                          </p:val>
                                        </p:tav>
                                      </p:tavLst>
                                    </p:anim>
                                    <p:animEffect transition="in" filter="fade">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17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strVal val="#ppt_w*0.70"/>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animEffect transition="in" filter="fade">
                                      <p:cBhvr>
                                        <p:cTn id="25" dur="500"/>
                                        <p:tgtEl>
                                          <p:spTgt spid="17"/>
                                        </p:tgtEl>
                                      </p:cBhvr>
                                    </p:animEffect>
                                  </p:childTnLst>
                                </p:cTn>
                              </p:par>
                              <p:par>
                                <p:cTn id="26" presetID="22" presetClass="entr" presetSubtype="8"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par>
                          <p:cTn id="29" fill="hold">
                            <p:stCondLst>
                              <p:cond delay="255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strVal val="#ppt_w*0.7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07031-1F1F-49A4-80EB-DD6F758393C0}"/>
              </a:ext>
            </a:extLst>
          </p:cNvPr>
          <p:cNvSpPr txBox="1"/>
          <p:nvPr/>
        </p:nvSpPr>
        <p:spPr>
          <a:xfrm>
            <a:off x="3174475" y="30117"/>
            <a:ext cx="2795047" cy="461665"/>
          </a:xfrm>
          <a:prstGeom prst="rect">
            <a:avLst/>
          </a:prstGeom>
          <a:solidFill>
            <a:sysClr val="window" lastClr="FFFFFF"/>
          </a:solidFill>
        </p:spPr>
        <p:txBody>
          <a:bodyPr wrap="square" rtlCol="0">
            <a:spAutoFit/>
          </a:bodyPr>
          <a:lstStyle/>
          <a:p>
            <a:pPr lvl="0" algn="ctr" defTabSz="913981">
              <a:defRPr/>
            </a:pPr>
            <a:r>
              <a:rPr lang="en-US" sz="2400" kern="0">
                <a:solidFill>
                  <a:srgbClr val="00B0F0"/>
                </a:solidFill>
                <a:latin typeface="Averta Std CY" panose="00000500000000000000" pitchFamily="50" charset="0"/>
                <a:cs typeface="Times New Roman" pitchFamily="18" charset="0"/>
              </a:rPr>
              <a:t>Thư thăm bạn</a:t>
            </a:r>
            <a:endParaRPr kumimoji="0" lang="en-US" sz="2400" b="0" i="0" u="none" strike="noStrike" kern="0" cap="none" spc="0" normalizeH="0" baseline="0" noProof="0" dirty="0">
              <a:ln>
                <a:noFill/>
              </a:ln>
              <a:solidFill>
                <a:prstClr val="black"/>
              </a:solidFill>
              <a:effectLst/>
              <a:uLnTx/>
              <a:uFillTx/>
              <a:latin typeface="Averta Std CY" panose="00000500000000000000" pitchFamily="50" charset="0"/>
              <a:cs typeface="Times New Roman" pitchFamily="18" charset="0"/>
            </a:endParaRPr>
          </a:p>
        </p:txBody>
      </p:sp>
      <p:sp>
        <p:nvSpPr>
          <p:cNvPr id="5" name="Rounded Rectangle 11">
            <a:extLst>
              <a:ext uri="{FF2B5EF4-FFF2-40B4-BE49-F238E27FC236}">
                <a16:creationId xmlns:a16="http://schemas.microsoft.com/office/drawing/2014/main" id="{FBFA5068-0486-4CA8-82E7-6EB3B9AA2110}"/>
              </a:ext>
            </a:extLst>
          </p:cNvPr>
          <p:cNvSpPr/>
          <p:nvPr/>
        </p:nvSpPr>
        <p:spPr>
          <a:xfrm>
            <a:off x="7380312" y="51270"/>
            <a:ext cx="1478908" cy="456105"/>
          </a:xfrm>
          <a:prstGeom prst="roundRect">
            <a:avLst/>
          </a:prstGeom>
          <a:solidFill>
            <a:srgbClr val="D6BB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Calibri"/>
              </a:rPr>
              <a:t>Đọc</a:t>
            </a:r>
            <a:r>
              <a:rPr lang="en-US" sz="2400" dirty="0">
                <a:solidFill>
                  <a:srgbClr val="000000"/>
                </a:solidFill>
                <a:latin typeface="Calibri"/>
              </a:rPr>
              <a:t> </a:t>
            </a:r>
            <a:r>
              <a:rPr lang="en-US" sz="2400" dirty="0" err="1">
                <a:solidFill>
                  <a:srgbClr val="000000"/>
                </a:solidFill>
                <a:latin typeface="Calibri"/>
              </a:rPr>
              <a:t>mẫu</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p:cNvSpPr txBox="1"/>
          <p:nvPr/>
        </p:nvSpPr>
        <p:spPr>
          <a:xfrm>
            <a:off x="467544" y="532967"/>
            <a:ext cx="8208912" cy="4708981"/>
          </a:xfrm>
          <a:prstGeom prst="rect">
            <a:avLst/>
          </a:prstGeom>
          <a:noFill/>
        </p:spPr>
        <p:txBody>
          <a:bodyPr wrap="square" rtlCol="0">
            <a:spAutoFit/>
          </a:bodyPr>
          <a:lstStyle/>
          <a:p>
            <a:pPr algn="r"/>
            <a:r>
              <a:rPr lang="vi-VN" sz="2000" i="1">
                <a:solidFill>
                  <a:srgbClr val="000000"/>
                </a:solidFill>
                <a:latin typeface="Arial "/>
              </a:rPr>
              <a:t>Hà Nội, ngày 02 tháng 12 năm 2022</a:t>
            </a:r>
            <a:endParaRPr lang="vi-VN" sz="2000">
              <a:solidFill>
                <a:srgbClr val="000000"/>
              </a:solidFill>
              <a:latin typeface="Arial "/>
            </a:endParaRPr>
          </a:p>
          <a:p>
            <a:pPr algn="just"/>
            <a:r>
              <a:rPr lang="vi-VN" sz="2000">
                <a:solidFill>
                  <a:srgbClr val="000000"/>
                </a:solidFill>
                <a:latin typeface="Arial "/>
              </a:rPr>
              <a:t>       Thu Vân xa nhớ! </a:t>
            </a:r>
            <a:endParaRPr lang="en-US" sz="2000">
              <a:solidFill>
                <a:srgbClr val="000000"/>
              </a:solidFill>
              <a:latin typeface="Arial "/>
            </a:endParaRPr>
          </a:p>
          <a:p>
            <a:pPr algn="just"/>
            <a:r>
              <a:rPr lang="en-US" sz="2000">
                <a:solidFill>
                  <a:srgbClr val="000000"/>
                </a:solidFill>
                <a:latin typeface="Arial "/>
              </a:rPr>
              <a:t>       </a:t>
            </a:r>
            <a:r>
              <a:rPr lang="vi-VN" sz="2000">
                <a:solidFill>
                  <a:srgbClr val="000000"/>
                </a:solidFill>
                <a:latin typeface="Arial "/>
              </a:rPr>
              <a:t>Bạn và gia đình vẫn khoẻ chứ?</a:t>
            </a:r>
          </a:p>
          <a:p>
            <a:pPr algn="just"/>
            <a:r>
              <a:rPr lang="vi-VN" sz="2000">
                <a:solidFill>
                  <a:srgbClr val="000000"/>
                </a:solidFill>
                <a:latin typeface="Arial "/>
              </a:rPr>
              <a:t>       Mình đã quen với việc học ở Hà Nội. Thầy cô giáo và các bạn lớp mình rất thân thiện, dễ mến. Mỗi ngày, sau giờ học, chúng mình được tham gia nhiều hoạt động thú vị. Mình rất thích sinh hoạt Câu lạc bộ Em yêu Tiếng Việt và thường cùng các bạn kể chuyện, diễn kịch, đọc thơ,...</a:t>
            </a:r>
          </a:p>
          <a:p>
            <a:pPr algn="just"/>
            <a:r>
              <a:rPr lang="vi-VN" sz="2000">
                <a:solidFill>
                  <a:srgbClr val="000000"/>
                </a:solidFill>
                <a:latin typeface="Arial "/>
              </a:rPr>
              <a:t>       Dù vậy, mình vẫn luôn nhớ Huế, nhớ dòng sông Hương hiền hoà, nhớ thầy cô và các bạn. Mùa hè này mình nhất định sẽ về thăm cậu.</a:t>
            </a:r>
          </a:p>
          <a:p>
            <a:pPr algn="just"/>
            <a:r>
              <a:rPr lang="vi-VN" sz="2000">
                <a:solidFill>
                  <a:srgbClr val="000000"/>
                </a:solidFill>
                <a:latin typeface="Arial "/>
              </a:rPr>
              <a:t>       Cho mình gửi lời hỏi thăm sức khoẻ cả nhà bạn nhé!</a:t>
            </a:r>
          </a:p>
          <a:p>
            <a:pPr algn="just"/>
            <a:r>
              <a:rPr lang="vi-VN" sz="2000">
                <a:solidFill>
                  <a:srgbClr val="000000"/>
                </a:solidFill>
                <a:latin typeface="Arial "/>
              </a:rPr>
              <a:t>       Mình chúc bạn luôn vui vẻ và đáng yêu</a:t>
            </a:r>
            <a:r>
              <a:rPr lang="en-US" sz="2000">
                <a:solidFill>
                  <a:srgbClr val="000000"/>
                </a:solidFill>
                <a:latin typeface="Arial "/>
              </a:rPr>
              <a:t>.</a:t>
            </a:r>
          </a:p>
          <a:p>
            <a:pPr algn="just"/>
            <a:r>
              <a:rPr lang="en-US" sz="2000">
                <a:solidFill>
                  <a:srgbClr val="000000"/>
                </a:solidFill>
                <a:latin typeface="Arial "/>
              </a:rPr>
              <a:t>                                                                           </a:t>
            </a:r>
            <a:r>
              <a:rPr lang="vi-VN" sz="2000">
                <a:solidFill>
                  <a:srgbClr val="000000"/>
                </a:solidFill>
                <a:latin typeface="Arial "/>
              </a:rPr>
              <a:t>Bạn thân</a:t>
            </a:r>
            <a:endParaRPr lang="en-US" sz="2000">
              <a:solidFill>
                <a:srgbClr val="000000"/>
              </a:solidFill>
              <a:latin typeface="Arial "/>
            </a:endParaRPr>
          </a:p>
          <a:p>
            <a:pPr algn="just"/>
            <a:r>
              <a:rPr lang="en-US" sz="2000" i="1">
                <a:solidFill>
                  <a:srgbClr val="000000"/>
                </a:solidFill>
                <a:latin typeface="Arial "/>
              </a:rPr>
              <a:t>                                                                              </a:t>
            </a:r>
            <a:r>
              <a:rPr lang="vi-VN" sz="2000" i="1">
                <a:solidFill>
                  <a:srgbClr val="000000"/>
                </a:solidFill>
                <a:latin typeface="Arial "/>
              </a:rPr>
              <a:t>Uyên</a:t>
            </a:r>
            <a:endParaRPr lang="en-US" sz="2000">
              <a:solidFill>
                <a:srgbClr val="000000"/>
              </a:solidFill>
              <a:latin typeface="Arial "/>
            </a:endParaRPr>
          </a:p>
          <a:p>
            <a:pPr algn="just"/>
            <a:r>
              <a:rPr lang="en-US" sz="2000">
                <a:solidFill>
                  <a:srgbClr val="000000"/>
                </a:solidFill>
                <a:latin typeface="Arial "/>
              </a:rPr>
              <a:t>                                                                          </a:t>
            </a:r>
            <a:r>
              <a:rPr lang="vi-VN" sz="2000">
                <a:solidFill>
                  <a:srgbClr val="000000"/>
                </a:solidFill>
                <a:latin typeface="Arial "/>
              </a:rPr>
              <a:t>Nhã Uyên</a:t>
            </a:r>
          </a:p>
        </p:txBody>
      </p:sp>
    </p:spTree>
    <p:extLst>
      <p:ext uri="{BB962C8B-B14F-4D97-AF65-F5344CB8AC3E}">
        <p14:creationId xmlns:p14="http://schemas.microsoft.com/office/powerpoint/2010/main" val="247972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07031-1F1F-49A4-80EB-DD6F758393C0}"/>
              </a:ext>
            </a:extLst>
          </p:cNvPr>
          <p:cNvSpPr txBox="1"/>
          <p:nvPr/>
        </p:nvSpPr>
        <p:spPr>
          <a:xfrm>
            <a:off x="3174475" y="30117"/>
            <a:ext cx="2795047" cy="461665"/>
          </a:xfrm>
          <a:prstGeom prst="rect">
            <a:avLst/>
          </a:prstGeom>
          <a:solidFill>
            <a:sysClr val="window" lastClr="FFFFFF"/>
          </a:solidFill>
        </p:spPr>
        <p:txBody>
          <a:bodyPr wrap="square" rtlCol="0">
            <a:spAutoFit/>
          </a:bodyPr>
          <a:lstStyle/>
          <a:p>
            <a:pPr marL="0" marR="0" lvl="0" indent="0" algn="ctr" defTabSz="913981"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B0F0"/>
                </a:solidFill>
                <a:effectLst/>
                <a:uLnTx/>
                <a:uFillTx/>
                <a:latin typeface="Averta Std CY" panose="00000500000000000000" pitchFamily="50" charset="0"/>
                <a:ea typeface="+mn-ea"/>
                <a:cs typeface="Times New Roman" pitchFamily="18" charset="0"/>
              </a:rPr>
              <a:t>Thư thăm bạn</a:t>
            </a:r>
            <a:endParaRPr kumimoji="0" lang="en-US" sz="2400" b="0" i="0" u="none" strike="noStrike" kern="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endParaRPr>
          </a:p>
        </p:txBody>
      </p:sp>
      <p:sp>
        <p:nvSpPr>
          <p:cNvPr id="5" name="Rounded Rectangle 11">
            <a:extLst>
              <a:ext uri="{FF2B5EF4-FFF2-40B4-BE49-F238E27FC236}">
                <a16:creationId xmlns:a16="http://schemas.microsoft.com/office/drawing/2014/main" id="{FBFA5068-0486-4CA8-82E7-6EB3B9AA2110}"/>
              </a:ext>
            </a:extLst>
          </p:cNvPr>
          <p:cNvSpPr/>
          <p:nvPr/>
        </p:nvSpPr>
        <p:spPr>
          <a:xfrm>
            <a:off x="7380312" y="51270"/>
            <a:ext cx="1478908" cy="456105"/>
          </a:xfrm>
          <a:prstGeom prst="roundRect">
            <a:avLst/>
          </a:prstGeom>
          <a:solidFill>
            <a:srgbClr val="D6BB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Calibri"/>
                <a:ea typeface="+mn-ea"/>
                <a:cs typeface="+mn-cs"/>
              </a:rPr>
              <a:t>Đọc</a:t>
            </a:r>
            <a:r>
              <a:rPr kumimoji="0" lang="en-US" sz="2400" b="0" i="0" u="none" strike="noStrike" kern="1200" cap="none" spc="0" normalizeH="0" baseline="0" noProof="0">
                <a:ln>
                  <a:noFill/>
                </a:ln>
                <a:solidFill>
                  <a:srgbClr val="000000"/>
                </a:solidFill>
                <a:effectLst/>
                <a:uLnTx/>
                <a:uFillTx/>
                <a:latin typeface="Calibri"/>
                <a:ea typeface="+mn-ea"/>
                <a:cs typeface="+mn-cs"/>
              </a:rPr>
              <a:t> </a:t>
            </a:r>
            <a:r>
              <a:rPr lang="en-US" sz="2400" noProof="0">
                <a:solidFill>
                  <a:srgbClr val="000000"/>
                </a:solidFill>
                <a:latin typeface="Calibri"/>
              </a:rPr>
              <a:t>đoạn</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p:cNvSpPr txBox="1"/>
          <p:nvPr/>
        </p:nvSpPr>
        <p:spPr>
          <a:xfrm>
            <a:off x="467544" y="532967"/>
            <a:ext cx="8208912" cy="47089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a:ln>
                  <a:noFill/>
                </a:ln>
                <a:solidFill>
                  <a:srgbClr val="000000"/>
                </a:solidFill>
                <a:effectLst/>
                <a:uLnTx/>
                <a:uFillTx/>
                <a:latin typeface="Arial "/>
                <a:ea typeface="+mn-ea"/>
                <a:cs typeface="+mn-cs"/>
              </a:rPr>
              <a:t>Hà Nội, ngày 02 tháng 12 năm 2022</a:t>
            </a:r>
            <a:endParaRPr kumimoji="0" lang="vi-VN"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Thu Vân xa nhớ! </a:t>
            </a:r>
            <a:endParaRPr kumimoji="0" lang="en-US"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
                <a:ea typeface="+mn-ea"/>
                <a:cs typeface="+mn-cs"/>
              </a:rPr>
              <a:t>       </a:t>
            </a:r>
            <a:r>
              <a:rPr kumimoji="0" lang="vi-VN" sz="2000" b="0" i="0" u="none" strike="noStrike" kern="1200" cap="none" spc="0" normalizeH="0" baseline="0" noProof="0">
                <a:ln>
                  <a:noFill/>
                </a:ln>
                <a:solidFill>
                  <a:srgbClr val="000000"/>
                </a:solidFill>
                <a:effectLst/>
                <a:uLnTx/>
                <a:uFillTx/>
                <a:latin typeface="Arial "/>
                <a:ea typeface="+mn-ea"/>
                <a:cs typeface="+mn-cs"/>
              </a:rPr>
              <a:t>Bạn và gia đình vẫn khoẻ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Mình đã quen với việc học ở Hà Nội. Thầy cô giáo và các bạn lớp mình rất thân thiện, dễ mến. Mỗi ngày, sau giờ học, chúng mình được tham gia nhiều hoạt động thú vị. Mình rất thích sinh hoạt Câu lạc bộ Em yêu Tiếng Việt và thường cùng các bạn kể chuyện, diễn kịch, đọc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Dù vậy, mình vẫn luôn nhớ Huế, nhớ dòng sông Hương hiền hoà, nhớ thầy cô và các bạn. Mùa hè này mình nhất định sẽ về thăm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Cho mình gửi lời hỏi thăm sức khoẻ cả nhà bạn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Arial "/>
                <a:ea typeface="+mn-ea"/>
                <a:cs typeface="+mn-cs"/>
              </a:rPr>
              <a:t>       Mình chúc bạn luôn vui vẻ và đáng yêu</a:t>
            </a:r>
            <a:r>
              <a:rPr kumimoji="0" lang="en-US" sz="2000" b="0" i="0" u="none" strike="noStrike" kern="1200" cap="none" spc="0" normalizeH="0" baseline="0" noProof="0">
                <a:ln>
                  <a:noFill/>
                </a:ln>
                <a:solidFill>
                  <a:srgbClr val="000000"/>
                </a:solidFill>
                <a:effectLst/>
                <a:uLnTx/>
                <a:uFillTx/>
                <a:latin typeface="Arial "/>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
                <a:ea typeface="+mn-ea"/>
                <a:cs typeface="+mn-cs"/>
              </a:rPr>
              <a:t>                                                                           </a:t>
            </a:r>
            <a:r>
              <a:rPr kumimoji="0" lang="vi-VN" sz="2000" b="0" i="0" u="none" strike="noStrike" kern="1200" cap="none" spc="0" normalizeH="0" baseline="0" noProof="0">
                <a:ln>
                  <a:noFill/>
                </a:ln>
                <a:solidFill>
                  <a:srgbClr val="000000"/>
                </a:solidFill>
                <a:effectLst/>
                <a:uLnTx/>
                <a:uFillTx/>
                <a:latin typeface="Arial "/>
                <a:ea typeface="+mn-ea"/>
                <a:cs typeface="+mn-cs"/>
              </a:rPr>
              <a:t>Bạn thân</a:t>
            </a:r>
            <a:endParaRPr kumimoji="0" lang="en-US"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
                <a:ea typeface="+mn-ea"/>
                <a:cs typeface="+mn-cs"/>
              </a:rPr>
              <a:t>                                                                              </a:t>
            </a:r>
            <a:r>
              <a:rPr kumimoji="0" lang="vi-VN" sz="2000" b="0" i="1" u="none" strike="noStrike" kern="1200" cap="none" spc="0" normalizeH="0" baseline="0" noProof="0">
                <a:ln>
                  <a:noFill/>
                </a:ln>
                <a:solidFill>
                  <a:srgbClr val="000000"/>
                </a:solidFill>
                <a:effectLst/>
                <a:uLnTx/>
                <a:uFillTx/>
                <a:latin typeface="Arial "/>
                <a:ea typeface="+mn-ea"/>
                <a:cs typeface="+mn-cs"/>
              </a:rPr>
              <a:t>Uyên</a:t>
            </a:r>
            <a:endParaRPr kumimoji="0" lang="en-US" sz="2000" b="0" i="0" u="none" strike="noStrike" kern="1200" cap="none" spc="0" normalizeH="0" baseline="0" noProof="0">
              <a:ln>
                <a:noFill/>
              </a:ln>
              <a:solidFill>
                <a:srgbClr val="000000"/>
              </a:solidFill>
              <a:effectLst/>
              <a:uLnTx/>
              <a:uFillTx/>
              <a:latin typeface="Arial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
                <a:ea typeface="+mn-ea"/>
                <a:cs typeface="+mn-cs"/>
              </a:rPr>
              <a:t>                                                                          </a:t>
            </a:r>
            <a:r>
              <a:rPr kumimoji="0" lang="vi-VN" sz="2000" b="0" i="0" u="none" strike="noStrike" kern="1200" cap="none" spc="0" normalizeH="0" baseline="0" noProof="0">
                <a:ln>
                  <a:noFill/>
                </a:ln>
                <a:solidFill>
                  <a:srgbClr val="000000"/>
                </a:solidFill>
                <a:effectLst/>
                <a:uLnTx/>
                <a:uFillTx/>
                <a:latin typeface="Arial "/>
                <a:ea typeface="+mn-ea"/>
                <a:cs typeface="+mn-cs"/>
              </a:rPr>
              <a:t>Nhã Uyên</a:t>
            </a:r>
          </a:p>
        </p:txBody>
      </p:sp>
      <p:sp>
        <p:nvSpPr>
          <p:cNvPr id="7" name="Oval 6">
            <a:extLst>
              <a:ext uri="{FF2B5EF4-FFF2-40B4-BE49-F238E27FC236}">
                <a16:creationId xmlns:a16="http://schemas.microsoft.com/office/drawing/2014/main" id="{CA09D121-96C8-4583-8504-B5735C46AA2C}"/>
              </a:ext>
            </a:extLst>
          </p:cNvPr>
          <p:cNvSpPr/>
          <p:nvPr/>
        </p:nvSpPr>
        <p:spPr>
          <a:xfrm>
            <a:off x="3923928" y="469066"/>
            <a:ext cx="485617" cy="431704"/>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latin typeface="Calibri"/>
                <a:ea typeface="+mn-ea"/>
                <a:cs typeface="+mn-cs"/>
              </a:rPr>
              <a:t>1</a:t>
            </a:r>
          </a:p>
        </p:txBody>
      </p:sp>
      <p:cxnSp>
        <p:nvCxnSpPr>
          <p:cNvPr id="8" name="Straight Connector 7">
            <a:extLst>
              <a:ext uri="{FF2B5EF4-FFF2-40B4-BE49-F238E27FC236}">
                <a16:creationId xmlns:a16="http://schemas.microsoft.com/office/drawing/2014/main" id="{396918E7-8BEB-4D4D-9806-CAFE59E37E5E}"/>
              </a:ext>
            </a:extLst>
          </p:cNvPr>
          <p:cNvCxnSpPr/>
          <p:nvPr/>
        </p:nvCxnSpPr>
        <p:spPr>
          <a:xfrm flipH="1">
            <a:off x="4571998" y="1131590"/>
            <a:ext cx="144016" cy="3113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5DCC69A-71A8-48F7-840B-018D987419B2}"/>
              </a:ext>
            </a:extLst>
          </p:cNvPr>
          <p:cNvSpPr/>
          <p:nvPr/>
        </p:nvSpPr>
        <p:spPr>
          <a:xfrm>
            <a:off x="467545" y="1430266"/>
            <a:ext cx="432048" cy="415021"/>
          </a:xfrm>
          <a:prstGeom prst="ellipse">
            <a:avLst/>
          </a:prstGeom>
          <a:solidFill>
            <a:sysClr val="window" lastClr="FFFFFF"/>
          </a:solidFill>
          <a:ln w="12700" cap="flat" cmpd="sng" algn="ctr">
            <a:solidFill>
              <a:srgbClr val="0F943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rPr>
              <a:t>2</a:t>
            </a:r>
          </a:p>
        </p:txBody>
      </p:sp>
      <p:cxnSp>
        <p:nvCxnSpPr>
          <p:cNvPr id="10" name="Straight Connector 9">
            <a:extLst>
              <a:ext uri="{FF2B5EF4-FFF2-40B4-BE49-F238E27FC236}">
                <a16:creationId xmlns:a16="http://schemas.microsoft.com/office/drawing/2014/main" id="{FE133AEB-3414-4324-BC97-C88604C31990}"/>
              </a:ext>
            </a:extLst>
          </p:cNvPr>
          <p:cNvCxnSpPr/>
          <p:nvPr/>
        </p:nvCxnSpPr>
        <p:spPr>
          <a:xfrm flipH="1">
            <a:off x="8244408" y="3291830"/>
            <a:ext cx="195943" cy="359958"/>
          </a:xfrm>
          <a:prstGeom prst="line">
            <a:avLst/>
          </a:prstGeom>
          <a:noFill/>
          <a:ln w="38100" cap="flat" cmpd="sng" algn="ctr">
            <a:solidFill>
              <a:srgbClr val="FF0000"/>
            </a:solidFill>
            <a:prstDash val="solid"/>
            <a:miter lim="800000"/>
          </a:ln>
          <a:effectLst/>
        </p:spPr>
      </p:cxnSp>
      <p:sp>
        <p:nvSpPr>
          <p:cNvPr id="12" name="Oval 11">
            <a:extLst>
              <a:ext uri="{FF2B5EF4-FFF2-40B4-BE49-F238E27FC236}">
                <a16:creationId xmlns:a16="http://schemas.microsoft.com/office/drawing/2014/main" id="{02383342-FA20-479A-A018-123FE04D05C0}"/>
              </a:ext>
            </a:extLst>
          </p:cNvPr>
          <p:cNvSpPr/>
          <p:nvPr/>
        </p:nvSpPr>
        <p:spPr>
          <a:xfrm>
            <a:off x="683569" y="3625339"/>
            <a:ext cx="364271" cy="413351"/>
          </a:xfrm>
          <a:prstGeom prst="ellipse">
            <a:avLst/>
          </a:prstGeom>
          <a:noFill/>
          <a:ln w="12700" cap="flat" cmpd="sng" algn="ctr">
            <a:solidFill>
              <a:srgbClr val="0F943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rPr>
              <a:t>3</a:t>
            </a:r>
          </a:p>
        </p:txBody>
      </p:sp>
      <p:cxnSp>
        <p:nvCxnSpPr>
          <p:cNvPr id="13" name="Straight Connector 12">
            <a:extLst>
              <a:ext uri="{FF2B5EF4-FFF2-40B4-BE49-F238E27FC236}">
                <a16:creationId xmlns:a16="http://schemas.microsoft.com/office/drawing/2014/main" id="{5A8CB8CB-EBDE-4664-88D4-C7CBF123E3DF}"/>
              </a:ext>
            </a:extLst>
          </p:cNvPr>
          <p:cNvCxnSpPr/>
          <p:nvPr/>
        </p:nvCxnSpPr>
        <p:spPr>
          <a:xfrm flipH="1">
            <a:off x="6948264" y="4783542"/>
            <a:ext cx="195943" cy="359958"/>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129431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kgr 3">
            <a:extLst>
              <a:ext uri="{FF2B5EF4-FFF2-40B4-BE49-F238E27FC236}">
                <a16:creationId xmlns:a16="http://schemas.microsoft.com/office/drawing/2014/main" id="{2CFB906B-C86E-4F7B-8561-CCFA1F145B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03279"/>
            <a:ext cx="9143999" cy="2975378"/>
          </a:xfrm>
          <a:prstGeom prst="rect">
            <a:avLst/>
          </a:prstGeom>
        </p:spPr>
      </p:pic>
      <p:pic>
        <p:nvPicPr>
          <p:cNvPr id="3" name="Bảng">
            <a:extLst>
              <a:ext uri="{FF2B5EF4-FFF2-40B4-BE49-F238E27FC236}">
                <a16:creationId xmlns:a16="http://schemas.microsoft.com/office/drawing/2014/main" id="{B01E563B-2B5B-42EE-8427-356BDB4C7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436" y="981218"/>
            <a:ext cx="6843062" cy="3947085"/>
          </a:xfrm>
          <a:prstGeom prst="rect">
            <a:avLst/>
          </a:prstGeom>
        </p:spPr>
      </p:pic>
      <p:pic>
        <p:nvPicPr>
          <p:cNvPr id="4" name="bóng bay 1">
            <a:extLst>
              <a:ext uri="{FF2B5EF4-FFF2-40B4-BE49-F238E27FC236}">
                <a16:creationId xmlns:a16="http://schemas.microsoft.com/office/drawing/2014/main" id="{7A93F8E8-0282-4159-B1C7-00A9F2E97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20" y="1550590"/>
            <a:ext cx="542129" cy="983060"/>
          </a:xfrm>
          <a:prstGeom prst="rect">
            <a:avLst/>
          </a:prstGeom>
        </p:spPr>
      </p:pic>
      <p:pic>
        <p:nvPicPr>
          <p:cNvPr id="5" name="bóng bay 4">
            <a:extLst>
              <a:ext uri="{FF2B5EF4-FFF2-40B4-BE49-F238E27FC236}">
                <a16:creationId xmlns:a16="http://schemas.microsoft.com/office/drawing/2014/main" id="{D89CA989-BC85-4D67-8058-6CFC5AEDBA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2412" y="2215259"/>
            <a:ext cx="607682" cy="1101929"/>
          </a:xfrm>
          <a:prstGeom prst="rect">
            <a:avLst/>
          </a:prstGeom>
        </p:spPr>
      </p:pic>
      <p:sp>
        <p:nvSpPr>
          <p:cNvPr id="6" name="Luyện đọc từ khó">
            <a:extLst>
              <a:ext uri="{FF2B5EF4-FFF2-40B4-BE49-F238E27FC236}">
                <a16:creationId xmlns:a16="http://schemas.microsoft.com/office/drawing/2014/main" id="{E14D4A15-BAA0-4C95-832F-EBC1362431C4}"/>
              </a:ext>
            </a:extLst>
          </p:cNvPr>
          <p:cNvSpPr txBox="1"/>
          <p:nvPr/>
        </p:nvSpPr>
        <p:spPr>
          <a:xfrm>
            <a:off x="2375438" y="993035"/>
            <a:ext cx="4393126" cy="584775"/>
          </a:xfrm>
          <a:prstGeom prst="rect">
            <a:avLst/>
          </a:prstGeom>
          <a:noFill/>
        </p:spPr>
        <p:txBody>
          <a:bodyPr wrap="none" rtlCol="0">
            <a:spAutoFit/>
          </a:bodyPr>
          <a:lstStyle/>
          <a:p>
            <a:pPr algn="ctr" defTabSz="685800"/>
            <a:r>
              <a:rPr lang="en-US" sz="32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TỪ KHÓ</a:t>
            </a:r>
          </a:p>
        </p:txBody>
      </p:sp>
      <p:sp>
        <p:nvSpPr>
          <p:cNvPr id="7" name="Luyện đọc từ khó">
            <a:extLst>
              <a:ext uri="{FF2B5EF4-FFF2-40B4-BE49-F238E27FC236}">
                <a16:creationId xmlns:a16="http://schemas.microsoft.com/office/drawing/2014/main" id="{6A2A2FE7-DAFB-4DE2-82B6-499A8EF4EF05}"/>
              </a:ext>
            </a:extLst>
          </p:cNvPr>
          <p:cNvSpPr txBox="1"/>
          <p:nvPr/>
        </p:nvSpPr>
        <p:spPr>
          <a:xfrm>
            <a:off x="1892938" y="2047739"/>
            <a:ext cx="1770036" cy="584775"/>
          </a:xfrm>
          <a:prstGeom prst="rect">
            <a:avLst/>
          </a:prstGeom>
          <a:noFill/>
        </p:spPr>
        <p:txBody>
          <a:bodyPr wrap="none" rtlCol="0">
            <a:spAutoFit/>
          </a:bodyPr>
          <a:lstStyle/>
          <a:p>
            <a:pPr algn="ctr" defTabSz="685800"/>
            <a:r>
              <a:rPr lang="en-US" sz="3200">
                <a:solidFill>
                  <a:srgbClr val="FFFF00"/>
                </a:solidFill>
                <a:latin typeface="UTM Avo" panose="02040603050506020204" pitchFamily="18" charset="0"/>
                <a:cs typeface="Times New Roman" panose="02020603050405020304" pitchFamily="18" charset="0"/>
              </a:rPr>
              <a:t>dễ mến</a:t>
            </a:r>
            <a:endParaRPr lang="en-US" sz="3200" dirty="0">
              <a:solidFill>
                <a:srgbClr val="FFFF00"/>
              </a:solidFill>
              <a:latin typeface="UTM Avo" panose="02040603050506020204" pitchFamily="18" charset="0"/>
              <a:cs typeface="Times New Roman" panose="02020603050405020304" pitchFamily="18" charset="0"/>
            </a:endParaRPr>
          </a:p>
        </p:txBody>
      </p:sp>
      <p:sp>
        <p:nvSpPr>
          <p:cNvPr id="8" name="Luyện đọc từ khó">
            <a:extLst>
              <a:ext uri="{FF2B5EF4-FFF2-40B4-BE49-F238E27FC236}">
                <a16:creationId xmlns:a16="http://schemas.microsoft.com/office/drawing/2014/main" id="{E50BD4C2-F7E3-493D-964C-11CD390AFC4A}"/>
              </a:ext>
            </a:extLst>
          </p:cNvPr>
          <p:cNvSpPr txBox="1"/>
          <p:nvPr/>
        </p:nvSpPr>
        <p:spPr>
          <a:xfrm>
            <a:off x="1641307" y="3163198"/>
            <a:ext cx="2308645" cy="584775"/>
          </a:xfrm>
          <a:prstGeom prst="rect">
            <a:avLst/>
          </a:prstGeom>
          <a:noFill/>
        </p:spPr>
        <p:txBody>
          <a:bodyPr wrap="none" rtlCol="0">
            <a:spAutoFit/>
          </a:bodyPr>
          <a:lstStyle/>
          <a:p>
            <a:pPr algn="ctr" defTabSz="685800"/>
            <a:r>
              <a:rPr lang="en-US" sz="3200">
                <a:solidFill>
                  <a:srgbClr val="FFFF00"/>
                </a:solidFill>
                <a:latin typeface="UTM Avo" panose="02040603050506020204" pitchFamily="18" charset="0"/>
                <a:cs typeface="Times New Roman" panose="02020603050405020304" pitchFamily="18" charset="0"/>
              </a:rPr>
              <a:t>kể chuyện</a:t>
            </a:r>
            <a:endParaRPr lang="en-US" sz="3200" dirty="0">
              <a:solidFill>
                <a:srgbClr val="FFFF00"/>
              </a:solidFill>
              <a:latin typeface="UTM Avo" panose="02040603050506020204" pitchFamily="18" charset="0"/>
              <a:cs typeface="Times New Roman" panose="02020603050405020304" pitchFamily="18" charset="0"/>
            </a:endParaRPr>
          </a:p>
        </p:txBody>
      </p:sp>
      <p:sp>
        <p:nvSpPr>
          <p:cNvPr id="9" name="Luyện đọc từ khó">
            <a:extLst>
              <a:ext uri="{FF2B5EF4-FFF2-40B4-BE49-F238E27FC236}">
                <a16:creationId xmlns:a16="http://schemas.microsoft.com/office/drawing/2014/main" id="{277902B0-E29B-47EB-B1FB-694C799217AA}"/>
              </a:ext>
            </a:extLst>
          </p:cNvPr>
          <p:cNvSpPr txBox="1"/>
          <p:nvPr/>
        </p:nvSpPr>
        <p:spPr>
          <a:xfrm>
            <a:off x="4928838" y="2059739"/>
            <a:ext cx="2005678" cy="584775"/>
          </a:xfrm>
          <a:prstGeom prst="rect">
            <a:avLst/>
          </a:prstGeom>
          <a:noFill/>
        </p:spPr>
        <p:txBody>
          <a:bodyPr wrap="none" rtlCol="0">
            <a:spAutoFit/>
          </a:bodyPr>
          <a:lstStyle/>
          <a:p>
            <a:pPr algn="ctr" defTabSz="685800"/>
            <a:r>
              <a:rPr lang="en-US" sz="3200">
                <a:solidFill>
                  <a:srgbClr val="FFFF00"/>
                </a:solidFill>
                <a:latin typeface="UTM Avo" panose="02040603050506020204" pitchFamily="18" charset="0"/>
                <a:cs typeface="Times New Roman" panose="02020603050405020304" pitchFamily="18" charset="0"/>
              </a:rPr>
              <a:t>diễn kịch</a:t>
            </a:r>
            <a:endParaRPr lang="en-US" sz="3200" dirty="0">
              <a:solidFill>
                <a:srgbClr val="FFFF00"/>
              </a:solidFill>
              <a:latin typeface="UTM Avo" panose="02040603050506020204" pitchFamily="18" charset="0"/>
              <a:cs typeface="Times New Roman" panose="02020603050405020304" pitchFamily="18" charset="0"/>
            </a:endParaRPr>
          </a:p>
        </p:txBody>
      </p:sp>
      <p:sp>
        <p:nvSpPr>
          <p:cNvPr id="10" name="Luyện đọc từ khó">
            <a:extLst>
              <a:ext uri="{FF2B5EF4-FFF2-40B4-BE49-F238E27FC236}">
                <a16:creationId xmlns:a16="http://schemas.microsoft.com/office/drawing/2014/main" id="{E7D42C75-1272-45E9-9D68-DCD68B6D7F96}"/>
              </a:ext>
            </a:extLst>
          </p:cNvPr>
          <p:cNvSpPr txBox="1"/>
          <p:nvPr/>
        </p:nvSpPr>
        <p:spPr>
          <a:xfrm>
            <a:off x="4928838" y="3178185"/>
            <a:ext cx="1976823" cy="584775"/>
          </a:xfrm>
          <a:prstGeom prst="rect">
            <a:avLst/>
          </a:prstGeom>
          <a:noFill/>
        </p:spPr>
        <p:txBody>
          <a:bodyPr wrap="none" rtlCol="0">
            <a:spAutoFit/>
          </a:bodyPr>
          <a:lstStyle/>
          <a:p>
            <a:pPr algn="ctr" defTabSz="685800"/>
            <a:r>
              <a:rPr lang="en-US" sz="3200">
                <a:solidFill>
                  <a:srgbClr val="FFFF00"/>
                </a:solidFill>
                <a:latin typeface="UTM Avo" panose="02040603050506020204" pitchFamily="18" charset="0"/>
                <a:cs typeface="Times New Roman" panose="02020603050405020304" pitchFamily="18" charset="0"/>
              </a:rPr>
              <a:t>hiền hòa</a:t>
            </a:r>
            <a:endParaRPr lang="en-US" sz="3200" dirty="0">
              <a:solidFill>
                <a:srgbClr val="FFFF00"/>
              </a:solidFill>
              <a:latin typeface="UTM Avo" panose="02040603050506020204" pitchFamily="18" charset="0"/>
              <a:cs typeface="Times New Roman" panose="02020603050405020304" pitchFamily="18" charset="0"/>
            </a:endParaRPr>
          </a:p>
        </p:txBody>
      </p:sp>
      <p:pic>
        <p:nvPicPr>
          <p:cNvPr id="12"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196" y="23351"/>
            <a:ext cx="935245" cy="93212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6344" y="82112"/>
            <a:ext cx="396134" cy="835181"/>
          </a:xfrm>
          <a:prstGeom prst="rect">
            <a:avLst/>
          </a:prstGeom>
        </p:spPr>
      </p:pic>
      <p:pic>
        <p:nvPicPr>
          <p:cNvPr id="14" name="bóng bay 3">
            <a:extLst>
              <a:ext uri="{FF2B5EF4-FFF2-40B4-BE49-F238E27FC236}">
                <a16:creationId xmlns:a16="http://schemas.microsoft.com/office/drawing/2014/main" id="{BBB5CE74-F31D-4B7D-BF2E-90F5B2E105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1762" y="215197"/>
            <a:ext cx="482125" cy="874253"/>
          </a:xfrm>
          <a:prstGeom prst="rect">
            <a:avLst/>
          </a:prstGeom>
        </p:spPr>
      </p:pic>
    </p:spTree>
    <p:extLst>
      <p:ext uri="{BB962C8B-B14F-4D97-AF65-F5344CB8AC3E}">
        <p14:creationId xmlns:p14="http://schemas.microsoft.com/office/powerpoint/2010/main" val="380211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childTnLst>
                          </p:cTn>
                        </p:par>
                        <p:par>
                          <p:cTn id="13" fill="hold">
                            <p:stCondLst>
                              <p:cond delay="225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500"/>
                                        <p:tgtEl>
                                          <p:spTgt spid="4"/>
                                        </p:tgtEl>
                                      </p:cBhvr>
                                    </p:animEffect>
                                    <p:anim calcmode="lin" valueType="num">
                                      <p:cBhvr>
                                        <p:cTn id="17" dur="1500" fill="hold"/>
                                        <p:tgtEl>
                                          <p:spTgt spid="4"/>
                                        </p:tgtEl>
                                        <p:attrNameLst>
                                          <p:attrName>ppt_x</p:attrName>
                                        </p:attrNameLst>
                                      </p:cBhvr>
                                      <p:tavLst>
                                        <p:tav tm="0">
                                          <p:val>
                                            <p:strVal val="#ppt_x"/>
                                          </p:val>
                                        </p:tav>
                                        <p:tav tm="100000">
                                          <p:val>
                                            <p:strVal val="#ppt_x"/>
                                          </p:val>
                                        </p:tav>
                                      </p:tavLst>
                                    </p:anim>
                                    <p:anim calcmode="lin" valueType="num">
                                      <p:cBhvr>
                                        <p:cTn id="18" dur="1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500"/>
                                        <p:tgtEl>
                                          <p:spTgt spid="5"/>
                                        </p:tgtEl>
                                      </p:cBhvr>
                                    </p:animEffect>
                                    <p:anim calcmode="lin" valueType="num">
                                      <p:cBhvr>
                                        <p:cTn id="22" dur="1500" fill="hold"/>
                                        <p:tgtEl>
                                          <p:spTgt spid="5"/>
                                        </p:tgtEl>
                                        <p:attrNameLst>
                                          <p:attrName>ppt_x</p:attrName>
                                        </p:attrNameLst>
                                      </p:cBhvr>
                                      <p:tavLst>
                                        <p:tav tm="0">
                                          <p:val>
                                            <p:strVal val="#ppt_x"/>
                                          </p:val>
                                        </p:tav>
                                        <p:tav tm="100000">
                                          <p:val>
                                            <p:strVal val="#ppt_x"/>
                                          </p:val>
                                        </p:tav>
                                      </p:tavLst>
                                    </p:anim>
                                    <p:anim calcmode="lin" valueType="num">
                                      <p:cBhvr>
                                        <p:cTn id="23" dur="15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75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 by="(-#ppt_w*2)" calcmode="lin" valueType="num">
                                      <p:cBhvr rctx="PPT">
                                        <p:cTn id="27" dur="375" autoRev="1" fill="hold">
                                          <p:stCondLst>
                                            <p:cond delay="0"/>
                                          </p:stCondLst>
                                        </p:cTn>
                                        <p:tgtEl>
                                          <p:spTgt spid="6"/>
                                        </p:tgtEl>
                                        <p:attrNameLst>
                                          <p:attrName>ppt_w</p:attrName>
                                        </p:attrNameLst>
                                      </p:cBhvr>
                                    </p:anim>
                                    <p:anim by="(#ppt_w*0.50)" calcmode="lin" valueType="num">
                                      <p:cBhvr>
                                        <p:cTn id="28" dur="375" decel="50000" autoRev="1" fill="hold">
                                          <p:stCondLst>
                                            <p:cond delay="0"/>
                                          </p:stCondLst>
                                        </p:cTn>
                                        <p:tgtEl>
                                          <p:spTgt spid="6"/>
                                        </p:tgtEl>
                                        <p:attrNameLst>
                                          <p:attrName>ppt_x</p:attrName>
                                        </p:attrNameLst>
                                      </p:cBhvr>
                                    </p:anim>
                                    <p:anim from="(-#ppt_h/2)" to="(#ppt_y)" calcmode="lin" valueType="num">
                                      <p:cBhvr>
                                        <p:cTn id="29" dur="750" fill="hold">
                                          <p:stCondLst>
                                            <p:cond delay="0"/>
                                          </p:stCondLst>
                                        </p:cTn>
                                        <p:tgtEl>
                                          <p:spTgt spid="6"/>
                                        </p:tgtEl>
                                        <p:attrNameLst>
                                          <p:attrName>ppt_y</p:attrName>
                                        </p:attrNameLst>
                                      </p:cBhvr>
                                    </p:anim>
                                    <p:animRot by="21600000">
                                      <p:cBhvr>
                                        <p:cTn id="30" dur="750" fill="hold">
                                          <p:stCondLst>
                                            <p:cond delay="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56" presetClass="entr" presetSubtype="0" fill="hold" grpId="0" nodeType="clickEffect">
                                  <p:stCondLst>
                                    <p:cond delay="0"/>
                                  </p:stCondLst>
                                  <p:iterate type="lt">
                                    <p:tmPct val="10000"/>
                                  </p:iterate>
                                  <p:childTnLst>
                                    <p:set>
                                      <p:cBhvr>
                                        <p:cTn id="34" dur="1" fill="hold">
                                          <p:stCondLst>
                                            <p:cond delay="0"/>
                                          </p:stCondLst>
                                        </p:cTn>
                                        <p:tgtEl>
                                          <p:spTgt spid="7"/>
                                        </p:tgtEl>
                                        <p:attrNameLst>
                                          <p:attrName>style.visibility</p:attrName>
                                        </p:attrNameLst>
                                      </p:cBhvr>
                                      <p:to>
                                        <p:strVal val="visible"/>
                                      </p:to>
                                    </p:set>
                                    <p:anim by="(-#ppt_w*2)" calcmode="lin" valueType="num">
                                      <p:cBhvr rctx="PPT">
                                        <p:cTn id="35" dur="375" autoRev="1" fill="hold">
                                          <p:stCondLst>
                                            <p:cond delay="0"/>
                                          </p:stCondLst>
                                        </p:cTn>
                                        <p:tgtEl>
                                          <p:spTgt spid="7"/>
                                        </p:tgtEl>
                                        <p:attrNameLst>
                                          <p:attrName>ppt_w</p:attrName>
                                        </p:attrNameLst>
                                      </p:cBhvr>
                                    </p:anim>
                                    <p:anim by="(#ppt_w*0.50)" calcmode="lin" valueType="num">
                                      <p:cBhvr>
                                        <p:cTn id="36" dur="375" decel="50000" autoRev="1" fill="hold">
                                          <p:stCondLst>
                                            <p:cond delay="0"/>
                                          </p:stCondLst>
                                        </p:cTn>
                                        <p:tgtEl>
                                          <p:spTgt spid="7"/>
                                        </p:tgtEl>
                                        <p:attrNameLst>
                                          <p:attrName>ppt_x</p:attrName>
                                        </p:attrNameLst>
                                      </p:cBhvr>
                                    </p:anim>
                                    <p:anim from="(-#ppt_h/2)" to="(#ppt_y)" calcmode="lin" valueType="num">
                                      <p:cBhvr>
                                        <p:cTn id="37" dur="750" fill="hold">
                                          <p:stCondLst>
                                            <p:cond delay="0"/>
                                          </p:stCondLst>
                                        </p:cTn>
                                        <p:tgtEl>
                                          <p:spTgt spid="7"/>
                                        </p:tgtEl>
                                        <p:attrNameLst>
                                          <p:attrName>ppt_y</p:attrName>
                                        </p:attrNameLst>
                                      </p:cBhvr>
                                    </p:anim>
                                    <p:animRot by="21600000">
                                      <p:cBhvr>
                                        <p:cTn id="38" dur="750" fill="hold">
                                          <p:stCondLst>
                                            <p:cond delay="0"/>
                                          </p:stCondLst>
                                        </p:cTn>
                                        <p:tgtEl>
                                          <p:spTgt spid="7"/>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56" presetClass="entr" presetSubtype="0" fill="hold" grpId="0" nodeType="click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by="(-#ppt_w*2)" calcmode="lin" valueType="num">
                                      <p:cBhvr rctx="PPT">
                                        <p:cTn id="43" dur="375" autoRev="1" fill="hold">
                                          <p:stCondLst>
                                            <p:cond delay="0"/>
                                          </p:stCondLst>
                                        </p:cTn>
                                        <p:tgtEl>
                                          <p:spTgt spid="8"/>
                                        </p:tgtEl>
                                        <p:attrNameLst>
                                          <p:attrName>ppt_w</p:attrName>
                                        </p:attrNameLst>
                                      </p:cBhvr>
                                    </p:anim>
                                    <p:anim by="(#ppt_w*0.50)" calcmode="lin" valueType="num">
                                      <p:cBhvr>
                                        <p:cTn id="44" dur="375" decel="50000" autoRev="1" fill="hold">
                                          <p:stCondLst>
                                            <p:cond delay="0"/>
                                          </p:stCondLst>
                                        </p:cTn>
                                        <p:tgtEl>
                                          <p:spTgt spid="8"/>
                                        </p:tgtEl>
                                        <p:attrNameLst>
                                          <p:attrName>ppt_x</p:attrName>
                                        </p:attrNameLst>
                                      </p:cBhvr>
                                    </p:anim>
                                    <p:anim from="(-#ppt_h/2)" to="(#ppt_y)" calcmode="lin" valueType="num">
                                      <p:cBhvr>
                                        <p:cTn id="45" dur="750" fill="hold">
                                          <p:stCondLst>
                                            <p:cond delay="0"/>
                                          </p:stCondLst>
                                        </p:cTn>
                                        <p:tgtEl>
                                          <p:spTgt spid="8"/>
                                        </p:tgtEl>
                                        <p:attrNameLst>
                                          <p:attrName>ppt_y</p:attrName>
                                        </p:attrNameLst>
                                      </p:cBhvr>
                                    </p:anim>
                                    <p:animRot by="21600000">
                                      <p:cBhvr>
                                        <p:cTn id="46" dur="750" fill="hold">
                                          <p:stCondLst>
                                            <p:cond delay="0"/>
                                          </p:stCondLst>
                                        </p:cTn>
                                        <p:tgtEl>
                                          <p:spTgt spid="8"/>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56" presetClass="entr" presetSubtype="0" fill="hold" grpId="0" nodeType="clickEffect">
                                  <p:stCondLst>
                                    <p:cond delay="0"/>
                                  </p:stCondLst>
                                  <p:iterate type="lt">
                                    <p:tmPct val="10000"/>
                                  </p:iterate>
                                  <p:childTnLst>
                                    <p:set>
                                      <p:cBhvr>
                                        <p:cTn id="50" dur="1" fill="hold">
                                          <p:stCondLst>
                                            <p:cond delay="0"/>
                                          </p:stCondLst>
                                        </p:cTn>
                                        <p:tgtEl>
                                          <p:spTgt spid="9"/>
                                        </p:tgtEl>
                                        <p:attrNameLst>
                                          <p:attrName>style.visibility</p:attrName>
                                        </p:attrNameLst>
                                      </p:cBhvr>
                                      <p:to>
                                        <p:strVal val="visible"/>
                                      </p:to>
                                    </p:set>
                                    <p:anim by="(-#ppt_w*2)" calcmode="lin" valueType="num">
                                      <p:cBhvr rctx="PPT">
                                        <p:cTn id="51" dur="375" autoRev="1" fill="hold">
                                          <p:stCondLst>
                                            <p:cond delay="0"/>
                                          </p:stCondLst>
                                        </p:cTn>
                                        <p:tgtEl>
                                          <p:spTgt spid="9"/>
                                        </p:tgtEl>
                                        <p:attrNameLst>
                                          <p:attrName>ppt_w</p:attrName>
                                        </p:attrNameLst>
                                      </p:cBhvr>
                                    </p:anim>
                                    <p:anim by="(#ppt_w*0.50)" calcmode="lin" valueType="num">
                                      <p:cBhvr>
                                        <p:cTn id="52" dur="375" decel="50000" autoRev="1" fill="hold">
                                          <p:stCondLst>
                                            <p:cond delay="0"/>
                                          </p:stCondLst>
                                        </p:cTn>
                                        <p:tgtEl>
                                          <p:spTgt spid="9"/>
                                        </p:tgtEl>
                                        <p:attrNameLst>
                                          <p:attrName>ppt_x</p:attrName>
                                        </p:attrNameLst>
                                      </p:cBhvr>
                                    </p:anim>
                                    <p:anim from="(-#ppt_h/2)" to="(#ppt_y)" calcmode="lin" valueType="num">
                                      <p:cBhvr>
                                        <p:cTn id="53" dur="750" fill="hold">
                                          <p:stCondLst>
                                            <p:cond delay="0"/>
                                          </p:stCondLst>
                                        </p:cTn>
                                        <p:tgtEl>
                                          <p:spTgt spid="9"/>
                                        </p:tgtEl>
                                        <p:attrNameLst>
                                          <p:attrName>ppt_y</p:attrName>
                                        </p:attrNameLst>
                                      </p:cBhvr>
                                    </p:anim>
                                    <p:animRot by="21600000">
                                      <p:cBhvr>
                                        <p:cTn id="54" dur="750" fill="hold">
                                          <p:stCondLst>
                                            <p:cond delay="0"/>
                                          </p:stCondLst>
                                        </p:cTn>
                                        <p:tgtEl>
                                          <p:spTgt spid="9"/>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56" presetClass="entr" presetSubtype="0" fill="hold" grpId="0" nodeType="clickEffect">
                                  <p:stCondLst>
                                    <p:cond delay="0"/>
                                  </p:stCondLst>
                                  <p:iterate type="lt">
                                    <p:tmPct val="10000"/>
                                  </p:iterate>
                                  <p:childTnLst>
                                    <p:set>
                                      <p:cBhvr>
                                        <p:cTn id="58" dur="1" fill="hold">
                                          <p:stCondLst>
                                            <p:cond delay="0"/>
                                          </p:stCondLst>
                                        </p:cTn>
                                        <p:tgtEl>
                                          <p:spTgt spid="10"/>
                                        </p:tgtEl>
                                        <p:attrNameLst>
                                          <p:attrName>style.visibility</p:attrName>
                                        </p:attrNameLst>
                                      </p:cBhvr>
                                      <p:to>
                                        <p:strVal val="visible"/>
                                      </p:to>
                                    </p:set>
                                    <p:anim by="(-#ppt_w*2)" calcmode="lin" valueType="num">
                                      <p:cBhvr rctx="PPT">
                                        <p:cTn id="59" dur="375" autoRev="1" fill="hold">
                                          <p:stCondLst>
                                            <p:cond delay="0"/>
                                          </p:stCondLst>
                                        </p:cTn>
                                        <p:tgtEl>
                                          <p:spTgt spid="10"/>
                                        </p:tgtEl>
                                        <p:attrNameLst>
                                          <p:attrName>ppt_w</p:attrName>
                                        </p:attrNameLst>
                                      </p:cBhvr>
                                    </p:anim>
                                    <p:anim by="(#ppt_w*0.50)" calcmode="lin" valueType="num">
                                      <p:cBhvr>
                                        <p:cTn id="60" dur="375" decel="50000" autoRev="1" fill="hold">
                                          <p:stCondLst>
                                            <p:cond delay="0"/>
                                          </p:stCondLst>
                                        </p:cTn>
                                        <p:tgtEl>
                                          <p:spTgt spid="10"/>
                                        </p:tgtEl>
                                        <p:attrNameLst>
                                          <p:attrName>ppt_x</p:attrName>
                                        </p:attrNameLst>
                                      </p:cBhvr>
                                    </p:anim>
                                    <p:anim from="(-#ppt_h/2)" to="(#ppt_y)" calcmode="lin" valueType="num">
                                      <p:cBhvr>
                                        <p:cTn id="61" dur="750" fill="hold">
                                          <p:stCondLst>
                                            <p:cond delay="0"/>
                                          </p:stCondLst>
                                        </p:cTn>
                                        <p:tgtEl>
                                          <p:spTgt spid="10"/>
                                        </p:tgtEl>
                                        <p:attrNameLst>
                                          <p:attrName>ppt_y</p:attrName>
                                        </p:attrNameLst>
                                      </p:cBhvr>
                                    </p:anim>
                                    <p:animRot by="21600000">
                                      <p:cBhvr>
                                        <p:cTn id="62" dur="750" fill="hold">
                                          <p:stCondLst>
                                            <p:cond delay="0"/>
                                          </p:stCondLst>
                                        </p:cTn>
                                        <p:tgtEl>
                                          <p:spTgt spid="10"/>
                                        </p:tgtEl>
                                        <p:attrNameLst>
                                          <p:attrName>r</p:attrName>
                                        </p:attrNameLst>
                                      </p:cBhvr>
                                    </p:animRot>
                                  </p:childTnLst>
                                </p:cTn>
                              </p:par>
                              <p:par>
                                <p:cTn id="63" presetID="6" presetClass="entr" presetSubtype="32"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circle(out)">
                                      <p:cBhvr>
                                        <p:cTn id="65" dur="1000"/>
                                        <p:tgtEl>
                                          <p:spTgt spid="12"/>
                                        </p:tgtEl>
                                      </p:cBhvr>
                                    </p:animEffect>
                                  </p:childTnLst>
                                </p:cTn>
                              </p:par>
                              <p:par>
                                <p:cTn id="66" presetID="42"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500"/>
                                        <p:tgtEl>
                                          <p:spTgt spid="13"/>
                                        </p:tgtEl>
                                      </p:cBhvr>
                                    </p:animEffect>
                                    <p:anim calcmode="lin" valueType="num">
                                      <p:cBhvr>
                                        <p:cTn id="69" dur="1500" fill="hold"/>
                                        <p:tgtEl>
                                          <p:spTgt spid="13"/>
                                        </p:tgtEl>
                                        <p:attrNameLst>
                                          <p:attrName>ppt_x</p:attrName>
                                        </p:attrNameLst>
                                      </p:cBhvr>
                                      <p:tavLst>
                                        <p:tav tm="0">
                                          <p:val>
                                            <p:strVal val="#ppt_x"/>
                                          </p:val>
                                        </p:tav>
                                        <p:tav tm="100000">
                                          <p:val>
                                            <p:strVal val="#ppt_x"/>
                                          </p:val>
                                        </p:tav>
                                      </p:tavLst>
                                    </p:anim>
                                    <p:anim calcmode="lin" valueType="num">
                                      <p:cBhvr>
                                        <p:cTn id="70" dur="1500" fill="hold"/>
                                        <p:tgtEl>
                                          <p:spTgt spid="13"/>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500"/>
                                        <p:tgtEl>
                                          <p:spTgt spid="14"/>
                                        </p:tgtEl>
                                      </p:cBhvr>
                                    </p:animEffect>
                                    <p:anim calcmode="lin" valueType="num">
                                      <p:cBhvr>
                                        <p:cTn id="74" dur="1500" fill="hold"/>
                                        <p:tgtEl>
                                          <p:spTgt spid="14"/>
                                        </p:tgtEl>
                                        <p:attrNameLst>
                                          <p:attrName>ppt_x</p:attrName>
                                        </p:attrNameLst>
                                      </p:cBhvr>
                                      <p:tavLst>
                                        <p:tav tm="0">
                                          <p:val>
                                            <p:strVal val="#ppt_x"/>
                                          </p:val>
                                        </p:tav>
                                        <p:tav tm="100000">
                                          <p:val>
                                            <p:strVal val="#ppt_x"/>
                                          </p:val>
                                        </p:tav>
                                      </p:tavLst>
                                    </p:anim>
                                    <p:anim calcmode="lin" valueType="num">
                                      <p:cBhvr>
                                        <p:cTn id="75" dur="1500" fill="hold"/>
                                        <p:tgtEl>
                                          <p:spTgt spid="14"/>
                                        </p:tgtEl>
                                        <p:attrNameLst>
                                          <p:attrName>ppt_y</p:attrName>
                                        </p:attrNameLst>
                                      </p:cBhvr>
                                      <p:tavLst>
                                        <p:tav tm="0">
                                          <p:val>
                                            <p:strVal val="#ppt_y+.1"/>
                                          </p:val>
                                        </p:tav>
                                        <p:tav tm="100000">
                                          <p:val>
                                            <p:strVal val="#ppt_y"/>
                                          </p:val>
                                        </p:tav>
                                      </p:tavLst>
                                    </p:anim>
                                  </p:childTnLst>
                                </p:cTn>
                              </p:par>
                              <p:par>
                                <p:cTn id="76" presetID="32" presetClass="emph" presetSubtype="0" repeatCount="2000" fill="hold" nodeType="withEffect">
                                  <p:stCondLst>
                                    <p:cond delay="0"/>
                                  </p:stCondLst>
                                  <p:childTnLst>
                                    <p:animRot by="120000">
                                      <p:cBhvr>
                                        <p:cTn id="77" dur="75" fill="hold">
                                          <p:stCondLst>
                                            <p:cond delay="0"/>
                                          </p:stCondLst>
                                        </p:cTn>
                                        <p:tgtEl>
                                          <p:spTgt spid="12"/>
                                        </p:tgtEl>
                                        <p:attrNameLst>
                                          <p:attrName>r</p:attrName>
                                        </p:attrNameLst>
                                      </p:cBhvr>
                                    </p:animRot>
                                    <p:animRot by="-240000">
                                      <p:cBhvr>
                                        <p:cTn id="78" dur="150" fill="hold">
                                          <p:stCondLst>
                                            <p:cond delay="150"/>
                                          </p:stCondLst>
                                        </p:cTn>
                                        <p:tgtEl>
                                          <p:spTgt spid="12"/>
                                        </p:tgtEl>
                                        <p:attrNameLst>
                                          <p:attrName>r</p:attrName>
                                        </p:attrNameLst>
                                      </p:cBhvr>
                                    </p:animRot>
                                    <p:animRot by="240000">
                                      <p:cBhvr>
                                        <p:cTn id="79" dur="150" fill="hold">
                                          <p:stCondLst>
                                            <p:cond delay="300"/>
                                          </p:stCondLst>
                                        </p:cTn>
                                        <p:tgtEl>
                                          <p:spTgt spid="12"/>
                                        </p:tgtEl>
                                        <p:attrNameLst>
                                          <p:attrName>r</p:attrName>
                                        </p:attrNameLst>
                                      </p:cBhvr>
                                    </p:animRot>
                                    <p:animRot by="-240000">
                                      <p:cBhvr>
                                        <p:cTn id="80" dur="150" fill="hold">
                                          <p:stCondLst>
                                            <p:cond delay="450"/>
                                          </p:stCondLst>
                                        </p:cTn>
                                        <p:tgtEl>
                                          <p:spTgt spid="12"/>
                                        </p:tgtEl>
                                        <p:attrNameLst>
                                          <p:attrName>r</p:attrName>
                                        </p:attrNameLst>
                                      </p:cBhvr>
                                    </p:animRot>
                                    <p:animRot by="120000">
                                      <p:cBhvr>
                                        <p:cTn id="81" dur="150" fill="hold">
                                          <p:stCondLst>
                                            <p:cond delay="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3794</TotalTime>
  <Words>582</Words>
  <Application>Microsoft Office PowerPoint</Application>
  <PresentationFormat>On-screen Show (16:9)</PresentationFormat>
  <Paragraphs>124</Paragraphs>
  <Slides>27</Slides>
  <Notes>9</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27</vt:i4>
      </vt:variant>
    </vt:vector>
  </HeadingPairs>
  <TitlesOfParts>
    <vt:vector size="46" baseType="lpstr">
      <vt:lpstr>微软雅黑</vt:lpstr>
      <vt:lpstr>宋体</vt:lpstr>
      <vt:lpstr>Arial</vt:lpstr>
      <vt:lpstr>Arial </vt:lpstr>
      <vt:lpstr>Arial-Rounded</vt:lpstr>
      <vt:lpstr>Arial-SGK-TV</vt:lpstr>
      <vt:lpstr>Averta Std CY</vt:lpstr>
      <vt:lpstr>Calibri</vt:lpstr>
      <vt:lpstr>HP001 4 hàng</vt:lpstr>
      <vt:lpstr>inpin heiti</vt:lpstr>
      <vt:lpstr>Symbol</vt:lpstr>
      <vt:lpstr>Times New Roman</vt:lpstr>
      <vt:lpstr>UTM Avo</vt:lpstr>
      <vt:lpstr>VNI-Avo</vt:lpstr>
      <vt:lpstr>仓耳今楷05-6763 W05</vt:lpstr>
      <vt:lpstr>华康海报体W12(P)</vt:lpstr>
      <vt:lpstr>第一PPT，www.1ppt.com</vt:lpstr>
      <vt:lpstr>2_Office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HỒNG LOAN</dc:creator>
  <cp:keywords/>
  <cp:lastModifiedBy>PC</cp:lastModifiedBy>
  <cp:revision>46</cp:revision>
  <dcterms:created xsi:type="dcterms:W3CDTF">2015-12-11T17:46:17Z</dcterms:created>
  <dcterms:modified xsi:type="dcterms:W3CDTF">2024-12-17T02:29:01Z</dcterms:modified>
</cp:coreProperties>
</file>