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6" r:id="rId3"/>
    <p:sldMasterId id="2147483688" r:id="rId4"/>
    <p:sldMasterId id="2147483716" r:id="rId5"/>
  </p:sldMasterIdLst>
  <p:notesMasterIdLst>
    <p:notesMasterId r:id="rId51"/>
  </p:notesMasterIdLst>
  <p:sldIdLst>
    <p:sldId id="285" r:id="rId6"/>
    <p:sldId id="2633" r:id="rId7"/>
    <p:sldId id="2628" r:id="rId8"/>
    <p:sldId id="2635" r:id="rId9"/>
    <p:sldId id="286" r:id="rId10"/>
    <p:sldId id="287" r:id="rId11"/>
    <p:sldId id="268" r:id="rId12"/>
    <p:sldId id="2636" r:id="rId13"/>
    <p:sldId id="2641" r:id="rId14"/>
    <p:sldId id="2645" r:id="rId15"/>
    <p:sldId id="289" r:id="rId16"/>
    <p:sldId id="2637" r:id="rId17"/>
    <p:sldId id="2638" r:id="rId18"/>
    <p:sldId id="2639" r:id="rId19"/>
    <p:sldId id="2642" r:id="rId20"/>
    <p:sldId id="2643" r:id="rId21"/>
    <p:sldId id="2644" r:id="rId22"/>
    <p:sldId id="2648" r:id="rId23"/>
    <p:sldId id="2649" r:id="rId24"/>
    <p:sldId id="2650" r:id="rId25"/>
    <p:sldId id="2651" r:id="rId26"/>
    <p:sldId id="2652" r:id="rId27"/>
    <p:sldId id="2653" r:id="rId28"/>
    <p:sldId id="2654" r:id="rId29"/>
    <p:sldId id="2655" r:id="rId30"/>
    <p:sldId id="2656" r:id="rId31"/>
    <p:sldId id="306" r:id="rId32"/>
    <p:sldId id="2657" r:id="rId33"/>
    <p:sldId id="2659" r:id="rId34"/>
    <p:sldId id="308" r:id="rId35"/>
    <p:sldId id="2660" r:id="rId36"/>
    <p:sldId id="2661" r:id="rId37"/>
    <p:sldId id="2663" r:id="rId38"/>
    <p:sldId id="2664" r:id="rId39"/>
    <p:sldId id="2666" r:id="rId40"/>
    <p:sldId id="2662" r:id="rId41"/>
    <p:sldId id="2667" r:id="rId42"/>
    <p:sldId id="2669" r:id="rId43"/>
    <p:sldId id="2670" r:id="rId44"/>
    <p:sldId id="2671" r:id="rId45"/>
    <p:sldId id="2672" r:id="rId46"/>
    <p:sldId id="2673" r:id="rId47"/>
    <p:sldId id="2674" r:id="rId48"/>
    <p:sldId id="2676" r:id="rId49"/>
    <p:sldId id="309"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7"/>
    <a:srgbClr val="FB408A"/>
    <a:srgbClr val="FFEBF3"/>
    <a:srgbClr val="E7F5CF"/>
    <a:srgbClr val="BBE370"/>
    <a:srgbClr val="EAB200"/>
    <a:srgbClr val="FF0066"/>
    <a:srgbClr val="E9F5DB"/>
    <a:srgbClr val="F1FAFD"/>
    <a:srgbClr val="D2E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0970" autoAdjust="0"/>
  </p:normalViewPr>
  <p:slideViewPr>
    <p:cSldViewPr snapToGrid="0" showGuides="1">
      <p:cViewPr varScale="1">
        <p:scale>
          <a:sx n="56" d="100"/>
          <a:sy n="56" d="100"/>
        </p:scale>
        <p:origin x="1182" y="78"/>
      </p:cViewPr>
      <p:guideLst>
        <p:guide orient="horz" pos="2137"/>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89A5C-3ED0-492D-8D16-84BBDB67DF6C}" type="datetimeFigureOut">
              <a:rPr lang="zh-CN" altLang="en-US" smtClean="0"/>
              <a:t>2024/10/4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60727-84BB-45C8-A4FB-AA547ED09602}" type="slidenum">
              <a:rPr lang="zh-CN" altLang="en-US" smtClean="0"/>
              <a:t>‹#›</a:t>
            </a:fld>
            <a:endParaRPr lang="zh-CN" altLang="en-US"/>
          </a:p>
        </p:txBody>
      </p:sp>
    </p:spTree>
    <p:extLst>
      <p:ext uri="{BB962C8B-B14F-4D97-AF65-F5344CB8AC3E}">
        <p14:creationId xmlns:p14="http://schemas.microsoft.com/office/powerpoint/2010/main" val="28390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2D60727-84BB-45C8-A4FB-AA547ED09602}" type="slidenum">
              <a:rPr lang="zh-CN" altLang="en-US" smtClean="0"/>
              <a:t>7</a:t>
            </a:fld>
            <a:endParaRPr lang="zh-CN" altLang="en-US"/>
          </a:p>
        </p:txBody>
      </p:sp>
    </p:spTree>
    <p:extLst>
      <p:ext uri="{BB962C8B-B14F-4D97-AF65-F5344CB8AC3E}">
        <p14:creationId xmlns:p14="http://schemas.microsoft.com/office/powerpoint/2010/main" val="90054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34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342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076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247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D60727-84BB-45C8-A4FB-AA547ED09602}" type="slidenum">
              <a:rPr lang="zh-CN" altLang="en-US" smtClean="0"/>
              <a:t>30</a:t>
            </a:fld>
            <a:endParaRPr lang="zh-CN" altLang="en-US"/>
          </a:p>
        </p:txBody>
      </p:sp>
    </p:spTree>
    <p:extLst>
      <p:ext uri="{BB962C8B-B14F-4D97-AF65-F5344CB8AC3E}">
        <p14:creationId xmlns:p14="http://schemas.microsoft.com/office/powerpoint/2010/main" val="130972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322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782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28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439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803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371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8074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741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377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439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127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7235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53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20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969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233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9868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328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39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368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373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03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373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17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607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5636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420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39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891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846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023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541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570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054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600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1588164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022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287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346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2024/10/4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01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3014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7211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9057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73429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70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09599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4255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4544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71098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47251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493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354206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10/4/2024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2613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10/4/2024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691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10/4/2024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1719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8.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8.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7.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8.jpe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004045-1914-4F74-84DE-5A44D8D348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2024/10/4</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a:extLst>
              <a:ext uri="{FF2B5EF4-FFF2-40B4-BE49-F238E27FC236}">
                <a16:creationId xmlns:a16="http://schemas.microsoft.com/office/drawing/2014/main" id="{9C26AF2E-537D-42D3-B001-D190E549410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AAD1725E-1F3C-4C8C-9E50-A6F2EC9EB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D3E96A19-82BF-4A70-AD38-3F4E8B9F8AA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0" r:id="rId3"/>
    <p:sldLayoutId id="2147483654" r:id="rId4"/>
    <p:sldLayoutId id="2147483662" r:id="rId5"/>
    <p:sldLayoutId id="2147483663" r:id="rId6"/>
    <p:sldLayoutId id="2147483729" r:id="rId7"/>
    <p:sldLayoutId id="2147483730" r:id="rId8"/>
    <p:sldLayoutId id="2147483731" r:id="rId9"/>
    <p:sldLayoutId id="214748373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BA9AE90-28FC-4020-B62F-AE9199529A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2024/10/4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7810918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008737E-6435-4DA3-AB99-1B76B6D2A0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2024/10/4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458762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2024/10/4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89754602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B491C4-34A5-4605-A60B-FD2AF705A0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2024/10/4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9" name="Picture 8">
            <a:extLst>
              <a:ext uri="{FF2B5EF4-FFF2-40B4-BE49-F238E27FC236}">
                <a16:creationId xmlns:a16="http://schemas.microsoft.com/office/drawing/2014/main" id="{CA3C9D20-235F-488E-A0CB-330AD2E4C4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46D6A2F1-F649-42F7-A0E2-E9CCAF3CAB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B1B86202-7157-4D16-87E4-F3C9B1477B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6380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0.png"/><Relationship Id="rId10" Type="http://schemas.openxmlformats.org/officeDocument/2006/relationships/audio" Target="../media/audio1.wav"/><Relationship Id="rId4" Type="http://schemas.openxmlformats.org/officeDocument/2006/relationships/image" Target="../media/image24.pn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9.xml"/><Relationship Id="rId1" Type="http://schemas.openxmlformats.org/officeDocument/2006/relationships/tags" Target="../tags/tag6.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8.svg"/><Relationship Id="rId4" Type="http://schemas.openxmlformats.org/officeDocument/2006/relationships/image" Target="../media/image56.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0.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microsoft.com/office/2007/relationships/media" Target="../media/media2.wav"/><Relationship Id="rId7" Type="http://schemas.openxmlformats.org/officeDocument/2006/relationships/slideLayout" Target="../slideLayouts/slideLayout17.xml"/><Relationship Id="rId12" Type="http://schemas.openxmlformats.org/officeDocument/2006/relationships/image" Target="../media/image7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69.png"/><Relationship Id="rId5" Type="http://schemas.microsoft.com/office/2007/relationships/media" Target="../media/media3.mp3"/><Relationship Id="rId10" Type="http://schemas.openxmlformats.org/officeDocument/2006/relationships/image" Target="../media/image68.png"/><Relationship Id="rId4" Type="http://schemas.openxmlformats.org/officeDocument/2006/relationships/audio" Target="../media/media2.wav"/><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4.png"/><Relationship Id="rId18" Type="http://schemas.openxmlformats.org/officeDocument/2006/relationships/image" Target="../media/image71.png"/><Relationship Id="rId3" Type="http://schemas.microsoft.com/office/2007/relationships/media" Target="../media/media2.wav"/><Relationship Id="rId7" Type="http://schemas.openxmlformats.org/officeDocument/2006/relationships/audio" Target="../media/audio3.wav"/><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audio" Target="../media/media1.wav"/><Relationship Id="rId16" Type="http://schemas.openxmlformats.org/officeDocument/2006/relationships/image" Target="../media/image77.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72.png"/><Relationship Id="rId5" Type="http://schemas.openxmlformats.org/officeDocument/2006/relationships/slideLayout" Target="../slideLayouts/slideLayout17.xml"/><Relationship Id="rId15" Type="http://schemas.openxmlformats.org/officeDocument/2006/relationships/image" Target="../media/image76.png"/><Relationship Id="rId10" Type="http://schemas.openxmlformats.org/officeDocument/2006/relationships/image" Target="../media/image67.png"/><Relationship Id="rId19" Type="http://schemas.openxmlformats.org/officeDocument/2006/relationships/image" Target="../media/image70.png"/><Relationship Id="rId4" Type="http://schemas.openxmlformats.org/officeDocument/2006/relationships/audio" Target="../media/media2.wav"/><Relationship Id="rId9" Type="http://schemas.openxmlformats.org/officeDocument/2006/relationships/image" Target="../media/image69.png"/><Relationship Id="rId1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4.png"/><Relationship Id="rId18" Type="http://schemas.openxmlformats.org/officeDocument/2006/relationships/image" Target="../media/image71.png"/><Relationship Id="rId3" Type="http://schemas.microsoft.com/office/2007/relationships/media" Target="../media/media2.wav"/><Relationship Id="rId7" Type="http://schemas.openxmlformats.org/officeDocument/2006/relationships/audio" Target="../media/audio3.wav"/><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audio" Target="../media/media1.wav"/><Relationship Id="rId16" Type="http://schemas.openxmlformats.org/officeDocument/2006/relationships/image" Target="../media/image77.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72.png"/><Relationship Id="rId5" Type="http://schemas.openxmlformats.org/officeDocument/2006/relationships/slideLayout" Target="../slideLayouts/slideLayout17.xml"/><Relationship Id="rId15" Type="http://schemas.openxmlformats.org/officeDocument/2006/relationships/image" Target="../media/image76.png"/><Relationship Id="rId10" Type="http://schemas.openxmlformats.org/officeDocument/2006/relationships/image" Target="../media/image67.png"/><Relationship Id="rId19" Type="http://schemas.openxmlformats.org/officeDocument/2006/relationships/image" Target="../media/image70.png"/><Relationship Id="rId4" Type="http://schemas.openxmlformats.org/officeDocument/2006/relationships/audio" Target="../media/media2.wav"/><Relationship Id="rId9" Type="http://schemas.openxmlformats.org/officeDocument/2006/relationships/image" Target="../media/image69.png"/><Relationship Id="rId1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4.png"/><Relationship Id="rId18" Type="http://schemas.openxmlformats.org/officeDocument/2006/relationships/image" Target="../media/image77.png"/><Relationship Id="rId3" Type="http://schemas.microsoft.com/office/2007/relationships/media" Target="../media/media2.wav"/><Relationship Id="rId7" Type="http://schemas.openxmlformats.org/officeDocument/2006/relationships/audio" Target="../media/audio3.wav"/><Relationship Id="rId12" Type="http://schemas.openxmlformats.org/officeDocument/2006/relationships/image" Target="../media/image73.png"/><Relationship Id="rId17" Type="http://schemas.openxmlformats.org/officeDocument/2006/relationships/image" Target="../media/image71.png"/><Relationship Id="rId2" Type="http://schemas.openxmlformats.org/officeDocument/2006/relationships/audio" Target="../media/media1.wav"/><Relationship Id="rId16" Type="http://schemas.openxmlformats.org/officeDocument/2006/relationships/image" Target="../media/image78.png"/><Relationship Id="rId20" Type="http://schemas.openxmlformats.org/officeDocument/2006/relationships/image" Target="../media/image70.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72.png"/><Relationship Id="rId5" Type="http://schemas.openxmlformats.org/officeDocument/2006/relationships/slideLayout" Target="../slideLayouts/slideLayout17.xml"/><Relationship Id="rId15" Type="http://schemas.openxmlformats.org/officeDocument/2006/relationships/image" Target="../media/image76.png"/><Relationship Id="rId10" Type="http://schemas.openxmlformats.org/officeDocument/2006/relationships/image" Target="../media/image67.png"/><Relationship Id="rId19" Type="http://schemas.openxmlformats.org/officeDocument/2006/relationships/image" Target="../media/image79.png"/><Relationship Id="rId4" Type="http://schemas.openxmlformats.org/officeDocument/2006/relationships/audio" Target="../media/media2.wav"/><Relationship Id="rId9" Type="http://schemas.openxmlformats.org/officeDocument/2006/relationships/image" Target="../media/image69.pn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3.png"/><Relationship Id="rId18" Type="http://schemas.openxmlformats.org/officeDocument/2006/relationships/image" Target="../media/image71.png"/><Relationship Id="rId3" Type="http://schemas.microsoft.com/office/2007/relationships/media" Target="../media/media2.wav"/><Relationship Id="rId21" Type="http://schemas.openxmlformats.org/officeDocument/2006/relationships/image" Target="../media/image70.png"/><Relationship Id="rId7" Type="http://schemas.openxmlformats.org/officeDocument/2006/relationships/audio" Target="../media/audio2.wav"/><Relationship Id="rId12" Type="http://schemas.openxmlformats.org/officeDocument/2006/relationships/image" Target="../media/image72.png"/><Relationship Id="rId17" Type="http://schemas.openxmlformats.org/officeDocument/2006/relationships/image" Target="../media/image78.png"/><Relationship Id="rId2" Type="http://schemas.openxmlformats.org/officeDocument/2006/relationships/audio" Target="../media/media1.wav"/><Relationship Id="rId16" Type="http://schemas.openxmlformats.org/officeDocument/2006/relationships/image" Target="../media/image76.png"/><Relationship Id="rId20" Type="http://schemas.openxmlformats.org/officeDocument/2006/relationships/image" Target="../media/image79.png"/><Relationship Id="rId1" Type="http://schemas.microsoft.com/office/2007/relationships/media" Target="../media/media1.wav"/><Relationship Id="rId6" Type="http://schemas.openxmlformats.org/officeDocument/2006/relationships/audio" Target="../media/audio4.wav"/><Relationship Id="rId11" Type="http://schemas.openxmlformats.org/officeDocument/2006/relationships/image" Target="../media/image67.png"/><Relationship Id="rId5" Type="http://schemas.openxmlformats.org/officeDocument/2006/relationships/slideLayout" Target="../slideLayouts/slideLayout17.xml"/><Relationship Id="rId15" Type="http://schemas.openxmlformats.org/officeDocument/2006/relationships/image" Target="../media/image75.png"/><Relationship Id="rId23" Type="http://schemas.openxmlformats.org/officeDocument/2006/relationships/image" Target="../media/image81.png"/><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audio" Target="../media/media2.wav"/><Relationship Id="rId9" Type="http://schemas.openxmlformats.org/officeDocument/2006/relationships/image" Target="../media/image66.png"/><Relationship Id="rId14" Type="http://schemas.openxmlformats.org/officeDocument/2006/relationships/image" Target="../media/image74.png"/><Relationship Id="rId22"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7DA80F-8B98-4BEB-B3D5-F7E5B8158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0" name="PA-文本框 54">
            <a:extLst>
              <a:ext uri="{FF2B5EF4-FFF2-40B4-BE49-F238E27FC236}">
                <a16:creationId xmlns:a16="http://schemas.microsoft.com/office/drawing/2014/main" id="{677EEEB2-F4FE-4192-B505-48B494F4BF1A}"/>
              </a:ext>
            </a:extLst>
          </p:cNvPr>
          <p:cNvSpPr txBox="1"/>
          <p:nvPr>
            <p:custDataLst>
              <p:tags r:id="rId1"/>
            </p:custDataLst>
          </p:nvPr>
        </p:nvSpPr>
        <p:spPr>
          <a:xfrm>
            <a:off x="3182094" y="7411465"/>
            <a:ext cx="6441239" cy="341632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0" spc="-300" noProof="0">
                <a:solidFill>
                  <a:srgbClr val="E35F56"/>
                </a:solidFill>
                <a:effectLst/>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Tiếng việt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300" normalizeH="0" baseline="0">
                <a:ln>
                  <a:noFill/>
                </a:ln>
                <a:solidFill>
                  <a:srgbClr val="00B0F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Bài</a:t>
            </a:r>
            <a:r>
              <a:rPr kumimoji="0" lang="en-US" altLang="zh-CN" sz="7200" b="0" i="0" u="none" strike="noStrike" kern="1200" cap="none" spc="-300" normalizeH="0">
                <a:ln>
                  <a:noFill/>
                </a:ln>
                <a:solidFill>
                  <a:srgbClr val="00B0F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1- Tiết 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0" spc="-300" baseline="0" noProof="0">
                <a:solidFill>
                  <a:srgbClr val="00B050"/>
                </a:solidFill>
                <a:effectLst/>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Gió</a:t>
            </a:r>
            <a:r>
              <a:rPr lang="en-US" altLang="zh-CN" sz="7200" b="0" spc="-300" noProof="0">
                <a:solidFill>
                  <a:srgbClr val="00B050"/>
                </a:solidFill>
                <a:effectLst/>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 sông Hương</a:t>
            </a:r>
            <a:endParaRPr kumimoji="0" lang="zh-CN" altLang="en-US" sz="7200" b="0" i="0" u="none" strike="noStrike" kern="1200" cap="none" spc="-300" normalizeH="0" baseline="0" noProof="0" dirty="0">
              <a:ln>
                <a:noFill/>
              </a:ln>
              <a:solidFill>
                <a:srgbClr val="00B05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pic>
        <p:nvPicPr>
          <p:cNvPr id="2" name="Picture 1">
            <a:extLst>
              <a:ext uri="{FF2B5EF4-FFF2-40B4-BE49-F238E27FC236}">
                <a16:creationId xmlns:a16="http://schemas.microsoft.com/office/drawing/2014/main" id="{17BB8329-4996-401D-B0AE-54F69B9B1025}"/>
              </a:ext>
            </a:extLst>
          </p:cNvPr>
          <p:cNvPicPr>
            <a:picLocks noChangeAspect="1"/>
          </p:cNvPicPr>
          <p:nvPr/>
        </p:nvPicPr>
        <p:blipFill>
          <a:blip r:embed="rId4"/>
          <a:stretch>
            <a:fillRect/>
          </a:stretch>
        </p:blipFill>
        <p:spPr>
          <a:xfrm>
            <a:off x="2013659" y="331173"/>
            <a:ext cx="7558309" cy="4412277"/>
          </a:xfrm>
          <a:prstGeom prst="rect">
            <a:avLst/>
          </a:prstGeom>
        </p:spPr>
      </p:pic>
      <p:sp>
        <p:nvSpPr>
          <p:cNvPr id="11" name="文本占位符 1">
            <a:extLst>
              <a:ext uri="{FF2B5EF4-FFF2-40B4-BE49-F238E27FC236}">
                <a16:creationId xmlns:a16="http://schemas.microsoft.com/office/drawing/2014/main" id="{8D2774F3-6E2F-41D4-B5B6-26EA0064E3A7}"/>
              </a:ext>
            </a:extLst>
          </p:cNvPr>
          <p:cNvSpPr>
            <a:spLocks noGrp="1"/>
          </p:cNvSpPr>
          <p:nvPr>
            <p:ph type="body" sz="quarter" idx="10"/>
          </p:nvPr>
        </p:nvSpPr>
        <p:spPr>
          <a:xfrm>
            <a:off x="3182094" y="207375"/>
            <a:ext cx="5339696" cy="480131"/>
          </a:xfrm>
          <a:solidFill>
            <a:schemeClr val="accent2">
              <a:lumMod val="20000"/>
              <a:lumOff val="80000"/>
              <a:alpha val="47000"/>
            </a:schemeClr>
          </a:solidFill>
        </p:spPr>
        <p:txBody>
          <a:bodyPr/>
          <a:lstStyle/>
          <a:p>
            <a:pPr lvl="0"/>
            <a:r>
              <a:rPr lang="en-US" kern="0" dirty="0" err="1">
                <a:solidFill>
                  <a:srgbClr val="000000"/>
                </a:solidFill>
                <a:latin typeface="Calibri" panose="020F0502020204030204" pitchFamily="34" charset="0"/>
                <a:cs typeface="Calibri" panose="020F0502020204030204" pitchFamily="34" charset="0"/>
              </a:rPr>
              <a:t>Thứ</a:t>
            </a:r>
            <a:r>
              <a:rPr lang="en-US" kern="0" dirty="0">
                <a:solidFill>
                  <a:srgbClr val="000000"/>
                </a:solidFill>
                <a:latin typeface="Calibri" panose="020F0502020204030204" pitchFamily="34" charset="0"/>
                <a:cs typeface="Calibri" panose="020F0502020204030204" pitchFamily="34" charset="0"/>
              </a:rPr>
              <a:t> … </a:t>
            </a:r>
            <a:r>
              <a:rPr lang="en-US" kern="0" dirty="0" err="1">
                <a:solidFill>
                  <a:srgbClr val="000000"/>
                </a:solidFill>
                <a:latin typeface="Calibri" panose="020F0502020204030204" pitchFamily="34" charset="0"/>
                <a:cs typeface="Calibri" panose="020F0502020204030204" pitchFamily="34" charset="0"/>
              </a:rPr>
              <a:t>ngày</a:t>
            </a:r>
            <a:r>
              <a:rPr lang="en-US" kern="0" dirty="0">
                <a:solidFill>
                  <a:srgbClr val="000000"/>
                </a:solidFill>
                <a:latin typeface="Calibri" panose="020F0502020204030204" pitchFamily="34" charset="0"/>
                <a:cs typeface="Calibri" panose="020F0502020204030204" pitchFamily="34" charset="0"/>
              </a:rPr>
              <a:t> … </a:t>
            </a:r>
            <a:r>
              <a:rPr lang="en-US" kern="0" dirty="0" err="1">
                <a:solidFill>
                  <a:srgbClr val="000000"/>
                </a:solidFill>
                <a:latin typeface="Calibri" panose="020F0502020204030204" pitchFamily="34" charset="0"/>
                <a:cs typeface="Calibri" panose="020F0502020204030204" pitchFamily="34" charset="0"/>
              </a:rPr>
              <a:t>tháng</a:t>
            </a:r>
            <a:r>
              <a:rPr lang="en-US" kern="0" dirty="0">
                <a:solidFill>
                  <a:srgbClr val="000000"/>
                </a:solidFill>
                <a:latin typeface="Calibri" panose="020F0502020204030204" pitchFamily="34" charset="0"/>
                <a:cs typeface="Calibri" panose="020F0502020204030204" pitchFamily="34" charset="0"/>
              </a:rPr>
              <a:t> … </a:t>
            </a:r>
            <a:r>
              <a:rPr lang="en-US" kern="0" dirty="0" err="1">
                <a:solidFill>
                  <a:srgbClr val="000000"/>
                </a:solidFill>
                <a:latin typeface="Calibri" panose="020F0502020204030204" pitchFamily="34" charset="0"/>
                <a:cs typeface="Calibri" panose="020F0502020204030204" pitchFamily="34" charset="0"/>
              </a:rPr>
              <a:t>năm</a:t>
            </a:r>
            <a:r>
              <a:rPr lang="en-US" kern="0" dirty="0">
                <a:solidFill>
                  <a:srgbClr val="000000"/>
                </a:solidFill>
                <a:latin typeface="Calibri" panose="020F0502020204030204" pitchFamily="34" charset="0"/>
                <a:cs typeface="Calibri" panose="020F0502020204030204" pitchFamily="34" charset="0"/>
              </a:rPr>
              <a:t> 2022</a:t>
            </a:r>
          </a:p>
        </p:txBody>
      </p:sp>
    </p:spTree>
    <p:extLst>
      <p:ext uri="{BB962C8B-B14F-4D97-AF65-F5344CB8AC3E}">
        <p14:creationId xmlns:p14="http://schemas.microsoft.com/office/powerpoint/2010/main" val="4156982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set>
                                      <p:cBhvr>
                                        <p:cTn id="7" dur="455" fill="hold">
                                          <p:stCondLst>
                                            <p:cond delay="0"/>
                                          </p:stCondLst>
                                        </p:cTn>
                                        <p:tgtEl>
                                          <p:spTgt spid="10"/>
                                        </p:tgtEl>
                                        <p:attrNameLst>
                                          <p:attrName>style.rotation</p:attrName>
                                        </p:attrNameLst>
                                      </p:cBhvr>
                                      <p:to>
                                        <p:strVal val="-45.0"/>
                                      </p:to>
                                    </p:set>
                                    <p:anim calcmode="lin" valueType="num">
                                      <p:cBhvr>
                                        <p:cTn id="8"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CÁCH NGẮT NGHỈ CÂU DÀI</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2045960"/>
          </a:xfrm>
          <a:custGeom>
            <a:avLst/>
            <a:gdLst>
              <a:gd name="connsiteX0" fmla="*/ 0 w 11371382"/>
              <a:gd name="connsiteY0" fmla="*/ 256379 h 2045960"/>
              <a:gd name="connsiteX1" fmla="*/ 256379 w 11371382"/>
              <a:gd name="connsiteY1" fmla="*/ 0 h 2045960"/>
              <a:gd name="connsiteX2" fmla="*/ 1043629 w 11371382"/>
              <a:gd name="connsiteY2" fmla="*/ 0 h 2045960"/>
              <a:gd name="connsiteX3" fmla="*/ 1613707 w 11371382"/>
              <a:gd name="connsiteY3" fmla="*/ 0 h 2045960"/>
              <a:gd name="connsiteX4" fmla="*/ 2075199 w 11371382"/>
              <a:gd name="connsiteY4" fmla="*/ 0 h 2045960"/>
              <a:gd name="connsiteX5" fmla="*/ 2428104 w 11371382"/>
              <a:gd name="connsiteY5" fmla="*/ 0 h 2045960"/>
              <a:gd name="connsiteX6" fmla="*/ 3323940 w 11371382"/>
              <a:gd name="connsiteY6" fmla="*/ 0 h 2045960"/>
              <a:gd name="connsiteX7" fmla="*/ 4002604 w 11371382"/>
              <a:gd name="connsiteY7" fmla="*/ 0 h 2045960"/>
              <a:gd name="connsiteX8" fmla="*/ 4572682 w 11371382"/>
              <a:gd name="connsiteY8" fmla="*/ 0 h 2045960"/>
              <a:gd name="connsiteX9" fmla="*/ 5359932 w 11371382"/>
              <a:gd name="connsiteY9" fmla="*/ 0 h 2045960"/>
              <a:gd name="connsiteX10" fmla="*/ 6038596 w 11371382"/>
              <a:gd name="connsiteY10" fmla="*/ 0 h 2045960"/>
              <a:gd name="connsiteX11" fmla="*/ 6608674 w 11371382"/>
              <a:gd name="connsiteY11" fmla="*/ 0 h 2045960"/>
              <a:gd name="connsiteX12" fmla="*/ 6961579 w 11371382"/>
              <a:gd name="connsiteY12" fmla="*/ 0 h 2045960"/>
              <a:gd name="connsiteX13" fmla="*/ 7531657 w 11371382"/>
              <a:gd name="connsiteY13" fmla="*/ 0 h 2045960"/>
              <a:gd name="connsiteX14" fmla="*/ 8101735 w 11371382"/>
              <a:gd name="connsiteY14" fmla="*/ 0 h 2045960"/>
              <a:gd name="connsiteX15" fmla="*/ 8454640 w 11371382"/>
              <a:gd name="connsiteY15" fmla="*/ 0 h 2045960"/>
              <a:gd name="connsiteX16" fmla="*/ 8916132 w 11371382"/>
              <a:gd name="connsiteY16" fmla="*/ 0 h 2045960"/>
              <a:gd name="connsiteX17" fmla="*/ 9269037 w 11371382"/>
              <a:gd name="connsiteY17" fmla="*/ 0 h 2045960"/>
              <a:gd name="connsiteX18" fmla="*/ 10164873 w 11371382"/>
              <a:gd name="connsiteY18" fmla="*/ 0 h 2045960"/>
              <a:gd name="connsiteX19" fmla="*/ 11115003 w 11371382"/>
              <a:gd name="connsiteY19" fmla="*/ 0 h 2045960"/>
              <a:gd name="connsiteX20" fmla="*/ 11371382 w 11371382"/>
              <a:gd name="connsiteY20" fmla="*/ 256379 h 2045960"/>
              <a:gd name="connsiteX21" fmla="*/ 11371382 w 11371382"/>
              <a:gd name="connsiteY21" fmla="*/ 782778 h 2045960"/>
              <a:gd name="connsiteX22" fmla="*/ 11371382 w 11371382"/>
              <a:gd name="connsiteY22" fmla="*/ 1309178 h 2045960"/>
              <a:gd name="connsiteX23" fmla="*/ 11371382 w 11371382"/>
              <a:gd name="connsiteY23" fmla="*/ 1789581 h 2045960"/>
              <a:gd name="connsiteX24" fmla="*/ 11115003 w 11371382"/>
              <a:gd name="connsiteY24" fmla="*/ 2045960 h 2045960"/>
              <a:gd name="connsiteX25" fmla="*/ 10327753 w 11371382"/>
              <a:gd name="connsiteY25" fmla="*/ 2045960 h 2045960"/>
              <a:gd name="connsiteX26" fmla="*/ 9974847 w 11371382"/>
              <a:gd name="connsiteY26" fmla="*/ 2045960 h 2045960"/>
              <a:gd name="connsiteX27" fmla="*/ 9079011 w 11371382"/>
              <a:gd name="connsiteY27" fmla="*/ 2045960 h 2045960"/>
              <a:gd name="connsiteX28" fmla="*/ 8508933 w 11371382"/>
              <a:gd name="connsiteY28" fmla="*/ 2045960 h 2045960"/>
              <a:gd name="connsiteX29" fmla="*/ 7938855 w 11371382"/>
              <a:gd name="connsiteY29" fmla="*/ 2045960 h 2045960"/>
              <a:gd name="connsiteX30" fmla="*/ 7260191 w 11371382"/>
              <a:gd name="connsiteY30" fmla="*/ 2045960 h 2045960"/>
              <a:gd name="connsiteX31" fmla="*/ 6364355 w 11371382"/>
              <a:gd name="connsiteY31" fmla="*/ 2045960 h 2045960"/>
              <a:gd name="connsiteX32" fmla="*/ 5794277 w 11371382"/>
              <a:gd name="connsiteY32" fmla="*/ 2045960 h 2045960"/>
              <a:gd name="connsiteX33" fmla="*/ 5115613 w 11371382"/>
              <a:gd name="connsiteY33" fmla="*/ 2045960 h 2045960"/>
              <a:gd name="connsiteX34" fmla="*/ 4545535 w 11371382"/>
              <a:gd name="connsiteY34" fmla="*/ 2045960 h 2045960"/>
              <a:gd name="connsiteX35" fmla="*/ 3866871 w 11371382"/>
              <a:gd name="connsiteY35" fmla="*/ 2045960 h 2045960"/>
              <a:gd name="connsiteX36" fmla="*/ 3079621 w 11371382"/>
              <a:gd name="connsiteY36" fmla="*/ 2045960 h 2045960"/>
              <a:gd name="connsiteX37" fmla="*/ 2509543 w 11371382"/>
              <a:gd name="connsiteY37" fmla="*/ 2045960 h 2045960"/>
              <a:gd name="connsiteX38" fmla="*/ 1613707 w 11371382"/>
              <a:gd name="connsiteY38" fmla="*/ 2045960 h 2045960"/>
              <a:gd name="connsiteX39" fmla="*/ 935043 w 11371382"/>
              <a:gd name="connsiteY39" fmla="*/ 2045960 h 2045960"/>
              <a:gd name="connsiteX40" fmla="*/ 256379 w 11371382"/>
              <a:gd name="connsiteY40" fmla="*/ 2045960 h 2045960"/>
              <a:gd name="connsiteX41" fmla="*/ 0 w 11371382"/>
              <a:gd name="connsiteY41" fmla="*/ 1789581 h 2045960"/>
              <a:gd name="connsiteX42" fmla="*/ 0 w 11371382"/>
              <a:gd name="connsiteY42" fmla="*/ 1247850 h 2045960"/>
              <a:gd name="connsiteX43" fmla="*/ 0 w 11371382"/>
              <a:gd name="connsiteY43" fmla="*/ 752114 h 2045960"/>
              <a:gd name="connsiteX44" fmla="*/ 0 w 11371382"/>
              <a:gd name="connsiteY44"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45960" fill="none" extrusionOk="0">
                <a:moveTo>
                  <a:pt x="0" y="256379"/>
                </a:moveTo>
                <a:cubicBezTo>
                  <a:pt x="-31857" y="119903"/>
                  <a:pt x="125976" y="-717"/>
                  <a:pt x="256379" y="0"/>
                </a:cubicBezTo>
                <a:cubicBezTo>
                  <a:pt x="502903" y="24359"/>
                  <a:pt x="871099" y="-31839"/>
                  <a:pt x="1043629" y="0"/>
                </a:cubicBezTo>
                <a:cubicBezTo>
                  <a:pt x="1216159" y="31839"/>
                  <a:pt x="1468640" y="-15804"/>
                  <a:pt x="1613707" y="0"/>
                </a:cubicBezTo>
                <a:cubicBezTo>
                  <a:pt x="1758774" y="15804"/>
                  <a:pt x="1975246" y="2153"/>
                  <a:pt x="2075199" y="0"/>
                </a:cubicBezTo>
                <a:cubicBezTo>
                  <a:pt x="2175152" y="-2153"/>
                  <a:pt x="2319623" y="4522"/>
                  <a:pt x="2428104" y="0"/>
                </a:cubicBezTo>
                <a:cubicBezTo>
                  <a:pt x="2536585" y="-4522"/>
                  <a:pt x="3120742" y="25370"/>
                  <a:pt x="3323940" y="0"/>
                </a:cubicBezTo>
                <a:cubicBezTo>
                  <a:pt x="3527138" y="-25370"/>
                  <a:pt x="3831641" y="26877"/>
                  <a:pt x="4002604" y="0"/>
                </a:cubicBezTo>
                <a:cubicBezTo>
                  <a:pt x="4173567" y="-26877"/>
                  <a:pt x="4303327" y="26829"/>
                  <a:pt x="4572682" y="0"/>
                </a:cubicBezTo>
                <a:cubicBezTo>
                  <a:pt x="4842037" y="-26829"/>
                  <a:pt x="5018824" y="-37624"/>
                  <a:pt x="5359932" y="0"/>
                </a:cubicBezTo>
                <a:cubicBezTo>
                  <a:pt x="5701040" y="37624"/>
                  <a:pt x="5706964" y="18095"/>
                  <a:pt x="6038596" y="0"/>
                </a:cubicBezTo>
                <a:cubicBezTo>
                  <a:pt x="6370228" y="-18095"/>
                  <a:pt x="6492608" y="18013"/>
                  <a:pt x="6608674" y="0"/>
                </a:cubicBezTo>
                <a:cubicBezTo>
                  <a:pt x="6724740" y="-18013"/>
                  <a:pt x="6880688" y="1975"/>
                  <a:pt x="6961579" y="0"/>
                </a:cubicBezTo>
                <a:cubicBezTo>
                  <a:pt x="7042470" y="-1975"/>
                  <a:pt x="7338190" y="-4696"/>
                  <a:pt x="7531657" y="0"/>
                </a:cubicBezTo>
                <a:cubicBezTo>
                  <a:pt x="7725124" y="4696"/>
                  <a:pt x="7944546" y="-1054"/>
                  <a:pt x="8101735" y="0"/>
                </a:cubicBezTo>
                <a:cubicBezTo>
                  <a:pt x="8258924" y="1054"/>
                  <a:pt x="8367317" y="9677"/>
                  <a:pt x="8454640" y="0"/>
                </a:cubicBezTo>
                <a:cubicBezTo>
                  <a:pt x="8541963" y="-9677"/>
                  <a:pt x="8822168" y="20493"/>
                  <a:pt x="8916132" y="0"/>
                </a:cubicBezTo>
                <a:cubicBezTo>
                  <a:pt x="9010096" y="-20493"/>
                  <a:pt x="9154591" y="12987"/>
                  <a:pt x="9269037" y="0"/>
                </a:cubicBezTo>
                <a:cubicBezTo>
                  <a:pt x="9383483" y="-12987"/>
                  <a:pt x="9860547" y="28524"/>
                  <a:pt x="10164873" y="0"/>
                </a:cubicBezTo>
                <a:cubicBezTo>
                  <a:pt x="10469199" y="-28524"/>
                  <a:pt x="10793932" y="-18136"/>
                  <a:pt x="11115003" y="0"/>
                </a:cubicBezTo>
                <a:cubicBezTo>
                  <a:pt x="11254915" y="9448"/>
                  <a:pt x="11379391" y="118394"/>
                  <a:pt x="11371382" y="256379"/>
                </a:cubicBezTo>
                <a:cubicBezTo>
                  <a:pt x="11388636" y="402409"/>
                  <a:pt x="11394477" y="639616"/>
                  <a:pt x="11371382" y="782778"/>
                </a:cubicBezTo>
                <a:cubicBezTo>
                  <a:pt x="11348287" y="925940"/>
                  <a:pt x="11350928" y="1091726"/>
                  <a:pt x="11371382" y="1309178"/>
                </a:cubicBezTo>
                <a:cubicBezTo>
                  <a:pt x="11391836" y="1526630"/>
                  <a:pt x="11351357" y="1639756"/>
                  <a:pt x="11371382" y="1789581"/>
                </a:cubicBezTo>
                <a:cubicBezTo>
                  <a:pt x="11374511" y="1929713"/>
                  <a:pt x="11256646" y="2071699"/>
                  <a:pt x="11115003" y="2045960"/>
                </a:cubicBezTo>
                <a:cubicBezTo>
                  <a:pt x="10836933" y="2059078"/>
                  <a:pt x="10697608" y="2077668"/>
                  <a:pt x="10327753" y="2045960"/>
                </a:cubicBezTo>
                <a:cubicBezTo>
                  <a:pt x="9957898" y="2014253"/>
                  <a:pt x="10139709" y="2049079"/>
                  <a:pt x="9974847" y="2045960"/>
                </a:cubicBezTo>
                <a:cubicBezTo>
                  <a:pt x="9809985" y="2042841"/>
                  <a:pt x="9310179" y="2030763"/>
                  <a:pt x="9079011" y="2045960"/>
                </a:cubicBezTo>
                <a:cubicBezTo>
                  <a:pt x="8847843" y="2061157"/>
                  <a:pt x="8669588" y="2020551"/>
                  <a:pt x="8508933" y="2045960"/>
                </a:cubicBezTo>
                <a:cubicBezTo>
                  <a:pt x="8348278" y="2071369"/>
                  <a:pt x="8123264" y="2060063"/>
                  <a:pt x="7938855" y="2045960"/>
                </a:cubicBezTo>
                <a:cubicBezTo>
                  <a:pt x="7754446" y="2031857"/>
                  <a:pt x="7403567" y="2056034"/>
                  <a:pt x="7260191" y="2045960"/>
                </a:cubicBezTo>
                <a:cubicBezTo>
                  <a:pt x="7116815" y="2035886"/>
                  <a:pt x="6612302" y="2039911"/>
                  <a:pt x="6364355" y="2045960"/>
                </a:cubicBezTo>
                <a:cubicBezTo>
                  <a:pt x="6116408" y="2052009"/>
                  <a:pt x="5949756" y="2028309"/>
                  <a:pt x="5794277" y="2045960"/>
                </a:cubicBezTo>
                <a:cubicBezTo>
                  <a:pt x="5638798" y="2063611"/>
                  <a:pt x="5274215" y="2035666"/>
                  <a:pt x="5115613" y="2045960"/>
                </a:cubicBezTo>
                <a:cubicBezTo>
                  <a:pt x="4957011" y="2056254"/>
                  <a:pt x="4787395" y="2050400"/>
                  <a:pt x="4545535" y="2045960"/>
                </a:cubicBezTo>
                <a:cubicBezTo>
                  <a:pt x="4303675" y="2041520"/>
                  <a:pt x="4084546" y="2049326"/>
                  <a:pt x="3866871" y="2045960"/>
                </a:cubicBezTo>
                <a:cubicBezTo>
                  <a:pt x="3649196" y="2042594"/>
                  <a:pt x="3263355" y="2066625"/>
                  <a:pt x="3079621" y="2045960"/>
                </a:cubicBezTo>
                <a:cubicBezTo>
                  <a:pt x="2895887" y="2025296"/>
                  <a:pt x="2678656" y="2058345"/>
                  <a:pt x="2509543" y="2045960"/>
                </a:cubicBezTo>
                <a:cubicBezTo>
                  <a:pt x="2340430" y="2033575"/>
                  <a:pt x="1834976" y="2022613"/>
                  <a:pt x="1613707" y="2045960"/>
                </a:cubicBezTo>
                <a:cubicBezTo>
                  <a:pt x="1392438" y="2069307"/>
                  <a:pt x="1169080" y="2018575"/>
                  <a:pt x="935043" y="2045960"/>
                </a:cubicBezTo>
                <a:cubicBezTo>
                  <a:pt x="701006" y="2073345"/>
                  <a:pt x="575049" y="2015024"/>
                  <a:pt x="256379" y="2045960"/>
                </a:cubicBezTo>
                <a:cubicBezTo>
                  <a:pt x="92317" y="2061097"/>
                  <a:pt x="4181" y="1945477"/>
                  <a:pt x="0" y="1789581"/>
                </a:cubicBezTo>
                <a:cubicBezTo>
                  <a:pt x="1460" y="1584632"/>
                  <a:pt x="19789" y="1495026"/>
                  <a:pt x="0" y="1247850"/>
                </a:cubicBezTo>
                <a:cubicBezTo>
                  <a:pt x="-19789" y="1000674"/>
                  <a:pt x="1056" y="997888"/>
                  <a:pt x="0" y="752114"/>
                </a:cubicBezTo>
                <a:cubicBezTo>
                  <a:pt x="-1056" y="506340"/>
                  <a:pt x="1766" y="434685"/>
                  <a:pt x="0" y="256379"/>
                </a:cubicBezTo>
                <a:close/>
              </a:path>
              <a:path w="11371382" h="2045960" stroke="0" extrusionOk="0">
                <a:moveTo>
                  <a:pt x="0" y="256379"/>
                </a:moveTo>
                <a:cubicBezTo>
                  <a:pt x="798" y="139191"/>
                  <a:pt x="129162" y="25690"/>
                  <a:pt x="256379" y="0"/>
                </a:cubicBezTo>
                <a:cubicBezTo>
                  <a:pt x="550184" y="-2501"/>
                  <a:pt x="813087" y="29063"/>
                  <a:pt x="1043629" y="0"/>
                </a:cubicBezTo>
                <a:cubicBezTo>
                  <a:pt x="1274171" y="-29063"/>
                  <a:pt x="1306016" y="-10962"/>
                  <a:pt x="1505121" y="0"/>
                </a:cubicBezTo>
                <a:cubicBezTo>
                  <a:pt x="1704226" y="10962"/>
                  <a:pt x="1770466" y="-13598"/>
                  <a:pt x="1966612" y="0"/>
                </a:cubicBezTo>
                <a:cubicBezTo>
                  <a:pt x="2162758" y="13598"/>
                  <a:pt x="2469264" y="15159"/>
                  <a:pt x="2753863" y="0"/>
                </a:cubicBezTo>
                <a:cubicBezTo>
                  <a:pt x="3038462" y="-15159"/>
                  <a:pt x="3168962" y="20750"/>
                  <a:pt x="3323940" y="0"/>
                </a:cubicBezTo>
                <a:cubicBezTo>
                  <a:pt x="3478918" y="-20750"/>
                  <a:pt x="3990807" y="-12271"/>
                  <a:pt x="4219777" y="0"/>
                </a:cubicBezTo>
                <a:cubicBezTo>
                  <a:pt x="4448747" y="12271"/>
                  <a:pt x="4836435" y="9153"/>
                  <a:pt x="5115613" y="0"/>
                </a:cubicBezTo>
                <a:cubicBezTo>
                  <a:pt x="5394791" y="-9153"/>
                  <a:pt x="5652289" y="8767"/>
                  <a:pt x="5902863" y="0"/>
                </a:cubicBezTo>
                <a:cubicBezTo>
                  <a:pt x="6153437" y="-8767"/>
                  <a:pt x="6176993" y="-9235"/>
                  <a:pt x="6364355" y="0"/>
                </a:cubicBezTo>
                <a:cubicBezTo>
                  <a:pt x="6551717" y="9235"/>
                  <a:pt x="6636975" y="2687"/>
                  <a:pt x="6717260" y="0"/>
                </a:cubicBezTo>
                <a:cubicBezTo>
                  <a:pt x="6797545" y="-2687"/>
                  <a:pt x="7323055" y="20615"/>
                  <a:pt x="7613097" y="0"/>
                </a:cubicBezTo>
                <a:cubicBezTo>
                  <a:pt x="7903139" y="-20615"/>
                  <a:pt x="8089836" y="2433"/>
                  <a:pt x="8291761" y="0"/>
                </a:cubicBezTo>
                <a:cubicBezTo>
                  <a:pt x="8493686" y="-2433"/>
                  <a:pt x="8668857" y="-32712"/>
                  <a:pt x="8970425" y="0"/>
                </a:cubicBezTo>
                <a:cubicBezTo>
                  <a:pt x="9271993" y="32712"/>
                  <a:pt x="9309981" y="-10272"/>
                  <a:pt x="9431916" y="0"/>
                </a:cubicBezTo>
                <a:cubicBezTo>
                  <a:pt x="9553851" y="10272"/>
                  <a:pt x="10006296" y="-482"/>
                  <a:pt x="10219167" y="0"/>
                </a:cubicBezTo>
                <a:cubicBezTo>
                  <a:pt x="10432038" y="482"/>
                  <a:pt x="10895358" y="21801"/>
                  <a:pt x="11115003" y="0"/>
                </a:cubicBezTo>
                <a:cubicBezTo>
                  <a:pt x="11264270" y="-15914"/>
                  <a:pt x="11383692" y="130920"/>
                  <a:pt x="11371382" y="256379"/>
                </a:cubicBezTo>
                <a:cubicBezTo>
                  <a:pt x="11366261" y="400760"/>
                  <a:pt x="11357138" y="521068"/>
                  <a:pt x="11371382" y="721450"/>
                </a:cubicBezTo>
                <a:cubicBezTo>
                  <a:pt x="11385626" y="921832"/>
                  <a:pt x="11369184" y="1030310"/>
                  <a:pt x="11371382" y="1247850"/>
                </a:cubicBezTo>
                <a:cubicBezTo>
                  <a:pt x="11373580" y="1465390"/>
                  <a:pt x="11372123" y="1679424"/>
                  <a:pt x="11371382" y="1789581"/>
                </a:cubicBezTo>
                <a:cubicBezTo>
                  <a:pt x="11360100" y="1909898"/>
                  <a:pt x="11262187" y="2061529"/>
                  <a:pt x="11115003" y="2045960"/>
                </a:cubicBezTo>
                <a:cubicBezTo>
                  <a:pt x="10964871" y="2018808"/>
                  <a:pt x="10606794" y="2062803"/>
                  <a:pt x="10436339" y="2045960"/>
                </a:cubicBezTo>
                <a:cubicBezTo>
                  <a:pt x="10265884" y="2029117"/>
                  <a:pt x="10121633" y="2023021"/>
                  <a:pt x="9866261" y="2045960"/>
                </a:cubicBezTo>
                <a:cubicBezTo>
                  <a:pt x="9610889" y="2068899"/>
                  <a:pt x="9309394" y="2063895"/>
                  <a:pt x="8970425" y="2045960"/>
                </a:cubicBezTo>
                <a:cubicBezTo>
                  <a:pt x="8631456" y="2028025"/>
                  <a:pt x="8262327" y="2088262"/>
                  <a:pt x="8074588" y="2045960"/>
                </a:cubicBezTo>
                <a:cubicBezTo>
                  <a:pt x="7886849" y="2003658"/>
                  <a:pt x="7630525" y="2023472"/>
                  <a:pt x="7504511" y="2045960"/>
                </a:cubicBezTo>
                <a:cubicBezTo>
                  <a:pt x="7378497" y="2068448"/>
                  <a:pt x="7234755" y="2035347"/>
                  <a:pt x="7151605" y="2045960"/>
                </a:cubicBezTo>
                <a:cubicBezTo>
                  <a:pt x="7068455" y="2056573"/>
                  <a:pt x="6820982" y="2027082"/>
                  <a:pt x="6690114" y="2045960"/>
                </a:cubicBezTo>
                <a:cubicBezTo>
                  <a:pt x="6559246" y="2064838"/>
                  <a:pt x="6370786" y="2062298"/>
                  <a:pt x="6228622" y="2045960"/>
                </a:cubicBezTo>
                <a:cubicBezTo>
                  <a:pt x="6086458" y="2029622"/>
                  <a:pt x="5756541" y="2015546"/>
                  <a:pt x="5441372" y="2045960"/>
                </a:cubicBezTo>
                <a:cubicBezTo>
                  <a:pt x="5126203" y="2076375"/>
                  <a:pt x="5191256" y="2032874"/>
                  <a:pt x="5088467" y="2045960"/>
                </a:cubicBezTo>
                <a:cubicBezTo>
                  <a:pt x="4985678" y="2059046"/>
                  <a:pt x="4805650" y="2053958"/>
                  <a:pt x="4626975" y="2045960"/>
                </a:cubicBezTo>
                <a:cubicBezTo>
                  <a:pt x="4448300" y="2037962"/>
                  <a:pt x="4029238" y="2013939"/>
                  <a:pt x="3731139" y="2045960"/>
                </a:cubicBezTo>
                <a:cubicBezTo>
                  <a:pt x="3433040" y="2077981"/>
                  <a:pt x="3548271" y="2050206"/>
                  <a:pt x="3378233" y="2045960"/>
                </a:cubicBezTo>
                <a:cubicBezTo>
                  <a:pt x="3208195" y="2041714"/>
                  <a:pt x="3157870" y="2030544"/>
                  <a:pt x="3025328" y="2045960"/>
                </a:cubicBezTo>
                <a:cubicBezTo>
                  <a:pt x="2892786" y="2061376"/>
                  <a:pt x="2782405" y="2041503"/>
                  <a:pt x="2672423" y="2045960"/>
                </a:cubicBezTo>
                <a:cubicBezTo>
                  <a:pt x="2562442" y="2050417"/>
                  <a:pt x="2221152" y="2028616"/>
                  <a:pt x="1993759" y="2045960"/>
                </a:cubicBezTo>
                <a:cubicBezTo>
                  <a:pt x="1766366" y="2063304"/>
                  <a:pt x="1584747" y="2046707"/>
                  <a:pt x="1315095" y="2045960"/>
                </a:cubicBezTo>
                <a:cubicBezTo>
                  <a:pt x="1045443" y="2045213"/>
                  <a:pt x="658195" y="2006253"/>
                  <a:pt x="256379" y="2045960"/>
                </a:cubicBezTo>
                <a:cubicBezTo>
                  <a:pt x="117518" y="2040081"/>
                  <a:pt x="3831" y="1903740"/>
                  <a:pt x="0" y="1789581"/>
                </a:cubicBezTo>
                <a:cubicBezTo>
                  <a:pt x="-15883" y="1684822"/>
                  <a:pt x="-726" y="1512717"/>
                  <a:pt x="0" y="1309178"/>
                </a:cubicBezTo>
                <a:cubicBezTo>
                  <a:pt x="726" y="1105639"/>
                  <a:pt x="7430" y="1045278"/>
                  <a:pt x="0" y="782778"/>
                </a:cubicBezTo>
                <a:cubicBezTo>
                  <a:pt x="-7430" y="520278"/>
                  <a:pt x="604" y="365447"/>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Em nhớ ngôi nhà nhỏ bên Cồn Hến và con đường Lê Lợi rợp bóng cây. </a:t>
            </a: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0140EC3-96C8-413D-ADEB-EEAF7CCD9B31}"/>
              </a:ext>
            </a:extLst>
          </p:cNvPr>
          <p:cNvCxnSpPr>
            <a:cxnSpLocks/>
          </p:cNvCxnSpPr>
          <p:nvPr/>
        </p:nvCxnSpPr>
        <p:spPr>
          <a:xfrm flipH="1">
            <a:off x="8676339" y="1940233"/>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687903E-9BCB-4C4C-B026-7989652A7E15}"/>
              </a:ext>
            </a:extLst>
          </p:cNvPr>
          <p:cNvGrpSpPr/>
          <p:nvPr/>
        </p:nvGrpSpPr>
        <p:grpSpPr>
          <a:xfrm>
            <a:off x="4773077" y="2708819"/>
            <a:ext cx="174171" cy="462736"/>
            <a:chOff x="7086601" y="1945337"/>
            <a:chExt cx="174171" cy="462736"/>
          </a:xfrm>
        </p:grpSpPr>
        <p:cxnSp>
          <p:nvCxnSpPr>
            <p:cNvPr id="15" name="Straight Connector 14">
              <a:extLst>
                <a:ext uri="{FF2B5EF4-FFF2-40B4-BE49-F238E27FC236}">
                  <a16:creationId xmlns:a16="http://schemas.microsoft.com/office/drawing/2014/main" id="{727C3B2C-4CB2-4E5E-8F34-E9DB986F275A}"/>
                </a:ext>
              </a:extLst>
            </p:cNvPr>
            <p:cNvCxnSpPr>
              <a:cxnSpLocks/>
            </p:cNvCxnSpPr>
            <p:nvPr/>
          </p:nvCxnSpPr>
          <p:spPr>
            <a:xfrm flipH="1">
              <a:off x="7086601" y="1945337"/>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8D849B-1CCB-4E1D-9A8E-FC154BA8B3CC}"/>
                </a:ext>
              </a:extLst>
            </p:cNvPr>
            <p:cNvCxnSpPr>
              <a:cxnSpLocks/>
            </p:cNvCxnSpPr>
            <p:nvPr/>
          </p:nvCxnSpPr>
          <p:spPr>
            <a:xfrm flipH="1">
              <a:off x="7151915" y="1961580"/>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Rectangle: Rounded Corners 16">
            <a:extLst>
              <a:ext uri="{FF2B5EF4-FFF2-40B4-BE49-F238E27FC236}">
                <a16:creationId xmlns:a16="http://schemas.microsoft.com/office/drawing/2014/main" id="{692EC2DD-350B-4E10-BA90-BC8E0D2CD026}"/>
              </a:ext>
            </a:extLst>
          </p:cNvPr>
          <p:cNvSpPr/>
          <p:nvPr/>
        </p:nvSpPr>
        <p:spPr>
          <a:xfrm>
            <a:off x="410308" y="3740872"/>
            <a:ext cx="11371382" cy="2526577"/>
          </a:xfrm>
          <a:custGeom>
            <a:avLst/>
            <a:gdLst>
              <a:gd name="connsiteX0" fmla="*/ 0 w 11371382"/>
              <a:gd name="connsiteY0" fmla="*/ 316605 h 2526577"/>
              <a:gd name="connsiteX1" fmla="*/ 316605 w 11371382"/>
              <a:gd name="connsiteY1" fmla="*/ 0 h 2526577"/>
              <a:gd name="connsiteX2" fmla="*/ 1095122 w 11371382"/>
              <a:gd name="connsiteY2" fmla="*/ 0 h 2526577"/>
              <a:gd name="connsiteX3" fmla="*/ 1658877 w 11371382"/>
              <a:gd name="connsiteY3" fmla="*/ 0 h 2526577"/>
              <a:gd name="connsiteX4" fmla="*/ 2115249 w 11371382"/>
              <a:gd name="connsiteY4" fmla="*/ 0 h 2526577"/>
              <a:gd name="connsiteX5" fmla="*/ 2464239 w 11371382"/>
              <a:gd name="connsiteY5" fmla="*/ 0 h 2526577"/>
              <a:gd name="connsiteX6" fmla="*/ 3350139 w 11371382"/>
              <a:gd name="connsiteY6" fmla="*/ 0 h 2526577"/>
              <a:gd name="connsiteX7" fmla="*/ 4021274 w 11371382"/>
              <a:gd name="connsiteY7" fmla="*/ 0 h 2526577"/>
              <a:gd name="connsiteX8" fmla="*/ 4585028 w 11371382"/>
              <a:gd name="connsiteY8" fmla="*/ 0 h 2526577"/>
              <a:gd name="connsiteX9" fmla="*/ 5363546 w 11371382"/>
              <a:gd name="connsiteY9" fmla="*/ 0 h 2526577"/>
              <a:gd name="connsiteX10" fmla="*/ 6034682 w 11371382"/>
              <a:gd name="connsiteY10" fmla="*/ 0 h 2526577"/>
              <a:gd name="connsiteX11" fmla="*/ 6598436 w 11371382"/>
              <a:gd name="connsiteY11" fmla="*/ 0 h 2526577"/>
              <a:gd name="connsiteX12" fmla="*/ 6947426 w 11371382"/>
              <a:gd name="connsiteY12" fmla="*/ 0 h 2526577"/>
              <a:gd name="connsiteX13" fmla="*/ 7511180 w 11371382"/>
              <a:gd name="connsiteY13" fmla="*/ 0 h 2526577"/>
              <a:gd name="connsiteX14" fmla="*/ 8074934 w 11371382"/>
              <a:gd name="connsiteY14" fmla="*/ 0 h 2526577"/>
              <a:gd name="connsiteX15" fmla="*/ 8423925 w 11371382"/>
              <a:gd name="connsiteY15" fmla="*/ 0 h 2526577"/>
              <a:gd name="connsiteX16" fmla="*/ 8880297 w 11371382"/>
              <a:gd name="connsiteY16" fmla="*/ 0 h 2526577"/>
              <a:gd name="connsiteX17" fmla="*/ 9229288 w 11371382"/>
              <a:gd name="connsiteY17" fmla="*/ 0 h 2526577"/>
              <a:gd name="connsiteX18" fmla="*/ 10115187 w 11371382"/>
              <a:gd name="connsiteY18" fmla="*/ 0 h 2526577"/>
              <a:gd name="connsiteX19" fmla="*/ 11054777 w 11371382"/>
              <a:gd name="connsiteY19" fmla="*/ 0 h 2526577"/>
              <a:gd name="connsiteX20" fmla="*/ 11371382 w 11371382"/>
              <a:gd name="connsiteY20" fmla="*/ 316605 h 2526577"/>
              <a:gd name="connsiteX21" fmla="*/ 11371382 w 11371382"/>
              <a:gd name="connsiteY21" fmla="*/ 966661 h 2526577"/>
              <a:gd name="connsiteX22" fmla="*/ 11371382 w 11371382"/>
              <a:gd name="connsiteY22" fmla="*/ 1616717 h 2526577"/>
              <a:gd name="connsiteX23" fmla="*/ 11371382 w 11371382"/>
              <a:gd name="connsiteY23" fmla="*/ 2209972 h 2526577"/>
              <a:gd name="connsiteX24" fmla="*/ 11054777 w 11371382"/>
              <a:gd name="connsiteY24" fmla="*/ 2526577 h 2526577"/>
              <a:gd name="connsiteX25" fmla="*/ 10276260 w 11371382"/>
              <a:gd name="connsiteY25" fmla="*/ 2526577 h 2526577"/>
              <a:gd name="connsiteX26" fmla="*/ 9927269 w 11371382"/>
              <a:gd name="connsiteY26" fmla="*/ 2526577 h 2526577"/>
              <a:gd name="connsiteX27" fmla="*/ 9041370 w 11371382"/>
              <a:gd name="connsiteY27" fmla="*/ 2526577 h 2526577"/>
              <a:gd name="connsiteX28" fmla="*/ 8477616 w 11371382"/>
              <a:gd name="connsiteY28" fmla="*/ 2526577 h 2526577"/>
              <a:gd name="connsiteX29" fmla="*/ 7913862 w 11371382"/>
              <a:gd name="connsiteY29" fmla="*/ 2526577 h 2526577"/>
              <a:gd name="connsiteX30" fmla="*/ 7242726 w 11371382"/>
              <a:gd name="connsiteY30" fmla="*/ 2526577 h 2526577"/>
              <a:gd name="connsiteX31" fmla="*/ 6356827 w 11371382"/>
              <a:gd name="connsiteY31" fmla="*/ 2526577 h 2526577"/>
              <a:gd name="connsiteX32" fmla="*/ 5793073 w 11371382"/>
              <a:gd name="connsiteY32" fmla="*/ 2526577 h 2526577"/>
              <a:gd name="connsiteX33" fmla="*/ 5121937 w 11371382"/>
              <a:gd name="connsiteY33" fmla="*/ 2526577 h 2526577"/>
              <a:gd name="connsiteX34" fmla="*/ 4558183 w 11371382"/>
              <a:gd name="connsiteY34" fmla="*/ 2526577 h 2526577"/>
              <a:gd name="connsiteX35" fmla="*/ 3887047 w 11371382"/>
              <a:gd name="connsiteY35" fmla="*/ 2526577 h 2526577"/>
              <a:gd name="connsiteX36" fmla="*/ 3108530 w 11371382"/>
              <a:gd name="connsiteY36" fmla="*/ 2526577 h 2526577"/>
              <a:gd name="connsiteX37" fmla="*/ 2544776 w 11371382"/>
              <a:gd name="connsiteY37" fmla="*/ 2526577 h 2526577"/>
              <a:gd name="connsiteX38" fmla="*/ 1658877 w 11371382"/>
              <a:gd name="connsiteY38" fmla="*/ 2526577 h 2526577"/>
              <a:gd name="connsiteX39" fmla="*/ 987741 w 11371382"/>
              <a:gd name="connsiteY39" fmla="*/ 2526577 h 2526577"/>
              <a:gd name="connsiteX40" fmla="*/ 316605 w 11371382"/>
              <a:gd name="connsiteY40" fmla="*/ 2526577 h 2526577"/>
              <a:gd name="connsiteX41" fmla="*/ 0 w 11371382"/>
              <a:gd name="connsiteY41" fmla="*/ 2209972 h 2526577"/>
              <a:gd name="connsiteX42" fmla="*/ 0 w 11371382"/>
              <a:gd name="connsiteY42" fmla="*/ 1540982 h 2526577"/>
              <a:gd name="connsiteX43" fmla="*/ 0 w 11371382"/>
              <a:gd name="connsiteY43" fmla="*/ 928794 h 2526577"/>
              <a:gd name="connsiteX44" fmla="*/ 0 w 11371382"/>
              <a:gd name="connsiteY44" fmla="*/ 316605 h 25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26577" fill="none" extrusionOk="0">
                <a:moveTo>
                  <a:pt x="0" y="316605"/>
                </a:moveTo>
                <a:cubicBezTo>
                  <a:pt x="-36621" y="147632"/>
                  <a:pt x="171436" y="-1902"/>
                  <a:pt x="316605" y="0"/>
                </a:cubicBezTo>
                <a:cubicBezTo>
                  <a:pt x="682076" y="25487"/>
                  <a:pt x="849695" y="37282"/>
                  <a:pt x="1095122" y="0"/>
                </a:cubicBezTo>
                <a:cubicBezTo>
                  <a:pt x="1340549" y="-37282"/>
                  <a:pt x="1432928" y="9154"/>
                  <a:pt x="1658877" y="0"/>
                </a:cubicBezTo>
                <a:cubicBezTo>
                  <a:pt x="1884827" y="-9154"/>
                  <a:pt x="1898330" y="-8636"/>
                  <a:pt x="2115249" y="0"/>
                </a:cubicBezTo>
                <a:cubicBezTo>
                  <a:pt x="2332168" y="8636"/>
                  <a:pt x="2336150" y="-8390"/>
                  <a:pt x="2464239" y="0"/>
                </a:cubicBezTo>
                <a:cubicBezTo>
                  <a:pt x="2592328" y="8390"/>
                  <a:pt x="3087922" y="33733"/>
                  <a:pt x="3350139" y="0"/>
                </a:cubicBezTo>
                <a:cubicBezTo>
                  <a:pt x="3612356" y="-33733"/>
                  <a:pt x="3884703" y="334"/>
                  <a:pt x="4021274" y="0"/>
                </a:cubicBezTo>
                <a:cubicBezTo>
                  <a:pt x="4157846" y="-334"/>
                  <a:pt x="4308219" y="27727"/>
                  <a:pt x="4585028" y="0"/>
                </a:cubicBezTo>
                <a:cubicBezTo>
                  <a:pt x="4861837" y="-27727"/>
                  <a:pt x="5056721" y="1314"/>
                  <a:pt x="5363546" y="0"/>
                </a:cubicBezTo>
                <a:cubicBezTo>
                  <a:pt x="5670371" y="-1314"/>
                  <a:pt x="5807983" y="-717"/>
                  <a:pt x="6034682" y="0"/>
                </a:cubicBezTo>
                <a:cubicBezTo>
                  <a:pt x="6261381" y="717"/>
                  <a:pt x="6375408" y="17493"/>
                  <a:pt x="6598436" y="0"/>
                </a:cubicBezTo>
                <a:cubicBezTo>
                  <a:pt x="6821464" y="-17493"/>
                  <a:pt x="6860048" y="-13649"/>
                  <a:pt x="6947426" y="0"/>
                </a:cubicBezTo>
                <a:cubicBezTo>
                  <a:pt x="7034804" y="13649"/>
                  <a:pt x="7320336" y="25935"/>
                  <a:pt x="7511180" y="0"/>
                </a:cubicBezTo>
                <a:cubicBezTo>
                  <a:pt x="7702024" y="-25935"/>
                  <a:pt x="7931977" y="18764"/>
                  <a:pt x="8074934" y="0"/>
                </a:cubicBezTo>
                <a:cubicBezTo>
                  <a:pt x="8217891" y="-18764"/>
                  <a:pt x="8270880" y="-6578"/>
                  <a:pt x="8423925" y="0"/>
                </a:cubicBezTo>
                <a:cubicBezTo>
                  <a:pt x="8576970" y="6578"/>
                  <a:pt x="8666258" y="-19110"/>
                  <a:pt x="8880297" y="0"/>
                </a:cubicBezTo>
                <a:cubicBezTo>
                  <a:pt x="9094336" y="19110"/>
                  <a:pt x="9134095" y="-856"/>
                  <a:pt x="9229288" y="0"/>
                </a:cubicBezTo>
                <a:cubicBezTo>
                  <a:pt x="9324481" y="856"/>
                  <a:pt x="9922776" y="7079"/>
                  <a:pt x="10115187" y="0"/>
                </a:cubicBezTo>
                <a:cubicBezTo>
                  <a:pt x="10307598" y="-7079"/>
                  <a:pt x="10858614" y="34803"/>
                  <a:pt x="11054777" y="0"/>
                </a:cubicBezTo>
                <a:cubicBezTo>
                  <a:pt x="11224910" y="26540"/>
                  <a:pt x="11391346" y="150745"/>
                  <a:pt x="11371382" y="316605"/>
                </a:cubicBezTo>
                <a:cubicBezTo>
                  <a:pt x="11364080" y="508322"/>
                  <a:pt x="11366839" y="664196"/>
                  <a:pt x="11371382" y="966661"/>
                </a:cubicBezTo>
                <a:cubicBezTo>
                  <a:pt x="11375925" y="1269126"/>
                  <a:pt x="11400247" y="1403635"/>
                  <a:pt x="11371382" y="1616717"/>
                </a:cubicBezTo>
                <a:cubicBezTo>
                  <a:pt x="11342517" y="1829799"/>
                  <a:pt x="11400101" y="1974010"/>
                  <a:pt x="11371382" y="2209972"/>
                </a:cubicBezTo>
                <a:cubicBezTo>
                  <a:pt x="11380684" y="2380483"/>
                  <a:pt x="11229661" y="2541059"/>
                  <a:pt x="11054777" y="2526577"/>
                </a:cubicBezTo>
                <a:cubicBezTo>
                  <a:pt x="10749616" y="2526618"/>
                  <a:pt x="10654914" y="2506938"/>
                  <a:pt x="10276260" y="2526577"/>
                </a:cubicBezTo>
                <a:cubicBezTo>
                  <a:pt x="9897606" y="2546216"/>
                  <a:pt x="10034976" y="2521826"/>
                  <a:pt x="9927269" y="2526577"/>
                </a:cubicBezTo>
                <a:cubicBezTo>
                  <a:pt x="9819562" y="2531328"/>
                  <a:pt x="9359453" y="2559142"/>
                  <a:pt x="9041370" y="2526577"/>
                </a:cubicBezTo>
                <a:cubicBezTo>
                  <a:pt x="8723287" y="2494012"/>
                  <a:pt x="8724138" y="2552994"/>
                  <a:pt x="8477616" y="2526577"/>
                </a:cubicBezTo>
                <a:cubicBezTo>
                  <a:pt x="8231094" y="2500160"/>
                  <a:pt x="8058041" y="2531133"/>
                  <a:pt x="7913862" y="2526577"/>
                </a:cubicBezTo>
                <a:cubicBezTo>
                  <a:pt x="7769683" y="2522021"/>
                  <a:pt x="7393148" y="2540021"/>
                  <a:pt x="7242726" y="2526577"/>
                </a:cubicBezTo>
                <a:cubicBezTo>
                  <a:pt x="7092304" y="2513133"/>
                  <a:pt x="6609878" y="2488521"/>
                  <a:pt x="6356827" y="2526577"/>
                </a:cubicBezTo>
                <a:cubicBezTo>
                  <a:pt x="6103776" y="2564633"/>
                  <a:pt x="5911313" y="2502378"/>
                  <a:pt x="5793073" y="2526577"/>
                </a:cubicBezTo>
                <a:cubicBezTo>
                  <a:pt x="5674833" y="2550776"/>
                  <a:pt x="5275151" y="2555313"/>
                  <a:pt x="5121937" y="2526577"/>
                </a:cubicBezTo>
                <a:cubicBezTo>
                  <a:pt x="4968723" y="2497841"/>
                  <a:pt x="4713718" y="2501692"/>
                  <a:pt x="4558183" y="2526577"/>
                </a:cubicBezTo>
                <a:cubicBezTo>
                  <a:pt x="4402648" y="2551462"/>
                  <a:pt x="4138173" y="2510821"/>
                  <a:pt x="3887047" y="2526577"/>
                </a:cubicBezTo>
                <a:cubicBezTo>
                  <a:pt x="3635921" y="2542333"/>
                  <a:pt x="3383425" y="2542157"/>
                  <a:pt x="3108530" y="2526577"/>
                </a:cubicBezTo>
                <a:cubicBezTo>
                  <a:pt x="2833635" y="2510997"/>
                  <a:pt x="2741786" y="2512218"/>
                  <a:pt x="2544776" y="2526577"/>
                </a:cubicBezTo>
                <a:cubicBezTo>
                  <a:pt x="2347766" y="2540936"/>
                  <a:pt x="1922947" y="2548474"/>
                  <a:pt x="1658877" y="2526577"/>
                </a:cubicBezTo>
                <a:cubicBezTo>
                  <a:pt x="1394807" y="2504680"/>
                  <a:pt x="1191710" y="2523789"/>
                  <a:pt x="987741" y="2526577"/>
                </a:cubicBezTo>
                <a:cubicBezTo>
                  <a:pt x="783772" y="2529365"/>
                  <a:pt x="599714" y="2552137"/>
                  <a:pt x="316605" y="2526577"/>
                </a:cubicBezTo>
                <a:cubicBezTo>
                  <a:pt x="113555" y="2545571"/>
                  <a:pt x="8127" y="2412625"/>
                  <a:pt x="0" y="2209972"/>
                </a:cubicBezTo>
                <a:cubicBezTo>
                  <a:pt x="29201" y="1966123"/>
                  <a:pt x="-17207" y="1844586"/>
                  <a:pt x="0" y="1540982"/>
                </a:cubicBezTo>
                <a:cubicBezTo>
                  <a:pt x="17207" y="1237378"/>
                  <a:pt x="4383" y="1201943"/>
                  <a:pt x="0" y="928794"/>
                </a:cubicBezTo>
                <a:cubicBezTo>
                  <a:pt x="-4383" y="655645"/>
                  <a:pt x="-4666" y="509353"/>
                  <a:pt x="0" y="316605"/>
                </a:cubicBezTo>
                <a:close/>
              </a:path>
              <a:path w="11371382" h="2526577" stroke="0" extrusionOk="0">
                <a:moveTo>
                  <a:pt x="0" y="316605"/>
                </a:moveTo>
                <a:cubicBezTo>
                  <a:pt x="329" y="151804"/>
                  <a:pt x="162869" y="37740"/>
                  <a:pt x="316605" y="0"/>
                </a:cubicBezTo>
                <a:cubicBezTo>
                  <a:pt x="575009" y="-3706"/>
                  <a:pt x="840156" y="-3892"/>
                  <a:pt x="1095122" y="0"/>
                </a:cubicBezTo>
                <a:cubicBezTo>
                  <a:pt x="1350088" y="3892"/>
                  <a:pt x="1446550" y="14625"/>
                  <a:pt x="1551495" y="0"/>
                </a:cubicBezTo>
                <a:cubicBezTo>
                  <a:pt x="1656440" y="-14625"/>
                  <a:pt x="1878804" y="3105"/>
                  <a:pt x="2007867" y="0"/>
                </a:cubicBezTo>
                <a:cubicBezTo>
                  <a:pt x="2136930" y="-3105"/>
                  <a:pt x="2440189" y="-24840"/>
                  <a:pt x="2786385" y="0"/>
                </a:cubicBezTo>
                <a:cubicBezTo>
                  <a:pt x="3132581" y="24840"/>
                  <a:pt x="3206089" y="-7484"/>
                  <a:pt x="3350139" y="0"/>
                </a:cubicBezTo>
                <a:cubicBezTo>
                  <a:pt x="3494189" y="7484"/>
                  <a:pt x="3944299" y="-37273"/>
                  <a:pt x="4236038" y="0"/>
                </a:cubicBezTo>
                <a:cubicBezTo>
                  <a:pt x="4527777" y="37273"/>
                  <a:pt x="4822410" y="18818"/>
                  <a:pt x="5121937" y="0"/>
                </a:cubicBezTo>
                <a:cubicBezTo>
                  <a:pt x="5421464" y="-18818"/>
                  <a:pt x="5536070" y="17253"/>
                  <a:pt x="5900454" y="0"/>
                </a:cubicBezTo>
                <a:cubicBezTo>
                  <a:pt x="6264838" y="-17253"/>
                  <a:pt x="6258528" y="-1912"/>
                  <a:pt x="6356827" y="0"/>
                </a:cubicBezTo>
                <a:cubicBezTo>
                  <a:pt x="6455126" y="1912"/>
                  <a:pt x="6590127" y="15852"/>
                  <a:pt x="6705817" y="0"/>
                </a:cubicBezTo>
                <a:cubicBezTo>
                  <a:pt x="6821507" y="-15852"/>
                  <a:pt x="7155467" y="-5580"/>
                  <a:pt x="7591717" y="0"/>
                </a:cubicBezTo>
                <a:cubicBezTo>
                  <a:pt x="8027967" y="5580"/>
                  <a:pt x="8010713" y="-17861"/>
                  <a:pt x="8262852" y="0"/>
                </a:cubicBezTo>
                <a:cubicBezTo>
                  <a:pt x="8514992" y="17861"/>
                  <a:pt x="8687348" y="-21610"/>
                  <a:pt x="8933988" y="0"/>
                </a:cubicBezTo>
                <a:cubicBezTo>
                  <a:pt x="9180628" y="21610"/>
                  <a:pt x="9238178" y="20893"/>
                  <a:pt x="9390360" y="0"/>
                </a:cubicBezTo>
                <a:cubicBezTo>
                  <a:pt x="9542542" y="-20893"/>
                  <a:pt x="9796317" y="-11955"/>
                  <a:pt x="10168878" y="0"/>
                </a:cubicBezTo>
                <a:cubicBezTo>
                  <a:pt x="10541439" y="11955"/>
                  <a:pt x="10719461" y="-2407"/>
                  <a:pt x="11054777" y="0"/>
                </a:cubicBezTo>
                <a:cubicBezTo>
                  <a:pt x="11247338" y="-36719"/>
                  <a:pt x="11386625" y="161729"/>
                  <a:pt x="11371382" y="316605"/>
                </a:cubicBezTo>
                <a:cubicBezTo>
                  <a:pt x="11363688" y="523178"/>
                  <a:pt x="11374282" y="675114"/>
                  <a:pt x="11371382" y="890926"/>
                </a:cubicBezTo>
                <a:cubicBezTo>
                  <a:pt x="11368482" y="1106738"/>
                  <a:pt x="11381160" y="1322516"/>
                  <a:pt x="11371382" y="1540982"/>
                </a:cubicBezTo>
                <a:cubicBezTo>
                  <a:pt x="11361604" y="1759448"/>
                  <a:pt x="11366515" y="1922766"/>
                  <a:pt x="11371382" y="2209972"/>
                </a:cubicBezTo>
                <a:cubicBezTo>
                  <a:pt x="11354460" y="2352915"/>
                  <a:pt x="11242191" y="2561556"/>
                  <a:pt x="11054777" y="2526577"/>
                </a:cubicBezTo>
                <a:cubicBezTo>
                  <a:pt x="10815150" y="2517523"/>
                  <a:pt x="10635923" y="2507211"/>
                  <a:pt x="10383641" y="2526577"/>
                </a:cubicBezTo>
                <a:cubicBezTo>
                  <a:pt x="10131359" y="2545943"/>
                  <a:pt x="10035093" y="2517980"/>
                  <a:pt x="9819887" y="2526577"/>
                </a:cubicBezTo>
                <a:cubicBezTo>
                  <a:pt x="9604681" y="2535174"/>
                  <a:pt x="9356024" y="2563714"/>
                  <a:pt x="8933988" y="2526577"/>
                </a:cubicBezTo>
                <a:cubicBezTo>
                  <a:pt x="8511952" y="2489440"/>
                  <a:pt x="8280712" y="2516247"/>
                  <a:pt x="8048089" y="2526577"/>
                </a:cubicBezTo>
                <a:cubicBezTo>
                  <a:pt x="7815466" y="2536907"/>
                  <a:pt x="7638515" y="2503068"/>
                  <a:pt x="7484335" y="2526577"/>
                </a:cubicBezTo>
                <a:cubicBezTo>
                  <a:pt x="7330155" y="2550086"/>
                  <a:pt x="7308657" y="2510682"/>
                  <a:pt x="7135344" y="2526577"/>
                </a:cubicBezTo>
                <a:cubicBezTo>
                  <a:pt x="6962031" y="2542472"/>
                  <a:pt x="6791973" y="2513229"/>
                  <a:pt x="6678972" y="2526577"/>
                </a:cubicBezTo>
                <a:cubicBezTo>
                  <a:pt x="6565971" y="2539925"/>
                  <a:pt x="6371630" y="2547607"/>
                  <a:pt x="6222600" y="2526577"/>
                </a:cubicBezTo>
                <a:cubicBezTo>
                  <a:pt x="6073570" y="2505547"/>
                  <a:pt x="5727422" y="2547401"/>
                  <a:pt x="5444082" y="2526577"/>
                </a:cubicBezTo>
                <a:cubicBezTo>
                  <a:pt x="5160742" y="2505753"/>
                  <a:pt x="5240706" y="2514907"/>
                  <a:pt x="5095092" y="2526577"/>
                </a:cubicBezTo>
                <a:cubicBezTo>
                  <a:pt x="4949478" y="2538248"/>
                  <a:pt x="4857662" y="2519793"/>
                  <a:pt x="4638719" y="2526577"/>
                </a:cubicBezTo>
                <a:cubicBezTo>
                  <a:pt x="4419776" y="2533361"/>
                  <a:pt x="4134853" y="2521352"/>
                  <a:pt x="3752820" y="2526577"/>
                </a:cubicBezTo>
                <a:cubicBezTo>
                  <a:pt x="3370787" y="2531802"/>
                  <a:pt x="3561679" y="2526812"/>
                  <a:pt x="3403829" y="2526577"/>
                </a:cubicBezTo>
                <a:cubicBezTo>
                  <a:pt x="3245979" y="2526342"/>
                  <a:pt x="3211972" y="2511288"/>
                  <a:pt x="3054839" y="2526577"/>
                </a:cubicBezTo>
                <a:cubicBezTo>
                  <a:pt x="2897706" y="2541867"/>
                  <a:pt x="2859991" y="2534698"/>
                  <a:pt x="2705848" y="2526577"/>
                </a:cubicBezTo>
                <a:cubicBezTo>
                  <a:pt x="2551705" y="2518456"/>
                  <a:pt x="2297598" y="2527600"/>
                  <a:pt x="2034713" y="2526577"/>
                </a:cubicBezTo>
                <a:cubicBezTo>
                  <a:pt x="1771829" y="2525554"/>
                  <a:pt x="1664689" y="2518188"/>
                  <a:pt x="1363577" y="2526577"/>
                </a:cubicBezTo>
                <a:cubicBezTo>
                  <a:pt x="1062465" y="2534966"/>
                  <a:pt x="689759" y="2480334"/>
                  <a:pt x="316605" y="2526577"/>
                </a:cubicBezTo>
                <a:cubicBezTo>
                  <a:pt x="146227" y="2516943"/>
                  <a:pt x="4836" y="2350193"/>
                  <a:pt x="0" y="2209972"/>
                </a:cubicBezTo>
                <a:cubicBezTo>
                  <a:pt x="530" y="1915625"/>
                  <a:pt x="24373" y="1841896"/>
                  <a:pt x="0" y="1616717"/>
                </a:cubicBezTo>
                <a:cubicBezTo>
                  <a:pt x="-24373" y="1391539"/>
                  <a:pt x="-18318" y="1178711"/>
                  <a:pt x="0" y="966661"/>
                </a:cubicBezTo>
                <a:cubicBezTo>
                  <a:pt x="18318" y="754611"/>
                  <a:pt x="2228" y="456995"/>
                  <a:pt x="0" y="3166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Cô giáo nhìn em khích lệ, Uyên ngập ngừng rồi cất giọng dịu dàng đọc một đoạn trong bài</a:t>
            </a:r>
            <a:r>
              <a:rPr kumimoji="0" lang="vi-VN" sz="4000" b="0" i="1"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Mời bạn về thăm xứ Huế</a:t>
            </a:r>
            <a:r>
              <a:rPr kumimoji="0" lang="vi-VN" sz="40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của nhà thơ Nguyễn Lâm Thắng:</a:t>
            </a: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13FFC240-9D79-499F-8831-567C1DA6FBA5}"/>
              </a:ext>
            </a:extLst>
          </p:cNvPr>
          <p:cNvCxnSpPr>
            <a:cxnSpLocks/>
          </p:cNvCxnSpPr>
          <p:nvPr/>
        </p:nvCxnSpPr>
        <p:spPr>
          <a:xfrm flipH="1">
            <a:off x="6993404" y="4118755"/>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F3B81A-B091-4F73-976A-6628AD17B4D1}"/>
              </a:ext>
            </a:extLst>
          </p:cNvPr>
          <p:cNvCxnSpPr>
            <a:cxnSpLocks/>
          </p:cNvCxnSpPr>
          <p:nvPr/>
        </p:nvCxnSpPr>
        <p:spPr>
          <a:xfrm flipH="1">
            <a:off x="10932630" y="4169197"/>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131AF1-2098-4B4C-A953-ACEAF1148A6B}"/>
              </a:ext>
            </a:extLst>
          </p:cNvPr>
          <p:cNvCxnSpPr>
            <a:cxnSpLocks/>
          </p:cNvCxnSpPr>
          <p:nvPr/>
        </p:nvCxnSpPr>
        <p:spPr>
          <a:xfrm flipH="1">
            <a:off x="4528380" y="4868843"/>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DB0677-8855-4B27-96D1-EC87799A3733}"/>
              </a:ext>
            </a:extLst>
          </p:cNvPr>
          <p:cNvCxnSpPr>
            <a:cxnSpLocks/>
          </p:cNvCxnSpPr>
          <p:nvPr/>
        </p:nvCxnSpPr>
        <p:spPr>
          <a:xfrm flipH="1">
            <a:off x="3858239" y="5620116"/>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668871-558C-4645-86F1-0D861F35BA04}"/>
              </a:ext>
            </a:extLst>
          </p:cNvPr>
          <p:cNvGrpSpPr/>
          <p:nvPr/>
        </p:nvGrpSpPr>
        <p:grpSpPr>
          <a:xfrm>
            <a:off x="10608115" y="5582792"/>
            <a:ext cx="174171" cy="462736"/>
            <a:chOff x="7086601" y="1945337"/>
            <a:chExt cx="174171" cy="462736"/>
          </a:xfrm>
        </p:grpSpPr>
        <p:cxnSp>
          <p:nvCxnSpPr>
            <p:cNvPr id="23" name="Straight Connector 22">
              <a:extLst>
                <a:ext uri="{FF2B5EF4-FFF2-40B4-BE49-F238E27FC236}">
                  <a16:creationId xmlns:a16="http://schemas.microsoft.com/office/drawing/2014/main" id="{B0ADE510-9D50-4243-B9DC-8DE74A56ECF5}"/>
                </a:ext>
              </a:extLst>
            </p:cNvPr>
            <p:cNvCxnSpPr>
              <a:cxnSpLocks/>
            </p:cNvCxnSpPr>
            <p:nvPr/>
          </p:nvCxnSpPr>
          <p:spPr>
            <a:xfrm flipH="1">
              <a:off x="7086601" y="1945337"/>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18F840-C60A-40D5-86EF-1E5EE43E7D46}"/>
                </a:ext>
              </a:extLst>
            </p:cNvPr>
            <p:cNvCxnSpPr>
              <a:cxnSpLocks/>
            </p:cNvCxnSpPr>
            <p:nvPr/>
          </p:nvCxnSpPr>
          <p:spPr>
            <a:xfrm flipH="1">
              <a:off x="7151915" y="1961580"/>
              <a:ext cx="108857" cy="4464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27399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4000">
                <a:solidFill>
                  <a:schemeClr val="tx1"/>
                </a:solidFill>
                <a:latin typeface="Calibri" panose="020F0502020204030204" pitchFamily="34" charset="0"/>
                <a:cs typeface="Calibri" panose="020F0502020204030204" pitchFamily="34" charset="0"/>
              </a:rPr>
              <a:t>Uyên chuyển trường theo ba mẹ ra Hà Nội. Em nhớ ngôi nhà nhỏ bên Cồn Hến và con đường Lê Lợi rợp bóng cây. Em nhớ mỗi sáng đến lớp, gió sông Hương nhẹ đùa mái tóc. Mẹ vừa đưa em đến trường vừa kể chuyện Huế xưa…</a:t>
            </a:r>
            <a:endParaRPr lang="en-US" sz="4000"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39FC193A-92C8-4717-9054-34689DA5559D}"/>
              </a:ext>
            </a:extLst>
          </p:cNvPr>
          <p:cNvSpPr/>
          <p:nvPr/>
        </p:nvSpPr>
        <p:spPr>
          <a:xfrm>
            <a:off x="410309" y="16460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Tree>
    <p:extLst>
      <p:ext uri="{BB962C8B-B14F-4D97-AF65-F5344CB8AC3E}">
        <p14:creationId xmlns:p14="http://schemas.microsoft.com/office/powerpoint/2010/main" val="40730603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8" y="1971474"/>
            <a:ext cx="11371382" cy="4494200"/>
          </a:xfrm>
          <a:custGeom>
            <a:avLst/>
            <a:gdLst>
              <a:gd name="connsiteX0" fmla="*/ 0 w 11371382"/>
              <a:gd name="connsiteY0" fmla="*/ 563168 h 4494200"/>
              <a:gd name="connsiteX1" fmla="*/ 563168 w 11371382"/>
              <a:gd name="connsiteY1" fmla="*/ 0 h 4494200"/>
              <a:gd name="connsiteX2" fmla="*/ 1348622 w 11371382"/>
              <a:gd name="connsiteY2" fmla="*/ 0 h 4494200"/>
              <a:gd name="connsiteX3" fmla="*/ 1724273 w 11371382"/>
              <a:gd name="connsiteY3" fmla="*/ 0 h 4494200"/>
              <a:gd name="connsiteX4" fmla="*/ 2612177 w 11371382"/>
              <a:gd name="connsiteY4" fmla="*/ 0 h 4494200"/>
              <a:gd name="connsiteX5" fmla="*/ 3295180 w 11371382"/>
              <a:gd name="connsiteY5" fmla="*/ 0 h 4494200"/>
              <a:gd name="connsiteX6" fmla="*/ 3875733 w 11371382"/>
              <a:gd name="connsiteY6" fmla="*/ 0 h 4494200"/>
              <a:gd name="connsiteX7" fmla="*/ 4661186 w 11371382"/>
              <a:gd name="connsiteY7" fmla="*/ 0 h 4494200"/>
              <a:gd name="connsiteX8" fmla="*/ 5344189 w 11371382"/>
              <a:gd name="connsiteY8" fmla="*/ 0 h 4494200"/>
              <a:gd name="connsiteX9" fmla="*/ 5924742 w 11371382"/>
              <a:gd name="connsiteY9" fmla="*/ 0 h 4494200"/>
              <a:gd name="connsiteX10" fmla="*/ 6300394 w 11371382"/>
              <a:gd name="connsiteY10" fmla="*/ 0 h 4494200"/>
              <a:gd name="connsiteX11" fmla="*/ 6880946 w 11371382"/>
              <a:gd name="connsiteY11" fmla="*/ 0 h 4494200"/>
              <a:gd name="connsiteX12" fmla="*/ 7461499 w 11371382"/>
              <a:gd name="connsiteY12" fmla="*/ 0 h 4494200"/>
              <a:gd name="connsiteX13" fmla="*/ 7837151 w 11371382"/>
              <a:gd name="connsiteY13" fmla="*/ 0 h 4494200"/>
              <a:gd name="connsiteX14" fmla="*/ 8315253 w 11371382"/>
              <a:gd name="connsiteY14" fmla="*/ 0 h 4494200"/>
              <a:gd name="connsiteX15" fmla="*/ 8690904 w 11371382"/>
              <a:gd name="connsiteY15" fmla="*/ 0 h 4494200"/>
              <a:gd name="connsiteX16" fmla="*/ 9578808 w 11371382"/>
              <a:gd name="connsiteY16" fmla="*/ 0 h 4494200"/>
              <a:gd name="connsiteX17" fmla="*/ 10056911 w 11371382"/>
              <a:gd name="connsiteY17" fmla="*/ 0 h 4494200"/>
              <a:gd name="connsiteX18" fmla="*/ 10808214 w 11371382"/>
              <a:gd name="connsiteY18" fmla="*/ 0 h 4494200"/>
              <a:gd name="connsiteX19" fmla="*/ 11371382 w 11371382"/>
              <a:gd name="connsiteY19" fmla="*/ 563168 h 4494200"/>
              <a:gd name="connsiteX20" fmla="*/ 11371382 w 11371382"/>
              <a:gd name="connsiteY20" fmla="*/ 1203062 h 4494200"/>
              <a:gd name="connsiteX21" fmla="*/ 11371382 w 11371382"/>
              <a:gd name="connsiteY21" fmla="*/ 1876635 h 4494200"/>
              <a:gd name="connsiteX22" fmla="*/ 11371382 w 11371382"/>
              <a:gd name="connsiteY22" fmla="*/ 2583886 h 4494200"/>
              <a:gd name="connsiteX23" fmla="*/ 11371382 w 11371382"/>
              <a:gd name="connsiteY23" fmla="*/ 3291138 h 4494200"/>
              <a:gd name="connsiteX24" fmla="*/ 11371382 w 11371382"/>
              <a:gd name="connsiteY24" fmla="*/ 3931032 h 4494200"/>
              <a:gd name="connsiteX25" fmla="*/ 10808214 w 11371382"/>
              <a:gd name="connsiteY25" fmla="*/ 4494200 h 4494200"/>
              <a:gd name="connsiteX26" fmla="*/ 10022760 w 11371382"/>
              <a:gd name="connsiteY26" fmla="*/ 4494200 h 4494200"/>
              <a:gd name="connsiteX27" fmla="*/ 9442208 w 11371382"/>
              <a:gd name="connsiteY27" fmla="*/ 4494200 h 4494200"/>
              <a:gd name="connsiteX28" fmla="*/ 8759205 w 11371382"/>
              <a:gd name="connsiteY28" fmla="*/ 4494200 h 4494200"/>
              <a:gd name="connsiteX29" fmla="*/ 7871301 w 11371382"/>
              <a:gd name="connsiteY29" fmla="*/ 4494200 h 4494200"/>
              <a:gd name="connsiteX30" fmla="*/ 7290748 w 11371382"/>
              <a:gd name="connsiteY30" fmla="*/ 4494200 h 4494200"/>
              <a:gd name="connsiteX31" fmla="*/ 6607745 w 11371382"/>
              <a:gd name="connsiteY31" fmla="*/ 4494200 h 4494200"/>
              <a:gd name="connsiteX32" fmla="*/ 6027193 w 11371382"/>
              <a:gd name="connsiteY32" fmla="*/ 4494200 h 4494200"/>
              <a:gd name="connsiteX33" fmla="*/ 5344189 w 11371382"/>
              <a:gd name="connsiteY33" fmla="*/ 4494200 h 4494200"/>
              <a:gd name="connsiteX34" fmla="*/ 4558736 w 11371382"/>
              <a:gd name="connsiteY34" fmla="*/ 4494200 h 4494200"/>
              <a:gd name="connsiteX35" fmla="*/ 3978183 w 11371382"/>
              <a:gd name="connsiteY35" fmla="*/ 4494200 h 4494200"/>
              <a:gd name="connsiteX36" fmla="*/ 3090279 w 11371382"/>
              <a:gd name="connsiteY36" fmla="*/ 4494200 h 4494200"/>
              <a:gd name="connsiteX37" fmla="*/ 2407276 w 11371382"/>
              <a:gd name="connsiteY37" fmla="*/ 4494200 h 4494200"/>
              <a:gd name="connsiteX38" fmla="*/ 1929174 w 11371382"/>
              <a:gd name="connsiteY38" fmla="*/ 4494200 h 4494200"/>
              <a:gd name="connsiteX39" fmla="*/ 563168 w 11371382"/>
              <a:gd name="connsiteY39" fmla="*/ 4494200 h 4494200"/>
              <a:gd name="connsiteX40" fmla="*/ 0 w 11371382"/>
              <a:gd name="connsiteY40" fmla="*/ 3931032 h 4494200"/>
              <a:gd name="connsiteX41" fmla="*/ 0 w 11371382"/>
              <a:gd name="connsiteY41" fmla="*/ 3324816 h 4494200"/>
              <a:gd name="connsiteX42" fmla="*/ 0 w 11371382"/>
              <a:gd name="connsiteY42" fmla="*/ 2617565 h 4494200"/>
              <a:gd name="connsiteX43" fmla="*/ 0 w 11371382"/>
              <a:gd name="connsiteY43" fmla="*/ 1910314 h 4494200"/>
              <a:gd name="connsiteX44" fmla="*/ 0 w 11371382"/>
              <a:gd name="connsiteY44" fmla="*/ 1169384 h 4494200"/>
              <a:gd name="connsiteX45" fmla="*/ 0 w 11371382"/>
              <a:gd name="connsiteY45" fmla="*/ 563168 h 4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494200" fill="none" extrusionOk="0">
                <a:moveTo>
                  <a:pt x="0" y="563168"/>
                </a:moveTo>
                <a:cubicBezTo>
                  <a:pt x="57800" y="207874"/>
                  <a:pt x="224668" y="-38641"/>
                  <a:pt x="563168" y="0"/>
                </a:cubicBezTo>
                <a:cubicBezTo>
                  <a:pt x="895180" y="10911"/>
                  <a:pt x="1074850" y="-10238"/>
                  <a:pt x="1348622" y="0"/>
                </a:cubicBezTo>
                <a:cubicBezTo>
                  <a:pt x="1622394" y="10238"/>
                  <a:pt x="1646087" y="2888"/>
                  <a:pt x="1724273" y="0"/>
                </a:cubicBezTo>
                <a:cubicBezTo>
                  <a:pt x="1802459" y="-2888"/>
                  <a:pt x="2380277" y="28407"/>
                  <a:pt x="2612177" y="0"/>
                </a:cubicBezTo>
                <a:cubicBezTo>
                  <a:pt x="2844077" y="-28407"/>
                  <a:pt x="3142668" y="-28070"/>
                  <a:pt x="3295180" y="0"/>
                </a:cubicBezTo>
                <a:cubicBezTo>
                  <a:pt x="3447692" y="28070"/>
                  <a:pt x="3636301" y="-27968"/>
                  <a:pt x="3875733" y="0"/>
                </a:cubicBezTo>
                <a:cubicBezTo>
                  <a:pt x="4115165" y="27968"/>
                  <a:pt x="4438411" y="-15188"/>
                  <a:pt x="4661186" y="0"/>
                </a:cubicBezTo>
                <a:cubicBezTo>
                  <a:pt x="4883961" y="15188"/>
                  <a:pt x="5082752" y="-18596"/>
                  <a:pt x="5344189" y="0"/>
                </a:cubicBezTo>
                <a:cubicBezTo>
                  <a:pt x="5605626" y="18596"/>
                  <a:pt x="5778639" y="-22009"/>
                  <a:pt x="5924742" y="0"/>
                </a:cubicBezTo>
                <a:cubicBezTo>
                  <a:pt x="6070845" y="22009"/>
                  <a:pt x="6172830" y="-4104"/>
                  <a:pt x="6300394" y="0"/>
                </a:cubicBezTo>
                <a:cubicBezTo>
                  <a:pt x="6427958" y="4104"/>
                  <a:pt x="6610785" y="-24569"/>
                  <a:pt x="6880946" y="0"/>
                </a:cubicBezTo>
                <a:cubicBezTo>
                  <a:pt x="7151107" y="24569"/>
                  <a:pt x="7303785" y="17665"/>
                  <a:pt x="7461499" y="0"/>
                </a:cubicBezTo>
                <a:cubicBezTo>
                  <a:pt x="7619213" y="-17665"/>
                  <a:pt x="7660875" y="-5811"/>
                  <a:pt x="7837151" y="0"/>
                </a:cubicBezTo>
                <a:cubicBezTo>
                  <a:pt x="8013427" y="5811"/>
                  <a:pt x="8206036" y="-70"/>
                  <a:pt x="8315253" y="0"/>
                </a:cubicBezTo>
                <a:cubicBezTo>
                  <a:pt x="8424470" y="70"/>
                  <a:pt x="8597988" y="-49"/>
                  <a:pt x="8690904" y="0"/>
                </a:cubicBezTo>
                <a:cubicBezTo>
                  <a:pt x="8783820" y="49"/>
                  <a:pt x="9359909" y="-5817"/>
                  <a:pt x="9578808" y="0"/>
                </a:cubicBezTo>
                <a:cubicBezTo>
                  <a:pt x="9797707" y="5817"/>
                  <a:pt x="9893067" y="-4460"/>
                  <a:pt x="10056911" y="0"/>
                </a:cubicBezTo>
                <a:cubicBezTo>
                  <a:pt x="10220755" y="4460"/>
                  <a:pt x="10558810" y="-24895"/>
                  <a:pt x="10808214" y="0"/>
                </a:cubicBezTo>
                <a:cubicBezTo>
                  <a:pt x="11053456" y="19271"/>
                  <a:pt x="11389228" y="209051"/>
                  <a:pt x="11371382" y="563168"/>
                </a:cubicBezTo>
                <a:cubicBezTo>
                  <a:pt x="11359537" y="822550"/>
                  <a:pt x="11339636" y="959889"/>
                  <a:pt x="11371382" y="1203062"/>
                </a:cubicBezTo>
                <a:cubicBezTo>
                  <a:pt x="11403128" y="1446235"/>
                  <a:pt x="11370580" y="1548235"/>
                  <a:pt x="11371382" y="1876635"/>
                </a:cubicBezTo>
                <a:cubicBezTo>
                  <a:pt x="11372184" y="2205035"/>
                  <a:pt x="11404421" y="2266770"/>
                  <a:pt x="11371382" y="2583886"/>
                </a:cubicBezTo>
                <a:cubicBezTo>
                  <a:pt x="11338343" y="2901002"/>
                  <a:pt x="11367058" y="3145265"/>
                  <a:pt x="11371382" y="3291138"/>
                </a:cubicBezTo>
                <a:cubicBezTo>
                  <a:pt x="11375706" y="3437011"/>
                  <a:pt x="11349589" y="3735547"/>
                  <a:pt x="11371382" y="3931032"/>
                </a:cubicBezTo>
                <a:cubicBezTo>
                  <a:pt x="11357110" y="4245682"/>
                  <a:pt x="11178578" y="4460377"/>
                  <a:pt x="10808214" y="4494200"/>
                </a:cubicBezTo>
                <a:cubicBezTo>
                  <a:pt x="10584125" y="4511632"/>
                  <a:pt x="10395778" y="4457503"/>
                  <a:pt x="10022760" y="4494200"/>
                </a:cubicBezTo>
                <a:cubicBezTo>
                  <a:pt x="9649742" y="4530897"/>
                  <a:pt x="9622427" y="4467436"/>
                  <a:pt x="9442208" y="4494200"/>
                </a:cubicBezTo>
                <a:cubicBezTo>
                  <a:pt x="9261989" y="4520964"/>
                  <a:pt x="8981740" y="4495614"/>
                  <a:pt x="8759205" y="4494200"/>
                </a:cubicBezTo>
                <a:cubicBezTo>
                  <a:pt x="8536670" y="4492786"/>
                  <a:pt x="8291779" y="4496938"/>
                  <a:pt x="7871301" y="4494200"/>
                </a:cubicBezTo>
                <a:cubicBezTo>
                  <a:pt x="7450823" y="4491462"/>
                  <a:pt x="7576833" y="4478856"/>
                  <a:pt x="7290748" y="4494200"/>
                </a:cubicBezTo>
                <a:cubicBezTo>
                  <a:pt x="7004663" y="4509544"/>
                  <a:pt x="6847255" y="4498144"/>
                  <a:pt x="6607745" y="4494200"/>
                </a:cubicBezTo>
                <a:cubicBezTo>
                  <a:pt x="6368235" y="4490256"/>
                  <a:pt x="6214603" y="4492942"/>
                  <a:pt x="6027193" y="4494200"/>
                </a:cubicBezTo>
                <a:cubicBezTo>
                  <a:pt x="5839783" y="4495458"/>
                  <a:pt x="5505121" y="4515932"/>
                  <a:pt x="5344189" y="4494200"/>
                </a:cubicBezTo>
                <a:cubicBezTo>
                  <a:pt x="5183257" y="4472468"/>
                  <a:pt x="4782807" y="4531229"/>
                  <a:pt x="4558736" y="4494200"/>
                </a:cubicBezTo>
                <a:cubicBezTo>
                  <a:pt x="4334665" y="4457171"/>
                  <a:pt x="4145287" y="4492363"/>
                  <a:pt x="3978183" y="4494200"/>
                </a:cubicBezTo>
                <a:cubicBezTo>
                  <a:pt x="3811079" y="4496037"/>
                  <a:pt x="3483741" y="4513314"/>
                  <a:pt x="3090279" y="4494200"/>
                </a:cubicBezTo>
                <a:cubicBezTo>
                  <a:pt x="2696817" y="4475086"/>
                  <a:pt x="2548011" y="4489408"/>
                  <a:pt x="2407276" y="4494200"/>
                </a:cubicBezTo>
                <a:cubicBezTo>
                  <a:pt x="2266541" y="4498992"/>
                  <a:pt x="2139527" y="4489184"/>
                  <a:pt x="1929174" y="4494200"/>
                </a:cubicBezTo>
                <a:cubicBezTo>
                  <a:pt x="1718821" y="4499216"/>
                  <a:pt x="1195552" y="4546099"/>
                  <a:pt x="563168" y="4494200"/>
                </a:cubicBezTo>
                <a:cubicBezTo>
                  <a:pt x="250077" y="4478153"/>
                  <a:pt x="-40367" y="4274508"/>
                  <a:pt x="0" y="3931032"/>
                </a:cubicBezTo>
                <a:cubicBezTo>
                  <a:pt x="23827" y="3632387"/>
                  <a:pt x="27574" y="3472641"/>
                  <a:pt x="0" y="3324816"/>
                </a:cubicBezTo>
                <a:cubicBezTo>
                  <a:pt x="-27574" y="3176991"/>
                  <a:pt x="15882" y="2791908"/>
                  <a:pt x="0" y="2617565"/>
                </a:cubicBezTo>
                <a:cubicBezTo>
                  <a:pt x="-15882" y="2443222"/>
                  <a:pt x="33972" y="2183483"/>
                  <a:pt x="0" y="1910314"/>
                </a:cubicBezTo>
                <a:cubicBezTo>
                  <a:pt x="-33972" y="1637145"/>
                  <a:pt x="36600" y="1467866"/>
                  <a:pt x="0" y="1169384"/>
                </a:cubicBezTo>
                <a:cubicBezTo>
                  <a:pt x="-36600" y="870902"/>
                  <a:pt x="-22888" y="826239"/>
                  <a:pt x="0" y="563168"/>
                </a:cubicBezTo>
                <a:close/>
              </a:path>
              <a:path w="11371382" h="4494200" stroke="0" extrusionOk="0">
                <a:moveTo>
                  <a:pt x="0" y="563168"/>
                </a:moveTo>
                <a:cubicBezTo>
                  <a:pt x="1721" y="304750"/>
                  <a:pt x="277739" y="45745"/>
                  <a:pt x="563168" y="0"/>
                </a:cubicBezTo>
                <a:cubicBezTo>
                  <a:pt x="768941" y="4557"/>
                  <a:pt x="1063978" y="-17975"/>
                  <a:pt x="1348622" y="0"/>
                </a:cubicBezTo>
                <a:cubicBezTo>
                  <a:pt x="1633266" y="17975"/>
                  <a:pt x="1723614" y="-185"/>
                  <a:pt x="1826724" y="0"/>
                </a:cubicBezTo>
                <a:cubicBezTo>
                  <a:pt x="1929834" y="185"/>
                  <a:pt x="2101177" y="-2847"/>
                  <a:pt x="2304826" y="0"/>
                </a:cubicBezTo>
                <a:cubicBezTo>
                  <a:pt x="2508475" y="2847"/>
                  <a:pt x="2869364" y="25671"/>
                  <a:pt x="3090279" y="0"/>
                </a:cubicBezTo>
                <a:cubicBezTo>
                  <a:pt x="3311194" y="-25671"/>
                  <a:pt x="3520397" y="9427"/>
                  <a:pt x="3670832" y="0"/>
                </a:cubicBezTo>
                <a:cubicBezTo>
                  <a:pt x="3821267" y="-9427"/>
                  <a:pt x="4135520" y="26452"/>
                  <a:pt x="4558736" y="0"/>
                </a:cubicBezTo>
                <a:cubicBezTo>
                  <a:pt x="4981952" y="-26452"/>
                  <a:pt x="5213946" y="-39340"/>
                  <a:pt x="5446640" y="0"/>
                </a:cubicBezTo>
                <a:cubicBezTo>
                  <a:pt x="5679334" y="39340"/>
                  <a:pt x="5859038" y="-29620"/>
                  <a:pt x="6232093" y="0"/>
                </a:cubicBezTo>
                <a:cubicBezTo>
                  <a:pt x="6605148" y="29620"/>
                  <a:pt x="6516146" y="-76"/>
                  <a:pt x="6710196" y="0"/>
                </a:cubicBezTo>
                <a:cubicBezTo>
                  <a:pt x="6904246" y="76"/>
                  <a:pt x="6901142" y="-4051"/>
                  <a:pt x="7085847" y="0"/>
                </a:cubicBezTo>
                <a:cubicBezTo>
                  <a:pt x="7270552" y="4051"/>
                  <a:pt x="7751412" y="10983"/>
                  <a:pt x="7973751" y="0"/>
                </a:cubicBezTo>
                <a:cubicBezTo>
                  <a:pt x="8196090" y="-10983"/>
                  <a:pt x="8323079" y="-23120"/>
                  <a:pt x="8656754" y="0"/>
                </a:cubicBezTo>
                <a:cubicBezTo>
                  <a:pt x="8990429" y="23120"/>
                  <a:pt x="9031992" y="31753"/>
                  <a:pt x="9339757" y="0"/>
                </a:cubicBezTo>
                <a:cubicBezTo>
                  <a:pt x="9647522" y="-31753"/>
                  <a:pt x="9590656" y="22385"/>
                  <a:pt x="9817860" y="0"/>
                </a:cubicBezTo>
                <a:cubicBezTo>
                  <a:pt x="10045064" y="-22385"/>
                  <a:pt x="10416767" y="-20176"/>
                  <a:pt x="10808214" y="0"/>
                </a:cubicBezTo>
                <a:cubicBezTo>
                  <a:pt x="11141879" y="5137"/>
                  <a:pt x="11302294" y="229272"/>
                  <a:pt x="11371382" y="563168"/>
                </a:cubicBezTo>
                <a:cubicBezTo>
                  <a:pt x="11357437" y="811664"/>
                  <a:pt x="11346087" y="963789"/>
                  <a:pt x="11371382" y="1169384"/>
                </a:cubicBezTo>
                <a:cubicBezTo>
                  <a:pt x="11396677" y="1374979"/>
                  <a:pt x="11357567" y="1631368"/>
                  <a:pt x="11371382" y="1910314"/>
                </a:cubicBezTo>
                <a:cubicBezTo>
                  <a:pt x="11385198" y="2189260"/>
                  <a:pt x="11396564" y="2413241"/>
                  <a:pt x="11371382" y="2617565"/>
                </a:cubicBezTo>
                <a:cubicBezTo>
                  <a:pt x="11346200" y="2821889"/>
                  <a:pt x="11396753" y="3022599"/>
                  <a:pt x="11371382" y="3257459"/>
                </a:cubicBezTo>
                <a:cubicBezTo>
                  <a:pt x="11346011" y="3492319"/>
                  <a:pt x="11386819" y="3603784"/>
                  <a:pt x="11371382" y="3931032"/>
                </a:cubicBezTo>
                <a:cubicBezTo>
                  <a:pt x="11389760" y="4281961"/>
                  <a:pt x="11107426" y="4489758"/>
                  <a:pt x="10808214" y="4494200"/>
                </a:cubicBezTo>
                <a:cubicBezTo>
                  <a:pt x="10466537" y="4510775"/>
                  <a:pt x="10403628" y="4511616"/>
                  <a:pt x="10022760" y="4494200"/>
                </a:cubicBezTo>
                <a:cubicBezTo>
                  <a:pt x="9641892" y="4476784"/>
                  <a:pt x="9474516" y="4466606"/>
                  <a:pt x="9134856" y="4494200"/>
                </a:cubicBezTo>
                <a:cubicBezTo>
                  <a:pt x="8795196" y="4521794"/>
                  <a:pt x="8684661" y="4459007"/>
                  <a:pt x="8246953" y="4494200"/>
                </a:cubicBezTo>
                <a:cubicBezTo>
                  <a:pt x="7809245" y="4529393"/>
                  <a:pt x="7814556" y="4468758"/>
                  <a:pt x="7666400" y="4494200"/>
                </a:cubicBezTo>
                <a:cubicBezTo>
                  <a:pt x="7518244" y="4519642"/>
                  <a:pt x="7459606" y="4476837"/>
                  <a:pt x="7290748" y="4494200"/>
                </a:cubicBezTo>
                <a:cubicBezTo>
                  <a:pt x="7121890" y="4511563"/>
                  <a:pt x="7004209" y="4516007"/>
                  <a:pt x="6812646" y="4494200"/>
                </a:cubicBezTo>
                <a:cubicBezTo>
                  <a:pt x="6621083" y="4472393"/>
                  <a:pt x="6539524" y="4475506"/>
                  <a:pt x="6334544" y="4494200"/>
                </a:cubicBezTo>
                <a:cubicBezTo>
                  <a:pt x="6129564" y="4512894"/>
                  <a:pt x="5796017" y="4464540"/>
                  <a:pt x="5549090" y="4494200"/>
                </a:cubicBezTo>
                <a:cubicBezTo>
                  <a:pt x="5302163" y="4523860"/>
                  <a:pt x="5327653" y="4503109"/>
                  <a:pt x="5173439" y="4494200"/>
                </a:cubicBezTo>
                <a:cubicBezTo>
                  <a:pt x="5019225" y="4485291"/>
                  <a:pt x="4929727" y="4508859"/>
                  <a:pt x="4695337" y="4494200"/>
                </a:cubicBezTo>
                <a:cubicBezTo>
                  <a:pt x="4460947" y="4479541"/>
                  <a:pt x="4046058" y="4515015"/>
                  <a:pt x="3807433" y="4494200"/>
                </a:cubicBezTo>
                <a:cubicBezTo>
                  <a:pt x="3568808" y="4473385"/>
                  <a:pt x="3540548" y="4502161"/>
                  <a:pt x="3431781" y="4494200"/>
                </a:cubicBezTo>
                <a:cubicBezTo>
                  <a:pt x="3323014" y="4486239"/>
                  <a:pt x="3183406" y="4498957"/>
                  <a:pt x="3056129" y="4494200"/>
                </a:cubicBezTo>
                <a:cubicBezTo>
                  <a:pt x="2928852" y="4489443"/>
                  <a:pt x="2802413" y="4493974"/>
                  <a:pt x="2680478" y="4494200"/>
                </a:cubicBezTo>
                <a:cubicBezTo>
                  <a:pt x="2558543" y="4494426"/>
                  <a:pt x="2238433" y="4490589"/>
                  <a:pt x="1997474" y="4494200"/>
                </a:cubicBezTo>
                <a:cubicBezTo>
                  <a:pt x="1756515" y="4497811"/>
                  <a:pt x="1476925" y="4492918"/>
                  <a:pt x="1314471" y="4494200"/>
                </a:cubicBezTo>
                <a:cubicBezTo>
                  <a:pt x="1152017" y="4495482"/>
                  <a:pt x="818365" y="4526783"/>
                  <a:pt x="563168" y="4494200"/>
                </a:cubicBezTo>
                <a:cubicBezTo>
                  <a:pt x="271456" y="4452640"/>
                  <a:pt x="7203" y="4190472"/>
                  <a:pt x="0" y="3931032"/>
                </a:cubicBezTo>
                <a:cubicBezTo>
                  <a:pt x="26849" y="3752394"/>
                  <a:pt x="22189" y="3619976"/>
                  <a:pt x="0" y="3324816"/>
                </a:cubicBezTo>
                <a:cubicBezTo>
                  <a:pt x="-22189" y="3029656"/>
                  <a:pt x="22556" y="2766470"/>
                  <a:pt x="0" y="2617565"/>
                </a:cubicBezTo>
                <a:cubicBezTo>
                  <a:pt x="-22556" y="2468660"/>
                  <a:pt x="32021" y="2104909"/>
                  <a:pt x="0" y="1943992"/>
                </a:cubicBezTo>
                <a:cubicBezTo>
                  <a:pt x="-32021" y="1783075"/>
                  <a:pt x="-31058" y="1496610"/>
                  <a:pt x="0" y="1304098"/>
                </a:cubicBezTo>
                <a:cubicBezTo>
                  <a:pt x="31058" y="1111586"/>
                  <a:pt x="-18479" y="746515"/>
                  <a:pt x="0" y="56316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4000">
                <a:solidFill>
                  <a:schemeClr val="tx1"/>
                </a:solidFill>
                <a:latin typeface="Calibri" panose="020F0502020204030204" pitchFamily="34" charset="0"/>
                <a:cs typeface="Calibri" panose="020F0502020204030204" pitchFamily="34" charset="0"/>
              </a:rPr>
              <a:t>Trường mới có nhiều bạn nên Uyên thêm bối rối. Vừa thấy Uyên, các bạn xúm lại hỏi:</a:t>
            </a:r>
          </a:p>
          <a:p>
            <a:pPr indent="692150" algn="just">
              <a:lnSpc>
                <a:spcPct val="120000"/>
              </a:lnSpc>
            </a:pPr>
            <a:r>
              <a:rPr lang="vi-VN" sz="4000">
                <a:solidFill>
                  <a:schemeClr val="tx1"/>
                </a:solidFill>
                <a:latin typeface="Calibri" panose="020F0502020204030204" pitchFamily="34" charset="0"/>
                <a:cs typeface="Calibri" panose="020F0502020204030204" pitchFamily="34" charset="0"/>
              </a:rPr>
              <a:t>         - Quê bạn ở đâu?</a:t>
            </a:r>
          </a:p>
          <a:p>
            <a:pPr indent="692150" algn="just">
              <a:lnSpc>
                <a:spcPct val="120000"/>
              </a:lnSpc>
            </a:pPr>
            <a:r>
              <a:rPr lang="vi-VN" sz="4000">
                <a:solidFill>
                  <a:schemeClr val="tx1"/>
                </a:solidFill>
                <a:latin typeface="Calibri" panose="020F0502020204030204" pitchFamily="34" charset="0"/>
                <a:cs typeface="Calibri" panose="020F0502020204030204" pitchFamily="34" charset="0"/>
              </a:rPr>
              <a:t>         - Mình ở Huế. Uyên rụt rè.</a:t>
            </a:r>
          </a:p>
          <a:p>
            <a:pPr indent="692150" algn="just">
              <a:lnSpc>
                <a:spcPct val="120000"/>
              </a:lnSpc>
            </a:pPr>
            <a:r>
              <a:rPr lang="vi-VN" sz="4000">
                <a:solidFill>
                  <a:schemeClr val="tx1"/>
                </a:solidFill>
                <a:latin typeface="Calibri" panose="020F0502020204030204" pitchFamily="34" charset="0"/>
                <a:cs typeface="Calibri" panose="020F0502020204030204" pitchFamily="34" charset="0"/>
              </a:rPr>
              <a:t>          Giọng em ngọt ngào đến lạ. Các bạn lần đầu nghe giọng Huế, mắt cứ tròn xoe.</a:t>
            </a:r>
          </a:p>
        </p:txBody>
      </p:sp>
      <p:sp>
        <p:nvSpPr>
          <p:cNvPr id="13" name="Rectangle: Rounded Corners 12">
            <a:extLst>
              <a:ext uri="{FF2B5EF4-FFF2-40B4-BE49-F238E27FC236}">
                <a16:creationId xmlns:a16="http://schemas.microsoft.com/office/drawing/2014/main" id="{39FC193A-92C8-4717-9054-34689DA5559D}"/>
              </a:ext>
            </a:extLst>
          </p:cNvPr>
          <p:cNvSpPr/>
          <p:nvPr/>
        </p:nvSpPr>
        <p:spPr>
          <a:xfrm>
            <a:off x="410309" y="947786"/>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3635531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NỐI TIẾP ĐOẠN</a:t>
            </a:r>
          </a:p>
        </p:txBody>
      </p:sp>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8" y="430596"/>
            <a:ext cx="11371382" cy="6198804"/>
          </a:xfrm>
          <a:custGeom>
            <a:avLst/>
            <a:gdLst>
              <a:gd name="connsiteX0" fmla="*/ 0 w 11371382"/>
              <a:gd name="connsiteY0" fmla="*/ 776772 h 6198804"/>
              <a:gd name="connsiteX1" fmla="*/ 776772 w 11371382"/>
              <a:gd name="connsiteY1" fmla="*/ 0 h 6198804"/>
              <a:gd name="connsiteX2" fmla="*/ 1333116 w 11371382"/>
              <a:gd name="connsiteY2" fmla="*/ 0 h 6198804"/>
              <a:gd name="connsiteX3" fmla="*/ 1987639 w 11371382"/>
              <a:gd name="connsiteY3" fmla="*/ 0 h 6198804"/>
              <a:gd name="connsiteX4" fmla="*/ 2543983 w 11371382"/>
              <a:gd name="connsiteY4" fmla="*/ 0 h 6198804"/>
              <a:gd name="connsiteX5" fmla="*/ 2903970 w 11371382"/>
              <a:gd name="connsiteY5" fmla="*/ 0 h 6198804"/>
              <a:gd name="connsiteX6" fmla="*/ 3460314 w 11371382"/>
              <a:gd name="connsiteY6" fmla="*/ 0 h 6198804"/>
              <a:gd name="connsiteX7" fmla="*/ 4016659 w 11371382"/>
              <a:gd name="connsiteY7" fmla="*/ 0 h 6198804"/>
              <a:gd name="connsiteX8" fmla="*/ 4376646 w 11371382"/>
              <a:gd name="connsiteY8" fmla="*/ 0 h 6198804"/>
              <a:gd name="connsiteX9" fmla="*/ 4834812 w 11371382"/>
              <a:gd name="connsiteY9" fmla="*/ 0 h 6198804"/>
              <a:gd name="connsiteX10" fmla="*/ 5194799 w 11371382"/>
              <a:gd name="connsiteY10" fmla="*/ 0 h 6198804"/>
              <a:gd name="connsiteX11" fmla="*/ 6045678 w 11371382"/>
              <a:gd name="connsiteY11" fmla="*/ 0 h 6198804"/>
              <a:gd name="connsiteX12" fmla="*/ 6503844 w 11371382"/>
              <a:gd name="connsiteY12" fmla="*/ 0 h 6198804"/>
              <a:gd name="connsiteX13" fmla="*/ 6962010 w 11371382"/>
              <a:gd name="connsiteY13" fmla="*/ 0 h 6198804"/>
              <a:gd name="connsiteX14" fmla="*/ 7812889 w 11371382"/>
              <a:gd name="connsiteY14" fmla="*/ 0 h 6198804"/>
              <a:gd name="connsiteX15" fmla="*/ 8172877 w 11371382"/>
              <a:gd name="connsiteY15" fmla="*/ 0 h 6198804"/>
              <a:gd name="connsiteX16" fmla="*/ 8925578 w 11371382"/>
              <a:gd name="connsiteY16" fmla="*/ 0 h 6198804"/>
              <a:gd name="connsiteX17" fmla="*/ 9580100 w 11371382"/>
              <a:gd name="connsiteY17" fmla="*/ 0 h 6198804"/>
              <a:gd name="connsiteX18" fmla="*/ 10594610 w 11371382"/>
              <a:gd name="connsiteY18" fmla="*/ 0 h 6198804"/>
              <a:gd name="connsiteX19" fmla="*/ 11371382 w 11371382"/>
              <a:gd name="connsiteY19" fmla="*/ 776772 h 6198804"/>
              <a:gd name="connsiteX20" fmla="*/ 11371382 w 11371382"/>
              <a:gd name="connsiteY20" fmla="*/ 1301023 h 6198804"/>
              <a:gd name="connsiteX21" fmla="*/ 11371382 w 11371382"/>
              <a:gd name="connsiteY21" fmla="*/ 2057537 h 6198804"/>
              <a:gd name="connsiteX22" fmla="*/ 11371382 w 11371382"/>
              <a:gd name="connsiteY22" fmla="*/ 2674693 h 6198804"/>
              <a:gd name="connsiteX23" fmla="*/ 11371382 w 11371382"/>
              <a:gd name="connsiteY23" fmla="*/ 3291848 h 6198804"/>
              <a:gd name="connsiteX24" fmla="*/ 11371382 w 11371382"/>
              <a:gd name="connsiteY24" fmla="*/ 3955457 h 6198804"/>
              <a:gd name="connsiteX25" fmla="*/ 11371382 w 11371382"/>
              <a:gd name="connsiteY25" fmla="*/ 4711971 h 6198804"/>
              <a:gd name="connsiteX26" fmla="*/ 11371382 w 11371382"/>
              <a:gd name="connsiteY26" fmla="*/ 5422032 h 6198804"/>
              <a:gd name="connsiteX27" fmla="*/ 10594610 w 11371382"/>
              <a:gd name="connsiteY27" fmla="*/ 6198804 h 6198804"/>
              <a:gd name="connsiteX28" fmla="*/ 10234623 w 11371382"/>
              <a:gd name="connsiteY28" fmla="*/ 6198804 h 6198804"/>
              <a:gd name="connsiteX29" fmla="*/ 9481922 w 11371382"/>
              <a:gd name="connsiteY29" fmla="*/ 6198804 h 6198804"/>
              <a:gd name="connsiteX30" fmla="*/ 8925578 w 11371382"/>
              <a:gd name="connsiteY30" fmla="*/ 6198804 h 6198804"/>
              <a:gd name="connsiteX31" fmla="*/ 8074698 w 11371382"/>
              <a:gd name="connsiteY31" fmla="*/ 6198804 h 6198804"/>
              <a:gd name="connsiteX32" fmla="*/ 7420176 w 11371382"/>
              <a:gd name="connsiteY32" fmla="*/ 6198804 h 6198804"/>
              <a:gd name="connsiteX33" fmla="*/ 6962010 w 11371382"/>
              <a:gd name="connsiteY33" fmla="*/ 6198804 h 6198804"/>
              <a:gd name="connsiteX34" fmla="*/ 6111131 w 11371382"/>
              <a:gd name="connsiteY34" fmla="*/ 6198804 h 6198804"/>
              <a:gd name="connsiteX35" fmla="*/ 5260251 w 11371382"/>
              <a:gd name="connsiteY35" fmla="*/ 6198804 h 6198804"/>
              <a:gd name="connsiteX36" fmla="*/ 4802086 w 11371382"/>
              <a:gd name="connsiteY36" fmla="*/ 6198804 h 6198804"/>
              <a:gd name="connsiteX37" fmla="*/ 4245741 w 11371382"/>
              <a:gd name="connsiteY37" fmla="*/ 6198804 h 6198804"/>
              <a:gd name="connsiteX38" fmla="*/ 3493041 w 11371382"/>
              <a:gd name="connsiteY38" fmla="*/ 6198804 h 6198804"/>
              <a:gd name="connsiteX39" fmla="*/ 2740340 w 11371382"/>
              <a:gd name="connsiteY39" fmla="*/ 6198804 h 6198804"/>
              <a:gd name="connsiteX40" fmla="*/ 1889460 w 11371382"/>
              <a:gd name="connsiteY40" fmla="*/ 6198804 h 6198804"/>
              <a:gd name="connsiteX41" fmla="*/ 1529473 w 11371382"/>
              <a:gd name="connsiteY41" fmla="*/ 6198804 h 6198804"/>
              <a:gd name="connsiteX42" fmla="*/ 776772 w 11371382"/>
              <a:gd name="connsiteY42" fmla="*/ 6198804 h 6198804"/>
              <a:gd name="connsiteX43" fmla="*/ 0 w 11371382"/>
              <a:gd name="connsiteY43" fmla="*/ 5422032 h 6198804"/>
              <a:gd name="connsiteX44" fmla="*/ 0 w 11371382"/>
              <a:gd name="connsiteY44" fmla="*/ 4897781 h 6198804"/>
              <a:gd name="connsiteX45" fmla="*/ 0 w 11371382"/>
              <a:gd name="connsiteY45" fmla="*/ 4327078 h 6198804"/>
              <a:gd name="connsiteX46" fmla="*/ 0 w 11371382"/>
              <a:gd name="connsiteY46" fmla="*/ 3617017 h 6198804"/>
              <a:gd name="connsiteX47" fmla="*/ 0 w 11371382"/>
              <a:gd name="connsiteY47" fmla="*/ 2953408 h 6198804"/>
              <a:gd name="connsiteX48" fmla="*/ 0 w 11371382"/>
              <a:gd name="connsiteY48" fmla="*/ 2429157 h 6198804"/>
              <a:gd name="connsiteX49" fmla="*/ 0 w 11371382"/>
              <a:gd name="connsiteY49" fmla="*/ 1719096 h 6198804"/>
              <a:gd name="connsiteX50" fmla="*/ 0 w 11371382"/>
              <a:gd name="connsiteY50" fmla="*/ 776772 h 619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198804" fill="none" extrusionOk="0">
                <a:moveTo>
                  <a:pt x="0" y="776772"/>
                </a:moveTo>
                <a:cubicBezTo>
                  <a:pt x="-103811" y="356596"/>
                  <a:pt x="373049" y="5414"/>
                  <a:pt x="776772" y="0"/>
                </a:cubicBezTo>
                <a:cubicBezTo>
                  <a:pt x="946650" y="-8854"/>
                  <a:pt x="1170450" y="-22989"/>
                  <a:pt x="1333116" y="0"/>
                </a:cubicBezTo>
                <a:cubicBezTo>
                  <a:pt x="1495782" y="22989"/>
                  <a:pt x="1661851" y="-23911"/>
                  <a:pt x="1987639" y="0"/>
                </a:cubicBezTo>
                <a:cubicBezTo>
                  <a:pt x="2313427" y="23911"/>
                  <a:pt x="2275119" y="19957"/>
                  <a:pt x="2543983" y="0"/>
                </a:cubicBezTo>
                <a:cubicBezTo>
                  <a:pt x="2812847" y="-19957"/>
                  <a:pt x="2732208" y="-3495"/>
                  <a:pt x="2903970" y="0"/>
                </a:cubicBezTo>
                <a:cubicBezTo>
                  <a:pt x="3075732" y="3495"/>
                  <a:pt x="3277984" y="-17053"/>
                  <a:pt x="3460314" y="0"/>
                </a:cubicBezTo>
                <a:cubicBezTo>
                  <a:pt x="3642644" y="17053"/>
                  <a:pt x="3824264" y="-18855"/>
                  <a:pt x="4016659" y="0"/>
                </a:cubicBezTo>
                <a:cubicBezTo>
                  <a:pt x="4209054" y="18855"/>
                  <a:pt x="4287743" y="-951"/>
                  <a:pt x="4376646" y="0"/>
                </a:cubicBezTo>
                <a:cubicBezTo>
                  <a:pt x="4465549" y="951"/>
                  <a:pt x="4614530" y="-15842"/>
                  <a:pt x="4834812" y="0"/>
                </a:cubicBezTo>
                <a:cubicBezTo>
                  <a:pt x="5055094" y="15842"/>
                  <a:pt x="5088307" y="-11589"/>
                  <a:pt x="5194799" y="0"/>
                </a:cubicBezTo>
                <a:cubicBezTo>
                  <a:pt x="5301291" y="11589"/>
                  <a:pt x="5785621" y="-15371"/>
                  <a:pt x="6045678" y="0"/>
                </a:cubicBezTo>
                <a:cubicBezTo>
                  <a:pt x="6305735" y="15371"/>
                  <a:pt x="6345449" y="-16275"/>
                  <a:pt x="6503844" y="0"/>
                </a:cubicBezTo>
                <a:cubicBezTo>
                  <a:pt x="6662239" y="16275"/>
                  <a:pt x="6764549" y="-7171"/>
                  <a:pt x="6962010" y="0"/>
                </a:cubicBezTo>
                <a:cubicBezTo>
                  <a:pt x="7159471" y="7171"/>
                  <a:pt x="7394454" y="-14661"/>
                  <a:pt x="7812889" y="0"/>
                </a:cubicBezTo>
                <a:cubicBezTo>
                  <a:pt x="8231324" y="14661"/>
                  <a:pt x="7995521" y="5289"/>
                  <a:pt x="8172877" y="0"/>
                </a:cubicBezTo>
                <a:cubicBezTo>
                  <a:pt x="8350233" y="-5289"/>
                  <a:pt x="8581800" y="17360"/>
                  <a:pt x="8925578" y="0"/>
                </a:cubicBezTo>
                <a:cubicBezTo>
                  <a:pt x="9269356" y="-17360"/>
                  <a:pt x="9407018" y="12033"/>
                  <a:pt x="9580100" y="0"/>
                </a:cubicBezTo>
                <a:cubicBezTo>
                  <a:pt x="9753182" y="-12033"/>
                  <a:pt x="10383964" y="19915"/>
                  <a:pt x="10594610" y="0"/>
                </a:cubicBezTo>
                <a:cubicBezTo>
                  <a:pt x="11022381" y="39262"/>
                  <a:pt x="11345499" y="354047"/>
                  <a:pt x="11371382" y="776772"/>
                </a:cubicBezTo>
                <a:cubicBezTo>
                  <a:pt x="11362317" y="896622"/>
                  <a:pt x="11348799" y="1039526"/>
                  <a:pt x="11371382" y="1301023"/>
                </a:cubicBezTo>
                <a:cubicBezTo>
                  <a:pt x="11393965" y="1562520"/>
                  <a:pt x="11354955" y="1759859"/>
                  <a:pt x="11371382" y="2057537"/>
                </a:cubicBezTo>
                <a:cubicBezTo>
                  <a:pt x="11387809" y="2355215"/>
                  <a:pt x="11375449" y="2410034"/>
                  <a:pt x="11371382" y="2674693"/>
                </a:cubicBezTo>
                <a:cubicBezTo>
                  <a:pt x="11367315" y="2939352"/>
                  <a:pt x="11382664" y="3138461"/>
                  <a:pt x="11371382" y="3291848"/>
                </a:cubicBezTo>
                <a:cubicBezTo>
                  <a:pt x="11360100" y="3445235"/>
                  <a:pt x="11395262" y="3709441"/>
                  <a:pt x="11371382" y="3955457"/>
                </a:cubicBezTo>
                <a:cubicBezTo>
                  <a:pt x="11347502" y="4201473"/>
                  <a:pt x="11386878" y="4535192"/>
                  <a:pt x="11371382" y="4711971"/>
                </a:cubicBezTo>
                <a:cubicBezTo>
                  <a:pt x="11355886" y="4888750"/>
                  <a:pt x="11401021" y="5132697"/>
                  <a:pt x="11371382" y="5422032"/>
                </a:cubicBezTo>
                <a:cubicBezTo>
                  <a:pt x="11420486" y="5819280"/>
                  <a:pt x="11025280" y="6220795"/>
                  <a:pt x="10594610" y="6198804"/>
                </a:cubicBezTo>
                <a:cubicBezTo>
                  <a:pt x="10457541" y="6206239"/>
                  <a:pt x="10410251" y="6182717"/>
                  <a:pt x="10234623" y="6198804"/>
                </a:cubicBezTo>
                <a:cubicBezTo>
                  <a:pt x="10058995" y="6214891"/>
                  <a:pt x="9763745" y="6171845"/>
                  <a:pt x="9481922" y="6198804"/>
                </a:cubicBezTo>
                <a:cubicBezTo>
                  <a:pt x="9200099" y="6225763"/>
                  <a:pt x="9152010" y="6183065"/>
                  <a:pt x="8925578" y="6198804"/>
                </a:cubicBezTo>
                <a:cubicBezTo>
                  <a:pt x="8699146" y="6214543"/>
                  <a:pt x="8491409" y="6192448"/>
                  <a:pt x="8074698" y="6198804"/>
                </a:cubicBezTo>
                <a:cubicBezTo>
                  <a:pt x="7657987" y="6205160"/>
                  <a:pt x="7686597" y="6223367"/>
                  <a:pt x="7420176" y="6198804"/>
                </a:cubicBezTo>
                <a:cubicBezTo>
                  <a:pt x="7153755" y="6174241"/>
                  <a:pt x="7124063" y="6199148"/>
                  <a:pt x="6962010" y="6198804"/>
                </a:cubicBezTo>
                <a:cubicBezTo>
                  <a:pt x="6799957" y="6198460"/>
                  <a:pt x="6468504" y="6220657"/>
                  <a:pt x="6111131" y="6198804"/>
                </a:cubicBezTo>
                <a:cubicBezTo>
                  <a:pt x="5753758" y="6176951"/>
                  <a:pt x="5515737" y="6163513"/>
                  <a:pt x="5260251" y="6198804"/>
                </a:cubicBezTo>
                <a:cubicBezTo>
                  <a:pt x="5004765" y="6234095"/>
                  <a:pt x="4998856" y="6194986"/>
                  <a:pt x="4802086" y="6198804"/>
                </a:cubicBezTo>
                <a:cubicBezTo>
                  <a:pt x="4605317" y="6202622"/>
                  <a:pt x="4520483" y="6198785"/>
                  <a:pt x="4245741" y="6198804"/>
                </a:cubicBezTo>
                <a:cubicBezTo>
                  <a:pt x="3970999" y="6198823"/>
                  <a:pt x="3856236" y="6208328"/>
                  <a:pt x="3493041" y="6198804"/>
                </a:cubicBezTo>
                <a:cubicBezTo>
                  <a:pt x="3129846" y="6189280"/>
                  <a:pt x="2900273" y="6224758"/>
                  <a:pt x="2740340" y="6198804"/>
                </a:cubicBezTo>
                <a:cubicBezTo>
                  <a:pt x="2580407" y="6172850"/>
                  <a:pt x="2108967" y="6185762"/>
                  <a:pt x="1889460" y="6198804"/>
                </a:cubicBezTo>
                <a:cubicBezTo>
                  <a:pt x="1669953" y="6211846"/>
                  <a:pt x="1650223" y="6196175"/>
                  <a:pt x="1529473" y="6198804"/>
                </a:cubicBezTo>
                <a:cubicBezTo>
                  <a:pt x="1408723" y="6201433"/>
                  <a:pt x="968135" y="6198750"/>
                  <a:pt x="776772" y="6198804"/>
                </a:cubicBezTo>
                <a:cubicBezTo>
                  <a:pt x="352537" y="6290906"/>
                  <a:pt x="-38566" y="5902730"/>
                  <a:pt x="0" y="5422032"/>
                </a:cubicBezTo>
                <a:cubicBezTo>
                  <a:pt x="-1006" y="5225207"/>
                  <a:pt x="23766" y="5139572"/>
                  <a:pt x="0" y="4897781"/>
                </a:cubicBezTo>
                <a:cubicBezTo>
                  <a:pt x="-23766" y="4655990"/>
                  <a:pt x="23352" y="4466794"/>
                  <a:pt x="0" y="4327078"/>
                </a:cubicBezTo>
                <a:cubicBezTo>
                  <a:pt x="-23352" y="4187362"/>
                  <a:pt x="5861" y="3874915"/>
                  <a:pt x="0" y="3617017"/>
                </a:cubicBezTo>
                <a:cubicBezTo>
                  <a:pt x="-5861" y="3359119"/>
                  <a:pt x="-20528" y="3253293"/>
                  <a:pt x="0" y="2953408"/>
                </a:cubicBezTo>
                <a:cubicBezTo>
                  <a:pt x="20528" y="2653523"/>
                  <a:pt x="-18504" y="2536532"/>
                  <a:pt x="0" y="2429157"/>
                </a:cubicBezTo>
                <a:cubicBezTo>
                  <a:pt x="18504" y="2321782"/>
                  <a:pt x="34981" y="1980996"/>
                  <a:pt x="0" y="1719096"/>
                </a:cubicBezTo>
                <a:cubicBezTo>
                  <a:pt x="-34981" y="1457196"/>
                  <a:pt x="-31336" y="1042084"/>
                  <a:pt x="0" y="776772"/>
                </a:cubicBezTo>
                <a:close/>
              </a:path>
              <a:path w="11371382" h="6198804" stroke="0" extrusionOk="0">
                <a:moveTo>
                  <a:pt x="0" y="776772"/>
                </a:moveTo>
                <a:cubicBezTo>
                  <a:pt x="2792" y="433158"/>
                  <a:pt x="369255" y="38387"/>
                  <a:pt x="776772" y="0"/>
                </a:cubicBezTo>
                <a:cubicBezTo>
                  <a:pt x="964983" y="-3689"/>
                  <a:pt x="1285099" y="6900"/>
                  <a:pt x="1529473" y="0"/>
                </a:cubicBezTo>
                <a:cubicBezTo>
                  <a:pt x="1773847" y="-6900"/>
                  <a:pt x="1834913" y="7919"/>
                  <a:pt x="1987639" y="0"/>
                </a:cubicBezTo>
                <a:cubicBezTo>
                  <a:pt x="2140365" y="-7919"/>
                  <a:pt x="2269470" y="-17545"/>
                  <a:pt x="2445804" y="0"/>
                </a:cubicBezTo>
                <a:cubicBezTo>
                  <a:pt x="2622138" y="17545"/>
                  <a:pt x="2979061" y="-25419"/>
                  <a:pt x="3198505" y="0"/>
                </a:cubicBezTo>
                <a:cubicBezTo>
                  <a:pt x="3417949" y="25419"/>
                  <a:pt x="3518948" y="10523"/>
                  <a:pt x="3754850" y="0"/>
                </a:cubicBezTo>
                <a:cubicBezTo>
                  <a:pt x="3990752" y="-10523"/>
                  <a:pt x="4389817" y="18243"/>
                  <a:pt x="4605729" y="0"/>
                </a:cubicBezTo>
                <a:cubicBezTo>
                  <a:pt x="4821641" y="-18243"/>
                  <a:pt x="5203156" y="42094"/>
                  <a:pt x="5456608" y="0"/>
                </a:cubicBezTo>
                <a:cubicBezTo>
                  <a:pt x="5710060" y="-42094"/>
                  <a:pt x="5918482" y="37578"/>
                  <a:pt x="6209309" y="0"/>
                </a:cubicBezTo>
                <a:cubicBezTo>
                  <a:pt x="6500136" y="-37578"/>
                  <a:pt x="6574508" y="-6209"/>
                  <a:pt x="6667475" y="0"/>
                </a:cubicBezTo>
                <a:cubicBezTo>
                  <a:pt x="6760442" y="6209"/>
                  <a:pt x="6936498" y="-4446"/>
                  <a:pt x="7027462" y="0"/>
                </a:cubicBezTo>
                <a:cubicBezTo>
                  <a:pt x="7118426" y="4446"/>
                  <a:pt x="7699242" y="33969"/>
                  <a:pt x="7878341" y="0"/>
                </a:cubicBezTo>
                <a:cubicBezTo>
                  <a:pt x="8057440" y="-33969"/>
                  <a:pt x="8383333" y="-29701"/>
                  <a:pt x="8532864" y="0"/>
                </a:cubicBezTo>
                <a:cubicBezTo>
                  <a:pt x="8682395" y="29701"/>
                  <a:pt x="8933552" y="22158"/>
                  <a:pt x="9187387" y="0"/>
                </a:cubicBezTo>
                <a:cubicBezTo>
                  <a:pt x="9441222" y="-22158"/>
                  <a:pt x="9456101" y="-12433"/>
                  <a:pt x="9645552" y="0"/>
                </a:cubicBezTo>
                <a:cubicBezTo>
                  <a:pt x="9835004" y="12433"/>
                  <a:pt x="10212078" y="-45741"/>
                  <a:pt x="10594610" y="0"/>
                </a:cubicBezTo>
                <a:cubicBezTo>
                  <a:pt x="11092925" y="15730"/>
                  <a:pt x="11350385" y="340823"/>
                  <a:pt x="11371382" y="776772"/>
                </a:cubicBezTo>
                <a:cubicBezTo>
                  <a:pt x="11396497" y="1001422"/>
                  <a:pt x="11378154" y="1067287"/>
                  <a:pt x="11371382" y="1347475"/>
                </a:cubicBezTo>
                <a:cubicBezTo>
                  <a:pt x="11364610" y="1627663"/>
                  <a:pt x="11351769" y="1905641"/>
                  <a:pt x="11371382" y="2103989"/>
                </a:cubicBezTo>
                <a:cubicBezTo>
                  <a:pt x="11390995" y="2302337"/>
                  <a:pt x="11374684" y="2629196"/>
                  <a:pt x="11371382" y="2814050"/>
                </a:cubicBezTo>
                <a:cubicBezTo>
                  <a:pt x="11368080" y="2998904"/>
                  <a:pt x="11373389" y="3205129"/>
                  <a:pt x="11371382" y="3431206"/>
                </a:cubicBezTo>
                <a:cubicBezTo>
                  <a:pt x="11369375" y="3657283"/>
                  <a:pt x="11367891" y="3749199"/>
                  <a:pt x="11371382" y="4001910"/>
                </a:cubicBezTo>
                <a:cubicBezTo>
                  <a:pt x="11374873" y="4254621"/>
                  <a:pt x="11377827" y="4388733"/>
                  <a:pt x="11371382" y="4572613"/>
                </a:cubicBezTo>
                <a:cubicBezTo>
                  <a:pt x="11364937" y="4756493"/>
                  <a:pt x="11385444" y="5244989"/>
                  <a:pt x="11371382" y="5422032"/>
                </a:cubicBezTo>
                <a:cubicBezTo>
                  <a:pt x="11406967" y="5901436"/>
                  <a:pt x="10961428" y="6255718"/>
                  <a:pt x="10594610" y="6198804"/>
                </a:cubicBezTo>
                <a:cubicBezTo>
                  <a:pt x="10474795" y="6196309"/>
                  <a:pt x="10190267" y="6222421"/>
                  <a:pt x="10038266" y="6198804"/>
                </a:cubicBezTo>
                <a:cubicBezTo>
                  <a:pt x="9886265" y="6175187"/>
                  <a:pt x="9599266" y="6214462"/>
                  <a:pt x="9481922" y="6198804"/>
                </a:cubicBezTo>
                <a:cubicBezTo>
                  <a:pt x="9364578" y="6183146"/>
                  <a:pt x="9207341" y="6205374"/>
                  <a:pt x="9121934" y="6198804"/>
                </a:cubicBezTo>
                <a:cubicBezTo>
                  <a:pt x="9036527" y="6192234"/>
                  <a:pt x="8838292" y="6212489"/>
                  <a:pt x="8663769" y="6198804"/>
                </a:cubicBezTo>
                <a:cubicBezTo>
                  <a:pt x="8489247" y="6185119"/>
                  <a:pt x="8368165" y="6201788"/>
                  <a:pt x="8205603" y="6198804"/>
                </a:cubicBezTo>
                <a:cubicBezTo>
                  <a:pt x="8043041" y="6195820"/>
                  <a:pt x="7760268" y="6163859"/>
                  <a:pt x="7452902" y="6198804"/>
                </a:cubicBezTo>
                <a:cubicBezTo>
                  <a:pt x="7145536" y="6233749"/>
                  <a:pt x="7223373" y="6197044"/>
                  <a:pt x="7092914" y="6198804"/>
                </a:cubicBezTo>
                <a:cubicBezTo>
                  <a:pt x="6962455" y="6200564"/>
                  <a:pt x="6795434" y="6178979"/>
                  <a:pt x="6634749" y="6198804"/>
                </a:cubicBezTo>
                <a:cubicBezTo>
                  <a:pt x="6474065" y="6218629"/>
                  <a:pt x="6043841" y="6232766"/>
                  <a:pt x="5783869" y="6198804"/>
                </a:cubicBezTo>
                <a:cubicBezTo>
                  <a:pt x="5523897" y="6164842"/>
                  <a:pt x="5520262" y="6203313"/>
                  <a:pt x="5423882" y="6198804"/>
                </a:cubicBezTo>
                <a:cubicBezTo>
                  <a:pt x="5327502" y="6194295"/>
                  <a:pt x="5197012" y="6200215"/>
                  <a:pt x="5063895" y="6198804"/>
                </a:cubicBezTo>
                <a:cubicBezTo>
                  <a:pt x="4930778" y="6197393"/>
                  <a:pt x="4864477" y="6213404"/>
                  <a:pt x="4703907" y="6198804"/>
                </a:cubicBezTo>
                <a:cubicBezTo>
                  <a:pt x="4543337" y="6184204"/>
                  <a:pt x="4246601" y="6211901"/>
                  <a:pt x="4049385" y="6198804"/>
                </a:cubicBezTo>
                <a:cubicBezTo>
                  <a:pt x="3852169" y="6185707"/>
                  <a:pt x="3681647" y="6195001"/>
                  <a:pt x="3394862" y="6198804"/>
                </a:cubicBezTo>
                <a:cubicBezTo>
                  <a:pt x="3108077" y="6202607"/>
                  <a:pt x="2906611" y="6211372"/>
                  <a:pt x="2740340" y="6198804"/>
                </a:cubicBezTo>
                <a:cubicBezTo>
                  <a:pt x="2574069" y="6186236"/>
                  <a:pt x="2189429" y="6193457"/>
                  <a:pt x="1889460" y="6198804"/>
                </a:cubicBezTo>
                <a:cubicBezTo>
                  <a:pt x="1589491" y="6204151"/>
                  <a:pt x="1283273" y="6244635"/>
                  <a:pt x="776772" y="6198804"/>
                </a:cubicBezTo>
                <a:cubicBezTo>
                  <a:pt x="373856" y="6199953"/>
                  <a:pt x="-42874" y="5924997"/>
                  <a:pt x="0" y="5422032"/>
                </a:cubicBezTo>
                <a:cubicBezTo>
                  <a:pt x="13184" y="5241133"/>
                  <a:pt x="-8175" y="5031289"/>
                  <a:pt x="0" y="4851329"/>
                </a:cubicBezTo>
                <a:cubicBezTo>
                  <a:pt x="8175" y="4671369"/>
                  <a:pt x="-17240" y="4541786"/>
                  <a:pt x="0" y="4234173"/>
                </a:cubicBezTo>
                <a:cubicBezTo>
                  <a:pt x="17240" y="3926560"/>
                  <a:pt x="-26372" y="3806884"/>
                  <a:pt x="0" y="3617017"/>
                </a:cubicBezTo>
                <a:cubicBezTo>
                  <a:pt x="26372" y="3427150"/>
                  <a:pt x="-8323" y="3204209"/>
                  <a:pt x="0" y="3092766"/>
                </a:cubicBezTo>
                <a:cubicBezTo>
                  <a:pt x="8323" y="2981323"/>
                  <a:pt x="22039" y="2744599"/>
                  <a:pt x="0" y="2475610"/>
                </a:cubicBezTo>
                <a:cubicBezTo>
                  <a:pt x="-22039" y="2206621"/>
                  <a:pt x="24037" y="2052791"/>
                  <a:pt x="0" y="1904907"/>
                </a:cubicBezTo>
                <a:cubicBezTo>
                  <a:pt x="-24037" y="1757023"/>
                  <a:pt x="17076" y="1622162"/>
                  <a:pt x="0" y="1380656"/>
                </a:cubicBezTo>
                <a:cubicBezTo>
                  <a:pt x="-17076" y="1139150"/>
                  <a:pt x="-14644" y="902521"/>
                  <a:pt x="0" y="77677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3. Giờ Tiếng Việt, cô giáo bảo:</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 Mời bạn Uyên tự giới thiệu nào!</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Em lấy hết tự tin để giới thiệu về mình:</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 Em chào cô và các bạn! Em là Tôn Nữ Nhã Uyên…</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 Giọng Nhã Uyên hay quá! - Có tiếng thì thầm.</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Một bạn đề nghị:</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 Bạn Uyên đọc thơ bằng giọng Huế đi!</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Cô giáo nhìn em khích lệ, Uyên ngập ngừng rồi cất giọng dịu dàng đọc một đoạn trong bài Mời bạn về thăm xứ Huế của nhà thơ Nguyễn Lâm Thắng:</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Mời bạn về thăm xứ Huế</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Có núi Ngự Bình thông reo</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Có dòng Hương Giang thơ mộng</a:t>
            </a:r>
          </a:p>
          <a:p>
            <a:pPr marL="0" marR="0" lvl="0" indent="692150" algn="just" defTabSz="914400" rtl="0" eaLnBrk="1" fontAlgn="auto" latinLnBrk="0" hangingPunct="1">
              <a:spcBef>
                <a:spcPts val="0"/>
              </a:spcBef>
              <a:spcAft>
                <a:spcPts val="0"/>
              </a:spcAft>
              <a:buClrTx/>
              <a:buSzTx/>
              <a:buFontTx/>
              <a:buNone/>
              <a:tabLst/>
              <a:defRPr/>
            </a:pPr>
            <a:r>
              <a:rPr kumimoji="0" lang="vi-VN" sz="28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              Thuyền ai nhẹ lướt mái chèo…</a:t>
            </a:r>
          </a:p>
        </p:txBody>
      </p:sp>
      <p:sp>
        <p:nvSpPr>
          <p:cNvPr id="13" name="Rectangle: Rounded Corners 12">
            <a:extLst>
              <a:ext uri="{FF2B5EF4-FFF2-40B4-BE49-F238E27FC236}">
                <a16:creationId xmlns:a16="http://schemas.microsoft.com/office/drawing/2014/main" id="{39FC193A-92C8-4717-9054-34689DA5559D}"/>
              </a:ext>
            </a:extLst>
          </p:cNvPr>
          <p:cNvSpPr/>
          <p:nvPr/>
        </p:nvSpPr>
        <p:spPr>
          <a:xfrm>
            <a:off x="9058488" y="699875"/>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ĐOẠN 3</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Tree>
    <p:extLst>
      <p:ext uri="{BB962C8B-B14F-4D97-AF65-F5344CB8AC3E}">
        <p14:creationId xmlns:p14="http://schemas.microsoft.com/office/powerpoint/2010/main" val="9034719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NỐI TIẾP ĐOẠN</a:t>
            </a:r>
          </a:p>
        </p:txBody>
      </p:sp>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27399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a:ln>
                  <a:noFill/>
                </a:ln>
                <a:solidFill>
                  <a:srgbClr val="44546A"/>
                </a:solidFill>
                <a:effectLst/>
                <a:uLnTx/>
                <a:uFillTx/>
                <a:latin typeface="Calibri" panose="020F0502020204030204" pitchFamily="34" charset="0"/>
                <a:cs typeface="Calibri" panose="020F0502020204030204" pitchFamily="34" charset="0"/>
              </a:rPr>
              <a:t>Lớp học hôm ấy như có gió sông Hương mát lành thổi tới. Uyên đã mang giọng nói quê hương sâu lắng ra thủ đô thân thương...</a:t>
            </a: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39FC193A-92C8-4717-9054-34689DA5559D}"/>
              </a:ext>
            </a:extLst>
          </p:cNvPr>
          <p:cNvSpPr/>
          <p:nvPr/>
        </p:nvSpPr>
        <p:spPr>
          <a:xfrm>
            <a:off x="410309" y="16460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ĐOẠN 4</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Tree>
    <p:extLst>
      <p:ext uri="{BB962C8B-B14F-4D97-AF65-F5344CB8AC3E}">
        <p14:creationId xmlns:p14="http://schemas.microsoft.com/office/powerpoint/2010/main" val="20051445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509073" y="438643"/>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p>
        </p:txBody>
      </p:sp>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707852" y="3476307"/>
            <a:ext cx="7073839" cy="2842692"/>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10085060" y="5928927"/>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528386" y="5928927"/>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641734" y="5928927"/>
              <a:ext cx="469963" cy="469963"/>
            </a:xfrm>
            <a:prstGeom prst="rect">
              <a:avLst/>
            </a:prstGeom>
          </p:spPr>
        </p:pic>
      </p:grpSp>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66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14:bounceEnd="66000">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TRƯỚC</a:t>
            </a:r>
            <a:r>
              <a:rPr kumimoji="0" lang="en-US" sz="4800" b="1" i="0" u="none" strike="noStrike" kern="1200" cap="none" spc="0" normalizeH="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 LỚP</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grpSp>
        <p:nvGrpSpPr>
          <p:cNvPr id="33" name="Group 32">
            <a:extLst>
              <a:ext uri="{FF2B5EF4-FFF2-40B4-BE49-F238E27FC236}">
                <a16:creationId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UTM Duepuntozero" panose="02040603050506020204" pitchFamily="18" charset="0"/>
                  </a:rPr>
                  <a:t>1.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2.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to, </a:t>
                </a:r>
                <a:r>
                  <a:rPr lang="en-US" sz="4400" dirty="0" err="1">
                    <a:solidFill>
                      <a:srgbClr val="000000"/>
                    </a:solidFill>
                    <a:latin typeface="UTM Duepuntozero" panose="02040603050506020204" pitchFamily="18" charset="0"/>
                  </a:rPr>
                  <a:t>rõ</a:t>
                </a:r>
                <a:r>
                  <a:rPr lang="en-US" sz="4400" dirty="0">
                    <a:solidFill>
                      <a:srgbClr val="000000"/>
                    </a:solidFill>
                    <a:latin typeface="UTM Duepuntozero" panose="02040603050506020204" pitchFamily="18" charset="0"/>
                  </a:rPr>
                  <a:t>.</a:t>
                </a:r>
              </a:p>
              <a:p>
                <a:pPr algn="just">
                  <a:lnSpc>
                    <a:spcPct val="110000"/>
                  </a:lnSpc>
                </a:pPr>
                <a:r>
                  <a:rPr lang="en-US" sz="4400" dirty="0">
                    <a:solidFill>
                      <a:srgbClr val="000000"/>
                    </a:solidFill>
                    <a:latin typeface="UTM Duepuntozero" panose="02040603050506020204" pitchFamily="18" charset="0"/>
                  </a:rPr>
                  <a:t>3. </a:t>
                </a:r>
                <a:r>
                  <a:rPr lang="en-US" sz="4400" dirty="0" err="1">
                    <a:solidFill>
                      <a:srgbClr val="000000"/>
                    </a:solidFill>
                    <a:latin typeface="UTM Duepuntozero" panose="02040603050506020204" pitchFamily="18" charset="0"/>
                  </a:rPr>
                  <a:t>Đọc</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ngắt</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nghỉ</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đúng</a:t>
                </a:r>
                <a:r>
                  <a:rPr lang="en-US" sz="4400" dirty="0">
                    <a:solidFill>
                      <a:srgbClr val="000000"/>
                    </a:solidFill>
                    <a:latin typeface="UTM Duepuntozero" panose="02040603050506020204" pitchFamily="18" charset="0"/>
                  </a:rPr>
                  <a:t> </a:t>
                </a:r>
                <a:r>
                  <a:rPr lang="en-US" sz="4400" dirty="0" err="1">
                    <a:solidFill>
                      <a:srgbClr val="000000"/>
                    </a:solidFill>
                    <a:latin typeface="UTM Duepuntozero" panose="02040603050506020204" pitchFamily="18" charset="0"/>
                  </a:rPr>
                  <a:t>chỗ</a:t>
                </a:r>
                <a:r>
                  <a:rPr lang="en-US" sz="4400" dirty="0">
                    <a:solidFill>
                      <a:srgbClr val="000000"/>
                    </a:solidFill>
                    <a:latin typeface="UTM Duepuntozero" panose="02040603050506020204" pitchFamily="18" charset="0"/>
                  </a:rPr>
                  <a:t>.</a:t>
                </a:r>
                <a:endParaRPr lang="en-US" sz="4400" b="0" i="0" dirty="0">
                  <a:solidFill>
                    <a:srgbClr val="000000"/>
                  </a:solidFill>
                  <a:effectLst/>
                  <a:latin typeface="UTM Duepuntozero" panose="02040603050506020204" pitchFamily="18" charset="0"/>
                </a:endParaRPr>
              </a:p>
            </p:txBody>
          </p:sp>
          <p:sp>
            <p:nvSpPr>
              <p:cNvPr id="45" name="Rectangle: Rounded Corners 44">
                <a:extLst>
                  <a:ext uri="{FF2B5EF4-FFF2-40B4-BE49-F238E27FC236}">
                    <a16:creationId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5" name="Picture 34">
              <a:extLst>
                <a:ext uri="{FF2B5EF4-FFF2-40B4-BE49-F238E27FC236}">
                  <a16:creationId xmlns:a16="http://schemas.microsoft.com/office/drawing/2014/main" id="{5730BC58-EFE1-4DFF-8D40-714CE2E8FD73}"/>
                </a:ext>
              </a:extLst>
            </p:cNvPr>
            <p:cNvPicPr>
              <a:picLocks noChangeAspect="1"/>
            </p:cNvPicPr>
            <p:nvPr/>
          </p:nvPicPr>
          <p:blipFill>
            <a:blip r:embed="rId5"/>
            <a:stretch>
              <a:fillRect/>
            </a:stretch>
          </p:blipFill>
          <p:spPr>
            <a:xfrm>
              <a:off x="7470944" y="4801718"/>
              <a:ext cx="469963" cy="469963"/>
            </a:xfrm>
            <a:prstGeom prst="rect">
              <a:avLst/>
            </a:prstGeom>
          </p:spPr>
        </p:pic>
        <p:pic>
          <p:nvPicPr>
            <p:cNvPr id="36" name="Picture 35">
              <a:extLst>
                <a:ext uri="{FF2B5EF4-FFF2-40B4-BE49-F238E27FC236}">
                  <a16:creationId xmlns:a16="http://schemas.microsoft.com/office/drawing/2014/main" id="{ABE1C028-A56F-4131-846A-F658FA4FE261}"/>
                </a:ext>
              </a:extLst>
            </p:cNvPr>
            <p:cNvPicPr>
              <a:picLocks noChangeAspect="1"/>
            </p:cNvPicPr>
            <p:nvPr/>
          </p:nvPicPr>
          <p:blipFill>
            <a:blip r:embed="rId6"/>
            <a:stretch>
              <a:fillRect/>
            </a:stretch>
          </p:blipFill>
          <p:spPr>
            <a:xfrm>
              <a:off x="6914270" y="4801718"/>
              <a:ext cx="469963" cy="469963"/>
            </a:xfrm>
            <a:prstGeom prst="rect">
              <a:avLst/>
            </a:prstGeom>
          </p:spPr>
        </p:pic>
        <p:pic>
          <p:nvPicPr>
            <p:cNvPr id="37" name="Picture 36">
              <a:extLst>
                <a:ext uri="{FF2B5EF4-FFF2-40B4-BE49-F238E27FC236}">
                  <a16:creationId xmlns:a16="http://schemas.microsoft.com/office/drawing/2014/main" id="{7A6D1765-CB88-42D9-AAAE-5E7519358118}"/>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38" name="Picture 37">
              <a:extLst>
                <a:ext uri="{FF2B5EF4-FFF2-40B4-BE49-F238E27FC236}">
                  <a16:creationId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id="{A7A9BBAC-57B2-4494-BE7D-8E3BEA83D0E2}"/>
                </a:ext>
              </a:extLst>
            </p:cNvPr>
            <p:cNvPicPr>
              <a:picLocks noChangeAspect="1"/>
            </p:cNvPicPr>
            <p:nvPr/>
          </p:nvPicPr>
          <p:blipFill>
            <a:blip r:embed="rId5"/>
            <a:stretch>
              <a:fillRect/>
            </a:stretch>
          </p:blipFill>
          <p:spPr>
            <a:xfrm>
              <a:off x="9900985" y="5942562"/>
              <a:ext cx="469963" cy="469963"/>
            </a:xfrm>
            <a:prstGeom prst="rect">
              <a:avLst/>
            </a:prstGeom>
          </p:spPr>
        </p:pic>
        <p:pic>
          <p:nvPicPr>
            <p:cNvPr id="42" name="Picture 41">
              <a:extLst>
                <a:ext uri="{FF2B5EF4-FFF2-40B4-BE49-F238E27FC236}">
                  <a16:creationId xmlns:a16="http://schemas.microsoft.com/office/drawing/2014/main" id="{6CD072FC-C6D2-4823-8D0D-6257920B3905}"/>
                </a:ext>
              </a:extLst>
            </p:cNvPr>
            <p:cNvPicPr>
              <a:picLocks noChangeAspect="1"/>
            </p:cNvPicPr>
            <p:nvPr/>
          </p:nvPicPr>
          <p:blipFill>
            <a:blip r:embed="rId6"/>
            <a:stretch>
              <a:fillRect/>
            </a:stretch>
          </p:blipFill>
          <p:spPr>
            <a:xfrm>
              <a:off x="9344311" y="5942562"/>
              <a:ext cx="469963" cy="469963"/>
            </a:xfrm>
            <a:prstGeom prst="rect">
              <a:avLst/>
            </a:prstGeom>
          </p:spPr>
        </p:pic>
        <p:pic>
          <p:nvPicPr>
            <p:cNvPr id="43" name="Picture 42">
              <a:extLst>
                <a:ext uri="{FF2B5EF4-FFF2-40B4-BE49-F238E27FC236}">
                  <a16:creationId xmlns:a16="http://schemas.microsoft.com/office/drawing/2014/main" id="{B538078B-F491-4418-9C3A-6178AC83541E}"/>
                </a:ext>
              </a:extLst>
            </p:cNvPr>
            <p:cNvPicPr>
              <a:picLocks noChangeAspect="1"/>
            </p:cNvPicPr>
            <p:nvPr/>
          </p:nvPicPr>
          <p:blipFill>
            <a:blip r:embed="rId7"/>
            <a:stretch>
              <a:fillRect/>
            </a:stretch>
          </p:blipFill>
          <p:spPr>
            <a:xfrm>
              <a:off x="10457659" y="5942562"/>
              <a:ext cx="469963" cy="469963"/>
            </a:xfrm>
            <a:prstGeom prst="rect">
              <a:avLst/>
            </a:prstGeom>
          </p:spPr>
        </p:pic>
      </p:grpSp>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6000">
                                          <p:cBhvr additive="base">
                                            <p:cTn id="11"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a16="http://schemas.microsoft.com/office/drawing/2014/main"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“Gió</a:t>
            </a:r>
            <a:r>
              <a:rPr kumimoji="0" lang="en-US" sz="3600" b="0" i="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 s</a:t>
            </a:r>
            <a:r>
              <a:rPr kumimoji="0" lang="en-US" sz="3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97756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00C208C3-316B-4116-8820-DF4A02AE9F5D}"/>
              </a:ext>
            </a:extLst>
          </p:cNvPr>
          <p:cNvSpPr/>
          <p:nvPr/>
        </p:nvSpPr>
        <p:spPr>
          <a:xfrm>
            <a:off x="1041956" y="697984"/>
            <a:ext cx="9972247" cy="1497330"/>
          </a:xfrm>
          <a:custGeom>
            <a:avLst/>
            <a:gdLst>
              <a:gd name="connsiteX0" fmla="*/ 0 w 9972247"/>
              <a:gd name="connsiteY0" fmla="*/ 365663 h 1497330"/>
              <a:gd name="connsiteX1" fmla="*/ 365663 w 9972247"/>
              <a:gd name="connsiteY1" fmla="*/ 0 h 1497330"/>
              <a:gd name="connsiteX2" fmla="*/ 9606584 w 9972247"/>
              <a:gd name="connsiteY2" fmla="*/ 0 h 1497330"/>
              <a:gd name="connsiteX3" fmla="*/ 9972247 w 9972247"/>
              <a:gd name="connsiteY3" fmla="*/ 365663 h 1497330"/>
              <a:gd name="connsiteX4" fmla="*/ 9972247 w 9972247"/>
              <a:gd name="connsiteY4" fmla="*/ 1131667 h 1497330"/>
              <a:gd name="connsiteX5" fmla="*/ 9606584 w 9972247"/>
              <a:gd name="connsiteY5" fmla="*/ 1497330 h 1497330"/>
              <a:gd name="connsiteX6" fmla="*/ 365663 w 9972247"/>
              <a:gd name="connsiteY6" fmla="*/ 1497330 h 1497330"/>
              <a:gd name="connsiteX7" fmla="*/ 0 w 9972247"/>
              <a:gd name="connsiteY7" fmla="*/ 1131667 h 1497330"/>
              <a:gd name="connsiteX8" fmla="*/ 0 w 9972247"/>
              <a:gd name="connsiteY8" fmla="*/ 365663 h 14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2247" h="1497330" fill="none" extrusionOk="0">
                <a:moveTo>
                  <a:pt x="0" y="365663"/>
                </a:moveTo>
                <a:cubicBezTo>
                  <a:pt x="-4085" y="178028"/>
                  <a:pt x="143937" y="-13290"/>
                  <a:pt x="365663" y="0"/>
                </a:cubicBezTo>
                <a:cubicBezTo>
                  <a:pt x="4978665" y="-35273"/>
                  <a:pt x="7410094" y="-144294"/>
                  <a:pt x="9606584" y="0"/>
                </a:cubicBezTo>
                <a:cubicBezTo>
                  <a:pt x="9839429" y="9403"/>
                  <a:pt x="9948239" y="143471"/>
                  <a:pt x="9972247" y="365663"/>
                </a:cubicBezTo>
                <a:cubicBezTo>
                  <a:pt x="9908644" y="701807"/>
                  <a:pt x="9982551" y="872121"/>
                  <a:pt x="9972247" y="1131667"/>
                </a:cubicBezTo>
                <a:cubicBezTo>
                  <a:pt x="9976140" y="1330673"/>
                  <a:pt x="9818899" y="1486093"/>
                  <a:pt x="9606584" y="1497330"/>
                </a:cubicBezTo>
                <a:cubicBezTo>
                  <a:pt x="8055991" y="1574855"/>
                  <a:pt x="1985459" y="1453627"/>
                  <a:pt x="365663" y="1497330"/>
                </a:cubicBezTo>
                <a:cubicBezTo>
                  <a:pt x="137181" y="1489979"/>
                  <a:pt x="-38662" y="1333089"/>
                  <a:pt x="0" y="1131667"/>
                </a:cubicBezTo>
                <a:cubicBezTo>
                  <a:pt x="-38743" y="856977"/>
                  <a:pt x="-16661" y="554882"/>
                  <a:pt x="0" y="365663"/>
                </a:cubicBezTo>
                <a:close/>
              </a:path>
              <a:path w="9972247" h="1497330" stroke="0" extrusionOk="0">
                <a:moveTo>
                  <a:pt x="0" y="365663"/>
                </a:moveTo>
                <a:cubicBezTo>
                  <a:pt x="-10620" y="127019"/>
                  <a:pt x="141471" y="18014"/>
                  <a:pt x="365663" y="0"/>
                </a:cubicBezTo>
                <a:cubicBezTo>
                  <a:pt x="4794925" y="-95379"/>
                  <a:pt x="6503490" y="58096"/>
                  <a:pt x="9606584" y="0"/>
                </a:cubicBezTo>
                <a:cubicBezTo>
                  <a:pt x="9779598" y="-20369"/>
                  <a:pt x="9961235" y="155799"/>
                  <a:pt x="9972247" y="365663"/>
                </a:cubicBezTo>
                <a:cubicBezTo>
                  <a:pt x="9919642" y="524973"/>
                  <a:pt x="10023768" y="842060"/>
                  <a:pt x="9972247" y="1131667"/>
                </a:cubicBezTo>
                <a:cubicBezTo>
                  <a:pt x="9979225" y="1325323"/>
                  <a:pt x="9782549" y="1471445"/>
                  <a:pt x="9606584" y="1497330"/>
                </a:cubicBezTo>
                <a:cubicBezTo>
                  <a:pt x="7284741" y="1437424"/>
                  <a:pt x="1632945" y="1579844"/>
                  <a:pt x="365663" y="1497330"/>
                </a:cubicBezTo>
                <a:cubicBezTo>
                  <a:pt x="127279" y="1506337"/>
                  <a:pt x="-21007" y="1354937"/>
                  <a:pt x="0" y="1131667"/>
                </a:cubicBezTo>
                <a:cubicBezTo>
                  <a:pt x="-60378" y="953481"/>
                  <a:pt x="-8971" y="585169"/>
                  <a:pt x="0" y="365663"/>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2060"/>
                </a:solidFill>
              </a:rPr>
              <a:t>Cồn Hến: </a:t>
            </a:r>
            <a:r>
              <a:rPr lang="vi-VN" sz="4400" i="1">
                <a:solidFill>
                  <a:srgbClr val="002060"/>
                </a:solidFill>
              </a:rPr>
              <a:t>tên của một dải đất nhỏ được phù sa bồi đắp ở giữa sông Hương.</a:t>
            </a:r>
            <a:endParaRPr lang="en-US" sz="3600" i="1" dirty="0">
              <a:solidFill>
                <a:srgbClr val="002060"/>
              </a:solidFill>
            </a:endParaRPr>
          </a:p>
        </p:txBody>
      </p:sp>
      <p:pic>
        <p:nvPicPr>
          <p:cNvPr id="23" name="Picture 2" descr="Khắc khoải Cồn Hến - Báo Người lao động">
            <a:extLst>
              <a:ext uri="{FF2B5EF4-FFF2-40B4-BE49-F238E27FC236}">
                <a16:creationId xmlns:a16="http://schemas.microsoft.com/office/drawing/2014/main" id="{CE141393-556E-4F78-B174-2B519BEA1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697" y="2375851"/>
            <a:ext cx="5958766" cy="3968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8326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9DB35ECD-65DE-4580-8B5B-DA80F343A132}"/>
              </a:ext>
            </a:extLst>
          </p:cNvPr>
          <p:cNvSpPr/>
          <p:nvPr/>
        </p:nvSpPr>
        <p:spPr>
          <a:xfrm>
            <a:off x="943332" y="616581"/>
            <a:ext cx="9972247" cy="1497330"/>
          </a:xfrm>
          <a:custGeom>
            <a:avLst/>
            <a:gdLst>
              <a:gd name="connsiteX0" fmla="*/ 0 w 9972247"/>
              <a:gd name="connsiteY0" fmla="*/ 365663 h 1497330"/>
              <a:gd name="connsiteX1" fmla="*/ 365663 w 9972247"/>
              <a:gd name="connsiteY1" fmla="*/ 0 h 1497330"/>
              <a:gd name="connsiteX2" fmla="*/ 9606584 w 9972247"/>
              <a:gd name="connsiteY2" fmla="*/ 0 h 1497330"/>
              <a:gd name="connsiteX3" fmla="*/ 9972247 w 9972247"/>
              <a:gd name="connsiteY3" fmla="*/ 365663 h 1497330"/>
              <a:gd name="connsiteX4" fmla="*/ 9972247 w 9972247"/>
              <a:gd name="connsiteY4" fmla="*/ 1131667 h 1497330"/>
              <a:gd name="connsiteX5" fmla="*/ 9606584 w 9972247"/>
              <a:gd name="connsiteY5" fmla="*/ 1497330 h 1497330"/>
              <a:gd name="connsiteX6" fmla="*/ 365663 w 9972247"/>
              <a:gd name="connsiteY6" fmla="*/ 1497330 h 1497330"/>
              <a:gd name="connsiteX7" fmla="*/ 0 w 9972247"/>
              <a:gd name="connsiteY7" fmla="*/ 1131667 h 1497330"/>
              <a:gd name="connsiteX8" fmla="*/ 0 w 9972247"/>
              <a:gd name="connsiteY8" fmla="*/ 365663 h 14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2247" h="1497330" fill="none" extrusionOk="0">
                <a:moveTo>
                  <a:pt x="0" y="365663"/>
                </a:moveTo>
                <a:cubicBezTo>
                  <a:pt x="-4085" y="178028"/>
                  <a:pt x="143937" y="-13290"/>
                  <a:pt x="365663" y="0"/>
                </a:cubicBezTo>
                <a:cubicBezTo>
                  <a:pt x="4978665" y="-35273"/>
                  <a:pt x="7410094" y="-144294"/>
                  <a:pt x="9606584" y="0"/>
                </a:cubicBezTo>
                <a:cubicBezTo>
                  <a:pt x="9839429" y="9403"/>
                  <a:pt x="9948239" y="143471"/>
                  <a:pt x="9972247" y="365663"/>
                </a:cubicBezTo>
                <a:cubicBezTo>
                  <a:pt x="9908644" y="701807"/>
                  <a:pt x="9982551" y="872121"/>
                  <a:pt x="9972247" y="1131667"/>
                </a:cubicBezTo>
                <a:cubicBezTo>
                  <a:pt x="9976140" y="1330673"/>
                  <a:pt x="9818899" y="1486093"/>
                  <a:pt x="9606584" y="1497330"/>
                </a:cubicBezTo>
                <a:cubicBezTo>
                  <a:pt x="8055991" y="1574855"/>
                  <a:pt x="1985459" y="1453627"/>
                  <a:pt x="365663" y="1497330"/>
                </a:cubicBezTo>
                <a:cubicBezTo>
                  <a:pt x="137181" y="1489979"/>
                  <a:pt x="-38662" y="1333089"/>
                  <a:pt x="0" y="1131667"/>
                </a:cubicBezTo>
                <a:cubicBezTo>
                  <a:pt x="-38743" y="856977"/>
                  <a:pt x="-16661" y="554882"/>
                  <a:pt x="0" y="365663"/>
                </a:cubicBezTo>
                <a:close/>
              </a:path>
              <a:path w="9972247" h="1497330" stroke="0" extrusionOk="0">
                <a:moveTo>
                  <a:pt x="0" y="365663"/>
                </a:moveTo>
                <a:cubicBezTo>
                  <a:pt x="-10620" y="127019"/>
                  <a:pt x="141471" y="18014"/>
                  <a:pt x="365663" y="0"/>
                </a:cubicBezTo>
                <a:cubicBezTo>
                  <a:pt x="4794925" y="-95379"/>
                  <a:pt x="6503490" y="58096"/>
                  <a:pt x="9606584" y="0"/>
                </a:cubicBezTo>
                <a:cubicBezTo>
                  <a:pt x="9779598" y="-20369"/>
                  <a:pt x="9961235" y="155799"/>
                  <a:pt x="9972247" y="365663"/>
                </a:cubicBezTo>
                <a:cubicBezTo>
                  <a:pt x="9919642" y="524973"/>
                  <a:pt x="10023768" y="842060"/>
                  <a:pt x="9972247" y="1131667"/>
                </a:cubicBezTo>
                <a:cubicBezTo>
                  <a:pt x="9979225" y="1325323"/>
                  <a:pt x="9782549" y="1471445"/>
                  <a:pt x="9606584" y="1497330"/>
                </a:cubicBezTo>
                <a:cubicBezTo>
                  <a:pt x="7284741" y="1437424"/>
                  <a:pt x="1632945" y="1579844"/>
                  <a:pt x="365663" y="1497330"/>
                </a:cubicBezTo>
                <a:cubicBezTo>
                  <a:pt x="127279" y="1506337"/>
                  <a:pt x="-21007" y="1354937"/>
                  <a:pt x="0" y="1131667"/>
                </a:cubicBezTo>
                <a:cubicBezTo>
                  <a:pt x="-60378" y="953481"/>
                  <a:pt x="-8971" y="585169"/>
                  <a:pt x="0" y="365663"/>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a:solidFill>
                  <a:srgbClr val="002060"/>
                </a:solidFill>
              </a:rPr>
              <a:t>Núi Ngự Bình</a:t>
            </a:r>
            <a:r>
              <a:rPr lang="vi-VN" sz="4400" i="1">
                <a:solidFill>
                  <a:srgbClr val="002060"/>
                </a:solidFill>
              </a:rPr>
              <a:t>: còn gọi là núi Ngự, một điểm du lịch nổi tiếng ở Huế.</a:t>
            </a:r>
            <a:endParaRPr kumimoji="0" lang="en-US" sz="3600" b="0" i="1" u="none" strike="noStrike" kern="1200" cap="none" spc="0" normalizeH="0" baseline="0" noProof="0" dirty="0">
              <a:ln>
                <a:noFill/>
              </a:ln>
              <a:solidFill>
                <a:srgbClr val="002060"/>
              </a:solidFill>
              <a:effectLst/>
              <a:uLnTx/>
              <a:uFillTx/>
              <a:latin typeface="字魂86号-杨任东楷书"/>
              <a:cs typeface="+mn-cs"/>
            </a:endParaRPr>
          </a:p>
        </p:txBody>
      </p:sp>
      <p:pic>
        <p:nvPicPr>
          <p:cNvPr id="8" name="Picture 2" descr="Ngắm trọn vẻ đẹp hòa quyện Núi Ngự Bình ở cố đô Huế - Vntrip.vn">
            <a:extLst>
              <a:ext uri="{FF2B5EF4-FFF2-40B4-BE49-F238E27FC236}">
                <a16:creationId xmlns:a16="http://schemas.microsoft.com/office/drawing/2014/main" id="{80AB884C-C504-4D5D-B9E5-CFE4F88FE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911" y="2316718"/>
            <a:ext cx="5653088" cy="376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8107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636072" y="2505670"/>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grpSp>
        <p:nvGrpSpPr>
          <p:cNvPr id="12" name="Graphic 12">
            <a:extLst>
              <a:ext uri="{FF2B5EF4-FFF2-40B4-BE49-F238E27FC236}">
                <a16:creationId xmlns:a16="http://schemas.microsoft.com/office/drawing/2014/main" id="{30996936-DDE7-486E-BF9D-EB7270BA4BB8}"/>
              </a:ext>
            </a:extLst>
          </p:cNvPr>
          <p:cNvGrpSpPr/>
          <p:nvPr/>
        </p:nvGrpSpPr>
        <p:grpSpPr>
          <a:xfrm>
            <a:off x="2883731" y="1280728"/>
            <a:ext cx="6404209" cy="3845401"/>
            <a:chOff x="3665215" y="980369"/>
            <a:chExt cx="4686676" cy="2814110"/>
          </a:xfrm>
        </p:grpSpPr>
        <p:sp>
          <p:nvSpPr>
            <p:cNvPr id="13" name="Freeform: Shape 12">
              <a:extLst>
                <a:ext uri="{FF2B5EF4-FFF2-40B4-BE49-F238E27FC236}">
                  <a16:creationId xmlns:a16="http://schemas.microsoft.com/office/drawing/2014/main" id="{3DFAA08E-447C-4EFA-BB0F-956736555E31}"/>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43282DC-D7F1-4A4A-B25B-750C394BA507}"/>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8BD943-2939-46F1-91B7-62ECF6E8E401}"/>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88" name="TextBox 87">
            <a:extLst>
              <a:ext uri="{FF2B5EF4-FFF2-40B4-BE49-F238E27FC236}">
                <a16:creationId xmlns:a16="http://schemas.microsoft.com/office/drawing/2014/main" id="{5014BCF6-BFC4-4364-9FFC-2CA54F1A6E36}"/>
              </a:ext>
            </a:extLst>
          </p:cNvPr>
          <p:cNvSpPr txBox="1"/>
          <p:nvPr/>
        </p:nvSpPr>
        <p:spPr>
          <a:xfrm>
            <a:off x="3687721" y="1690062"/>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ĐỘNG</a:t>
            </a:r>
          </a:p>
        </p:txBody>
      </p:sp>
    </p:spTree>
    <p:custDataLst>
      <p:tags r:id="rId1"/>
    </p:custDataLst>
    <p:extLst>
      <p:ext uri="{BB962C8B-B14F-4D97-AF65-F5344CB8AC3E}">
        <p14:creationId xmlns:p14="http://schemas.microsoft.com/office/powerpoint/2010/main" val="39759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7BD1B111-5AA5-4D37-8F04-19602C23EC3D}"/>
              </a:ext>
            </a:extLst>
          </p:cNvPr>
          <p:cNvSpPr/>
          <p:nvPr/>
        </p:nvSpPr>
        <p:spPr>
          <a:xfrm>
            <a:off x="1109876" y="1720163"/>
            <a:ext cx="9972247" cy="1497330"/>
          </a:xfrm>
          <a:custGeom>
            <a:avLst/>
            <a:gdLst>
              <a:gd name="connsiteX0" fmla="*/ 0 w 9972247"/>
              <a:gd name="connsiteY0" fmla="*/ 365663 h 1497330"/>
              <a:gd name="connsiteX1" fmla="*/ 365663 w 9972247"/>
              <a:gd name="connsiteY1" fmla="*/ 0 h 1497330"/>
              <a:gd name="connsiteX2" fmla="*/ 9606584 w 9972247"/>
              <a:gd name="connsiteY2" fmla="*/ 0 h 1497330"/>
              <a:gd name="connsiteX3" fmla="*/ 9972247 w 9972247"/>
              <a:gd name="connsiteY3" fmla="*/ 365663 h 1497330"/>
              <a:gd name="connsiteX4" fmla="*/ 9972247 w 9972247"/>
              <a:gd name="connsiteY4" fmla="*/ 1131667 h 1497330"/>
              <a:gd name="connsiteX5" fmla="*/ 9606584 w 9972247"/>
              <a:gd name="connsiteY5" fmla="*/ 1497330 h 1497330"/>
              <a:gd name="connsiteX6" fmla="*/ 365663 w 9972247"/>
              <a:gd name="connsiteY6" fmla="*/ 1497330 h 1497330"/>
              <a:gd name="connsiteX7" fmla="*/ 0 w 9972247"/>
              <a:gd name="connsiteY7" fmla="*/ 1131667 h 1497330"/>
              <a:gd name="connsiteX8" fmla="*/ 0 w 9972247"/>
              <a:gd name="connsiteY8" fmla="*/ 365663 h 14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2247" h="1497330" fill="none" extrusionOk="0">
                <a:moveTo>
                  <a:pt x="0" y="365663"/>
                </a:moveTo>
                <a:cubicBezTo>
                  <a:pt x="-4085" y="178028"/>
                  <a:pt x="143937" y="-13290"/>
                  <a:pt x="365663" y="0"/>
                </a:cubicBezTo>
                <a:cubicBezTo>
                  <a:pt x="4978665" y="-35273"/>
                  <a:pt x="7410094" y="-144294"/>
                  <a:pt x="9606584" y="0"/>
                </a:cubicBezTo>
                <a:cubicBezTo>
                  <a:pt x="9839429" y="9403"/>
                  <a:pt x="9948239" y="143471"/>
                  <a:pt x="9972247" y="365663"/>
                </a:cubicBezTo>
                <a:cubicBezTo>
                  <a:pt x="9908644" y="701807"/>
                  <a:pt x="9982551" y="872121"/>
                  <a:pt x="9972247" y="1131667"/>
                </a:cubicBezTo>
                <a:cubicBezTo>
                  <a:pt x="9976140" y="1330673"/>
                  <a:pt x="9818899" y="1486093"/>
                  <a:pt x="9606584" y="1497330"/>
                </a:cubicBezTo>
                <a:cubicBezTo>
                  <a:pt x="8055991" y="1574855"/>
                  <a:pt x="1985459" y="1453627"/>
                  <a:pt x="365663" y="1497330"/>
                </a:cubicBezTo>
                <a:cubicBezTo>
                  <a:pt x="137181" y="1489979"/>
                  <a:pt x="-38662" y="1333089"/>
                  <a:pt x="0" y="1131667"/>
                </a:cubicBezTo>
                <a:cubicBezTo>
                  <a:pt x="-38743" y="856977"/>
                  <a:pt x="-16661" y="554882"/>
                  <a:pt x="0" y="365663"/>
                </a:cubicBezTo>
                <a:close/>
              </a:path>
              <a:path w="9972247" h="1497330" stroke="0" extrusionOk="0">
                <a:moveTo>
                  <a:pt x="0" y="365663"/>
                </a:moveTo>
                <a:cubicBezTo>
                  <a:pt x="-10620" y="127019"/>
                  <a:pt x="141471" y="18014"/>
                  <a:pt x="365663" y="0"/>
                </a:cubicBezTo>
                <a:cubicBezTo>
                  <a:pt x="4794925" y="-95379"/>
                  <a:pt x="6503490" y="58096"/>
                  <a:pt x="9606584" y="0"/>
                </a:cubicBezTo>
                <a:cubicBezTo>
                  <a:pt x="9779598" y="-20369"/>
                  <a:pt x="9961235" y="155799"/>
                  <a:pt x="9972247" y="365663"/>
                </a:cubicBezTo>
                <a:cubicBezTo>
                  <a:pt x="9919642" y="524973"/>
                  <a:pt x="10023768" y="842060"/>
                  <a:pt x="9972247" y="1131667"/>
                </a:cubicBezTo>
                <a:cubicBezTo>
                  <a:pt x="9979225" y="1325323"/>
                  <a:pt x="9782549" y="1471445"/>
                  <a:pt x="9606584" y="1497330"/>
                </a:cubicBezTo>
                <a:cubicBezTo>
                  <a:pt x="7284741" y="1437424"/>
                  <a:pt x="1632945" y="1579844"/>
                  <a:pt x="365663" y="1497330"/>
                </a:cubicBezTo>
                <a:cubicBezTo>
                  <a:pt x="127279" y="1506337"/>
                  <a:pt x="-21007" y="1354937"/>
                  <a:pt x="0" y="1131667"/>
                </a:cubicBezTo>
                <a:cubicBezTo>
                  <a:pt x="-60378" y="953481"/>
                  <a:pt x="-8971" y="585169"/>
                  <a:pt x="0" y="365663"/>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a:solidFill>
                  <a:srgbClr val="002060"/>
                </a:solidFill>
              </a:rPr>
              <a:t>bối rối : </a:t>
            </a:r>
            <a:r>
              <a:rPr lang="vi-VN" sz="4400" i="1">
                <a:solidFill>
                  <a:srgbClr val="002060"/>
                </a:solidFill>
              </a:rPr>
              <a:t>Lúng túng, mất bình tĩnh, cuống lên, không biết làm thế nào.</a:t>
            </a:r>
          </a:p>
        </p:txBody>
      </p:sp>
      <p:sp>
        <p:nvSpPr>
          <p:cNvPr id="13" name="Rectangle: Rounded Corners 12">
            <a:extLst>
              <a:ext uri="{FF2B5EF4-FFF2-40B4-BE49-F238E27FC236}">
                <a16:creationId xmlns:a16="http://schemas.microsoft.com/office/drawing/2014/main" id="{09266489-47DE-4B01-A6D9-0FEAB7E417FC}"/>
              </a:ext>
            </a:extLst>
          </p:cNvPr>
          <p:cNvSpPr/>
          <p:nvPr/>
        </p:nvSpPr>
        <p:spPr>
          <a:xfrm>
            <a:off x="1162120" y="3955756"/>
            <a:ext cx="9972247" cy="1497330"/>
          </a:xfrm>
          <a:custGeom>
            <a:avLst/>
            <a:gdLst>
              <a:gd name="connsiteX0" fmla="*/ 0 w 9972247"/>
              <a:gd name="connsiteY0" fmla="*/ 365663 h 1497330"/>
              <a:gd name="connsiteX1" fmla="*/ 365663 w 9972247"/>
              <a:gd name="connsiteY1" fmla="*/ 0 h 1497330"/>
              <a:gd name="connsiteX2" fmla="*/ 9606584 w 9972247"/>
              <a:gd name="connsiteY2" fmla="*/ 0 h 1497330"/>
              <a:gd name="connsiteX3" fmla="*/ 9972247 w 9972247"/>
              <a:gd name="connsiteY3" fmla="*/ 365663 h 1497330"/>
              <a:gd name="connsiteX4" fmla="*/ 9972247 w 9972247"/>
              <a:gd name="connsiteY4" fmla="*/ 1131667 h 1497330"/>
              <a:gd name="connsiteX5" fmla="*/ 9606584 w 9972247"/>
              <a:gd name="connsiteY5" fmla="*/ 1497330 h 1497330"/>
              <a:gd name="connsiteX6" fmla="*/ 365663 w 9972247"/>
              <a:gd name="connsiteY6" fmla="*/ 1497330 h 1497330"/>
              <a:gd name="connsiteX7" fmla="*/ 0 w 9972247"/>
              <a:gd name="connsiteY7" fmla="*/ 1131667 h 1497330"/>
              <a:gd name="connsiteX8" fmla="*/ 0 w 9972247"/>
              <a:gd name="connsiteY8" fmla="*/ 365663 h 14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2247" h="1497330" fill="none" extrusionOk="0">
                <a:moveTo>
                  <a:pt x="0" y="365663"/>
                </a:moveTo>
                <a:cubicBezTo>
                  <a:pt x="-4085" y="178028"/>
                  <a:pt x="143937" y="-13290"/>
                  <a:pt x="365663" y="0"/>
                </a:cubicBezTo>
                <a:cubicBezTo>
                  <a:pt x="4978665" y="-35273"/>
                  <a:pt x="7410094" y="-144294"/>
                  <a:pt x="9606584" y="0"/>
                </a:cubicBezTo>
                <a:cubicBezTo>
                  <a:pt x="9839429" y="9403"/>
                  <a:pt x="9948239" y="143471"/>
                  <a:pt x="9972247" y="365663"/>
                </a:cubicBezTo>
                <a:cubicBezTo>
                  <a:pt x="9908644" y="701807"/>
                  <a:pt x="9982551" y="872121"/>
                  <a:pt x="9972247" y="1131667"/>
                </a:cubicBezTo>
                <a:cubicBezTo>
                  <a:pt x="9976140" y="1330673"/>
                  <a:pt x="9818899" y="1486093"/>
                  <a:pt x="9606584" y="1497330"/>
                </a:cubicBezTo>
                <a:cubicBezTo>
                  <a:pt x="8055991" y="1574855"/>
                  <a:pt x="1985459" y="1453627"/>
                  <a:pt x="365663" y="1497330"/>
                </a:cubicBezTo>
                <a:cubicBezTo>
                  <a:pt x="137181" y="1489979"/>
                  <a:pt x="-38662" y="1333089"/>
                  <a:pt x="0" y="1131667"/>
                </a:cubicBezTo>
                <a:cubicBezTo>
                  <a:pt x="-38743" y="856977"/>
                  <a:pt x="-16661" y="554882"/>
                  <a:pt x="0" y="365663"/>
                </a:cubicBezTo>
                <a:close/>
              </a:path>
              <a:path w="9972247" h="1497330" stroke="0" extrusionOk="0">
                <a:moveTo>
                  <a:pt x="0" y="365663"/>
                </a:moveTo>
                <a:cubicBezTo>
                  <a:pt x="-10620" y="127019"/>
                  <a:pt x="141471" y="18014"/>
                  <a:pt x="365663" y="0"/>
                </a:cubicBezTo>
                <a:cubicBezTo>
                  <a:pt x="4794925" y="-95379"/>
                  <a:pt x="6503490" y="58096"/>
                  <a:pt x="9606584" y="0"/>
                </a:cubicBezTo>
                <a:cubicBezTo>
                  <a:pt x="9779598" y="-20369"/>
                  <a:pt x="9961235" y="155799"/>
                  <a:pt x="9972247" y="365663"/>
                </a:cubicBezTo>
                <a:cubicBezTo>
                  <a:pt x="9919642" y="524973"/>
                  <a:pt x="10023768" y="842060"/>
                  <a:pt x="9972247" y="1131667"/>
                </a:cubicBezTo>
                <a:cubicBezTo>
                  <a:pt x="9979225" y="1325323"/>
                  <a:pt x="9782549" y="1471445"/>
                  <a:pt x="9606584" y="1497330"/>
                </a:cubicBezTo>
                <a:cubicBezTo>
                  <a:pt x="7284741" y="1437424"/>
                  <a:pt x="1632945" y="1579844"/>
                  <a:pt x="365663" y="1497330"/>
                </a:cubicBezTo>
                <a:cubicBezTo>
                  <a:pt x="127279" y="1506337"/>
                  <a:pt x="-21007" y="1354937"/>
                  <a:pt x="0" y="1131667"/>
                </a:cubicBezTo>
                <a:cubicBezTo>
                  <a:pt x="-60378" y="953481"/>
                  <a:pt x="-8971" y="585169"/>
                  <a:pt x="0" y="365663"/>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a:solidFill>
                  <a:srgbClr val="002060"/>
                </a:solidFill>
              </a:rPr>
              <a:t>ngập ngừng: </a:t>
            </a:r>
            <a:r>
              <a:rPr lang="vi-VN" sz="4400" i="1">
                <a:solidFill>
                  <a:srgbClr val="002060"/>
                </a:solidFill>
              </a:rPr>
              <a:t>Do dự, vừa muốn làm lại vừa e ngại.</a:t>
            </a:r>
          </a:p>
        </p:txBody>
      </p:sp>
    </p:spTree>
    <p:extLst>
      <p:ext uri="{BB962C8B-B14F-4D97-AF65-F5344CB8AC3E}">
        <p14:creationId xmlns:p14="http://schemas.microsoft.com/office/powerpoint/2010/main" val="2087370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lvl="0">
              <a:lnSpc>
                <a:spcPct val="90000"/>
              </a:lnSpc>
              <a:spcBef>
                <a:spcPts val="1000"/>
              </a:spcBef>
            </a:pPr>
            <a:r>
              <a:rPr lang="en-US" sz="4000" b="1">
                <a:solidFill>
                  <a:srgbClr val="FF0066"/>
                </a:solidFill>
                <a:latin typeface="Calibri" panose="020F0502020204030204" pitchFamily="34" charset="0"/>
                <a:cs typeface="Calibri" panose="020F0502020204030204" pitchFamily="34" charset="0"/>
                <a:sym typeface="Arial"/>
              </a:rPr>
              <a:t>T</a:t>
            </a:r>
            <a:r>
              <a:rPr lang="vi-VN" sz="4000" b="1">
                <a:solidFill>
                  <a:srgbClr val="FF0066"/>
                </a:solidFill>
                <a:latin typeface="Calibri" panose="020F0502020204030204" pitchFamily="34" charset="0"/>
                <a:cs typeface="Calibri" panose="020F0502020204030204" pitchFamily="34" charset="0"/>
                <a:sym typeface="Arial"/>
              </a:rPr>
              <a:t>rường mới của Nhã Uyên ở đâu?</a:t>
            </a:r>
            <a:endParaRPr lang="en-US" sz="4000" b="1" dirty="0">
              <a:solidFill>
                <a:srgbClr val="FF0066"/>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4"/>
          <a:stretch>
            <a:fillRect/>
          </a:stretch>
        </p:blipFill>
        <p:spPr>
          <a:xfrm>
            <a:off x="2445376" y="477467"/>
            <a:ext cx="6654164" cy="1121702"/>
          </a:xfrm>
          <a:prstGeom prst="rect">
            <a:avLst/>
          </a:prstGeom>
        </p:spPr>
      </p:pic>
      <p:pic>
        <p:nvPicPr>
          <p:cNvPr id="6" name="Picture 5">
            <a:extLst>
              <a:ext uri="{FF2B5EF4-FFF2-40B4-BE49-F238E27FC236}">
                <a16:creationId xmlns:a16="http://schemas.microsoft.com/office/drawing/2014/main" id="{2ACD2BF3-71BF-41D2-B85E-F98C2F7F05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7594"/>
          <a:stretch/>
        </p:blipFill>
        <p:spPr>
          <a:xfrm>
            <a:off x="627843" y="2418643"/>
            <a:ext cx="3417986" cy="2172694"/>
          </a:xfrm>
          <a:prstGeom prst="rect">
            <a:avLst/>
          </a:prstGeom>
        </p:spPr>
      </p:pic>
      <p:pic>
        <p:nvPicPr>
          <p:cNvPr id="20" name="Picture 19">
            <a:extLst>
              <a:ext uri="{FF2B5EF4-FFF2-40B4-BE49-F238E27FC236}">
                <a16:creationId xmlns:a16="http://schemas.microsoft.com/office/drawing/2014/main" id="{F1517CA0-5A10-4655-91E0-3F31405AC0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31730" y="4858398"/>
            <a:ext cx="2072772" cy="577374"/>
          </a:xfrm>
          <a:prstGeom prst="rect">
            <a:avLst/>
          </a:prstGeom>
        </p:spPr>
      </p:pic>
      <p:pic>
        <p:nvPicPr>
          <p:cNvPr id="24" name="Picture 23">
            <a:extLst>
              <a:ext uri="{FF2B5EF4-FFF2-40B4-BE49-F238E27FC236}">
                <a16:creationId xmlns:a16="http://schemas.microsoft.com/office/drawing/2014/main" id="{3B6D5B41-A181-4FC7-97D2-2553AD22C84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65131" y="4833801"/>
            <a:ext cx="2072772" cy="577374"/>
          </a:xfrm>
          <a:prstGeom prst="rect">
            <a:avLst/>
          </a:prstGeom>
        </p:spPr>
      </p:pic>
      <p:pic>
        <p:nvPicPr>
          <p:cNvPr id="26" name="Picture 25">
            <a:extLst>
              <a:ext uri="{FF2B5EF4-FFF2-40B4-BE49-F238E27FC236}">
                <a16:creationId xmlns:a16="http://schemas.microsoft.com/office/drawing/2014/main" id="{6A34FFB7-A5CB-457C-9582-68F56B4D6B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07624" y="4825894"/>
            <a:ext cx="3974067" cy="577374"/>
          </a:xfrm>
          <a:prstGeom prst="rect">
            <a:avLst/>
          </a:prstGeom>
        </p:spPr>
      </p:pic>
      <p:pic>
        <p:nvPicPr>
          <p:cNvPr id="14" name="Picture 13">
            <a:extLst>
              <a:ext uri="{FF2B5EF4-FFF2-40B4-BE49-F238E27FC236}">
                <a16:creationId xmlns:a16="http://schemas.microsoft.com/office/drawing/2014/main" id="{B085602B-76CB-4C8F-8BE6-715C43D52DA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876" t="-3304" r="33718" b="-5780"/>
          <a:stretch/>
        </p:blipFill>
        <p:spPr>
          <a:xfrm>
            <a:off x="4270683" y="2332745"/>
            <a:ext cx="3417986" cy="2370067"/>
          </a:xfrm>
          <a:prstGeom prst="rect">
            <a:avLst/>
          </a:prstGeom>
        </p:spPr>
      </p:pic>
      <p:pic>
        <p:nvPicPr>
          <p:cNvPr id="15" name="Picture 14">
            <a:extLst>
              <a:ext uri="{FF2B5EF4-FFF2-40B4-BE49-F238E27FC236}">
                <a16:creationId xmlns:a16="http://schemas.microsoft.com/office/drawing/2014/main" id="{38D488AD-7F1E-46A8-94D7-70A6AC086E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8847" t="-8543" r="-1253" b="-541"/>
          <a:stretch/>
        </p:blipFill>
        <p:spPr>
          <a:xfrm>
            <a:off x="7913523" y="2265535"/>
            <a:ext cx="3417986" cy="2370067"/>
          </a:xfrm>
          <a:prstGeom prst="rect">
            <a:avLst/>
          </a:prstGeom>
        </p:spPr>
      </p:pic>
      <p:grpSp>
        <p:nvGrpSpPr>
          <p:cNvPr id="16" name="Group 15">
            <a:extLst>
              <a:ext uri="{FF2B5EF4-FFF2-40B4-BE49-F238E27FC236}">
                <a16:creationId xmlns:a16="http://schemas.microsoft.com/office/drawing/2014/main" id="{F2C7E12B-329A-4945-8926-59B1E897F08F}"/>
              </a:ext>
            </a:extLst>
          </p:cNvPr>
          <p:cNvGrpSpPr/>
          <p:nvPr/>
        </p:nvGrpSpPr>
        <p:grpSpPr>
          <a:xfrm>
            <a:off x="2445376" y="5908414"/>
            <a:ext cx="7177140" cy="599459"/>
            <a:chOff x="1717200" y="5206535"/>
            <a:chExt cx="7177140" cy="599459"/>
          </a:xfrm>
        </p:grpSpPr>
        <p:sp>
          <p:nvSpPr>
            <p:cNvPr id="17" name="Rounded Rectangle 18">
              <a:extLst>
                <a:ext uri="{FF2B5EF4-FFF2-40B4-BE49-F238E27FC236}">
                  <a16:creationId xmlns:a16="http://schemas.microsoft.com/office/drawing/2014/main" id="{7F60E3FE-6124-4E1E-BEBC-EEC11BDBE8C7}"/>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18" name="Rectangle 17">
              <a:extLst>
                <a:ext uri="{FF2B5EF4-FFF2-40B4-BE49-F238E27FC236}">
                  <a16:creationId xmlns:a16="http://schemas.microsoft.com/office/drawing/2014/main" id="{478D779A-DAD3-4359-8D2B-661B46DB5B38}"/>
                </a:ext>
              </a:extLst>
            </p:cNvPr>
            <p:cNvSpPr/>
            <p:nvPr/>
          </p:nvSpPr>
          <p:spPr>
            <a:xfrm>
              <a:off x="2020874" y="5206535"/>
              <a:ext cx="6647974" cy="599459"/>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latin typeface="Arial"/>
                  <a:cs typeface="Arial"/>
                  <a:sym typeface="Arial"/>
                </a:rPr>
                <a:t>Em đọc lại đoạn 1 để tìm câu trả 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1" name="Group 20">
            <a:extLst>
              <a:ext uri="{FF2B5EF4-FFF2-40B4-BE49-F238E27FC236}">
                <a16:creationId xmlns:a16="http://schemas.microsoft.com/office/drawing/2014/main" id="{56C062CF-1674-4BB4-9F63-AB9CDC932FB6}"/>
              </a:ext>
            </a:extLst>
          </p:cNvPr>
          <p:cNvGrpSpPr/>
          <p:nvPr/>
        </p:nvGrpSpPr>
        <p:grpSpPr>
          <a:xfrm>
            <a:off x="2406755" y="5908414"/>
            <a:ext cx="7264234" cy="599459"/>
            <a:chOff x="1717200" y="5206535"/>
            <a:chExt cx="7264234" cy="599459"/>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2020874" y="5206535"/>
              <a:ext cx="6960560" cy="599459"/>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a:ln>
                    <a:noFill/>
                  </a:ln>
                  <a:solidFill>
                    <a:srgbClr val="000000"/>
                  </a:solidFill>
                  <a:effectLst/>
                  <a:uLnTx/>
                  <a:uFillTx/>
                  <a:latin typeface="Arial"/>
                  <a:cs typeface="Arial"/>
                  <a:sym typeface="Arial"/>
                </a:rPr>
                <a:t>Trường mới của Nhã Uyên ở </a:t>
              </a:r>
              <a:r>
                <a:rPr kumimoji="0" lang="vi-VN" altLang="zh-CN" sz="3200" b="0" i="0" u="none" strike="noStrike" kern="0" cap="none" spc="0" normalizeH="0" baseline="0" noProof="0">
                  <a:ln>
                    <a:noFill/>
                  </a:ln>
                  <a:solidFill>
                    <a:srgbClr val="FF0000"/>
                  </a:solidFill>
                  <a:effectLst/>
                  <a:uLnTx/>
                  <a:uFillTx/>
                  <a:latin typeface="Arial"/>
                  <a:cs typeface="Arial"/>
                  <a:sym typeface="Arial"/>
                </a:rPr>
                <a:t>Hà Nội.</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2000"/>
                                        <p:tgtEl>
                                          <p:spTgt spid="14"/>
                                        </p:tgtEl>
                                      </p:cBhvr>
                                    </p:animEffect>
                                    <p:anim calcmode="lin" valueType="num">
                                      <p:cBhvr>
                                        <p:cTn id="1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2000"/>
                                        <p:tgtEl>
                                          <p:spTgt spid="14"/>
                                        </p:tgtEl>
                                        <p:attrNameLst>
                                          <p:attrName>ppt_h</p:attrName>
                                        </p:attrNameLst>
                                      </p:cBhvr>
                                      <p:tavLst>
                                        <p:tav tm="0">
                                          <p:val>
                                            <p:strVal val="ppt_h"/>
                                          </p:val>
                                        </p:tav>
                                        <p:tav tm="100000">
                                          <p:val>
                                            <p:strVal val="ppt_h"/>
                                          </p:val>
                                        </p:tav>
                                      </p:tavLst>
                                    </p:anim>
                                    <p:set>
                                      <p:cBhvr>
                                        <p:cTn id="15" dur="1" fill="hold">
                                          <p:stCondLst>
                                            <p:cond delay="1999"/>
                                          </p:stCondLst>
                                        </p:cTn>
                                        <p:tgtEl>
                                          <p:spTgt spid="14"/>
                                        </p:tgtEl>
                                        <p:attrNameLst>
                                          <p:attrName>style.visibility</p:attrName>
                                        </p:attrNameLst>
                                      </p:cBhvr>
                                      <p:to>
                                        <p:strVal val="hidden"/>
                                      </p:to>
                                    </p:set>
                                  </p:childTnLst>
                                </p:cTn>
                              </p:par>
                              <p:par>
                                <p:cTn id="16" presetID="45" presetClass="exit" presetSubtype="0" fill="hold" nodeType="withEffect">
                                  <p:stCondLst>
                                    <p:cond delay="0"/>
                                  </p:stCondLst>
                                  <p:childTnLst>
                                    <p:animEffect transition="out" filter="fade">
                                      <p:cBhvr>
                                        <p:cTn id="17" dur="2000"/>
                                        <p:tgtEl>
                                          <p:spTgt spid="24"/>
                                        </p:tgtEl>
                                      </p:cBhvr>
                                    </p:animEffect>
                                    <p:anim calcmode="lin" valueType="num">
                                      <p:cBhvr>
                                        <p:cTn id="18"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24"/>
                                        </p:tgtEl>
                                        <p:attrNameLst>
                                          <p:attrName>ppt_h</p:attrName>
                                        </p:attrNameLst>
                                      </p:cBhvr>
                                      <p:tavLst>
                                        <p:tav tm="0">
                                          <p:val>
                                            <p:strVal val="ppt_h"/>
                                          </p:val>
                                        </p:tav>
                                        <p:tav tm="100000">
                                          <p:val>
                                            <p:strVal val="ppt_h"/>
                                          </p:val>
                                        </p:tav>
                                      </p:tavLst>
                                    </p:anim>
                                    <p:set>
                                      <p:cBhvr>
                                        <p:cTn id="20" dur="1" fill="hold">
                                          <p:stCondLst>
                                            <p:cond delay="1999"/>
                                          </p:stCondLst>
                                        </p:cTn>
                                        <p:tgtEl>
                                          <p:spTgt spid="24"/>
                                        </p:tgtEl>
                                        <p:attrNameLst>
                                          <p:attrName>style.visibility</p:attrName>
                                        </p:attrNameLst>
                                      </p:cBhvr>
                                      <p:to>
                                        <p:strVal val="hidden"/>
                                      </p:to>
                                    </p:set>
                                  </p:childTnLst>
                                </p:cTn>
                              </p:par>
                              <p:par>
                                <p:cTn id="21" presetID="45" presetClass="exit" presetSubtype="0" fill="hold" nodeType="withEffect">
                                  <p:stCondLst>
                                    <p:cond delay="0"/>
                                  </p:stCondLst>
                                  <p:childTnLst>
                                    <p:animEffect transition="out" filter="fade">
                                      <p:cBhvr>
                                        <p:cTn id="22" dur="2000"/>
                                        <p:tgtEl>
                                          <p:spTgt spid="26"/>
                                        </p:tgtEl>
                                      </p:cBhvr>
                                    </p:animEffect>
                                    <p:anim calcmode="lin" valueType="num">
                                      <p:cBhvr>
                                        <p:cTn id="23" dur="20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26"/>
                                        </p:tgtEl>
                                        <p:attrNameLst>
                                          <p:attrName>ppt_h</p:attrName>
                                        </p:attrNameLst>
                                      </p:cBhvr>
                                      <p:tavLst>
                                        <p:tav tm="0">
                                          <p:val>
                                            <p:strVal val="ppt_h"/>
                                          </p:val>
                                        </p:tav>
                                        <p:tav tm="100000">
                                          <p:val>
                                            <p:strVal val="ppt_h"/>
                                          </p:val>
                                        </p:tav>
                                      </p:tavLst>
                                    </p:anim>
                                    <p:set>
                                      <p:cBhvr>
                                        <p:cTn id="25" dur="1" fill="hold">
                                          <p:stCondLst>
                                            <p:cond delay="1999"/>
                                          </p:stCondLst>
                                        </p:cTn>
                                        <p:tgtEl>
                                          <p:spTgt spid="26"/>
                                        </p:tgtEl>
                                        <p:attrNameLst>
                                          <p:attrName>style.visibility</p:attrName>
                                        </p:attrNameLst>
                                      </p:cBhvr>
                                      <p:to>
                                        <p:strVal val="hidden"/>
                                      </p:to>
                                    </p:set>
                                  </p:childTnLst>
                                </p:cTn>
                              </p:par>
                              <p:par>
                                <p:cTn id="26" presetID="45" presetClass="exit" presetSubtype="0" fill="hold"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9" dur="2000"/>
                                        <p:tgtEl>
                                          <p:spTgt spid="15"/>
                                        </p:tgtEl>
                                        <p:attrNameLst>
                                          <p:attrName>ppt_h</p:attrName>
                                        </p:attrNameLst>
                                      </p:cBhvr>
                                      <p:tavLst>
                                        <p:tav tm="0">
                                          <p:val>
                                            <p:strVal val="ppt_h"/>
                                          </p:val>
                                        </p:tav>
                                        <p:tav tm="100000">
                                          <p:val>
                                            <p:strVal val="ppt_h"/>
                                          </p:val>
                                        </p:tav>
                                      </p:tavLst>
                                    </p:anim>
                                    <p:set>
                                      <p:cBhvr>
                                        <p:cTn id="30" dur="1" fill="hold">
                                          <p:stCondLst>
                                            <p:cond delay="1999"/>
                                          </p:stCondLst>
                                        </p:cTn>
                                        <p:tgtEl>
                                          <p:spTgt spid="15"/>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3.33333E-6 -1.11111E-6 L 0.30833 -0.00324 " pathEditMode="relative" rAng="0" ptsTypes="AA">
                                      <p:cBhvr>
                                        <p:cTn id="32" dur="2000" fill="hold"/>
                                        <p:tgtEl>
                                          <p:spTgt spid="6"/>
                                        </p:tgtEl>
                                        <p:attrNameLst>
                                          <p:attrName>ppt_x</p:attrName>
                                          <p:attrName>ppt_y</p:attrName>
                                        </p:attrNameLst>
                                      </p:cBhvr>
                                      <p:rCtr x="15417" y="-162"/>
                                    </p:animMotion>
                                  </p:childTnLst>
                                </p:cTn>
                              </p:par>
                              <p:par>
                                <p:cTn id="33" presetID="42" presetClass="path" presetSubtype="0" accel="50000" decel="50000" fill="hold" nodeType="withEffect">
                                  <p:stCondLst>
                                    <p:cond delay="0"/>
                                  </p:stCondLst>
                                  <p:childTnLst>
                                    <p:animMotion origin="layout" path="M -3.95833E-6 -2.96296E-6 L 0.29753 0.00162 " pathEditMode="relative" rAng="0" ptsTypes="AA">
                                      <p:cBhvr>
                                        <p:cTn id="34" dur="2000" fill="hold"/>
                                        <p:tgtEl>
                                          <p:spTgt spid="20"/>
                                        </p:tgtEl>
                                        <p:attrNameLst>
                                          <p:attrName>ppt_x</p:attrName>
                                          <p:attrName>ppt_y</p:attrName>
                                        </p:attrNameLst>
                                      </p:cBhvr>
                                      <p:rCtr x="14870" y="69"/>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4"/>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710388"/>
            <a:ext cx="11142007" cy="646331"/>
          </a:xfrm>
          <a:prstGeom prst="rect">
            <a:avLst/>
          </a:prstGeom>
        </p:spPr>
        <p:txBody>
          <a:bodyPr wrap="square">
            <a:spAutoFit/>
          </a:bodyPr>
          <a:lstStyle/>
          <a:p>
            <a:pPr lvl="0">
              <a:lnSpc>
                <a:spcPct val="90000"/>
              </a:lnSpc>
              <a:spcBef>
                <a:spcPts val="1000"/>
              </a:spcBef>
            </a:pPr>
            <a:r>
              <a:rPr lang="vi-VN" sz="4000" b="1">
                <a:solidFill>
                  <a:srgbClr val="009E47"/>
                </a:solidFill>
                <a:latin typeface="Calibri" panose="020F0502020204030204" pitchFamily="34" charset="0"/>
                <a:cs typeface="Calibri" panose="020F0502020204030204" pitchFamily="34" charset="0"/>
                <a:sym typeface="Arial"/>
              </a:rPr>
              <a:t>Đến nơi ở mới, Uyên nhớ những gì ở Huế</a:t>
            </a:r>
            <a:r>
              <a:rPr lang="en-US" sz="4000" b="1">
                <a:solidFill>
                  <a:srgbClr val="009E47"/>
                </a:solidFill>
                <a:latin typeface="Calibri" panose="020F0502020204030204" pitchFamily="34" charset="0"/>
                <a:cs typeface="Calibri" panose="020F0502020204030204" pitchFamily="34" charset="0"/>
                <a:sym typeface="Arial"/>
              </a:rPr>
              <a:t>?</a:t>
            </a:r>
            <a:endParaRPr lang="en-US" sz="4000" b="1" dirty="0">
              <a:solidFill>
                <a:srgbClr val="009E47"/>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F776FA5-09B2-4D69-A02E-FFD1F25240D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7594"/>
          <a:stretch/>
        </p:blipFill>
        <p:spPr>
          <a:xfrm>
            <a:off x="369456" y="2974918"/>
            <a:ext cx="3417986" cy="2172694"/>
          </a:xfrm>
          <a:prstGeom prst="rect">
            <a:avLst/>
          </a:prstGeom>
        </p:spPr>
      </p:pic>
      <p:pic>
        <p:nvPicPr>
          <p:cNvPr id="9" name="Picture 8">
            <a:extLst>
              <a:ext uri="{FF2B5EF4-FFF2-40B4-BE49-F238E27FC236}">
                <a16:creationId xmlns:a16="http://schemas.microsoft.com/office/drawing/2014/main" id="{1FC49962-BF56-4443-9A8D-6E0092DA281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73343" y="5414673"/>
            <a:ext cx="2072772" cy="577374"/>
          </a:xfrm>
          <a:prstGeom prst="rect">
            <a:avLst/>
          </a:prstGeom>
        </p:spPr>
      </p:pic>
      <p:grpSp>
        <p:nvGrpSpPr>
          <p:cNvPr id="13" name="Group 12">
            <a:extLst>
              <a:ext uri="{FF2B5EF4-FFF2-40B4-BE49-F238E27FC236}">
                <a16:creationId xmlns:a16="http://schemas.microsoft.com/office/drawing/2014/main" id="{6C1767D4-329F-44EE-B982-E68C74980F4D}"/>
              </a:ext>
            </a:extLst>
          </p:cNvPr>
          <p:cNvGrpSpPr/>
          <p:nvPr/>
        </p:nvGrpSpPr>
        <p:grpSpPr>
          <a:xfrm>
            <a:off x="4115287" y="3614982"/>
            <a:ext cx="7177140" cy="599459"/>
            <a:chOff x="1717200" y="5206535"/>
            <a:chExt cx="7177140" cy="599459"/>
          </a:xfrm>
        </p:grpSpPr>
        <p:sp>
          <p:nvSpPr>
            <p:cNvPr id="16" name="Rounded Rectangle 18">
              <a:extLst>
                <a:ext uri="{FF2B5EF4-FFF2-40B4-BE49-F238E27FC236}">
                  <a16:creationId xmlns:a16="http://schemas.microsoft.com/office/drawing/2014/main" id="{226B80DD-6377-4FD4-9396-5B1A8D3BEB37}"/>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17" name="Rectangle 16">
              <a:extLst>
                <a:ext uri="{FF2B5EF4-FFF2-40B4-BE49-F238E27FC236}">
                  <a16:creationId xmlns:a16="http://schemas.microsoft.com/office/drawing/2014/main" id="{A6D0F705-D76E-4988-BF93-1F6626170BE4}"/>
                </a:ext>
              </a:extLst>
            </p:cNvPr>
            <p:cNvSpPr/>
            <p:nvPr/>
          </p:nvSpPr>
          <p:spPr>
            <a:xfrm>
              <a:off x="2020874" y="5206535"/>
              <a:ext cx="6647974" cy="599459"/>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latin typeface="Arial"/>
                  <a:cs typeface="Arial"/>
                  <a:sym typeface="Arial"/>
                </a:rPr>
                <a:t>Em đọc lại đoạn 1 để tìm câu trả 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6AF51162-BC99-438D-99CC-7BB17141D76F}"/>
              </a:ext>
            </a:extLst>
          </p:cNvPr>
          <p:cNvGrpSpPr/>
          <p:nvPr/>
        </p:nvGrpSpPr>
        <p:grpSpPr>
          <a:xfrm>
            <a:off x="3715258" y="2686080"/>
            <a:ext cx="7880953" cy="3660025"/>
            <a:chOff x="1717200" y="5206535"/>
            <a:chExt cx="7177140" cy="340888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3357266"/>
            </a:xfrm>
            <a:prstGeom prst="rect">
              <a:avLst/>
            </a:prstGeom>
          </p:spPr>
          <p:txBody>
            <a:bodyPr wrap="squar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a:ln>
                    <a:noFill/>
                  </a:ln>
                  <a:solidFill>
                    <a:srgbClr val="000000"/>
                  </a:solidFill>
                  <a:effectLst/>
                  <a:uLnTx/>
                  <a:uFillTx/>
                  <a:latin typeface="Arial"/>
                  <a:cs typeface="Arial"/>
                  <a:sym typeface="Arial"/>
                </a:rPr>
                <a:t>Uyên nhớ ngôi nhà nhỏ bên Cồn Hến và con đường Lê Lợi rợp bóng cây. Uyên nhớ mỗi sáng đến lớp, gió sông Hương nhẹ đùa mái tóc. Mẹ vừa đưa Uyên đến trường vừa kể chuyện Huế xưa...</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4"/>
          <a:stretch>
            <a:fillRect/>
          </a:stretch>
        </p:blipFill>
        <p:spPr>
          <a:xfrm>
            <a:off x="2446358" y="519112"/>
            <a:ext cx="6654164" cy="1121702"/>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2042" y="1917937"/>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93770" y="1917937"/>
            <a:ext cx="11020430" cy="590931"/>
          </a:xfrm>
          <a:prstGeom prst="rect">
            <a:avLst/>
          </a:prstGeom>
        </p:spPr>
        <p:txBody>
          <a:bodyPr wrap="square">
            <a:spAutoFit/>
          </a:bodyPr>
          <a:lstStyle/>
          <a:p>
            <a:pPr lvl="0">
              <a:lnSpc>
                <a:spcPct val="90000"/>
              </a:lnSpc>
              <a:spcBef>
                <a:spcPts val="1000"/>
              </a:spcBef>
            </a:pPr>
            <a:r>
              <a:rPr lang="vi-VN" sz="3600" b="1">
                <a:solidFill>
                  <a:schemeClr val="accent4">
                    <a:lumMod val="50000"/>
                  </a:schemeClr>
                </a:solidFill>
                <a:latin typeface="Calibri" panose="020F0502020204030204" pitchFamily="34" charset="0"/>
                <a:cs typeface="Calibri" panose="020F0502020204030204" pitchFamily="34" charset="0"/>
                <a:sym typeface="Arial"/>
              </a:rPr>
              <a:t>Giọng của Nhã Uyên được tả bằng những từ ngữ nào?</a:t>
            </a:r>
            <a:endParaRPr lang="en-US" sz="3600" b="1" dirty="0">
              <a:solidFill>
                <a:schemeClr val="accent4">
                  <a:lumMod val="50000"/>
                </a:schemeClr>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B8A0AF22-C7E5-4578-AA07-CB03F5A458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9169" y="2823939"/>
            <a:ext cx="3248477" cy="1023788"/>
          </a:xfrm>
          <a:prstGeom prst="rect">
            <a:avLst/>
          </a:prstGeom>
        </p:spPr>
      </p:pic>
      <p:pic>
        <p:nvPicPr>
          <p:cNvPr id="6" name="Picture 5">
            <a:extLst>
              <a:ext uri="{FF2B5EF4-FFF2-40B4-BE49-F238E27FC236}">
                <a16:creationId xmlns:a16="http://schemas.microsoft.com/office/drawing/2014/main" id="{DF942AE6-D364-4E90-8F2D-E13591BD17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00589" y="2875451"/>
            <a:ext cx="3298690" cy="1028750"/>
          </a:xfrm>
          <a:prstGeom prst="rect">
            <a:avLst/>
          </a:prstGeom>
        </p:spPr>
      </p:pic>
      <p:pic>
        <p:nvPicPr>
          <p:cNvPr id="13" name="Picture 12">
            <a:extLst>
              <a:ext uri="{FF2B5EF4-FFF2-40B4-BE49-F238E27FC236}">
                <a16:creationId xmlns:a16="http://schemas.microsoft.com/office/drawing/2014/main" id="{3284589A-C821-48A4-B9A4-FDAF4822422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62642" y="2917741"/>
            <a:ext cx="3370189" cy="1028750"/>
          </a:xfrm>
          <a:prstGeom prst="rect">
            <a:avLst/>
          </a:prstGeom>
        </p:spPr>
      </p:pic>
      <p:pic>
        <p:nvPicPr>
          <p:cNvPr id="17" name="Picture 16">
            <a:extLst>
              <a:ext uri="{FF2B5EF4-FFF2-40B4-BE49-F238E27FC236}">
                <a16:creationId xmlns:a16="http://schemas.microsoft.com/office/drawing/2014/main" id="{D310D23B-419D-4B43-BC55-121F29F4FA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9169" y="4422959"/>
            <a:ext cx="3364780" cy="1039957"/>
          </a:xfrm>
          <a:prstGeom prst="rect">
            <a:avLst/>
          </a:prstGeom>
        </p:spPr>
      </p:pic>
      <p:pic>
        <p:nvPicPr>
          <p:cNvPr id="19" name="Picture 18">
            <a:extLst>
              <a:ext uri="{FF2B5EF4-FFF2-40B4-BE49-F238E27FC236}">
                <a16:creationId xmlns:a16="http://schemas.microsoft.com/office/drawing/2014/main" id="{F8356E78-0513-49D2-973F-81AF2C7557C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99446" y="4411478"/>
            <a:ext cx="3445822" cy="1015418"/>
          </a:xfrm>
          <a:prstGeom prst="rect">
            <a:avLst/>
          </a:prstGeom>
        </p:spPr>
      </p:pic>
      <p:pic>
        <p:nvPicPr>
          <p:cNvPr id="21" name="Picture 20">
            <a:extLst>
              <a:ext uri="{FF2B5EF4-FFF2-40B4-BE49-F238E27FC236}">
                <a16:creationId xmlns:a16="http://schemas.microsoft.com/office/drawing/2014/main" id="{8B54D399-CD03-44A4-80BB-B9B0CF3C0CB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080482" y="4388768"/>
            <a:ext cx="3370218" cy="1035079"/>
          </a:xfrm>
          <a:prstGeom prst="rect">
            <a:avLst/>
          </a:prstGeom>
        </p:spPr>
      </p:pic>
      <p:grpSp>
        <p:nvGrpSpPr>
          <p:cNvPr id="14" name="Group 13">
            <a:extLst>
              <a:ext uri="{FF2B5EF4-FFF2-40B4-BE49-F238E27FC236}">
                <a16:creationId xmlns:a16="http://schemas.microsoft.com/office/drawing/2014/main" id="{7DA0B1CB-4175-4BDE-B4E5-082AEBD94E90}"/>
              </a:ext>
            </a:extLst>
          </p:cNvPr>
          <p:cNvGrpSpPr/>
          <p:nvPr/>
        </p:nvGrpSpPr>
        <p:grpSpPr>
          <a:xfrm>
            <a:off x="2441559" y="5831424"/>
            <a:ext cx="7406901" cy="599459"/>
            <a:chOff x="1717200" y="5206535"/>
            <a:chExt cx="7406901" cy="599459"/>
          </a:xfrm>
        </p:grpSpPr>
        <p:sp>
          <p:nvSpPr>
            <p:cNvPr id="15" name="Rounded Rectangle 18">
              <a:extLst>
                <a:ext uri="{FF2B5EF4-FFF2-40B4-BE49-F238E27FC236}">
                  <a16:creationId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16" name="Rectangle 15">
              <a:extLst>
                <a:ext uri="{FF2B5EF4-FFF2-40B4-BE49-F238E27FC236}">
                  <a16:creationId xmlns:a16="http://schemas.microsoft.com/office/drawing/2014/main" id="{2131AE03-56C6-49D8-82C2-542A15C0626B}"/>
                </a:ext>
              </a:extLst>
            </p:cNvPr>
            <p:cNvSpPr/>
            <p:nvPr/>
          </p:nvSpPr>
          <p:spPr>
            <a:xfrm>
              <a:off x="2020874" y="5206535"/>
              <a:ext cx="7103227" cy="599459"/>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latin typeface="Arial"/>
                  <a:cs typeface="Arial"/>
                  <a:sym typeface="Arial"/>
                </a:rPr>
                <a:t>Em đọc lại đoạn 2, 3 để tìm câu trả 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36515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par>
                                <p:cTn id="14" presetID="21" presetClass="exit" presetSubtype="1" fill="hold" nodeType="withEffect">
                                  <p:stCondLst>
                                    <p:cond delay="0"/>
                                  </p:stCondLst>
                                  <p:childTnLst>
                                    <p:animEffect transition="out" filter="wheel(1)">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21" presetClass="exit" presetSubtype="1" fill="hold" nodeType="withEffect">
                                  <p:stCondLst>
                                    <p:cond delay="0"/>
                                  </p:stCondLst>
                                  <p:childTnLst>
                                    <p:animEffect transition="out" filter="wheel(1)">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par>
                                <p:cTn id="20" presetID="21" presetClass="exit" presetSubtype="1" fill="hold" nodeType="withEffect">
                                  <p:stCondLst>
                                    <p:cond delay="0"/>
                                  </p:stCondLst>
                                  <p:childTnLst>
                                    <p:animEffect transition="out" filter="wheel(1)">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42" presetClass="path" presetSubtype="0" accel="50000" decel="50000" fill="hold" nodeType="withEffect">
                                  <p:stCondLst>
                                    <p:cond delay="0"/>
                                  </p:stCondLst>
                                  <p:childTnLst>
                                    <p:animMotion origin="layout" path="M -4.16667E-7 -1.85185E-6 L 0.1332 -0.20023 " pathEditMode="relative" rAng="0" ptsTypes="AA">
                                      <p:cBhvr>
                                        <p:cTn id="24" dur="2000" fill="hold"/>
                                        <p:tgtEl>
                                          <p:spTgt spid="17"/>
                                        </p:tgtEl>
                                        <p:attrNameLst>
                                          <p:attrName>ppt_x</p:attrName>
                                          <p:attrName>ppt_y</p:attrName>
                                        </p:attrNameLst>
                                      </p:cBhvr>
                                      <p:rCtr x="6654" y="-10023"/>
                                    </p:animMotion>
                                  </p:childTnLst>
                                </p:cTn>
                              </p:par>
                              <p:par>
                                <p:cTn id="25" presetID="42" presetClass="path" presetSubtype="0" accel="50000" decel="50000" fill="hold" nodeType="withEffect">
                                  <p:stCondLst>
                                    <p:cond delay="0"/>
                                  </p:stCondLst>
                                  <p:childTnLst>
                                    <p:animMotion origin="layout" path="M -3.33333E-6 -1.11111E-6 L 0.1405 -0.20069 " pathEditMode="relative" rAng="0" ptsTypes="AA">
                                      <p:cBhvr>
                                        <p:cTn id="26" dur="2000" fill="hold"/>
                                        <p:tgtEl>
                                          <p:spTgt spid="19"/>
                                        </p:tgtEl>
                                        <p:attrNameLst>
                                          <p:attrName>ppt_x</p:attrName>
                                          <p:attrName>ppt_y</p:attrName>
                                        </p:attrNameLst>
                                      </p:cBhvr>
                                      <p:rCtr x="7018" y="-1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4"/>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chemeClr val="accent2">
                    <a:lumMod val="50000"/>
                  </a:schemeClr>
                </a:solidFill>
                <a:latin typeface="Arial" panose="020B0604020202020204" pitchFamily="34" charset="0"/>
                <a:cs typeface="Arial"/>
                <a:sym typeface="Arial"/>
              </a:rPr>
              <a:t>4</a:t>
            </a:r>
            <a:endParaRPr kumimoji="0" lang="en-US" sz="3200" b="0" i="0" u="none" strike="noStrike" kern="0" cap="none" spc="0" normalizeH="0" baseline="0" noProof="0" dirty="0">
              <a:ln>
                <a:noFill/>
              </a:ln>
              <a:solidFill>
                <a:schemeClr val="accent2">
                  <a:lumMod val="50000"/>
                </a:schemeClr>
              </a:solidFill>
              <a:effectLst/>
              <a:uLnTx/>
              <a:uFillTx/>
              <a:latin typeface="Arial" panose="020B0604020202020204" pitchFamily="34" charset="0"/>
              <a:cs typeface="Arial"/>
              <a:sym typeface="Arial"/>
            </a:endParaRP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590931"/>
          </a:xfrm>
          <a:prstGeom prst="rect">
            <a:avLst/>
          </a:prstGeom>
        </p:spPr>
        <p:txBody>
          <a:bodyPr wrap="square">
            <a:spAutoFit/>
          </a:bodyPr>
          <a:lstStyle/>
          <a:p>
            <a:pPr lvl="0">
              <a:lnSpc>
                <a:spcPct val="90000"/>
              </a:lnSpc>
              <a:spcBef>
                <a:spcPts val="1000"/>
              </a:spcBef>
            </a:pPr>
            <a:r>
              <a:rPr lang="vi-VN" sz="3600" b="1">
                <a:solidFill>
                  <a:schemeClr val="accent1">
                    <a:lumMod val="25000"/>
                  </a:schemeClr>
                </a:solidFill>
                <a:latin typeface="Calibri" panose="020F0502020204030204" pitchFamily="34" charset="0"/>
                <a:cs typeface="Calibri" panose="020F0502020204030204" pitchFamily="34" charset="0"/>
                <a:sym typeface="Arial"/>
              </a:rPr>
              <a:t>Vì sao lớp học hôm ấy như có gió sông Hương thổi tới?</a:t>
            </a:r>
            <a:endParaRPr lang="vi-VN" sz="3600" b="1" dirty="0" err="1">
              <a:solidFill>
                <a:schemeClr val="accent1">
                  <a:lumMod val="25000"/>
                </a:schemeClr>
              </a:solidFill>
              <a:latin typeface="Calibri" panose="020F0502020204030204" pitchFamily="34" charset="0"/>
              <a:cs typeface="Calibri" panose="020F0502020204030204" pitchFamily="34" charset="0"/>
              <a:sym typeface="Arial"/>
            </a:endParaRPr>
          </a:p>
        </p:txBody>
      </p:sp>
      <p:grpSp>
        <p:nvGrpSpPr>
          <p:cNvPr id="8" name="Group 7">
            <a:extLst>
              <a:ext uri="{FF2B5EF4-FFF2-40B4-BE49-F238E27FC236}">
                <a16:creationId xmlns:a16="http://schemas.microsoft.com/office/drawing/2014/main" id="{4A6B3C23-8FDA-45B1-8458-E0E83786FE65}"/>
              </a:ext>
            </a:extLst>
          </p:cNvPr>
          <p:cNvGrpSpPr/>
          <p:nvPr/>
        </p:nvGrpSpPr>
        <p:grpSpPr>
          <a:xfrm>
            <a:off x="2184869" y="2483865"/>
            <a:ext cx="7177140" cy="599459"/>
            <a:chOff x="1717200" y="5206535"/>
            <a:chExt cx="7177140" cy="599459"/>
          </a:xfrm>
        </p:grpSpPr>
        <p:sp>
          <p:nvSpPr>
            <p:cNvPr id="9" name="Rounded Rectangle 18">
              <a:extLst>
                <a:ext uri="{FF2B5EF4-FFF2-40B4-BE49-F238E27FC236}">
                  <a16:creationId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13" name="Rectangle 12">
              <a:extLst>
                <a:ext uri="{FF2B5EF4-FFF2-40B4-BE49-F238E27FC236}">
                  <a16:creationId xmlns:a16="http://schemas.microsoft.com/office/drawing/2014/main" id="{4957174E-B64D-4F08-9185-8B0304DE4BA9}"/>
                </a:ext>
              </a:extLst>
            </p:cNvPr>
            <p:cNvSpPr/>
            <p:nvPr/>
          </p:nvSpPr>
          <p:spPr>
            <a:xfrm>
              <a:off x="2020874" y="5206535"/>
              <a:ext cx="6647974" cy="599459"/>
            </a:xfrm>
            <a:prstGeom prst="rect">
              <a:avLst/>
            </a:prstGeom>
          </p:spPr>
          <p:txBody>
            <a:bodyPr wrap="non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a:ln>
                    <a:noFill/>
                  </a:ln>
                  <a:solidFill>
                    <a:srgbClr val="000000"/>
                  </a:solidFill>
                  <a:effectLst/>
                  <a:uLnTx/>
                  <a:uFillTx/>
                  <a:latin typeface="Arial"/>
                  <a:cs typeface="Arial"/>
                  <a:sym typeface="Arial"/>
                </a:rPr>
                <a:t>Em đọc lại đoạn 4 để tìm câu trả 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F2257C6C-7D3F-4627-A8D3-A03DD9374149}"/>
              </a:ext>
            </a:extLst>
          </p:cNvPr>
          <p:cNvGrpSpPr/>
          <p:nvPr/>
        </p:nvGrpSpPr>
        <p:grpSpPr>
          <a:xfrm>
            <a:off x="1872053" y="3760807"/>
            <a:ext cx="7880953" cy="2053353"/>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9036" y="5739529"/>
              <a:ext cx="6873466" cy="1585755"/>
            </a:xfrm>
            <a:prstGeom prst="rect">
              <a:avLst/>
            </a:prstGeom>
          </p:spPr>
          <p:txBody>
            <a:bodyPr wrap="square">
              <a:spAutoFit/>
            </a:bodyPr>
            <a:lstStyle/>
            <a:p>
              <a:pPr marL="0" marR="0" lvl="0" indent="0" defTabSz="91440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a:ln>
                    <a:noFill/>
                  </a:ln>
                  <a:solidFill>
                    <a:srgbClr val="000000"/>
                  </a:solidFill>
                  <a:effectLst/>
                  <a:uLnTx/>
                  <a:uFillTx/>
                  <a:latin typeface="Arial"/>
                  <a:cs typeface="Arial"/>
                  <a:sym typeface="Arial"/>
                </a:rPr>
                <a:t>Lớp học hôm ấy như có gió sông Hương thổi tới vì Uyên đã mang giọng nói quê hương sâu lắng ra Thủ đô thân thương...</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9515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68D2DE">
                    <a:lumMod val="50000"/>
                  </a:srgbClr>
                </a:solidFill>
                <a:effectLst/>
                <a:uLnTx/>
                <a:uFillTx/>
                <a:latin typeface="Arial" panose="020B0604020202020204" pitchFamily="34" charset="0"/>
                <a:cs typeface="Arial"/>
                <a:sym typeface="Arial"/>
              </a:rPr>
              <a:t>5</a:t>
            </a:r>
            <a:endPar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endParaRP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590931"/>
          </a:xfrm>
          <a:prstGeom prst="rect">
            <a:avLst/>
          </a:prstGeom>
        </p:spPr>
        <p:txBody>
          <a:bodyPr wrap="square">
            <a:spAutoFit/>
          </a:bodyPr>
          <a:lstStyle/>
          <a:p>
            <a:pPr lvl="0">
              <a:lnSpc>
                <a:spcPct val="90000"/>
              </a:lnSpc>
              <a:spcBef>
                <a:spcPts val="1000"/>
              </a:spcBef>
            </a:pPr>
            <a:r>
              <a:rPr lang="vi-VN" sz="3600" b="1">
                <a:solidFill>
                  <a:srgbClr val="C2EDF2">
                    <a:lumMod val="25000"/>
                  </a:srgbClr>
                </a:solidFill>
                <a:latin typeface="Calibri" panose="020F0502020204030204" pitchFamily="34" charset="0"/>
                <a:cs typeface="Calibri" panose="020F0502020204030204" pitchFamily="34" charset="0"/>
                <a:sym typeface="Arial"/>
              </a:rPr>
              <a:t>Nói về đặc điểm của một người bạn mà em yêu mến.</a:t>
            </a:r>
            <a:endParaRPr kumimoji="0" lang="vi-VN" sz="3600" b="1" i="0" u="none" strike="noStrike" kern="1200" cap="none" spc="0" normalizeH="0" baseline="0" noProof="0" dirty="0" err="1">
              <a:ln>
                <a:noFill/>
              </a:ln>
              <a:solidFill>
                <a:srgbClr val="C2EDF2">
                  <a:lumMod val="25000"/>
                </a:srgbClr>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B692F14D-3C2E-4A0A-A792-27D686C7E4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9733" l="185" r="100000">
                        <a14:foregroundMark x1="5535" y1="18844" x2="96494" y2="16356"/>
                        <a14:foregroundMark x1="11808" y1="31378" x2="46494" y2="16356"/>
                        <a14:foregroundMark x1="93727" y1="29956" x2="52768" y2="267"/>
                        <a14:foregroundMark x1="31365" y1="31644" x2="52768" y2="36622"/>
                        <a14:foregroundMark x1="32103" y1="36356" x2="80443" y2="35467"/>
                        <a14:foregroundMark x1="66605" y1="31022" x2="78598" y2="27200"/>
                        <a14:foregroundMark x1="21587" y1="97422" x2="34871" y2="92978"/>
                        <a14:foregroundMark x1="64760" y1="92089" x2="71771" y2="99644"/>
                        <a14:backgroundMark x1="62546" y1="59378" x2="72878" y2="61867"/>
                      </a14:backgroundRemoval>
                    </a14:imgEffect>
                  </a14:imgLayer>
                </a14:imgProps>
              </a:ext>
            </a:extLst>
          </a:blip>
          <a:stretch>
            <a:fillRect/>
          </a:stretch>
        </p:blipFill>
        <p:spPr>
          <a:xfrm>
            <a:off x="2933700" y="2570615"/>
            <a:ext cx="1889808" cy="3922572"/>
          </a:xfrm>
          <a:prstGeom prst="rect">
            <a:avLst/>
          </a:prstGeom>
        </p:spPr>
      </p:pic>
      <p:pic>
        <p:nvPicPr>
          <p:cNvPr id="9" name="Picture 8">
            <a:extLst>
              <a:ext uri="{FF2B5EF4-FFF2-40B4-BE49-F238E27FC236}">
                <a16:creationId xmlns:a16="http://schemas.microsoft.com/office/drawing/2014/main" id="{936BCAD0-BB20-480F-8F51-7EC80BEFA2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9347">
                        <a14:backgroundMark x1="47308" y1="58844" x2="54976" y2="59911"/>
                      </a14:backgroundRemoval>
                    </a14:imgEffect>
                  </a14:imgLayer>
                </a14:imgProps>
              </a:ext>
            </a:extLst>
          </a:blip>
          <a:stretch>
            <a:fillRect/>
          </a:stretch>
        </p:blipFill>
        <p:spPr>
          <a:xfrm>
            <a:off x="6299811" y="2570615"/>
            <a:ext cx="2137366" cy="3922572"/>
          </a:xfrm>
          <a:prstGeom prst="rect">
            <a:avLst/>
          </a:prstGeom>
        </p:spPr>
      </p:pic>
    </p:spTree>
    <p:extLst>
      <p:ext uri="{BB962C8B-B14F-4D97-AF65-F5344CB8AC3E}">
        <p14:creationId xmlns:p14="http://schemas.microsoft.com/office/powerpoint/2010/main" val="17806228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 presetClass="entr" presetSubtype="4" fill="hold" nodeType="afterEffect" p14:presetBounceEnd="4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0000">
                                          <p:cBhvr additive="base">
                                            <p:cTn id="15"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2" presetClass="entr" presetSubtype="4" fill="hold" nodeType="withEffect" p14:presetBounceEnd="4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40000">
                                          <p:cBhvr additive="base">
                                            <p:cTn id="19"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Trò-chơi-chíu.wav"/>
                                            </p:tgtEl>
                                          </p:cMediaNode>
                                        </p:audio>
                                      </p:sub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Trò-chơi-chíu.wav"/>
                                            </p:tgtEl>
                                          </p:cMediaNode>
                                        </p:audio>
                                      </p:subTnLst>
                                    </p:cTn>
                                  </p:par>
                                  <p:par>
                                    <p:cTn id="21" presetID="32" presetClass="emph" presetSubtype="0" repeatCount="3000" fill="hold" nodeType="withEffect">
                                      <p:stCondLst>
                                        <p:cond delay="25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3000" fill="hold" nodeType="withEffect">
                                      <p:stCondLst>
                                        <p:cond delay="250"/>
                                      </p:stCondLst>
                                      <p:childTnLst>
                                        <p:animRot by="120000">
                                          <p:cBhvr>
                                            <p:cTn id="28" dur="100" fill="hold">
                                              <p:stCondLst>
                                                <p:cond delay="0"/>
                                              </p:stCondLst>
                                            </p:cTn>
                                            <p:tgtEl>
                                              <p:spTgt spid="9"/>
                                            </p:tgtEl>
                                            <p:attrNameLst>
                                              <p:attrName>r</p:attrName>
                                            </p:attrNameLst>
                                          </p:cBhvr>
                                        </p:animRot>
                                        <p:animRot by="-240000">
                                          <p:cBhvr>
                                            <p:cTn id="29" dur="200" fill="hold">
                                              <p:stCondLst>
                                                <p:cond delay="200"/>
                                              </p:stCondLst>
                                            </p:cTn>
                                            <p:tgtEl>
                                              <p:spTgt spid="9"/>
                                            </p:tgtEl>
                                            <p:attrNameLst>
                                              <p:attrName>r</p:attrName>
                                            </p:attrNameLst>
                                          </p:cBhvr>
                                        </p:animRot>
                                        <p:animRot by="240000">
                                          <p:cBhvr>
                                            <p:cTn id="30" dur="200" fill="hold">
                                              <p:stCondLst>
                                                <p:cond delay="400"/>
                                              </p:stCondLst>
                                            </p:cTn>
                                            <p:tgtEl>
                                              <p:spTgt spid="9"/>
                                            </p:tgtEl>
                                            <p:attrNameLst>
                                              <p:attrName>r</p:attrName>
                                            </p:attrNameLst>
                                          </p:cBhvr>
                                        </p:animRot>
                                        <p:animRot by="-240000">
                                          <p:cBhvr>
                                            <p:cTn id="31" dur="200" fill="hold">
                                              <p:stCondLst>
                                                <p:cond delay="600"/>
                                              </p:stCondLst>
                                            </p:cTn>
                                            <p:tgtEl>
                                              <p:spTgt spid="9"/>
                                            </p:tgtEl>
                                            <p:attrNameLst>
                                              <p:attrName>r</p:attrName>
                                            </p:attrNameLst>
                                          </p:cBhvr>
                                        </p:animRot>
                                        <p:animRot by="120000">
                                          <p:cBhvr>
                                            <p:cTn id="3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05292" cy="3066037"/>
            <a:chOff x="3729484" y="1792712"/>
            <a:chExt cx="5990545"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596099" cy="2595936"/>
            </a:xfrm>
            <a:prstGeom prst="rect">
              <a:avLst/>
            </a:prstGeom>
            <a:noFill/>
          </p:spPr>
          <p:txBody>
            <a:bodyPr wrap="square" rtlCol="0">
              <a:spAutoFit/>
            </a:bodyPr>
            <a:lstStyle/>
            <a:p>
              <a:pPr algn="ctr"/>
              <a:r>
                <a:rPr lang="vi-VN" sz="4400">
                  <a:solidFill>
                    <a:schemeClr val="accent2">
                      <a:lumMod val="50000"/>
                    </a:schemeClr>
                  </a:solidFill>
                  <a:latin typeface="Calibri" panose="020F0502020204030204" pitchFamily="34" charset="0"/>
                  <a:cs typeface="Calibri" panose="020F0502020204030204" pitchFamily="34" charset="0"/>
                </a:rPr>
                <a:t>Uyên yêu mến và tự hào về quê hương mình. Em mạnh dạn, tự tin giới thiệu về quê hương với cô giáo và những người bạn mới bằng giọng ngọt ngào, truyền cảm.</a:t>
              </a:r>
              <a:endParaRPr lang="en-US" sz="4400" dirty="0">
                <a:solidFill>
                  <a:schemeClr val="accent2">
                    <a:lumMod val="50000"/>
                  </a:schemeClr>
                </a:solidFill>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8" y="560819"/>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79AF5CC-2946-4332-B589-90279C888893}"/>
              </a:ext>
            </a:extLst>
          </p:cNvPr>
          <p:cNvSpPr txBox="1"/>
          <p:nvPr/>
        </p:nvSpPr>
        <p:spPr>
          <a:xfrm>
            <a:off x="971663" y="991443"/>
            <a:ext cx="10248672" cy="783193"/>
          </a:xfrm>
          <a:custGeom>
            <a:avLst/>
            <a:gdLst>
              <a:gd name="connsiteX0" fmla="*/ 0 w 10248672"/>
              <a:gd name="connsiteY0" fmla="*/ 130535 h 783193"/>
              <a:gd name="connsiteX1" fmla="*/ 130535 w 10248672"/>
              <a:gd name="connsiteY1" fmla="*/ 0 h 783193"/>
              <a:gd name="connsiteX2" fmla="*/ 996127 w 10248672"/>
              <a:gd name="connsiteY2" fmla="*/ 0 h 783193"/>
              <a:gd name="connsiteX3" fmla="*/ 1861719 w 10248672"/>
              <a:gd name="connsiteY3" fmla="*/ 0 h 783193"/>
              <a:gd name="connsiteX4" fmla="*/ 2427683 w 10248672"/>
              <a:gd name="connsiteY4" fmla="*/ 0 h 783193"/>
              <a:gd name="connsiteX5" fmla="*/ 3193400 w 10248672"/>
              <a:gd name="connsiteY5" fmla="*/ 0 h 783193"/>
              <a:gd name="connsiteX6" fmla="*/ 3959116 w 10248672"/>
              <a:gd name="connsiteY6" fmla="*/ 0 h 783193"/>
              <a:gd name="connsiteX7" fmla="*/ 4824708 w 10248672"/>
              <a:gd name="connsiteY7" fmla="*/ 0 h 783193"/>
              <a:gd name="connsiteX8" fmla="*/ 5490548 w 10248672"/>
              <a:gd name="connsiteY8" fmla="*/ 0 h 783193"/>
              <a:gd name="connsiteX9" fmla="*/ 6256264 w 10248672"/>
              <a:gd name="connsiteY9" fmla="*/ 0 h 783193"/>
              <a:gd name="connsiteX10" fmla="*/ 6822228 w 10248672"/>
              <a:gd name="connsiteY10" fmla="*/ 0 h 783193"/>
              <a:gd name="connsiteX11" fmla="*/ 7288316 w 10248672"/>
              <a:gd name="connsiteY11" fmla="*/ 0 h 783193"/>
              <a:gd name="connsiteX12" fmla="*/ 7954157 w 10248672"/>
              <a:gd name="connsiteY12" fmla="*/ 0 h 783193"/>
              <a:gd name="connsiteX13" fmla="*/ 8520121 w 10248672"/>
              <a:gd name="connsiteY13" fmla="*/ 0 h 783193"/>
              <a:gd name="connsiteX14" fmla="*/ 9086085 w 10248672"/>
              <a:gd name="connsiteY14" fmla="*/ 0 h 783193"/>
              <a:gd name="connsiteX15" fmla="*/ 9452297 w 10248672"/>
              <a:gd name="connsiteY15" fmla="*/ 0 h 783193"/>
              <a:gd name="connsiteX16" fmla="*/ 10118137 w 10248672"/>
              <a:gd name="connsiteY16" fmla="*/ 0 h 783193"/>
              <a:gd name="connsiteX17" fmla="*/ 10248672 w 10248672"/>
              <a:gd name="connsiteY17" fmla="*/ 130535 h 783193"/>
              <a:gd name="connsiteX18" fmla="*/ 10248672 w 10248672"/>
              <a:gd name="connsiteY18" fmla="*/ 652658 h 783193"/>
              <a:gd name="connsiteX19" fmla="*/ 10118137 w 10248672"/>
              <a:gd name="connsiteY19" fmla="*/ 783193 h 783193"/>
              <a:gd name="connsiteX20" fmla="*/ 9652049 w 10248672"/>
              <a:gd name="connsiteY20" fmla="*/ 783193 h 783193"/>
              <a:gd name="connsiteX21" fmla="*/ 8786457 w 10248672"/>
              <a:gd name="connsiteY21" fmla="*/ 783193 h 783193"/>
              <a:gd name="connsiteX22" fmla="*/ 7920865 w 10248672"/>
              <a:gd name="connsiteY22" fmla="*/ 783193 h 783193"/>
              <a:gd name="connsiteX23" fmla="*/ 7354900 w 10248672"/>
              <a:gd name="connsiteY23" fmla="*/ 783193 h 783193"/>
              <a:gd name="connsiteX24" fmla="*/ 6489308 w 10248672"/>
              <a:gd name="connsiteY24" fmla="*/ 783193 h 783193"/>
              <a:gd name="connsiteX25" fmla="*/ 6123096 w 10248672"/>
              <a:gd name="connsiteY25" fmla="*/ 783193 h 783193"/>
              <a:gd name="connsiteX26" fmla="*/ 5357380 w 10248672"/>
              <a:gd name="connsiteY26" fmla="*/ 783193 h 783193"/>
              <a:gd name="connsiteX27" fmla="*/ 4591664 w 10248672"/>
              <a:gd name="connsiteY27" fmla="*/ 783193 h 783193"/>
              <a:gd name="connsiteX28" fmla="*/ 3825948 w 10248672"/>
              <a:gd name="connsiteY28" fmla="*/ 783193 h 783193"/>
              <a:gd name="connsiteX29" fmla="*/ 3359860 w 10248672"/>
              <a:gd name="connsiteY29" fmla="*/ 783193 h 783193"/>
              <a:gd name="connsiteX30" fmla="*/ 2893772 w 10248672"/>
              <a:gd name="connsiteY30" fmla="*/ 783193 h 783193"/>
              <a:gd name="connsiteX31" fmla="*/ 2327807 w 10248672"/>
              <a:gd name="connsiteY31" fmla="*/ 783193 h 783193"/>
              <a:gd name="connsiteX32" fmla="*/ 1861719 w 10248672"/>
              <a:gd name="connsiteY32" fmla="*/ 783193 h 783193"/>
              <a:gd name="connsiteX33" fmla="*/ 1495507 w 10248672"/>
              <a:gd name="connsiteY33" fmla="*/ 783193 h 783193"/>
              <a:gd name="connsiteX34" fmla="*/ 929543 w 10248672"/>
              <a:gd name="connsiteY34" fmla="*/ 783193 h 783193"/>
              <a:gd name="connsiteX35" fmla="*/ 130535 w 10248672"/>
              <a:gd name="connsiteY35" fmla="*/ 783193 h 783193"/>
              <a:gd name="connsiteX36" fmla="*/ 0 w 10248672"/>
              <a:gd name="connsiteY36" fmla="*/ 652658 h 783193"/>
              <a:gd name="connsiteX37" fmla="*/ 0 w 10248672"/>
              <a:gd name="connsiteY37"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48672" h="783193" fill="none" extrusionOk="0">
                <a:moveTo>
                  <a:pt x="0" y="130535"/>
                </a:moveTo>
                <a:cubicBezTo>
                  <a:pt x="-920" y="56162"/>
                  <a:pt x="52117" y="7432"/>
                  <a:pt x="130535" y="0"/>
                </a:cubicBezTo>
                <a:cubicBezTo>
                  <a:pt x="364592" y="-19858"/>
                  <a:pt x="729253" y="5441"/>
                  <a:pt x="996127" y="0"/>
                </a:cubicBezTo>
                <a:cubicBezTo>
                  <a:pt x="1263001" y="-5441"/>
                  <a:pt x="1430782" y="-20598"/>
                  <a:pt x="1861719" y="0"/>
                </a:cubicBezTo>
                <a:cubicBezTo>
                  <a:pt x="2292656" y="20598"/>
                  <a:pt x="2233352" y="12509"/>
                  <a:pt x="2427683" y="0"/>
                </a:cubicBezTo>
                <a:cubicBezTo>
                  <a:pt x="2622014" y="-12509"/>
                  <a:pt x="3037317" y="34298"/>
                  <a:pt x="3193400" y="0"/>
                </a:cubicBezTo>
                <a:cubicBezTo>
                  <a:pt x="3349483" y="-34298"/>
                  <a:pt x="3728583" y="-13735"/>
                  <a:pt x="3959116" y="0"/>
                </a:cubicBezTo>
                <a:cubicBezTo>
                  <a:pt x="4189649" y="13735"/>
                  <a:pt x="4584546" y="-34239"/>
                  <a:pt x="4824708" y="0"/>
                </a:cubicBezTo>
                <a:cubicBezTo>
                  <a:pt x="5064870" y="34239"/>
                  <a:pt x="5225812" y="-4002"/>
                  <a:pt x="5490548" y="0"/>
                </a:cubicBezTo>
                <a:cubicBezTo>
                  <a:pt x="5755284" y="4002"/>
                  <a:pt x="6010290" y="781"/>
                  <a:pt x="6256264" y="0"/>
                </a:cubicBezTo>
                <a:cubicBezTo>
                  <a:pt x="6502238" y="-781"/>
                  <a:pt x="6625280" y="15387"/>
                  <a:pt x="6822228" y="0"/>
                </a:cubicBezTo>
                <a:cubicBezTo>
                  <a:pt x="7019176" y="-15387"/>
                  <a:pt x="7069774" y="-9858"/>
                  <a:pt x="7288316" y="0"/>
                </a:cubicBezTo>
                <a:cubicBezTo>
                  <a:pt x="7506858" y="9858"/>
                  <a:pt x="7783031" y="1412"/>
                  <a:pt x="7954157" y="0"/>
                </a:cubicBezTo>
                <a:cubicBezTo>
                  <a:pt x="8125283" y="-1412"/>
                  <a:pt x="8391296" y="-25357"/>
                  <a:pt x="8520121" y="0"/>
                </a:cubicBezTo>
                <a:cubicBezTo>
                  <a:pt x="8648946" y="25357"/>
                  <a:pt x="8938529" y="5831"/>
                  <a:pt x="9086085" y="0"/>
                </a:cubicBezTo>
                <a:cubicBezTo>
                  <a:pt x="9233641" y="-5831"/>
                  <a:pt x="9301046" y="-10811"/>
                  <a:pt x="9452297" y="0"/>
                </a:cubicBezTo>
                <a:cubicBezTo>
                  <a:pt x="9603548" y="10811"/>
                  <a:pt x="9958504" y="20807"/>
                  <a:pt x="10118137" y="0"/>
                </a:cubicBezTo>
                <a:cubicBezTo>
                  <a:pt x="10191563" y="-5556"/>
                  <a:pt x="10248708" y="47607"/>
                  <a:pt x="10248672" y="130535"/>
                </a:cubicBezTo>
                <a:cubicBezTo>
                  <a:pt x="10243250" y="283730"/>
                  <a:pt x="10248275" y="484021"/>
                  <a:pt x="10248672" y="652658"/>
                </a:cubicBezTo>
                <a:cubicBezTo>
                  <a:pt x="10253406" y="723032"/>
                  <a:pt x="10187709" y="784457"/>
                  <a:pt x="10118137" y="783193"/>
                </a:cubicBezTo>
                <a:cubicBezTo>
                  <a:pt x="9963213" y="770088"/>
                  <a:pt x="9768842" y="766885"/>
                  <a:pt x="9652049" y="783193"/>
                </a:cubicBezTo>
                <a:cubicBezTo>
                  <a:pt x="9535256" y="799501"/>
                  <a:pt x="9101031" y="748218"/>
                  <a:pt x="8786457" y="783193"/>
                </a:cubicBezTo>
                <a:cubicBezTo>
                  <a:pt x="8471883" y="818168"/>
                  <a:pt x="8251187" y="787994"/>
                  <a:pt x="7920865" y="783193"/>
                </a:cubicBezTo>
                <a:cubicBezTo>
                  <a:pt x="7590543" y="778392"/>
                  <a:pt x="7629800" y="792101"/>
                  <a:pt x="7354900" y="783193"/>
                </a:cubicBezTo>
                <a:cubicBezTo>
                  <a:pt x="7080001" y="774285"/>
                  <a:pt x="6772100" y="823680"/>
                  <a:pt x="6489308" y="783193"/>
                </a:cubicBezTo>
                <a:cubicBezTo>
                  <a:pt x="6206516" y="742706"/>
                  <a:pt x="6201940" y="782974"/>
                  <a:pt x="6123096" y="783193"/>
                </a:cubicBezTo>
                <a:cubicBezTo>
                  <a:pt x="6044252" y="783412"/>
                  <a:pt x="5685071" y="812727"/>
                  <a:pt x="5357380" y="783193"/>
                </a:cubicBezTo>
                <a:cubicBezTo>
                  <a:pt x="5029689" y="753659"/>
                  <a:pt x="4846506" y="788155"/>
                  <a:pt x="4591664" y="783193"/>
                </a:cubicBezTo>
                <a:cubicBezTo>
                  <a:pt x="4336822" y="778231"/>
                  <a:pt x="4163261" y="784435"/>
                  <a:pt x="3825948" y="783193"/>
                </a:cubicBezTo>
                <a:cubicBezTo>
                  <a:pt x="3488635" y="781951"/>
                  <a:pt x="3575253" y="798432"/>
                  <a:pt x="3359860" y="783193"/>
                </a:cubicBezTo>
                <a:cubicBezTo>
                  <a:pt x="3144467" y="767954"/>
                  <a:pt x="3091345" y="792775"/>
                  <a:pt x="2893772" y="783193"/>
                </a:cubicBezTo>
                <a:cubicBezTo>
                  <a:pt x="2696199" y="773611"/>
                  <a:pt x="2492923" y="782993"/>
                  <a:pt x="2327807" y="783193"/>
                </a:cubicBezTo>
                <a:cubicBezTo>
                  <a:pt x="2162692" y="783393"/>
                  <a:pt x="2088912" y="768671"/>
                  <a:pt x="1861719" y="783193"/>
                </a:cubicBezTo>
                <a:cubicBezTo>
                  <a:pt x="1634526" y="797715"/>
                  <a:pt x="1653211" y="790945"/>
                  <a:pt x="1495507" y="783193"/>
                </a:cubicBezTo>
                <a:cubicBezTo>
                  <a:pt x="1337803" y="775441"/>
                  <a:pt x="1064749" y="811323"/>
                  <a:pt x="929543" y="783193"/>
                </a:cubicBezTo>
                <a:cubicBezTo>
                  <a:pt x="794337" y="755063"/>
                  <a:pt x="498624" y="798263"/>
                  <a:pt x="130535" y="783193"/>
                </a:cubicBezTo>
                <a:cubicBezTo>
                  <a:pt x="57950" y="795842"/>
                  <a:pt x="-1042" y="717460"/>
                  <a:pt x="0" y="652658"/>
                </a:cubicBezTo>
                <a:cubicBezTo>
                  <a:pt x="23110" y="500652"/>
                  <a:pt x="16732" y="277157"/>
                  <a:pt x="0" y="130535"/>
                </a:cubicBezTo>
                <a:close/>
              </a:path>
              <a:path w="10248672" h="783193" stroke="0" extrusionOk="0">
                <a:moveTo>
                  <a:pt x="0" y="130535"/>
                </a:moveTo>
                <a:cubicBezTo>
                  <a:pt x="-8335" y="71200"/>
                  <a:pt x="64805" y="-6855"/>
                  <a:pt x="130535" y="0"/>
                </a:cubicBezTo>
                <a:cubicBezTo>
                  <a:pt x="246804" y="-19809"/>
                  <a:pt x="409919" y="-6497"/>
                  <a:pt x="596623" y="0"/>
                </a:cubicBezTo>
                <a:cubicBezTo>
                  <a:pt x="783327" y="6497"/>
                  <a:pt x="1006204" y="-6848"/>
                  <a:pt x="1162587" y="0"/>
                </a:cubicBezTo>
                <a:cubicBezTo>
                  <a:pt x="1318970" y="6848"/>
                  <a:pt x="1668595" y="-33097"/>
                  <a:pt x="2028179" y="0"/>
                </a:cubicBezTo>
                <a:cubicBezTo>
                  <a:pt x="2387763" y="33097"/>
                  <a:pt x="2355626" y="22290"/>
                  <a:pt x="2494267" y="0"/>
                </a:cubicBezTo>
                <a:cubicBezTo>
                  <a:pt x="2632908" y="-22290"/>
                  <a:pt x="3100859" y="28450"/>
                  <a:pt x="3259984" y="0"/>
                </a:cubicBezTo>
                <a:cubicBezTo>
                  <a:pt x="3419109" y="-28450"/>
                  <a:pt x="3625843" y="21766"/>
                  <a:pt x="3726072" y="0"/>
                </a:cubicBezTo>
                <a:cubicBezTo>
                  <a:pt x="3826301" y="-21766"/>
                  <a:pt x="4204986" y="17267"/>
                  <a:pt x="4391912" y="0"/>
                </a:cubicBezTo>
                <a:cubicBezTo>
                  <a:pt x="4578838" y="-17267"/>
                  <a:pt x="5066404" y="12468"/>
                  <a:pt x="5257504" y="0"/>
                </a:cubicBezTo>
                <a:cubicBezTo>
                  <a:pt x="5448604" y="-12468"/>
                  <a:pt x="5827247" y="34553"/>
                  <a:pt x="6123096" y="0"/>
                </a:cubicBezTo>
                <a:cubicBezTo>
                  <a:pt x="6418945" y="-34553"/>
                  <a:pt x="6541486" y="8661"/>
                  <a:pt x="6689060" y="0"/>
                </a:cubicBezTo>
                <a:cubicBezTo>
                  <a:pt x="6836634" y="-8661"/>
                  <a:pt x="7019517" y="2890"/>
                  <a:pt x="7255024" y="0"/>
                </a:cubicBezTo>
                <a:cubicBezTo>
                  <a:pt x="7490531" y="-2890"/>
                  <a:pt x="7718089" y="19161"/>
                  <a:pt x="8120617" y="0"/>
                </a:cubicBezTo>
                <a:cubicBezTo>
                  <a:pt x="8523145" y="-19161"/>
                  <a:pt x="8635970" y="-23958"/>
                  <a:pt x="8986209" y="0"/>
                </a:cubicBezTo>
                <a:cubicBezTo>
                  <a:pt x="9336448" y="23958"/>
                  <a:pt x="9875662" y="-28904"/>
                  <a:pt x="10118137" y="0"/>
                </a:cubicBezTo>
                <a:cubicBezTo>
                  <a:pt x="10191674" y="4553"/>
                  <a:pt x="10252421" y="60512"/>
                  <a:pt x="10248672" y="130535"/>
                </a:cubicBezTo>
                <a:cubicBezTo>
                  <a:pt x="10273622" y="280268"/>
                  <a:pt x="10232917" y="464199"/>
                  <a:pt x="10248672" y="652658"/>
                </a:cubicBezTo>
                <a:cubicBezTo>
                  <a:pt x="10253591" y="730239"/>
                  <a:pt x="10195322" y="776430"/>
                  <a:pt x="10118137" y="783193"/>
                </a:cubicBezTo>
                <a:cubicBezTo>
                  <a:pt x="9894838" y="762186"/>
                  <a:pt x="9784465" y="803171"/>
                  <a:pt x="9652049" y="783193"/>
                </a:cubicBezTo>
                <a:cubicBezTo>
                  <a:pt x="9519633" y="763215"/>
                  <a:pt x="9359627" y="799135"/>
                  <a:pt x="9285837" y="783193"/>
                </a:cubicBezTo>
                <a:cubicBezTo>
                  <a:pt x="9212047" y="767251"/>
                  <a:pt x="8792160" y="800852"/>
                  <a:pt x="8619997" y="783193"/>
                </a:cubicBezTo>
                <a:cubicBezTo>
                  <a:pt x="8447834" y="765534"/>
                  <a:pt x="8226466" y="808782"/>
                  <a:pt x="7854281" y="783193"/>
                </a:cubicBezTo>
                <a:cubicBezTo>
                  <a:pt x="7482096" y="757604"/>
                  <a:pt x="7613699" y="767779"/>
                  <a:pt x="7388192" y="783193"/>
                </a:cubicBezTo>
                <a:cubicBezTo>
                  <a:pt x="7162685" y="798607"/>
                  <a:pt x="7042230" y="792431"/>
                  <a:pt x="6822228" y="783193"/>
                </a:cubicBezTo>
                <a:cubicBezTo>
                  <a:pt x="6602226" y="773955"/>
                  <a:pt x="6546660" y="776907"/>
                  <a:pt x="6456016" y="783193"/>
                </a:cubicBezTo>
                <a:cubicBezTo>
                  <a:pt x="6365372" y="789479"/>
                  <a:pt x="5884822" y="823929"/>
                  <a:pt x="5590424" y="783193"/>
                </a:cubicBezTo>
                <a:cubicBezTo>
                  <a:pt x="5296026" y="742457"/>
                  <a:pt x="5309334" y="785175"/>
                  <a:pt x="5224212" y="783193"/>
                </a:cubicBezTo>
                <a:cubicBezTo>
                  <a:pt x="5139090" y="781211"/>
                  <a:pt x="4723124" y="776222"/>
                  <a:pt x="4558372" y="783193"/>
                </a:cubicBezTo>
                <a:cubicBezTo>
                  <a:pt x="4393620" y="790164"/>
                  <a:pt x="4135649" y="794947"/>
                  <a:pt x="3892532" y="783193"/>
                </a:cubicBezTo>
                <a:cubicBezTo>
                  <a:pt x="3649415" y="771439"/>
                  <a:pt x="3592311" y="789581"/>
                  <a:pt x="3326568" y="783193"/>
                </a:cubicBezTo>
                <a:cubicBezTo>
                  <a:pt x="3060825" y="776805"/>
                  <a:pt x="2797942" y="792516"/>
                  <a:pt x="2560851" y="783193"/>
                </a:cubicBezTo>
                <a:cubicBezTo>
                  <a:pt x="2323760" y="773870"/>
                  <a:pt x="2321805" y="775760"/>
                  <a:pt x="2194639" y="783193"/>
                </a:cubicBezTo>
                <a:cubicBezTo>
                  <a:pt x="2067473" y="790626"/>
                  <a:pt x="1619820" y="758483"/>
                  <a:pt x="1329047" y="783193"/>
                </a:cubicBezTo>
                <a:cubicBezTo>
                  <a:pt x="1038274" y="807903"/>
                  <a:pt x="450623" y="751805"/>
                  <a:pt x="130535" y="783193"/>
                </a:cubicBezTo>
                <a:cubicBezTo>
                  <a:pt x="73318" y="778645"/>
                  <a:pt x="-15612" y="721360"/>
                  <a:pt x="0" y="652658"/>
                </a:cubicBezTo>
                <a:cubicBezTo>
                  <a:pt x="10385" y="442936"/>
                  <a:pt x="-3863" y="382797"/>
                  <a:pt x="0" y="130535"/>
                </a:cubicBezTo>
                <a:close/>
              </a:path>
            </a:pathLst>
          </a:custGeom>
          <a:ln>
            <a:solidFill>
              <a:srgbClr val="009E47"/>
            </a:solidFill>
            <a:extLst>
              <a:ext uri="{C807C97D-BFC1-408E-A445-0C87EB9F89A2}">
                <ask:lineSketchStyleProps xmlns:ask="http://schemas.microsoft.com/office/drawing/2018/sketchyshapes" xmlns="" sd="3246889716">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a:solidFill>
                  <a:srgbClr val="FF0066"/>
                </a:solidFill>
              </a:rPr>
              <a:t> Em sẽ đọc bài đọc với giọng đọc như thế nào?</a:t>
            </a:r>
            <a:endParaRPr lang="en-US" sz="4000" dirty="0">
              <a:solidFill>
                <a:srgbClr val="FF0066"/>
              </a:solidFill>
            </a:endParaRPr>
          </a:p>
        </p:txBody>
      </p:sp>
      <p:pic>
        <p:nvPicPr>
          <p:cNvPr id="17" name="Graphic 8">
            <a:extLst>
              <a:ext uri="{FF2B5EF4-FFF2-40B4-BE49-F238E27FC236}">
                <a16:creationId xmlns:a16="http://schemas.microsoft.com/office/drawing/2014/main" id="{8C17D476-8078-4103-B872-B9F080C8551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461414" y="3889008"/>
            <a:ext cx="2355185" cy="3057441"/>
          </a:xfrm>
          <a:prstGeom prst="rect">
            <a:avLst/>
          </a:prstGeom>
          <a:effectLst>
            <a:outerShdw blurRad="50800" dist="38100" dir="16200000" rotWithShape="0">
              <a:prstClr val="black">
                <a:alpha val="40000"/>
              </a:prstClr>
            </a:outerShdw>
          </a:effectLst>
        </p:spPr>
      </p:pic>
      <p:grpSp>
        <p:nvGrpSpPr>
          <p:cNvPr id="18" name="Group 17">
            <a:extLst>
              <a:ext uri="{FF2B5EF4-FFF2-40B4-BE49-F238E27FC236}">
                <a16:creationId xmlns:a16="http://schemas.microsoft.com/office/drawing/2014/main" id="{DFE6203C-5B43-432B-A556-105242AB076A}"/>
              </a:ext>
            </a:extLst>
          </p:cNvPr>
          <p:cNvGrpSpPr/>
          <p:nvPr/>
        </p:nvGrpSpPr>
        <p:grpSpPr>
          <a:xfrm rot="20046904">
            <a:off x="383036" y="3082866"/>
            <a:ext cx="3329781" cy="2520000"/>
            <a:chOff x="0" y="0"/>
            <a:chExt cx="3329781" cy="2520000"/>
          </a:xfrm>
        </p:grpSpPr>
        <p:pic>
          <p:nvPicPr>
            <p:cNvPr id="19" name="Picture 18" descr="A picture containing kitchenware&#10;&#10;Description automatically generated">
              <a:extLst>
                <a:ext uri="{FF2B5EF4-FFF2-40B4-BE49-F238E27FC236}">
                  <a16:creationId xmlns:a16="http://schemas.microsoft.com/office/drawing/2014/main" id="{3D9201D4-4D03-49F9-80F5-58E17BAD8F4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580" t="6549" r="68924" b="71884"/>
            <a:stretch/>
          </p:blipFill>
          <p:spPr>
            <a:xfrm>
              <a:off x="0" y="0"/>
              <a:ext cx="3329781" cy="2520000"/>
            </a:xfrm>
            <a:prstGeom prst="rect">
              <a:avLst/>
            </a:prstGeom>
          </p:spPr>
        </p:pic>
        <p:sp>
          <p:nvSpPr>
            <p:cNvPr id="20" name="TextBox 19">
              <a:extLst>
                <a:ext uri="{FF2B5EF4-FFF2-40B4-BE49-F238E27FC236}">
                  <a16:creationId xmlns:a16="http://schemas.microsoft.com/office/drawing/2014/main" id="{A2B17ACF-776B-4D9C-B9CE-CCC7296930F0}"/>
                </a:ext>
              </a:extLst>
            </p:cNvPr>
            <p:cNvSpPr txBox="1"/>
            <p:nvPr/>
          </p:nvSpPr>
          <p:spPr>
            <a:xfrm>
              <a:off x="416775" y="348407"/>
              <a:ext cx="249622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G</a:t>
              </a:r>
              <a:r>
                <a:rPr kumimoji="0" lang="vi-VN" sz="30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iọng người dẫn chuyện thong thả</a:t>
              </a:r>
              <a:endParaRPr kumimoji="0" lang="en-US" sz="30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413359BD-70D8-43E7-B574-7ACE698C01D3}"/>
              </a:ext>
            </a:extLst>
          </p:cNvPr>
          <p:cNvGrpSpPr/>
          <p:nvPr/>
        </p:nvGrpSpPr>
        <p:grpSpPr>
          <a:xfrm rot="20753449">
            <a:off x="2870211" y="1833353"/>
            <a:ext cx="3435353" cy="2520000"/>
            <a:chOff x="0" y="2555695"/>
            <a:chExt cx="3435353" cy="2520000"/>
          </a:xfrm>
        </p:grpSpPr>
        <p:pic>
          <p:nvPicPr>
            <p:cNvPr id="22" name="Picture 21" descr="A picture containing kitchenware&#10;&#10;Description automatically generated">
              <a:extLst>
                <a:ext uri="{FF2B5EF4-FFF2-40B4-BE49-F238E27FC236}">
                  <a16:creationId xmlns:a16="http://schemas.microsoft.com/office/drawing/2014/main" id="{02476CE8-8701-4904-986D-0FF756A87F85}"/>
                </a:ext>
              </a:extLst>
            </p:cNvPr>
            <p:cNvPicPr>
              <a:picLocks noChangeAspect="1"/>
            </p:cNvPicPr>
            <p:nvPr/>
          </p:nvPicPr>
          <p:blipFill rotWithShape="1">
            <a:blip r:embed="rId8">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6020" t="6549" r="34580" b="71884"/>
            <a:stretch/>
          </p:blipFill>
          <p:spPr>
            <a:xfrm>
              <a:off x="0" y="2555695"/>
              <a:ext cx="3435353" cy="2520000"/>
            </a:xfrm>
            <a:prstGeom prst="rect">
              <a:avLst/>
            </a:prstGeom>
          </p:spPr>
        </p:pic>
        <p:sp>
          <p:nvSpPr>
            <p:cNvPr id="23" name="TextBox 22">
              <a:extLst>
                <a:ext uri="{FF2B5EF4-FFF2-40B4-BE49-F238E27FC236}">
                  <a16:creationId xmlns:a16="http://schemas.microsoft.com/office/drawing/2014/main" id="{B2673520-A09E-4372-804B-4E82AB86F0F9}"/>
                </a:ext>
              </a:extLst>
            </p:cNvPr>
            <p:cNvSpPr txBox="1"/>
            <p:nvPr/>
          </p:nvSpPr>
          <p:spPr>
            <a:xfrm>
              <a:off x="239026" y="2950260"/>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35E98"/>
                  </a:solidFill>
                  <a:effectLst/>
                  <a:uLnTx/>
                  <a:uFillTx/>
                  <a:latin typeface="Calibri" panose="020F0502020204030204" pitchFamily="34" charset="0"/>
                  <a:ea typeface="+mn-ea"/>
                  <a:cs typeface="Calibri" panose="020F0502020204030204" pitchFamily="34" charset="0"/>
                </a:rPr>
                <a:t>Giọng cô giáo trìu mến, thân thiện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E28B3B47-9807-4349-8C2A-91FAC2BE7662}"/>
              </a:ext>
            </a:extLst>
          </p:cNvPr>
          <p:cNvGrpSpPr/>
          <p:nvPr/>
        </p:nvGrpSpPr>
        <p:grpSpPr>
          <a:xfrm rot="585623">
            <a:off x="5908796" y="1811292"/>
            <a:ext cx="3356800" cy="2520000"/>
            <a:chOff x="4674842" y="583735"/>
            <a:chExt cx="3356800" cy="2520000"/>
          </a:xfrm>
        </p:grpSpPr>
        <p:pic>
          <p:nvPicPr>
            <p:cNvPr id="25" name="Picture 24" descr="A picture containing kitchenware&#10;&#10;Description automatically generated">
              <a:extLst>
                <a:ext uri="{FF2B5EF4-FFF2-40B4-BE49-F238E27FC236}">
                  <a16:creationId xmlns:a16="http://schemas.microsoft.com/office/drawing/2014/main" id="{BA398498-DC76-4E9A-8B3C-4A5B3EA950A5}"/>
                </a:ext>
              </a:extLst>
            </p:cNvPr>
            <p:cNvPicPr>
              <a:picLocks noChangeAspect="1"/>
            </p:cNvPicPr>
            <p:nvPr/>
          </p:nvPicPr>
          <p:blipFill rotWithShape="1">
            <a:blip r:embed="rId9">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70324" t="6549" r="949" b="71884"/>
            <a:stretch/>
          </p:blipFill>
          <p:spPr>
            <a:xfrm>
              <a:off x="4674842" y="583735"/>
              <a:ext cx="3356800" cy="2520000"/>
            </a:xfrm>
            <a:prstGeom prst="rect">
              <a:avLst/>
            </a:prstGeom>
          </p:spPr>
        </p:pic>
        <p:sp>
          <p:nvSpPr>
            <p:cNvPr id="26" name="TextBox 25">
              <a:extLst>
                <a:ext uri="{FF2B5EF4-FFF2-40B4-BE49-F238E27FC236}">
                  <a16:creationId xmlns:a16="http://schemas.microsoft.com/office/drawing/2014/main" id="{60CCD6FE-939C-45BA-ABBE-EC03D97E4462}"/>
                </a:ext>
              </a:extLst>
            </p:cNvPr>
            <p:cNvSpPr txBox="1"/>
            <p:nvPr/>
          </p:nvSpPr>
          <p:spPr>
            <a:xfrm rot="265745">
              <a:off x="4949378" y="1088711"/>
              <a:ext cx="299794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G</a:t>
              </a:r>
              <a:r>
                <a:rPr kumimoji="0" lang="vi-VN" sz="3000" b="1"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iọng các bạn vui tươi, thể hiện sự quan tâm</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D8BC7813-A66E-44A9-AA2D-80700935C08C}"/>
              </a:ext>
            </a:extLst>
          </p:cNvPr>
          <p:cNvGrpSpPr/>
          <p:nvPr/>
        </p:nvGrpSpPr>
        <p:grpSpPr>
          <a:xfrm rot="2738823">
            <a:off x="8501780" y="3351334"/>
            <a:ext cx="3329781" cy="2520000"/>
            <a:chOff x="0" y="0"/>
            <a:chExt cx="3329781" cy="2520000"/>
          </a:xfrm>
        </p:grpSpPr>
        <p:pic>
          <p:nvPicPr>
            <p:cNvPr id="28" name="Picture 27" descr="A picture containing kitchenware&#10;&#10;Description automatically generated">
              <a:extLst>
                <a:ext uri="{FF2B5EF4-FFF2-40B4-BE49-F238E27FC236}">
                  <a16:creationId xmlns:a16="http://schemas.microsoft.com/office/drawing/2014/main" id="{6D6F1FB1-D906-4595-B378-6A661931711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580" t="6549" r="68924" b="71884"/>
            <a:stretch/>
          </p:blipFill>
          <p:spPr>
            <a:xfrm>
              <a:off x="0" y="0"/>
              <a:ext cx="3329781" cy="2520000"/>
            </a:xfrm>
            <a:prstGeom prst="rect">
              <a:avLst/>
            </a:prstGeom>
          </p:spPr>
        </p:pic>
        <p:sp>
          <p:nvSpPr>
            <p:cNvPr id="29" name="TextBox 28">
              <a:extLst>
                <a:ext uri="{FF2B5EF4-FFF2-40B4-BE49-F238E27FC236}">
                  <a16:creationId xmlns:a16="http://schemas.microsoft.com/office/drawing/2014/main" id="{CB19814E-0AC1-4F49-8C69-EEB4C7FC0E27}"/>
                </a:ext>
              </a:extLst>
            </p:cNvPr>
            <p:cNvSpPr txBox="1"/>
            <p:nvPr/>
          </p:nvSpPr>
          <p:spPr>
            <a:xfrm>
              <a:off x="416775" y="579239"/>
              <a:ext cx="24962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Giọng Uyên ngọt ngào</a:t>
              </a:r>
              <a:endParaRPr kumimoji="0" lang="en-US" sz="30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8632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2" name="Rectangle 11"/>
          <p:cNvSpPr/>
          <p:nvPr/>
        </p:nvSpPr>
        <p:spPr>
          <a:xfrm>
            <a:off x="616874" y="1025753"/>
            <a:ext cx="10958251" cy="6335068"/>
          </a:xfrm>
          <a:prstGeom prst="rect">
            <a:avLst/>
          </a:prstGeom>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2. Trường mới có nhiều bạn nên Uyên thêm bối rối. Vừa thấy Uyên, các bạn xúm lại hỏi:</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Quê bạn ở đâu?</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Mình ở Huế. Uyên rụt rè.</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Giọng em ngọt ngào đến lạ. Các bạn lần đầu nghe giọng Huế, mắt cứ tròn xoe.</a:t>
            </a:r>
            <a:endParaRPr kumimoji="0" lang="en-US"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3. Giờ Tiếng Việt, cô giáo bảo:</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Mời bạn Uyên tự giới thiệu nào!</a:t>
            </a:r>
            <a:endParaRPr kumimoji="0" lang="en-US"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Em lấy hết tự tin để giới thiệu về mình:</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Em chào cô và các bạn! Em là Tôn Nữ Nhã Uyên…</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Giọng Nhã Uyên hay quá! - Có tiếng thì thầm.</a:t>
            </a:r>
          </a:p>
          <a:p>
            <a:pPr marL="0" marR="0" lvl="0" indent="361950" algn="just" defTabSz="914400" rtl="0" eaLnBrk="1" fontAlgn="auto" latinLnBrk="0" hangingPunct="1">
              <a:lnSpc>
                <a:spcPct val="100000"/>
              </a:lnSpc>
              <a:spcBef>
                <a:spcPts val="0"/>
              </a:spcBef>
              <a:spcAft>
                <a:spcPts val="500"/>
              </a:spcAft>
              <a:buClrTx/>
              <a:buSzTx/>
              <a:buFontTx/>
              <a:buNone/>
              <a:tabLst/>
              <a:defRPr/>
            </a:pPr>
            <a:endPar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endParaRP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8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C2EDF2">
                  <a:lumMod val="10000"/>
                </a:srgbClr>
              </a:solidFill>
              <a:effectLst/>
              <a:uLnTx/>
              <a:uFillTx/>
              <a:latin typeface="Arial" panose="020B0604020202020204" pitchFamily="34" charset="0"/>
              <a:cs typeface="Arial" panose="020B0604020202020204" pitchFamily="34" charset="0"/>
            </a:endParaRPr>
          </a:p>
        </p:txBody>
      </p:sp>
      <p:sp>
        <p:nvSpPr>
          <p:cNvPr id="29" name="文本占位符 2">
            <a:extLst>
              <a:ext uri="{FF2B5EF4-FFF2-40B4-BE49-F238E27FC236}">
                <a16:creationId xmlns:a16="http://schemas.microsoft.com/office/drawing/2014/main" id="{26D9DA01-BF87-4A02-A134-3C5305867D2E}"/>
              </a:ext>
            </a:extLst>
          </p:cNvPr>
          <p:cNvSpPr>
            <a:spLocks noGrp="1"/>
          </p:cNvSpPr>
          <p:nvPr>
            <p:ph type="body" sz="quarter" idx="10"/>
          </p:nvPr>
        </p:nvSpPr>
        <p:spPr>
          <a:xfrm>
            <a:off x="3347547" y="434822"/>
            <a:ext cx="4477064" cy="590931"/>
          </a:xfrm>
        </p:spPr>
        <p:txBody>
          <a:bodyPr/>
          <a:lstStyle/>
          <a:p>
            <a:r>
              <a:rPr lang="en-US" altLang="zh-CN" sz="3600" b="1">
                <a:solidFill>
                  <a:srgbClr val="00B0F0"/>
                </a:solidFill>
                <a:latin typeface="Arial" panose="020B0604020202020204" pitchFamily="34" charset="0"/>
                <a:cs typeface="Arial" panose="020B0604020202020204" pitchFamily="34" charset="0"/>
              </a:rPr>
              <a:t>Gió sông </a:t>
            </a:r>
            <a:r>
              <a:rPr lang="en-US" altLang="zh-CN" sz="3600" b="1" dirty="0" err="1">
                <a:solidFill>
                  <a:srgbClr val="00B0F0"/>
                </a:solidFill>
                <a:latin typeface="Arial" panose="020B0604020202020204" pitchFamily="34" charset="0"/>
                <a:cs typeface="Arial" panose="020B0604020202020204" pitchFamily="34" charset="0"/>
              </a:rPr>
              <a:t>Hương</a:t>
            </a:r>
            <a:endParaRPr lang="zh-CN" altLang="en-US" sz="36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287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F395EF-3236-4479-9E33-D3E809B8A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0552"/>
            <a:ext cx="12192000" cy="5902609"/>
          </a:xfrm>
          <a:prstGeom prst="rect">
            <a:avLst/>
          </a:prstGeom>
        </p:spPr>
      </p:pic>
      <p:sp>
        <p:nvSpPr>
          <p:cNvPr id="17" name="PA-文本框 54">
            <a:extLst>
              <a:ext uri="{FF2B5EF4-FFF2-40B4-BE49-F238E27FC236}">
                <a16:creationId xmlns:a16="http://schemas.microsoft.com/office/drawing/2014/main" id="{67B60E85-0741-4633-BFC8-4D17B83DB1F7}"/>
              </a:ext>
            </a:extLst>
          </p:cNvPr>
          <p:cNvSpPr txBox="1"/>
          <p:nvPr>
            <p:custDataLst>
              <p:tags r:id="rId1"/>
            </p:custDataLst>
          </p:nvPr>
        </p:nvSpPr>
        <p:spPr>
          <a:xfrm>
            <a:off x="1859611" y="329649"/>
            <a:ext cx="7703489" cy="156966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lvl="0" algn="ctr">
              <a:defRPr/>
            </a:pPr>
            <a:r>
              <a:rPr lang="vi-VN" altLang="zh-CN" sz="4800" b="0" spc="-300">
                <a:solidFill>
                  <a:sysClr val="windowText" lastClr="000000"/>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Giới thiệu bản thân với một người bạn mới quen.</a:t>
            </a:r>
          </a:p>
        </p:txBody>
      </p:sp>
      <p:pic>
        <p:nvPicPr>
          <p:cNvPr id="6" name="图片 3">
            <a:extLst>
              <a:ext uri="{FF2B5EF4-FFF2-40B4-BE49-F238E27FC236}">
                <a16:creationId xmlns:a16="http://schemas.microsoft.com/office/drawing/2014/main" id="{7B97E2E1-0CEF-4D14-9902-89EE3FFC7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20" y="4495800"/>
            <a:ext cx="7542863" cy="2377361"/>
          </a:xfrm>
          <a:prstGeom prst="rect">
            <a:avLst/>
          </a:prstGeom>
        </p:spPr>
      </p:pic>
      <p:pic>
        <p:nvPicPr>
          <p:cNvPr id="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03" y="95250"/>
            <a:ext cx="1795883" cy="1795883"/>
          </a:xfrm>
          <a:prstGeom prst="rect">
            <a:avLst/>
          </a:prstGeom>
        </p:spPr>
      </p:pic>
    </p:spTree>
    <p:extLst>
      <p:ext uri="{BB962C8B-B14F-4D97-AF65-F5344CB8AC3E}">
        <p14:creationId xmlns:p14="http://schemas.microsoft.com/office/powerpoint/2010/main" val="6215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17"/>
                                        </p:tgtEl>
                                        <p:attrNameLst>
                                          <p:attrName>style.visibility</p:attrName>
                                        </p:attrNameLst>
                                      </p:cBhvr>
                                      <p:to>
                                        <p:strVal val="visible"/>
                                      </p:to>
                                    </p:set>
                                    <p:set>
                                      <p:cBhvr>
                                        <p:cTn id="12" dur="455" fill="hold">
                                          <p:stCondLst>
                                            <p:cond delay="0"/>
                                          </p:stCondLst>
                                        </p:cTn>
                                        <p:tgtEl>
                                          <p:spTgt spid="17"/>
                                        </p:tgtEl>
                                        <p:attrNameLst>
                                          <p:attrName>style.rotation</p:attrName>
                                        </p:attrNameLst>
                                      </p:cBhvr>
                                      <p:to>
                                        <p:strVal val="-45.0"/>
                                      </p:to>
                                    </p:set>
                                    <p:anim calcmode="lin" valueType="num">
                                      <p:cBhvr>
                                        <p:cTn id="13"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4E967CE2-DDDC-4BAE-AD86-C457511A6540}"/>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FC1E192-1C1E-452A-8CF3-C1EF995BEFAD}"/>
              </a:ext>
            </a:extLst>
          </p:cNvPr>
          <p:cNvGrpSpPr/>
          <p:nvPr/>
        </p:nvGrpSpPr>
        <p:grpSpPr>
          <a:xfrm>
            <a:off x="2292859" y="400756"/>
            <a:ext cx="7606282" cy="1107996"/>
            <a:chOff x="3608614" y="0"/>
            <a:chExt cx="7606282" cy="1107996"/>
          </a:xfrm>
        </p:grpSpPr>
        <p:sp>
          <p:nvSpPr>
            <p:cNvPr id="31" name="TextBox 24">
              <a:extLst>
                <a:ext uri="{FF2B5EF4-FFF2-40B4-BE49-F238E27FC236}">
                  <a16:creationId xmlns:a16="http://schemas.microsoft.com/office/drawing/2014/main" id="{EBB618EE-4471-4554-9D52-4E6A45B4CBE3}"/>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dirty="0">
                  <a:ln w="254000">
                    <a:solidFill>
                      <a:schemeClr val="bg1"/>
                    </a:solidFill>
                  </a:ln>
                  <a:latin typeface="UVN Banh Mi" pitchFamily="2" charset="0"/>
                </a:rPr>
                <a:t>DẶN DÒ</a:t>
              </a:r>
            </a:p>
          </p:txBody>
        </p:sp>
        <p:sp>
          <p:nvSpPr>
            <p:cNvPr id="32" name="TextBox 32">
              <a:extLst>
                <a:ext uri="{FF2B5EF4-FFF2-40B4-BE49-F238E27FC236}">
                  <a16:creationId xmlns:a16="http://schemas.microsoft.com/office/drawing/2014/main" id="{3EC12090-A053-4F04-9425-96E74CFACB6D}"/>
                </a:ext>
              </a:extLst>
            </p:cNvPr>
            <p:cNvSpPr txBox="1"/>
            <p:nvPr/>
          </p:nvSpPr>
          <p:spPr>
            <a:xfrm>
              <a:off x="3608614" y="0"/>
              <a:ext cx="760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Luyện đọc phân vai</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sp>
        <p:nvSpPr>
          <p:cNvPr id="33" name="TextBox 34">
            <a:extLst>
              <a:ext uri="{FF2B5EF4-FFF2-40B4-BE49-F238E27FC236}">
                <a16:creationId xmlns:a16="http://schemas.microsoft.com/office/drawing/2014/main" id="{5263CE37-E15A-455D-81C1-7B6BF570D199}"/>
              </a:ext>
            </a:extLst>
          </p:cNvPr>
          <p:cNvSpPr txBox="1"/>
          <p:nvPr/>
        </p:nvSpPr>
        <p:spPr>
          <a:xfrm>
            <a:off x="1819686" y="1800716"/>
            <a:ext cx="9350029" cy="9202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4000">
                <a:solidFill>
                  <a:srgbClr val="FF0000"/>
                </a:solidFill>
                <a:latin typeface="Calibri" panose="020F0502020204030204" pitchFamily="34" charset="0"/>
                <a:cs typeface="Calibri" panose="020F0502020204030204" pitchFamily="34" charset="0"/>
              </a:rPr>
              <a:t>N</a:t>
            </a:r>
            <a:r>
              <a:rPr lang="vi-VN" sz="4000">
                <a:solidFill>
                  <a:srgbClr val="FF0000"/>
                </a:solidFill>
                <a:latin typeface="Calibri" panose="020F0502020204030204" pitchFamily="34" charset="0"/>
                <a:cs typeface="Calibri" panose="020F0502020204030204" pitchFamily="34" charset="0"/>
              </a:rPr>
              <a:t>gười dẫn chuyện</a:t>
            </a:r>
            <a:endParaRPr lang="en-US" sz="4000" dirty="0">
              <a:solidFill>
                <a:srgbClr val="FF0000"/>
              </a:solidFill>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5570F0E0-1EBC-4A62-9831-A8AB8BBA7E83}"/>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35" name="TextBox 36">
            <a:extLst>
              <a:ext uri="{FF2B5EF4-FFF2-40B4-BE49-F238E27FC236}">
                <a16:creationId xmlns:a16="http://schemas.microsoft.com/office/drawing/2014/main" id="{8D61EC2F-D018-43D0-B0D7-5A3263F60081}"/>
              </a:ext>
            </a:extLst>
          </p:cNvPr>
          <p:cNvSpPr txBox="1"/>
          <p:nvPr/>
        </p:nvSpPr>
        <p:spPr>
          <a:xfrm>
            <a:off x="1819686" y="2781728"/>
            <a:ext cx="9350029" cy="9202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4000">
                <a:solidFill>
                  <a:srgbClr val="FF0000"/>
                </a:solidFill>
                <a:latin typeface="Calibri" panose="020F0502020204030204" pitchFamily="34" charset="0"/>
                <a:cs typeface="Calibri" panose="020F0502020204030204" pitchFamily="34" charset="0"/>
              </a:rPr>
              <a:t>Nhã Uyên</a:t>
            </a:r>
            <a:endParaRPr lang="en-US" sz="4000" dirty="0">
              <a:solidFill>
                <a:srgbClr val="FF0000"/>
              </a:solidFill>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7A90E885-6ABF-4BE6-B4EF-76989CC4B321}"/>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37" name="TextBox 38">
            <a:extLst>
              <a:ext uri="{FF2B5EF4-FFF2-40B4-BE49-F238E27FC236}">
                <a16:creationId xmlns:a16="http://schemas.microsoft.com/office/drawing/2014/main" id="{AE8094FE-E58C-4E41-9470-192F13A298A7}"/>
              </a:ext>
            </a:extLst>
          </p:cNvPr>
          <p:cNvSpPr txBox="1"/>
          <p:nvPr/>
        </p:nvSpPr>
        <p:spPr>
          <a:xfrm>
            <a:off x="1819686" y="3762740"/>
            <a:ext cx="9350029" cy="9202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4000">
                <a:solidFill>
                  <a:srgbClr val="FF0000"/>
                </a:solidFill>
                <a:latin typeface="Calibri" panose="020F0502020204030204" pitchFamily="34" charset="0"/>
                <a:cs typeface="Calibri" panose="020F0502020204030204" pitchFamily="34" charset="0"/>
              </a:rPr>
              <a:t>Cô giáo</a:t>
            </a:r>
            <a:endParaRPr lang="en-US" sz="4000" dirty="0">
              <a:solidFill>
                <a:srgbClr val="FF0000"/>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44CE06E2-5A0B-4E96-ACFD-5F6FBC8242BC}"/>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39" name="TextBox 40">
            <a:extLst>
              <a:ext uri="{FF2B5EF4-FFF2-40B4-BE49-F238E27FC236}">
                <a16:creationId xmlns:a16="http://schemas.microsoft.com/office/drawing/2014/main" id="{5AEEA366-7923-429A-8034-CFCB7CDB8146}"/>
              </a:ext>
            </a:extLst>
          </p:cNvPr>
          <p:cNvSpPr txBox="1"/>
          <p:nvPr/>
        </p:nvSpPr>
        <p:spPr>
          <a:xfrm>
            <a:off x="1819686" y="4743752"/>
            <a:ext cx="9350029" cy="9202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4000">
                <a:solidFill>
                  <a:srgbClr val="FF0000"/>
                </a:solidFill>
                <a:latin typeface="Calibri" panose="020F0502020204030204" pitchFamily="34" charset="0"/>
                <a:cs typeface="Calibri" panose="020F0502020204030204" pitchFamily="34" charset="0"/>
              </a:rPr>
              <a:t>Các bạn</a:t>
            </a:r>
            <a:endParaRPr lang="en-US" sz="4000" dirty="0">
              <a:solidFill>
                <a:srgbClr val="FF0000"/>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936E82F8-0237-4A41-9A88-31B5EB53D923}"/>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41" name="Graphic 42">
            <a:extLst>
              <a:ext uri="{FF2B5EF4-FFF2-40B4-BE49-F238E27FC236}">
                <a16:creationId xmlns:a16="http://schemas.microsoft.com/office/drawing/2014/main" id="{6D3D6172-65DA-464E-9E89-5F5291D09D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826798" y="1394063"/>
            <a:ext cx="4737630" cy="5063181"/>
          </a:xfrm>
          <a:prstGeom prst="rect">
            <a:avLst/>
          </a:prstGeom>
        </p:spPr>
      </p:pic>
    </p:spTree>
    <p:extLst>
      <p:ext uri="{BB962C8B-B14F-4D97-AF65-F5344CB8AC3E}">
        <p14:creationId xmlns:p14="http://schemas.microsoft.com/office/powerpoint/2010/main" val="29384075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32CA0B4-E75A-434B-9FC9-A9E139D24CC0}"/>
              </a:ext>
            </a:extLst>
          </p:cNvPr>
          <p:cNvPicPr>
            <a:picLocks noChangeAspect="1"/>
          </p:cNvPicPr>
          <p:nvPr/>
        </p:nvPicPr>
        <p:blipFill>
          <a:blip r:embed="rId4"/>
          <a:stretch>
            <a:fillRect/>
          </a:stretch>
        </p:blipFill>
        <p:spPr>
          <a:xfrm>
            <a:off x="4389778" y="1483566"/>
            <a:ext cx="2383743" cy="1109568"/>
          </a:xfrm>
          <a:prstGeom prst="rect">
            <a:avLst/>
          </a:prstGeom>
        </p:spPr>
      </p:pic>
      <p:pic>
        <p:nvPicPr>
          <p:cNvPr id="4" name="Picture 3">
            <a:extLst>
              <a:ext uri="{FF2B5EF4-FFF2-40B4-BE49-F238E27FC236}">
                <a16:creationId xmlns:a16="http://schemas.microsoft.com/office/drawing/2014/main" id="{C7356EBE-5181-4329-843D-458BCDCBF14D}"/>
              </a:ext>
            </a:extLst>
          </p:cNvPr>
          <p:cNvPicPr>
            <a:picLocks noChangeAspect="1"/>
          </p:cNvPicPr>
          <p:nvPr/>
        </p:nvPicPr>
        <p:blipFill>
          <a:blip r:embed="rId5"/>
          <a:stretch>
            <a:fillRect/>
          </a:stretch>
        </p:blipFill>
        <p:spPr>
          <a:xfrm>
            <a:off x="1264514" y="2890511"/>
            <a:ext cx="9358171" cy="1835055"/>
          </a:xfrm>
          <a:prstGeom prst="rect">
            <a:avLst/>
          </a:prstGeom>
        </p:spPr>
      </p:pic>
    </p:spTree>
    <p:custDataLst>
      <p:tags r:id="rId1"/>
    </p:custDataLst>
    <p:extLst>
      <p:ext uri="{BB962C8B-B14F-4D97-AF65-F5344CB8AC3E}">
        <p14:creationId xmlns:p14="http://schemas.microsoft.com/office/powerpoint/2010/main" val="305986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522764" y="512503"/>
            <a:ext cx="11413172" cy="830997"/>
          </a:xfrm>
          <a:prstGeom prst="rect">
            <a:avLst/>
          </a:prstGeom>
          <a:noFill/>
        </p:spPr>
        <p:txBody>
          <a:bodyPr wrap="square" rtlCol="0">
            <a:spAutoFit/>
          </a:bodyPr>
          <a:lstStyle/>
          <a:p>
            <a:pPr algn="ctr"/>
            <a:r>
              <a:rPr lang="en-US" sz="4800" dirty="0">
                <a:ln w="254000">
                  <a:solidFill>
                    <a:schemeClr val="bg1"/>
                  </a:solidFill>
                </a:ln>
                <a:latin typeface="UVN Banh Mi" pitchFamily="2" charset="0"/>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algn="ctr"/>
            <a:r>
              <a:rPr lang="en-US"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N Banh Mi" pitchFamily="2" charset="0"/>
              </a:rPr>
              <a:t>ĐỌC MỘT TRUYỆN </a:t>
            </a:r>
            <a:r>
              <a:rPr lang="en-US" sz="48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N Banh Mi" pitchFamily="2" charset="0"/>
              </a:rPr>
              <a:t>VỀ THIẾU NHI</a:t>
            </a:r>
            <a:endParaRPr lang="en-US"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10" name="Group 9">
            <a:extLst>
              <a:ext uri="{FF2B5EF4-FFF2-40B4-BE49-F238E27FC236}">
                <a16:creationId xmlns:a16="http://schemas.microsoft.com/office/drawing/2014/main" id="{2B818584-7E7F-4638-97C3-198FAAB61533}"/>
              </a:ext>
            </a:extLst>
          </p:cNvPr>
          <p:cNvGrpSpPr/>
          <p:nvPr/>
        </p:nvGrpSpPr>
        <p:grpSpPr>
          <a:xfrm>
            <a:off x="522764" y="765319"/>
            <a:ext cx="10560860" cy="1156362"/>
            <a:chOff x="1178129" y="1100664"/>
            <a:chExt cx="10560860" cy="1156362"/>
          </a:xfrm>
        </p:grpSpPr>
        <p:sp>
          <p:nvSpPr>
            <p:cNvPr id="11" name="Rectangle: Rounded Corners 10">
              <a:extLst>
                <a:ext uri="{FF2B5EF4-FFF2-40B4-BE49-F238E27FC236}">
                  <a16:creationId xmlns:a16="http://schemas.microsoft.com/office/drawing/2014/main" id="{F1105AD0-3D41-4A3A-8CB6-E3C40FD6E201}"/>
                </a:ext>
              </a:extLst>
            </p:cNvPr>
            <p:cNvSpPr/>
            <p:nvPr/>
          </p:nvSpPr>
          <p:spPr>
            <a:xfrm>
              <a:off x="1523998" y="1426029"/>
              <a:ext cx="10214991" cy="830997"/>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rPr>
                <a:t> </a:t>
              </a:r>
              <a:r>
                <a:rPr lang="en-US" sz="3600" b="1" dirty="0" err="1">
                  <a:solidFill>
                    <a:sysClr val="windowText" lastClr="000000"/>
                  </a:solidFill>
                </a:rPr>
                <a:t>Viết</a:t>
              </a:r>
              <a:r>
                <a:rPr lang="en-US" sz="3600" b="1" dirty="0">
                  <a:solidFill>
                    <a:sysClr val="windowText" lastClr="000000"/>
                  </a:solidFill>
                </a:rPr>
                <a:t> </a:t>
              </a:r>
              <a:r>
                <a:rPr lang="en-US" sz="3600" b="1" dirty="0" err="1">
                  <a:solidFill>
                    <a:sysClr val="windowText" lastClr="000000"/>
                  </a:solidFill>
                </a:rPr>
                <a:t>vào</a:t>
              </a:r>
              <a:r>
                <a:rPr lang="en-US" sz="3600" b="1" dirty="0">
                  <a:solidFill>
                    <a:sysClr val="windowText" lastClr="000000"/>
                  </a:solidFill>
                </a:rPr>
                <a:t> </a:t>
              </a:r>
              <a:r>
                <a:rPr lang="en-US" sz="3600" b="1" i="1" dirty="0" err="1">
                  <a:solidFill>
                    <a:sysClr val="windowText" lastClr="000000"/>
                  </a:solidFill>
                </a:rPr>
                <a:t>Phiếu</a:t>
              </a:r>
              <a:r>
                <a:rPr lang="en-US" sz="3600" b="1" i="1" dirty="0">
                  <a:solidFill>
                    <a:sysClr val="windowText" lastClr="000000"/>
                  </a:solidFill>
                </a:rPr>
                <a:t> </a:t>
              </a:r>
              <a:r>
                <a:rPr lang="en-US" sz="3600" b="1" i="1" dirty="0" err="1">
                  <a:solidFill>
                    <a:sysClr val="windowText" lastClr="000000"/>
                  </a:solidFill>
                </a:rPr>
                <a:t>đọc</a:t>
              </a:r>
              <a:r>
                <a:rPr lang="en-US" sz="3600" b="1" i="1" dirty="0">
                  <a:solidFill>
                    <a:sysClr val="windowText" lastClr="000000"/>
                  </a:solidFill>
                </a:rPr>
                <a:t> </a:t>
              </a:r>
              <a:r>
                <a:rPr lang="en-US" sz="3600" b="1" i="1" dirty="0" err="1">
                  <a:solidFill>
                    <a:sysClr val="windowText" lastClr="000000"/>
                  </a:solidFill>
                </a:rPr>
                <a:t>sách</a:t>
              </a:r>
              <a:r>
                <a:rPr lang="en-US" sz="3600" b="1" i="1" dirty="0">
                  <a:solidFill>
                    <a:sysClr val="windowText" lastClr="000000"/>
                  </a:solidFill>
                </a:rPr>
                <a:t> </a:t>
              </a:r>
              <a:r>
                <a:rPr lang="en-US" sz="3600" b="1" dirty="0" err="1">
                  <a:solidFill>
                    <a:sysClr val="windowText" lastClr="000000"/>
                  </a:solidFill>
                </a:rPr>
                <a:t>những</a:t>
              </a:r>
              <a:r>
                <a:rPr lang="en-US" sz="3600" b="1" dirty="0">
                  <a:solidFill>
                    <a:sysClr val="windowText" lastClr="000000"/>
                  </a:solidFill>
                </a:rPr>
                <a:t> </a:t>
              </a:r>
              <a:r>
                <a:rPr lang="en-US" sz="3600" b="1" dirty="0" err="1">
                  <a:solidFill>
                    <a:sysClr val="windowText" lastClr="000000"/>
                  </a:solidFill>
                </a:rPr>
                <a:t>điều</a:t>
              </a:r>
              <a:r>
                <a:rPr lang="en-US" sz="3600" b="1" dirty="0">
                  <a:solidFill>
                    <a:sysClr val="windowText" lastClr="000000"/>
                  </a:solidFill>
                </a:rPr>
                <a:t> </a:t>
              </a:r>
              <a:r>
                <a:rPr lang="en-US" sz="3600" b="1" dirty="0" err="1">
                  <a:solidFill>
                    <a:sysClr val="windowText" lastClr="000000"/>
                  </a:solidFill>
                </a:rPr>
                <a:t>em</a:t>
              </a:r>
              <a:r>
                <a:rPr lang="en-US" sz="3600" b="1" dirty="0">
                  <a:solidFill>
                    <a:sysClr val="windowText" lastClr="000000"/>
                  </a:solidFill>
                </a:rPr>
                <a:t> </a:t>
              </a:r>
              <a:r>
                <a:rPr lang="en-US" sz="3600" b="1" dirty="0" err="1">
                  <a:solidFill>
                    <a:sysClr val="windowText" lastClr="000000"/>
                  </a:solidFill>
                </a:rPr>
                <a:t>thấy</a:t>
              </a:r>
              <a:r>
                <a:rPr lang="en-US" sz="3600" b="1" dirty="0">
                  <a:solidFill>
                    <a:sysClr val="windowText" lastClr="000000"/>
                  </a:solidFill>
                </a:rPr>
                <a:t> </a:t>
              </a:r>
              <a:r>
                <a:rPr lang="en-US" sz="3600" b="1" dirty="0" err="1">
                  <a:solidFill>
                    <a:sysClr val="windowText" lastClr="000000"/>
                  </a:solidFill>
                </a:rPr>
                <a:t>thú</a:t>
              </a:r>
              <a:r>
                <a:rPr lang="en-US" sz="3600" b="1" dirty="0">
                  <a:solidFill>
                    <a:sysClr val="windowText" lastClr="000000"/>
                  </a:solidFill>
                </a:rPr>
                <a:t> </a:t>
              </a:r>
              <a:r>
                <a:rPr lang="en-US" sz="3600" b="1" dirty="0" err="1">
                  <a:solidFill>
                    <a:sysClr val="windowText" lastClr="000000"/>
                  </a:solidFill>
                </a:rPr>
                <a:t>vị</a:t>
              </a:r>
              <a:endParaRPr lang="en-US" sz="3600" b="1" dirty="0">
                <a:solidFill>
                  <a:sysClr val="windowText" lastClr="000000"/>
                </a:solidFill>
              </a:endParaRPr>
            </a:p>
          </p:txBody>
        </p:sp>
        <p:pic>
          <p:nvPicPr>
            <p:cNvPr id="13" name="Picture 12">
              <a:extLst>
                <a:ext uri="{FF2B5EF4-FFF2-40B4-BE49-F238E27FC236}">
                  <a16:creationId xmlns:a16="http://schemas.microsoft.com/office/drawing/2014/main" id="{A46096F8-36C1-404C-9C67-1AE530CAC5BA}"/>
                </a:ext>
              </a:extLst>
            </p:cNvPr>
            <p:cNvPicPr>
              <a:picLocks noChangeAspect="1"/>
            </p:cNvPicPr>
            <p:nvPr/>
          </p:nvPicPr>
          <p:blipFill>
            <a:blip r:embed="rId3"/>
            <a:stretch>
              <a:fillRect/>
            </a:stretch>
          </p:blipFill>
          <p:spPr>
            <a:xfrm>
              <a:off x="1178129" y="1100664"/>
              <a:ext cx="827314" cy="827314"/>
            </a:xfrm>
            <a:prstGeom prst="rect">
              <a:avLst/>
            </a:prstGeom>
          </p:spPr>
        </p:pic>
      </p:grpSp>
      <p:pic>
        <p:nvPicPr>
          <p:cNvPr id="4" name="Picture 3">
            <a:extLst>
              <a:ext uri="{FF2B5EF4-FFF2-40B4-BE49-F238E27FC236}">
                <a16:creationId xmlns:a16="http://schemas.microsoft.com/office/drawing/2014/main" id="{6A42BC1D-15D2-4C94-8EA2-0F6E6F0AD35E}"/>
              </a:ext>
            </a:extLst>
          </p:cNvPr>
          <p:cNvPicPr>
            <a:picLocks noChangeAspect="1"/>
          </p:cNvPicPr>
          <p:nvPr/>
        </p:nvPicPr>
        <p:blipFill>
          <a:blip r:embed="rId4"/>
          <a:stretch>
            <a:fillRect/>
          </a:stretch>
        </p:blipFill>
        <p:spPr>
          <a:xfrm>
            <a:off x="1530286" y="337214"/>
            <a:ext cx="9553338" cy="719563"/>
          </a:xfrm>
          <a:prstGeom prst="rect">
            <a:avLst/>
          </a:prstGeom>
        </p:spPr>
      </p:pic>
      <p:pic>
        <p:nvPicPr>
          <p:cNvPr id="15" name="Picture 14">
            <a:extLst>
              <a:ext uri="{FF2B5EF4-FFF2-40B4-BE49-F238E27FC236}">
                <a16:creationId xmlns:a16="http://schemas.microsoft.com/office/drawing/2014/main" id="{BA81B027-46DD-45F5-8569-AFBA94061CDB}"/>
              </a:ext>
            </a:extLst>
          </p:cNvPr>
          <p:cNvPicPr>
            <a:picLocks noChangeAspect="1"/>
          </p:cNvPicPr>
          <p:nvPr/>
        </p:nvPicPr>
        <p:blipFill rotWithShape="1">
          <a:blip r:embed="rId5">
            <a:extLst>
              <a:ext uri="{28A0092B-C50C-407E-A947-70E740481C1C}">
                <a14:useLocalDpi xmlns:a14="http://schemas.microsoft.com/office/drawing/2010/main" val="0"/>
              </a:ext>
            </a:extLst>
          </a:blip>
          <a:srcRect l="11776" t="13333" r="2416" b="52778"/>
          <a:stretch/>
        </p:blipFill>
        <p:spPr>
          <a:xfrm>
            <a:off x="1842277" y="1868545"/>
            <a:ext cx="8787623" cy="4873135"/>
          </a:xfrm>
          <a:prstGeom prst="rect">
            <a:avLst/>
          </a:prstGeom>
        </p:spPr>
      </p:pic>
    </p:spTree>
    <p:extLst>
      <p:ext uri="{BB962C8B-B14F-4D97-AF65-F5344CB8AC3E}">
        <p14:creationId xmlns:p14="http://schemas.microsoft.com/office/powerpoint/2010/main" val="2792157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522764" y="512503"/>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2" name="TextBox 11">
            <a:extLst>
              <a:ext uri="{FF2B5EF4-FFF2-40B4-BE49-F238E27FC236}">
                <a16:creationId xmlns:a16="http://schemas.microsoft.com/office/drawing/2014/main" id="{E0B9D145-C1D6-4438-B145-9BB496941D0D}"/>
              </a:ext>
            </a:extLst>
          </p:cNvPr>
          <p:cNvSpPr txBox="1"/>
          <p:nvPr/>
        </p:nvSpPr>
        <p:spPr>
          <a:xfrm>
            <a:off x="677008" y="512503"/>
            <a:ext cx="10992228" cy="6817251"/>
          </a:xfrm>
          <a:prstGeom prst="rect">
            <a:avLst/>
          </a:prstGeom>
          <a:noFill/>
        </p:spPr>
        <p:txBody>
          <a:bodyPr wrap="square">
            <a:spAutoFit/>
          </a:bodyPr>
          <a:lstStyle/>
          <a:p>
            <a:pPr algn="ctr"/>
            <a:r>
              <a:rPr lang="vi-VN" sz="1900" b="1" i="0">
                <a:solidFill>
                  <a:srgbClr val="000000"/>
                </a:solidFill>
                <a:effectLst/>
                <a:latin typeface="Arial" panose="020B0604020202020204" pitchFamily="34" charset="0"/>
                <a:cs typeface="Arial" panose="020B0604020202020204" pitchFamily="34" charset="0"/>
              </a:rPr>
              <a:t>Chó sói và cậu bé chăn cừu</a:t>
            </a:r>
            <a:endParaRPr lang="vi-VN" sz="1900" b="0" i="0">
              <a:solidFill>
                <a:srgbClr val="000000"/>
              </a:solidFill>
              <a:effectLst/>
              <a:latin typeface="Arial" panose="020B0604020202020204" pitchFamily="34" charset="0"/>
              <a:cs typeface="Arial" panose="020B0604020202020204" pitchFamily="34" charset="0"/>
            </a:endParaRPr>
          </a:p>
          <a:p>
            <a:pPr algn="just"/>
            <a:r>
              <a:rPr lang="vi-VN" sz="1900" b="0" i="0">
                <a:solidFill>
                  <a:srgbClr val="000000"/>
                </a:solidFill>
                <a:effectLst/>
                <a:latin typeface="Arial" panose="020B0604020202020204" pitchFamily="34" charset="0"/>
                <a:cs typeface="Arial" panose="020B0604020202020204" pitchFamily="34" charset="0"/>
              </a:rPr>
              <a:t>Một ngày nọ có một cậu bé chăn cừu buồn rầu ngồi trên sườn núi nhìn những con cừu của làng. Để làm vui vẻ cho mình, cậu hít một hơi thật sâu rồi la lên, Sói! Sói! có sói đang đưổi bắt cừu!</a:t>
            </a:r>
          </a:p>
          <a:p>
            <a:pPr algn="just"/>
            <a:r>
              <a:rPr lang="vi-VN" sz="1900" b="0" i="0">
                <a:solidFill>
                  <a:srgbClr val="000000"/>
                </a:solidFill>
                <a:effectLst/>
                <a:latin typeface="Arial" panose="020B0604020202020204" pitchFamily="34" charset="0"/>
                <a:cs typeface="Arial" panose="020B0604020202020204" pitchFamily="34" charset="0"/>
              </a:rPr>
              <a:t>Dân làng chạy ngay lên núi để giúp cậu bé đuổi chó sói. Nhưng khi họ đến đỉnh núi thì không thấy con chó sói nào hết. Cậu bé nhìn những khuôn mặt đang giận dữ của dân làng và cười.</a:t>
            </a:r>
          </a:p>
          <a:p>
            <a:pPr algn="just"/>
            <a:r>
              <a:rPr lang="vi-VN" sz="1900" b="0" i="0">
                <a:solidFill>
                  <a:srgbClr val="000000"/>
                </a:solidFill>
                <a:effectLst/>
                <a:latin typeface="Arial" panose="020B0604020202020204" pitchFamily="34" charset="0"/>
                <a:cs typeface="Arial" panose="020B0604020202020204" pitchFamily="34" charset="0"/>
              </a:rPr>
              <a:t>Người dân liền bảo với cậu bé "này cậu bé chăn cừu, đừng hô sói khi không có chó sói". Rồi họ tức giận bỏ xuống núi.</a:t>
            </a:r>
          </a:p>
          <a:p>
            <a:pPr algn="just"/>
            <a:r>
              <a:rPr lang="vi-VN" sz="1900" b="0" i="0">
                <a:solidFill>
                  <a:srgbClr val="000000"/>
                </a:solidFill>
                <a:effectLst/>
                <a:latin typeface="Arial" panose="020B0604020202020204" pitchFamily="34" charset="0"/>
                <a:cs typeface="Arial" panose="020B0604020202020204" pitchFamily="34" charset="0"/>
              </a:rPr>
              <a:t>Hôm sau cậu bé lại la toáng lên "Sói! Sói! Có sói đang đuổi bắt cừu!" Vì sự vui sướng nghịch ngợm của mình, cậu bé lại thấy người dân chạy lên núi để giúp cậu đánh đuổi sói.</a:t>
            </a:r>
          </a:p>
          <a:p>
            <a:pPr algn="just"/>
            <a:r>
              <a:rPr lang="vi-VN" sz="1900" b="0" i="0">
                <a:solidFill>
                  <a:srgbClr val="000000"/>
                </a:solidFill>
                <a:effectLst/>
                <a:latin typeface="Arial" panose="020B0604020202020204" pitchFamily="34" charset="0"/>
                <a:cs typeface="Arial" panose="020B0604020202020204" pitchFamily="34" charset="0"/>
              </a:rPr>
              <a:t>Nhưng khi người dân không thấy chó sói đâu họ liền nghiêm nghị nói với cậu bé "hãy giành bài ca đáng sợ của cậu cho khi nào có việc xấu thực sự! Đừng hô sói khi không có chó sói!</a:t>
            </a:r>
          </a:p>
          <a:p>
            <a:pPr algn="just"/>
            <a:r>
              <a:rPr lang="vi-VN" sz="1900" b="0" i="0">
                <a:solidFill>
                  <a:srgbClr val="000000"/>
                </a:solidFill>
                <a:effectLst/>
                <a:latin typeface="Arial" panose="020B0604020202020204" pitchFamily="34" charset="0"/>
                <a:cs typeface="Arial" panose="020B0604020202020204" pitchFamily="34" charset="0"/>
              </a:rPr>
              <a:t>Nhưng cậu bé chỉ nhe răng cười nhìn họ tức giận xuống núi một lần nữa.</a:t>
            </a:r>
          </a:p>
          <a:p>
            <a:pPr algn="just"/>
            <a:r>
              <a:rPr lang="vi-VN" sz="1900" b="0" i="0">
                <a:solidFill>
                  <a:srgbClr val="000000"/>
                </a:solidFill>
                <a:effectLst/>
                <a:latin typeface="Arial" panose="020B0604020202020204" pitchFamily="34" charset="0"/>
                <a:cs typeface="Arial" panose="020B0604020202020204" pitchFamily="34" charset="0"/>
              </a:rPr>
              <a:t>Về sau khi cậu bé nhìn thấy một con sói thực sự đang rình mò đàn cừu của cậu. Rất hoảng sợ, cậu bé vắt chân lên chạy đi dùng hết sức gọi toáng lên "Sói! Sói!"</a:t>
            </a:r>
          </a:p>
          <a:p>
            <a:pPr algn="just"/>
            <a:r>
              <a:rPr lang="vi-VN" sz="1900" b="0" i="0">
                <a:solidFill>
                  <a:srgbClr val="000000"/>
                </a:solidFill>
                <a:effectLst/>
                <a:latin typeface="Arial" panose="020B0604020202020204" pitchFamily="34" charset="0"/>
                <a:cs typeface="Arial" panose="020B0604020202020204" pitchFamily="34" charset="0"/>
              </a:rPr>
              <a:t>Nhưng dân làng nghĩ rằng cậu bé lại lừa họ nên không ai chạy lên núi.</a:t>
            </a:r>
          </a:p>
          <a:p>
            <a:pPr algn="just"/>
            <a:r>
              <a:rPr lang="vi-VN" sz="1900" b="0" i="0">
                <a:solidFill>
                  <a:srgbClr val="000000"/>
                </a:solidFill>
                <a:effectLst/>
                <a:latin typeface="Arial" panose="020B0604020202020204" pitchFamily="34" charset="0"/>
                <a:cs typeface="Arial" panose="020B0604020202020204" pitchFamily="34" charset="0"/>
              </a:rPr>
              <a:t>Hoàng hôn xuống, mọi người tự hỏi tại sao không thấy cậu bé và đàn cừu trở về. Họ liền leo lên đồi để tìm cậu bé và họ thấy cậu đang vừa khóc vừa nói.</a:t>
            </a:r>
          </a:p>
          <a:p>
            <a:pPr algn="just"/>
            <a:r>
              <a:rPr lang="vi-VN" sz="1900" b="0" i="0">
                <a:solidFill>
                  <a:srgbClr val="000000"/>
                </a:solidFill>
                <a:effectLst/>
                <a:latin typeface="Arial" panose="020B0604020202020204" pitchFamily="34" charset="0"/>
                <a:cs typeface="Arial" panose="020B0604020202020204" pitchFamily="34" charset="0"/>
              </a:rPr>
              <a:t>"Thực sự đã có một con sói ở đây! Bầy cừu đã chạy tan tác! Cháu đã hô có Sói! Tại sao các bác không tới?"</a:t>
            </a:r>
          </a:p>
          <a:p>
            <a:pPr algn="just"/>
            <a:r>
              <a:rPr lang="vi-VN" sz="1900" b="0" i="0">
                <a:solidFill>
                  <a:srgbClr val="000000"/>
                </a:solidFill>
                <a:effectLst/>
                <a:latin typeface="Arial" panose="020B0604020202020204" pitchFamily="34" charset="0"/>
                <a:cs typeface="Arial" panose="020B0604020202020204" pitchFamily="34" charset="0"/>
              </a:rPr>
              <a:t>Khi trở về làng, một cụ già đã khoác tay lên cậu bé và an ủi "sáng mai chúng ta sẽ giúp cháu tìm những con cừu bị mất, không ai tin một kẻ nói dối ngay cả khi họ đang nói thật cháu ạ!" </a:t>
            </a:r>
          </a:p>
          <a:p>
            <a:r>
              <a:rPr lang="vi-VN" sz="1900" b="0" i="0">
                <a:solidFill>
                  <a:srgbClr val="000000"/>
                </a:solidFill>
                <a:effectLst/>
                <a:latin typeface="Arial" panose="020B0604020202020204" pitchFamily="34" charset="0"/>
                <a:cs typeface="Arial" panose="020B0604020202020204" pitchFamily="34" charset="0"/>
              </a:rPr>
              <a:t/>
            </a:r>
            <a:br>
              <a:rPr lang="vi-VN" sz="1900" b="0" i="0">
                <a:solidFill>
                  <a:srgbClr val="000000"/>
                </a:solidFill>
                <a:effectLst/>
                <a:latin typeface="Arial" panose="020B0604020202020204" pitchFamily="34" charset="0"/>
                <a:cs typeface="Arial" panose="020B0604020202020204" pitchFamily="34" charset="0"/>
              </a:rPr>
            </a:br>
            <a:endParaRPr lang="en-US" sz="1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185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1341440" y="976960"/>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3" name="TextBox 12">
            <a:extLst>
              <a:ext uri="{FF2B5EF4-FFF2-40B4-BE49-F238E27FC236}">
                <a16:creationId xmlns:a16="http://schemas.microsoft.com/office/drawing/2014/main" id="{3BF80E35-4402-4DDD-BA8D-A6CFCCE49DE6}"/>
              </a:ext>
            </a:extLst>
          </p:cNvPr>
          <p:cNvSpPr txBox="1"/>
          <p:nvPr/>
        </p:nvSpPr>
        <p:spPr>
          <a:xfrm>
            <a:off x="2841971" y="1554086"/>
            <a:ext cx="9350029" cy="1493358"/>
          </a:xfrm>
          <a:prstGeom prst="rect">
            <a:avLst/>
          </a:prstGeom>
          <a:noFill/>
        </p:spPr>
        <p:txBody>
          <a:bodyPr wrap="square" rtlCol="0">
            <a:spAutoFit/>
          </a:bodyPr>
          <a:lstStyle/>
          <a:p>
            <a:pPr algn="just">
              <a:lnSpc>
                <a:spcPct val="150000"/>
              </a:lnSpc>
            </a:pPr>
            <a:r>
              <a:rPr lang="en-US" sz="3200">
                <a:solidFill>
                  <a:srgbClr val="C00000"/>
                </a:solidFill>
                <a:latin typeface="Calibri" panose="020F0502020204030204" pitchFamily="34" charset="0"/>
                <a:cs typeface="Calibri" panose="020F0502020204030204" pitchFamily="34" charset="0"/>
              </a:rPr>
              <a:t>Tên truyện: Chó sói và cậu bé chăn cừu</a:t>
            </a:r>
          </a:p>
          <a:p>
            <a:pPr algn="just">
              <a:lnSpc>
                <a:spcPct val="150000"/>
              </a:lnSpc>
            </a:pPr>
            <a:endParaRPr lang="en-US" sz="3200">
              <a:solidFill>
                <a:srgbClr val="C0000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841B64A-6F09-466C-B51B-09AC98B85E1E}"/>
              </a:ext>
            </a:extLst>
          </p:cNvPr>
          <p:cNvPicPr>
            <a:picLocks noChangeAspect="1"/>
          </p:cNvPicPr>
          <p:nvPr/>
        </p:nvPicPr>
        <p:blipFill>
          <a:blip r:embed="rId3"/>
          <a:stretch>
            <a:fillRect/>
          </a:stretch>
        </p:blipFill>
        <p:spPr>
          <a:xfrm rot="737208" flipH="1">
            <a:off x="1649857" y="1471435"/>
            <a:ext cx="919996" cy="919996"/>
          </a:xfrm>
          <a:prstGeom prst="rect">
            <a:avLst/>
          </a:prstGeom>
        </p:spPr>
      </p:pic>
      <p:sp>
        <p:nvSpPr>
          <p:cNvPr id="16" name="TextBox 15">
            <a:extLst>
              <a:ext uri="{FF2B5EF4-FFF2-40B4-BE49-F238E27FC236}">
                <a16:creationId xmlns:a16="http://schemas.microsoft.com/office/drawing/2014/main" id="{A3586848-09CD-40E8-93A0-0BE23654F7D0}"/>
              </a:ext>
            </a:extLst>
          </p:cNvPr>
          <p:cNvSpPr txBox="1"/>
          <p:nvPr/>
        </p:nvSpPr>
        <p:spPr>
          <a:xfrm>
            <a:off x="2841971" y="2478785"/>
            <a:ext cx="9350029" cy="754694"/>
          </a:xfrm>
          <a:prstGeom prst="rect">
            <a:avLst/>
          </a:prstGeom>
          <a:noFill/>
        </p:spPr>
        <p:txBody>
          <a:bodyPr wrap="square" rtlCol="0">
            <a:spAutoFit/>
          </a:bodyPr>
          <a:lstStyle/>
          <a:p>
            <a:pPr algn="just">
              <a:lnSpc>
                <a:spcPct val="150000"/>
              </a:lnSpc>
            </a:pPr>
            <a:r>
              <a:rPr lang="en-US" sz="3200">
                <a:solidFill>
                  <a:srgbClr val="C00000"/>
                </a:solidFill>
                <a:latin typeface="Calibri" panose="020F0502020204030204" pitchFamily="34" charset="0"/>
                <a:cs typeface="Calibri" panose="020F0502020204030204" pitchFamily="34" charset="0"/>
              </a:rPr>
              <a:t>Tên tác giả: Truyện ngụ ngôn</a:t>
            </a:r>
            <a:endParaRPr lang="en-US" sz="3200" dirty="0">
              <a:solidFill>
                <a:srgbClr val="C0000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0FA116D-7156-4C30-8A3C-C1C30DD0688B}"/>
              </a:ext>
            </a:extLst>
          </p:cNvPr>
          <p:cNvPicPr>
            <a:picLocks noChangeAspect="1"/>
          </p:cNvPicPr>
          <p:nvPr/>
        </p:nvPicPr>
        <p:blipFill>
          <a:blip r:embed="rId3"/>
          <a:stretch>
            <a:fillRect/>
          </a:stretch>
        </p:blipFill>
        <p:spPr>
          <a:xfrm rot="737208" flipH="1">
            <a:off x="1649857" y="2452447"/>
            <a:ext cx="919996" cy="919996"/>
          </a:xfrm>
          <a:prstGeom prst="rect">
            <a:avLst/>
          </a:prstGeom>
        </p:spPr>
      </p:pic>
      <p:sp>
        <p:nvSpPr>
          <p:cNvPr id="18" name="TextBox 17">
            <a:extLst>
              <a:ext uri="{FF2B5EF4-FFF2-40B4-BE49-F238E27FC236}">
                <a16:creationId xmlns:a16="http://schemas.microsoft.com/office/drawing/2014/main" id="{6488BDAB-56D6-4038-A1EA-48206CB8BCB4}"/>
              </a:ext>
            </a:extLst>
          </p:cNvPr>
          <p:cNvSpPr txBox="1"/>
          <p:nvPr/>
        </p:nvSpPr>
        <p:spPr>
          <a:xfrm>
            <a:off x="2841971" y="3516110"/>
            <a:ext cx="9350029" cy="754694"/>
          </a:xfrm>
          <a:prstGeom prst="rect">
            <a:avLst/>
          </a:prstGeom>
          <a:noFill/>
        </p:spPr>
        <p:txBody>
          <a:bodyPr wrap="square" rtlCol="0">
            <a:spAutoFit/>
          </a:bodyPr>
          <a:lstStyle/>
          <a:p>
            <a:pPr algn="just">
              <a:lnSpc>
                <a:spcPct val="150000"/>
              </a:lnSpc>
            </a:pPr>
            <a:r>
              <a:rPr lang="vi-VN" sz="3200">
                <a:solidFill>
                  <a:srgbClr val="C00000"/>
                </a:solidFill>
                <a:latin typeface="Calibri" panose="020F0502020204030204" pitchFamily="34" charset="0"/>
                <a:cs typeface="Calibri" panose="020F0502020204030204" pitchFamily="34" charset="0"/>
              </a:rPr>
              <a:t>Nhân vật: cậu bé chăn cừu, người dân, cụ già.</a:t>
            </a:r>
          </a:p>
        </p:txBody>
      </p:sp>
      <p:pic>
        <p:nvPicPr>
          <p:cNvPr id="19" name="Picture 18">
            <a:extLst>
              <a:ext uri="{FF2B5EF4-FFF2-40B4-BE49-F238E27FC236}">
                <a16:creationId xmlns:a16="http://schemas.microsoft.com/office/drawing/2014/main" id="{AFDC9EF2-FBEF-4BB2-9C1D-F0BCC91E9C4C}"/>
              </a:ext>
            </a:extLst>
          </p:cNvPr>
          <p:cNvPicPr>
            <a:picLocks noChangeAspect="1"/>
          </p:cNvPicPr>
          <p:nvPr/>
        </p:nvPicPr>
        <p:blipFill>
          <a:blip r:embed="rId3"/>
          <a:stretch>
            <a:fillRect/>
          </a:stretch>
        </p:blipFill>
        <p:spPr>
          <a:xfrm rot="737208" flipH="1">
            <a:off x="1649857" y="3433459"/>
            <a:ext cx="919996" cy="919996"/>
          </a:xfrm>
          <a:prstGeom prst="rect">
            <a:avLst/>
          </a:prstGeom>
        </p:spPr>
      </p:pic>
      <p:sp>
        <p:nvSpPr>
          <p:cNvPr id="20" name="TextBox 19">
            <a:extLst>
              <a:ext uri="{FF2B5EF4-FFF2-40B4-BE49-F238E27FC236}">
                <a16:creationId xmlns:a16="http://schemas.microsoft.com/office/drawing/2014/main" id="{DADE5699-2894-48FC-BD22-95233BE0EDB5}"/>
              </a:ext>
            </a:extLst>
          </p:cNvPr>
          <p:cNvSpPr txBox="1"/>
          <p:nvPr/>
        </p:nvSpPr>
        <p:spPr>
          <a:xfrm>
            <a:off x="2841971" y="4497122"/>
            <a:ext cx="9350029" cy="754694"/>
          </a:xfrm>
          <a:prstGeom prst="rect">
            <a:avLst/>
          </a:prstGeom>
          <a:noFill/>
        </p:spPr>
        <p:txBody>
          <a:bodyPr wrap="square" rtlCol="0">
            <a:spAutoFit/>
          </a:bodyPr>
          <a:lstStyle/>
          <a:p>
            <a:pPr algn="just">
              <a:lnSpc>
                <a:spcPct val="150000"/>
              </a:lnSpc>
            </a:pPr>
            <a:r>
              <a:rPr lang="en-US" sz="3200">
                <a:solidFill>
                  <a:srgbClr val="C00000"/>
                </a:solidFill>
                <a:latin typeface="Calibri" panose="020F0502020204030204" pitchFamily="34" charset="0"/>
                <a:cs typeface="Calibri" panose="020F0502020204030204" pitchFamily="34" charset="0"/>
              </a:rPr>
              <a:t>Đặc điểm: ngắn gọn, hấp dẫn.</a:t>
            </a:r>
            <a:endParaRPr lang="en-US" sz="3200" dirty="0">
              <a:solidFill>
                <a:srgbClr val="C0000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0AC3B598-0489-4C91-A189-EF8691C3FBC2}"/>
              </a:ext>
            </a:extLst>
          </p:cNvPr>
          <p:cNvPicPr>
            <a:picLocks noChangeAspect="1"/>
          </p:cNvPicPr>
          <p:nvPr/>
        </p:nvPicPr>
        <p:blipFill>
          <a:blip r:embed="rId3"/>
          <a:stretch>
            <a:fillRect/>
          </a:stretch>
        </p:blipFill>
        <p:spPr>
          <a:xfrm rot="737208" flipH="1">
            <a:off x="1649857" y="4414471"/>
            <a:ext cx="919996" cy="919996"/>
          </a:xfrm>
          <a:prstGeom prst="rect">
            <a:avLst/>
          </a:prstGeom>
        </p:spPr>
      </p:pic>
      <p:grpSp>
        <p:nvGrpSpPr>
          <p:cNvPr id="22" name="Group 21">
            <a:extLst>
              <a:ext uri="{FF2B5EF4-FFF2-40B4-BE49-F238E27FC236}">
                <a16:creationId xmlns:a16="http://schemas.microsoft.com/office/drawing/2014/main" id="{A197672E-C14E-4A12-BF2F-AF20474CEC48}"/>
              </a:ext>
            </a:extLst>
          </p:cNvPr>
          <p:cNvGrpSpPr/>
          <p:nvPr/>
        </p:nvGrpSpPr>
        <p:grpSpPr>
          <a:xfrm>
            <a:off x="3588337" y="429920"/>
            <a:ext cx="3872544" cy="1156362"/>
            <a:chOff x="1178129" y="1100664"/>
            <a:chExt cx="3872544" cy="1156362"/>
          </a:xfrm>
        </p:grpSpPr>
        <p:sp>
          <p:nvSpPr>
            <p:cNvPr id="23" name="Rectangle: Rounded Corners 22">
              <a:extLst>
                <a:ext uri="{FF2B5EF4-FFF2-40B4-BE49-F238E27FC236}">
                  <a16:creationId xmlns:a16="http://schemas.microsoft.com/office/drawing/2014/main" id="{BF202CC0-CE0B-491A-B5F0-6E3CD8E10DAA}"/>
                </a:ext>
              </a:extLst>
            </p:cNvPr>
            <p:cNvSpPr/>
            <p:nvPr/>
          </p:nvSpPr>
          <p:spPr>
            <a:xfrm>
              <a:off x="1523998" y="1426029"/>
              <a:ext cx="3526675" cy="830997"/>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ysClr val="windowText" lastClr="000000"/>
                  </a:solidFill>
                </a:rPr>
                <a:t> Ví dụ:</a:t>
              </a:r>
              <a:endParaRPr lang="en-US" sz="3600" b="1" dirty="0">
                <a:solidFill>
                  <a:sysClr val="windowText" lastClr="000000"/>
                </a:solidFill>
              </a:endParaRPr>
            </a:p>
          </p:txBody>
        </p:sp>
        <p:pic>
          <p:nvPicPr>
            <p:cNvPr id="24" name="Picture 23">
              <a:extLst>
                <a:ext uri="{FF2B5EF4-FFF2-40B4-BE49-F238E27FC236}">
                  <a16:creationId xmlns:a16="http://schemas.microsoft.com/office/drawing/2014/main" id="{4923804A-5DD4-4852-8C16-769F6C2FE0D4}"/>
                </a:ext>
              </a:extLst>
            </p:cNvPr>
            <p:cNvPicPr>
              <a:picLocks noChangeAspect="1"/>
            </p:cNvPicPr>
            <p:nvPr/>
          </p:nvPicPr>
          <p:blipFill>
            <a:blip r:embed="rId4"/>
            <a:stretch>
              <a:fillRect/>
            </a:stretch>
          </p:blipFill>
          <p:spPr>
            <a:xfrm>
              <a:off x="1178129" y="1100664"/>
              <a:ext cx="827314" cy="827314"/>
            </a:xfrm>
            <a:prstGeom prst="rect">
              <a:avLst/>
            </a:prstGeom>
          </p:spPr>
        </p:pic>
      </p:grpSp>
    </p:spTree>
    <p:extLst>
      <p:ext uri="{BB962C8B-B14F-4D97-AF65-F5344CB8AC3E}">
        <p14:creationId xmlns:p14="http://schemas.microsoft.com/office/powerpoint/2010/main" val="3526806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left)">
                                      <p:cBhvr>
                                        <p:cTn id="11" dur="500"/>
                                        <p:tgtEl>
                                          <p:spTgt spid="1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par>
                          <p:cTn id="36" fill="hold">
                            <p:stCondLst>
                              <p:cond delay="4000"/>
                            </p:stCondLst>
                            <p:childTnLst>
                              <p:par>
                                <p:cTn id="37" presetID="17" presetClass="entr" presetSubtype="1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6" grpId="0" uiExpand="1" build="p"/>
      <p:bldP spid="18" grpId="0" uiExpand="1" build="p"/>
      <p:bldP spid="2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778828" y="904389"/>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3" name="TextBox 12">
            <a:extLst>
              <a:ext uri="{FF2B5EF4-FFF2-40B4-BE49-F238E27FC236}">
                <a16:creationId xmlns:a16="http://schemas.microsoft.com/office/drawing/2014/main" id="{3BF80E35-4402-4DDD-BA8D-A6CFCCE49DE6}"/>
              </a:ext>
            </a:extLst>
          </p:cNvPr>
          <p:cNvSpPr txBox="1"/>
          <p:nvPr/>
        </p:nvSpPr>
        <p:spPr>
          <a:xfrm>
            <a:off x="2279359" y="1481515"/>
            <a:ext cx="9350029" cy="754694"/>
          </a:xfrm>
          <a:prstGeom prst="rect">
            <a:avLst/>
          </a:prstGeom>
          <a:noFill/>
        </p:spPr>
        <p:txBody>
          <a:bodyPr wrap="square" rtlCol="0">
            <a:spAutoFit/>
          </a:bodyPr>
          <a:lstStyle/>
          <a:p>
            <a:pPr lvl="0" algn="just">
              <a:lnSpc>
                <a:spcPct val="150000"/>
              </a:lnSpc>
            </a:pPr>
            <a:r>
              <a:rPr lang="en-US" sz="3200">
                <a:solidFill>
                  <a:srgbClr val="C00000"/>
                </a:solidFill>
                <a:latin typeface="Calibri" panose="020F0502020204030204" pitchFamily="34" charset="0"/>
                <a:cs typeface="Calibri" panose="020F0502020204030204" pitchFamily="34" charset="0"/>
              </a:rPr>
              <a:t>Tên truyện: Doraemon</a:t>
            </a:r>
            <a:endParaRPr kumimoji="0" lang="en-US" sz="32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841B64A-6F09-466C-B51B-09AC98B85E1E}"/>
              </a:ext>
            </a:extLst>
          </p:cNvPr>
          <p:cNvPicPr>
            <a:picLocks noChangeAspect="1"/>
          </p:cNvPicPr>
          <p:nvPr/>
        </p:nvPicPr>
        <p:blipFill>
          <a:blip r:embed="rId3"/>
          <a:stretch>
            <a:fillRect/>
          </a:stretch>
        </p:blipFill>
        <p:spPr>
          <a:xfrm rot="737208" flipH="1">
            <a:off x="1087245" y="1398864"/>
            <a:ext cx="919996" cy="919996"/>
          </a:xfrm>
          <a:prstGeom prst="rect">
            <a:avLst/>
          </a:prstGeom>
        </p:spPr>
      </p:pic>
      <p:sp>
        <p:nvSpPr>
          <p:cNvPr id="16" name="TextBox 15">
            <a:extLst>
              <a:ext uri="{FF2B5EF4-FFF2-40B4-BE49-F238E27FC236}">
                <a16:creationId xmlns:a16="http://schemas.microsoft.com/office/drawing/2014/main" id="{A3586848-09CD-40E8-93A0-0BE23654F7D0}"/>
              </a:ext>
            </a:extLst>
          </p:cNvPr>
          <p:cNvSpPr txBox="1"/>
          <p:nvPr/>
        </p:nvSpPr>
        <p:spPr>
          <a:xfrm>
            <a:off x="2279359" y="2406214"/>
            <a:ext cx="9350029" cy="754694"/>
          </a:xfrm>
          <a:prstGeom prst="rect">
            <a:avLst/>
          </a:prstGeom>
          <a:noFill/>
        </p:spPr>
        <p:txBody>
          <a:bodyPr wrap="square" rtlCol="0">
            <a:spAutoFit/>
          </a:bodyPr>
          <a:lstStyle/>
          <a:p>
            <a:pPr lvl="0" algn="just">
              <a:lnSpc>
                <a:spcPct val="150000"/>
              </a:lnSpc>
            </a:pPr>
            <a:r>
              <a:rPr lang="en-US" sz="3200">
                <a:solidFill>
                  <a:srgbClr val="C00000"/>
                </a:solidFill>
                <a:latin typeface="Calibri" panose="020F0502020204030204" pitchFamily="34" charset="0"/>
                <a:cs typeface="Calibri" panose="020F0502020204030204" pitchFamily="34" charset="0"/>
              </a:rPr>
              <a:t>Tên tác giả: Fujiko Fujio</a:t>
            </a:r>
            <a:endParaRPr kumimoji="0" lang="en-US"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0FA116D-7156-4C30-8A3C-C1C30DD0688B}"/>
              </a:ext>
            </a:extLst>
          </p:cNvPr>
          <p:cNvPicPr>
            <a:picLocks noChangeAspect="1"/>
          </p:cNvPicPr>
          <p:nvPr/>
        </p:nvPicPr>
        <p:blipFill>
          <a:blip r:embed="rId3"/>
          <a:stretch>
            <a:fillRect/>
          </a:stretch>
        </p:blipFill>
        <p:spPr>
          <a:xfrm rot="737208" flipH="1">
            <a:off x="1087245" y="2379876"/>
            <a:ext cx="919996" cy="919996"/>
          </a:xfrm>
          <a:prstGeom prst="rect">
            <a:avLst/>
          </a:prstGeom>
        </p:spPr>
      </p:pic>
      <p:sp>
        <p:nvSpPr>
          <p:cNvPr id="18" name="TextBox 17">
            <a:extLst>
              <a:ext uri="{FF2B5EF4-FFF2-40B4-BE49-F238E27FC236}">
                <a16:creationId xmlns:a16="http://schemas.microsoft.com/office/drawing/2014/main" id="{6488BDAB-56D6-4038-A1EA-48206CB8BCB4}"/>
              </a:ext>
            </a:extLst>
          </p:cNvPr>
          <p:cNvSpPr txBox="1"/>
          <p:nvPr/>
        </p:nvSpPr>
        <p:spPr>
          <a:xfrm>
            <a:off x="2279359" y="3443539"/>
            <a:ext cx="9350029" cy="754694"/>
          </a:xfrm>
          <a:prstGeom prst="rect">
            <a:avLst/>
          </a:prstGeom>
          <a:noFill/>
        </p:spPr>
        <p:txBody>
          <a:bodyPr wrap="square" rtlCol="0">
            <a:spAutoFit/>
          </a:bodyPr>
          <a:lstStyle/>
          <a:p>
            <a:pPr lvl="0" algn="just">
              <a:lnSpc>
                <a:spcPct val="150000"/>
              </a:lnSpc>
            </a:pPr>
            <a:r>
              <a:rPr lang="vi-VN" sz="3200">
                <a:solidFill>
                  <a:srgbClr val="C00000"/>
                </a:solidFill>
                <a:latin typeface="Calibri" panose="020F0502020204030204" pitchFamily="34" charset="0"/>
                <a:cs typeface="Calibri" panose="020F0502020204030204" pitchFamily="34" charset="0"/>
              </a:rPr>
              <a:t>Nhân vật: Doraemon, Nobita, Shizuka, Jaian, Juneo,…</a:t>
            </a:r>
            <a:endParaRPr kumimoji="0" lang="vi-VN" sz="32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FDC9EF2-FBEF-4BB2-9C1D-F0BCC91E9C4C}"/>
              </a:ext>
            </a:extLst>
          </p:cNvPr>
          <p:cNvPicPr>
            <a:picLocks noChangeAspect="1"/>
          </p:cNvPicPr>
          <p:nvPr/>
        </p:nvPicPr>
        <p:blipFill>
          <a:blip r:embed="rId3"/>
          <a:stretch>
            <a:fillRect/>
          </a:stretch>
        </p:blipFill>
        <p:spPr>
          <a:xfrm rot="737208" flipH="1">
            <a:off x="1087245" y="3360888"/>
            <a:ext cx="919996" cy="919996"/>
          </a:xfrm>
          <a:prstGeom prst="rect">
            <a:avLst/>
          </a:prstGeom>
        </p:spPr>
      </p:pic>
      <p:sp>
        <p:nvSpPr>
          <p:cNvPr id="20" name="TextBox 19">
            <a:extLst>
              <a:ext uri="{FF2B5EF4-FFF2-40B4-BE49-F238E27FC236}">
                <a16:creationId xmlns:a16="http://schemas.microsoft.com/office/drawing/2014/main" id="{DADE5699-2894-48FC-BD22-95233BE0EDB5}"/>
              </a:ext>
            </a:extLst>
          </p:cNvPr>
          <p:cNvSpPr txBox="1"/>
          <p:nvPr/>
        </p:nvSpPr>
        <p:spPr>
          <a:xfrm>
            <a:off x="2279359" y="4424551"/>
            <a:ext cx="9350029" cy="1493358"/>
          </a:xfrm>
          <a:prstGeom prst="rect">
            <a:avLst/>
          </a:prstGeom>
          <a:noFill/>
        </p:spPr>
        <p:txBody>
          <a:bodyPr wrap="square" rtlCol="0">
            <a:spAutoFit/>
          </a:bodyPr>
          <a:lstStyle/>
          <a:p>
            <a:pPr lvl="0" algn="just">
              <a:lnSpc>
                <a:spcPct val="150000"/>
              </a:lnSpc>
            </a:pPr>
            <a:r>
              <a:rPr lang="vi-VN" sz="3200">
                <a:solidFill>
                  <a:srgbClr val="C00000"/>
                </a:solidFill>
                <a:latin typeface="Calibri" panose="020F0502020204030204" pitchFamily="34" charset="0"/>
                <a:cs typeface="Calibri" panose="020F0502020204030204" pitchFamily="34" charset="0"/>
              </a:rPr>
              <a:t>Đặc điểm: hài hước, thú vị, hấp dẫn, sinh động.</a:t>
            </a:r>
          </a:p>
          <a:p>
            <a:pPr lvl="0" algn="just">
              <a:lnSpc>
                <a:spcPct val="150000"/>
              </a:lnSpc>
            </a:pPr>
            <a:endParaRPr lang="vi-VN" sz="3200">
              <a:solidFill>
                <a:srgbClr val="C0000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0AC3B598-0489-4C91-A189-EF8691C3FBC2}"/>
              </a:ext>
            </a:extLst>
          </p:cNvPr>
          <p:cNvPicPr>
            <a:picLocks noChangeAspect="1"/>
          </p:cNvPicPr>
          <p:nvPr/>
        </p:nvPicPr>
        <p:blipFill>
          <a:blip r:embed="rId3"/>
          <a:stretch>
            <a:fillRect/>
          </a:stretch>
        </p:blipFill>
        <p:spPr>
          <a:xfrm rot="737208" flipH="1">
            <a:off x="1087245" y="4341900"/>
            <a:ext cx="919996" cy="919996"/>
          </a:xfrm>
          <a:prstGeom prst="rect">
            <a:avLst/>
          </a:prstGeom>
        </p:spPr>
      </p:pic>
      <p:grpSp>
        <p:nvGrpSpPr>
          <p:cNvPr id="22" name="Group 21">
            <a:extLst>
              <a:ext uri="{FF2B5EF4-FFF2-40B4-BE49-F238E27FC236}">
                <a16:creationId xmlns:a16="http://schemas.microsoft.com/office/drawing/2014/main" id="{E5A6E7A0-552F-40E8-9295-7DC8370D73F3}"/>
              </a:ext>
            </a:extLst>
          </p:cNvPr>
          <p:cNvGrpSpPr/>
          <p:nvPr/>
        </p:nvGrpSpPr>
        <p:grpSpPr>
          <a:xfrm>
            <a:off x="4009251" y="361910"/>
            <a:ext cx="3872544" cy="1156362"/>
            <a:chOff x="1178129" y="1100664"/>
            <a:chExt cx="3872544" cy="1156362"/>
          </a:xfrm>
        </p:grpSpPr>
        <p:sp>
          <p:nvSpPr>
            <p:cNvPr id="23" name="Rectangle: Rounded Corners 22">
              <a:extLst>
                <a:ext uri="{FF2B5EF4-FFF2-40B4-BE49-F238E27FC236}">
                  <a16:creationId xmlns:a16="http://schemas.microsoft.com/office/drawing/2014/main" id="{FDC5EB9F-6A34-4F16-BAF3-AD10A1087528}"/>
                </a:ext>
              </a:extLst>
            </p:cNvPr>
            <p:cNvSpPr/>
            <p:nvPr/>
          </p:nvSpPr>
          <p:spPr>
            <a:xfrm>
              <a:off x="1523998" y="1426029"/>
              <a:ext cx="3526675" cy="830997"/>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ysClr val="windowText" lastClr="000000"/>
                  </a:solidFill>
                </a:rPr>
                <a:t> Ví dụ:</a:t>
              </a:r>
              <a:endParaRPr lang="en-US" sz="3600" b="1" dirty="0">
                <a:solidFill>
                  <a:sysClr val="windowText" lastClr="000000"/>
                </a:solidFill>
              </a:endParaRPr>
            </a:p>
          </p:txBody>
        </p:sp>
        <p:pic>
          <p:nvPicPr>
            <p:cNvPr id="24" name="Picture 23">
              <a:extLst>
                <a:ext uri="{FF2B5EF4-FFF2-40B4-BE49-F238E27FC236}">
                  <a16:creationId xmlns:a16="http://schemas.microsoft.com/office/drawing/2014/main" id="{0F3D54E6-5A16-45DF-9BBA-2E2A60F5AB35}"/>
                </a:ext>
              </a:extLst>
            </p:cNvPr>
            <p:cNvPicPr>
              <a:picLocks noChangeAspect="1"/>
            </p:cNvPicPr>
            <p:nvPr/>
          </p:nvPicPr>
          <p:blipFill>
            <a:blip r:embed="rId4"/>
            <a:stretch>
              <a:fillRect/>
            </a:stretch>
          </p:blipFill>
          <p:spPr>
            <a:xfrm>
              <a:off x="1178129" y="1100664"/>
              <a:ext cx="827314" cy="827314"/>
            </a:xfrm>
            <a:prstGeom prst="rect">
              <a:avLst/>
            </a:prstGeom>
          </p:spPr>
        </p:pic>
      </p:grpSp>
    </p:spTree>
    <p:extLst>
      <p:ext uri="{BB962C8B-B14F-4D97-AF65-F5344CB8AC3E}">
        <p14:creationId xmlns:p14="http://schemas.microsoft.com/office/powerpoint/2010/main" val="346510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left)">
                                      <p:cBhvr>
                                        <p:cTn id="11" dur="500"/>
                                        <p:tgtEl>
                                          <p:spTgt spid="13">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par>
                          <p:cTn id="36" fill="hold">
                            <p:stCondLst>
                              <p:cond delay="4000"/>
                            </p:stCondLst>
                            <p:childTnLst>
                              <p:par>
                                <p:cTn id="37" presetID="17" presetClass="entr" presetSubtype="1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6" grpId="0" uiExpand="1" build="p"/>
      <p:bldP spid="18" grpId="0" uiExpand="1" build="p"/>
      <p:bldP spid="2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522764" y="512503"/>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1" name="Rectangle: Rounded Corners 10">
            <a:extLst>
              <a:ext uri="{FF2B5EF4-FFF2-40B4-BE49-F238E27FC236}">
                <a16:creationId xmlns:a16="http://schemas.microsoft.com/office/drawing/2014/main" id="{F1105AD0-3D41-4A3A-8CB6-E3C40FD6E201}"/>
              </a:ext>
            </a:extLst>
          </p:cNvPr>
          <p:cNvSpPr/>
          <p:nvPr/>
        </p:nvSpPr>
        <p:spPr>
          <a:xfrm>
            <a:off x="1842277" y="585493"/>
            <a:ext cx="8449537" cy="1283052"/>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字魂86号-杨任东楷书"/>
                <a:cs typeface="+mn-cs"/>
              </a:rPr>
              <a:t> Chia sẻ với bạn về đặc điểm của một nhân vật em thích trong truyện </a:t>
            </a:r>
            <a:endParaRPr kumimoji="0" lang="en-US" sz="3600" b="1" i="0" u="none" strike="noStrike" kern="1200" cap="none" spc="0" normalizeH="0" baseline="0" noProof="0" dirty="0">
              <a:ln>
                <a:noFill/>
              </a:ln>
              <a:solidFill>
                <a:sysClr val="windowText" lastClr="000000"/>
              </a:solidFill>
              <a:effectLst/>
              <a:uLnTx/>
              <a:uFillTx/>
              <a:latin typeface="字魂86号-杨任东楷书"/>
              <a:cs typeface="+mn-cs"/>
            </a:endParaRPr>
          </a:p>
        </p:txBody>
      </p:sp>
      <p:pic>
        <p:nvPicPr>
          <p:cNvPr id="15" name="Picture 14">
            <a:extLst>
              <a:ext uri="{FF2B5EF4-FFF2-40B4-BE49-F238E27FC236}">
                <a16:creationId xmlns:a16="http://schemas.microsoft.com/office/drawing/2014/main" id="{BA81B027-46DD-45F5-8569-AFBA94061CDB}"/>
              </a:ext>
            </a:extLst>
          </p:cNvPr>
          <p:cNvPicPr>
            <a:picLocks noChangeAspect="1"/>
          </p:cNvPicPr>
          <p:nvPr/>
        </p:nvPicPr>
        <p:blipFill rotWithShape="1">
          <a:blip r:embed="rId3">
            <a:extLst>
              <a:ext uri="{28A0092B-C50C-407E-A947-70E740481C1C}">
                <a14:useLocalDpi xmlns:a14="http://schemas.microsoft.com/office/drawing/2010/main" val="0"/>
              </a:ext>
            </a:extLst>
          </a:blip>
          <a:srcRect l="11776" t="13333" r="2416" b="52778"/>
          <a:stretch/>
        </p:blipFill>
        <p:spPr>
          <a:xfrm>
            <a:off x="1842277" y="1868545"/>
            <a:ext cx="8787623" cy="4873135"/>
          </a:xfrm>
          <a:prstGeom prst="rect">
            <a:avLst/>
          </a:prstGeom>
        </p:spPr>
      </p:pic>
    </p:spTree>
    <p:extLst>
      <p:ext uri="{BB962C8B-B14F-4D97-AF65-F5344CB8AC3E}">
        <p14:creationId xmlns:p14="http://schemas.microsoft.com/office/powerpoint/2010/main" val="3364967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1341440" y="976960"/>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3" name="TextBox 12">
            <a:extLst>
              <a:ext uri="{FF2B5EF4-FFF2-40B4-BE49-F238E27FC236}">
                <a16:creationId xmlns:a16="http://schemas.microsoft.com/office/drawing/2014/main" id="{3BF80E35-4402-4DDD-BA8D-A6CFCCE49DE6}"/>
              </a:ext>
            </a:extLst>
          </p:cNvPr>
          <p:cNvSpPr txBox="1"/>
          <p:nvPr/>
        </p:nvSpPr>
        <p:spPr>
          <a:xfrm>
            <a:off x="889281" y="1654702"/>
            <a:ext cx="10413438" cy="4448013"/>
          </a:xfrm>
          <a:prstGeom prst="rect">
            <a:avLst/>
          </a:prstGeom>
          <a:noFill/>
        </p:spPr>
        <p:txBody>
          <a:bodyPr wrap="square" rtlCol="0">
            <a:spAutoFit/>
          </a:bodyPr>
          <a:lstStyle/>
          <a:p>
            <a:pPr lvl="0" algn="just">
              <a:lnSpc>
                <a:spcPct val="150000"/>
              </a:lnSpc>
            </a:pPr>
            <a:r>
              <a:rPr lang="en-US" sz="3200">
                <a:solidFill>
                  <a:schemeClr val="accent5">
                    <a:lumMod val="50000"/>
                  </a:schemeClr>
                </a:solidFill>
                <a:latin typeface="Calibri" panose="020F0502020204030204" pitchFamily="34" charset="0"/>
                <a:cs typeface="Calibri" panose="020F0502020204030204" pitchFamily="34" charset="0"/>
              </a:rPr>
              <a:t>	</a:t>
            </a:r>
            <a:r>
              <a:rPr lang="vi-VN" sz="3200">
                <a:solidFill>
                  <a:schemeClr val="accent5">
                    <a:lumMod val="50000"/>
                  </a:schemeClr>
                </a:solidFill>
                <a:latin typeface="Calibri" panose="020F0502020204030204" pitchFamily="34" charset="0"/>
                <a:cs typeface="Calibri" panose="020F0502020204030204" pitchFamily="34" charset="0"/>
              </a:rPr>
              <a:t>Tớ đã từng đọc truyện ngụ ngôn “Chó sói và cậu bé chăn cừu”. Truyện có các nhân vật là cậu bé chăn cừu, người dân, cụ già. Câu chuyện ngắn gọn nhưng lại rất hấp dẫn và để lại bài học quý giá rằng trung thực là một đức tính rất cần thiết trong cuộc sống, nếu là một người luôn trung thực, thật thà thì sẽ được mọi người xung quanh yêu mến và quý trọng.</a:t>
            </a:r>
          </a:p>
        </p:txBody>
      </p:sp>
      <p:grpSp>
        <p:nvGrpSpPr>
          <p:cNvPr id="22" name="Group 21">
            <a:extLst>
              <a:ext uri="{FF2B5EF4-FFF2-40B4-BE49-F238E27FC236}">
                <a16:creationId xmlns:a16="http://schemas.microsoft.com/office/drawing/2014/main" id="{2C67C7FE-0F40-4D82-930F-05281A947F1B}"/>
              </a:ext>
            </a:extLst>
          </p:cNvPr>
          <p:cNvGrpSpPr/>
          <p:nvPr/>
        </p:nvGrpSpPr>
        <p:grpSpPr>
          <a:xfrm>
            <a:off x="3588337" y="429920"/>
            <a:ext cx="3872544" cy="1156362"/>
            <a:chOff x="1178129" y="1100664"/>
            <a:chExt cx="3872544" cy="1156362"/>
          </a:xfrm>
        </p:grpSpPr>
        <p:sp>
          <p:nvSpPr>
            <p:cNvPr id="23" name="Rectangle: Rounded Corners 22">
              <a:extLst>
                <a:ext uri="{FF2B5EF4-FFF2-40B4-BE49-F238E27FC236}">
                  <a16:creationId xmlns:a16="http://schemas.microsoft.com/office/drawing/2014/main" id="{3284CE04-071F-4FFD-8F56-EA9F2A020BC0}"/>
                </a:ext>
              </a:extLst>
            </p:cNvPr>
            <p:cNvSpPr/>
            <p:nvPr/>
          </p:nvSpPr>
          <p:spPr>
            <a:xfrm>
              <a:off x="1523998" y="1426029"/>
              <a:ext cx="3526675" cy="830997"/>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ysClr val="windowText" lastClr="000000"/>
                  </a:solidFill>
                </a:rPr>
                <a:t> Ví dụ 1:</a:t>
              </a:r>
              <a:endParaRPr lang="en-US" sz="3600" b="1" dirty="0">
                <a:solidFill>
                  <a:sysClr val="windowText" lastClr="000000"/>
                </a:solidFill>
              </a:endParaRPr>
            </a:p>
          </p:txBody>
        </p:sp>
        <p:pic>
          <p:nvPicPr>
            <p:cNvPr id="24" name="Picture 23">
              <a:extLst>
                <a:ext uri="{FF2B5EF4-FFF2-40B4-BE49-F238E27FC236}">
                  <a16:creationId xmlns:a16="http://schemas.microsoft.com/office/drawing/2014/main" id="{4C17E4F1-253A-40D8-924D-9D092A2B2569}"/>
                </a:ext>
              </a:extLst>
            </p:cNvPr>
            <p:cNvPicPr>
              <a:picLocks noChangeAspect="1"/>
            </p:cNvPicPr>
            <p:nvPr/>
          </p:nvPicPr>
          <p:blipFill>
            <a:blip r:embed="rId3"/>
            <a:stretch>
              <a:fillRect/>
            </a:stretch>
          </p:blipFill>
          <p:spPr>
            <a:xfrm>
              <a:off x="1178129" y="1100664"/>
              <a:ext cx="827314" cy="827314"/>
            </a:xfrm>
            <a:prstGeom prst="rect">
              <a:avLst/>
            </a:prstGeom>
          </p:spPr>
        </p:pic>
      </p:grpSp>
    </p:spTree>
    <p:extLst>
      <p:ext uri="{BB962C8B-B14F-4D97-AF65-F5344CB8AC3E}">
        <p14:creationId xmlns:p14="http://schemas.microsoft.com/office/powerpoint/2010/main" val="2880963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B71804A-7002-4208-B325-25668B40C4FB}"/>
              </a:ext>
            </a:extLst>
          </p:cNvPr>
          <p:cNvSpPr txBox="1"/>
          <p:nvPr/>
        </p:nvSpPr>
        <p:spPr>
          <a:xfrm>
            <a:off x="1341440" y="976960"/>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54000">
                  <a:solidFill>
                    <a:prstClr val="white"/>
                  </a:solidFill>
                </a:ln>
                <a:solidFill>
                  <a:srgbClr val="44546A"/>
                </a:solidFill>
                <a:effectLst/>
                <a:uLnTx/>
                <a:uFillTx/>
                <a:latin typeface="UVN Banh Mi" pitchFamily="2" charset="0"/>
                <a:cs typeface="+mn-cs"/>
              </a:rPr>
              <a:t>ĐỌC MỘT TRUYỆN VỀ TRƯỜNG HỌC</a:t>
            </a:r>
          </a:p>
        </p:txBody>
      </p:sp>
      <p:sp>
        <p:nvSpPr>
          <p:cNvPr id="14" name="TextBox 13">
            <a:extLst>
              <a:ext uri="{FF2B5EF4-FFF2-40B4-BE49-F238E27FC236}">
                <a16:creationId xmlns:a16="http://schemas.microsoft.com/office/drawing/2014/main" id="{8753512C-D2A0-4112-A285-CFEEF8DB0CD2}"/>
              </a:ext>
            </a:extLst>
          </p:cNvPr>
          <p:cNvSpPr txBox="1"/>
          <p:nvPr/>
        </p:nvSpPr>
        <p:spPr>
          <a:xfrm>
            <a:off x="410311" y="-1582998"/>
            <a:ext cx="114131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ĐỌC MỘT TRUYỆN </a:t>
            </a:r>
            <a:r>
              <a:rPr kumimoji="0" lang="en-US" sz="48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rPr>
              <a:t>VỀ THIẾU NHI</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13" name="TextBox 12">
            <a:extLst>
              <a:ext uri="{FF2B5EF4-FFF2-40B4-BE49-F238E27FC236}">
                <a16:creationId xmlns:a16="http://schemas.microsoft.com/office/drawing/2014/main" id="{3BF80E35-4402-4DDD-BA8D-A6CFCCE49DE6}"/>
              </a:ext>
            </a:extLst>
          </p:cNvPr>
          <p:cNvSpPr txBox="1"/>
          <p:nvPr/>
        </p:nvSpPr>
        <p:spPr>
          <a:xfrm>
            <a:off x="889281" y="1654702"/>
            <a:ext cx="10413438" cy="4161460"/>
          </a:xfrm>
          <a:prstGeom prst="rect">
            <a:avLst/>
          </a:prstGeom>
          <a:noFill/>
        </p:spPr>
        <p:txBody>
          <a:bodyPr wrap="square" rtlCol="0">
            <a:spAutoFit/>
          </a:bodyPr>
          <a:lstStyle/>
          <a:p>
            <a:pPr lvl="0" algn="just">
              <a:lnSpc>
                <a:spcPct val="150000"/>
              </a:lnSpc>
            </a:pPr>
            <a:r>
              <a:rPr kumimoji="0" lang="en-US" sz="3600" b="0" i="0" u="none" strike="noStrike" kern="1200" cap="none" spc="0" normalizeH="0" baseline="0" noProof="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lang="vi-VN" sz="3600">
                <a:solidFill>
                  <a:schemeClr val="accent5">
                    <a:lumMod val="50000"/>
                  </a:schemeClr>
                </a:solidFill>
                <a:latin typeface="Calibri" panose="020F0502020204030204" pitchFamily="34" charset="0"/>
                <a:cs typeface="Calibri" panose="020F0502020204030204" pitchFamily="34" charset="0"/>
              </a:rPr>
              <a:t>Tớ đã từng đọc truyện “Doraemon” của tác giả Fujiko Fujio. Nhận vật trong truyện là Doraemon, Nobita, Shizuka, Jaian, Juneo và nhiều nhân vật khác. Truyện gồm nhiều mẩu truyện nhỏ khác nhau rất hài hước và thú vị với những hình ảnh sinh động.</a:t>
            </a:r>
          </a:p>
        </p:txBody>
      </p:sp>
      <p:grpSp>
        <p:nvGrpSpPr>
          <p:cNvPr id="22" name="Group 21">
            <a:extLst>
              <a:ext uri="{FF2B5EF4-FFF2-40B4-BE49-F238E27FC236}">
                <a16:creationId xmlns:a16="http://schemas.microsoft.com/office/drawing/2014/main" id="{2C67C7FE-0F40-4D82-930F-05281A947F1B}"/>
              </a:ext>
            </a:extLst>
          </p:cNvPr>
          <p:cNvGrpSpPr/>
          <p:nvPr/>
        </p:nvGrpSpPr>
        <p:grpSpPr>
          <a:xfrm>
            <a:off x="3588337" y="429920"/>
            <a:ext cx="3872544" cy="1156362"/>
            <a:chOff x="1178129" y="1100664"/>
            <a:chExt cx="3872544" cy="1156362"/>
          </a:xfrm>
        </p:grpSpPr>
        <p:sp>
          <p:nvSpPr>
            <p:cNvPr id="23" name="Rectangle: Rounded Corners 22">
              <a:extLst>
                <a:ext uri="{FF2B5EF4-FFF2-40B4-BE49-F238E27FC236}">
                  <a16:creationId xmlns:a16="http://schemas.microsoft.com/office/drawing/2014/main" id="{3284CE04-071F-4FFD-8F56-EA9F2A020BC0}"/>
                </a:ext>
              </a:extLst>
            </p:cNvPr>
            <p:cNvSpPr/>
            <p:nvPr/>
          </p:nvSpPr>
          <p:spPr>
            <a:xfrm>
              <a:off x="1523998" y="1426029"/>
              <a:ext cx="3526675" cy="830997"/>
            </a:xfrm>
            <a:prstGeom prst="roundRect">
              <a:avLst>
                <a:gd name="adj" fmla="val 3369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字魂86号-杨任东楷书"/>
                  <a:cs typeface="+mn-cs"/>
                </a:rPr>
                <a:t> Ví dụ 2:</a:t>
              </a:r>
              <a:endParaRPr kumimoji="0" lang="en-US" sz="3600" b="1" i="0" u="none" strike="noStrike" kern="1200" cap="none" spc="0" normalizeH="0" baseline="0" noProof="0" dirty="0">
                <a:ln>
                  <a:noFill/>
                </a:ln>
                <a:solidFill>
                  <a:sysClr val="windowText" lastClr="000000"/>
                </a:solidFill>
                <a:effectLst/>
                <a:uLnTx/>
                <a:uFillTx/>
                <a:latin typeface="字魂86号-杨任东楷书"/>
                <a:cs typeface="+mn-cs"/>
              </a:endParaRPr>
            </a:p>
          </p:txBody>
        </p:sp>
        <p:pic>
          <p:nvPicPr>
            <p:cNvPr id="24" name="Picture 23">
              <a:extLst>
                <a:ext uri="{FF2B5EF4-FFF2-40B4-BE49-F238E27FC236}">
                  <a16:creationId xmlns:a16="http://schemas.microsoft.com/office/drawing/2014/main" id="{4C17E4F1-253A-40D8-924D-9D092A2B2569}"/>
                </a:ext>
              </a:extLst>
            </p:cNvPr>
            <p:cNvPicPr>
              <a:picLocks noChangeAspect="1"/>
            </p:cNvPicPr>
            <p:nvPr/>
          </p:nvPicPr>
          <p:blipFill>
            <a:blip r:embed="rId3"/>
            <a:stretch>
              <a:fillRect/>
            </a:stretch>
          </p:blipFill>
          <p:spPr>
            <a:xfrm>
              <a:off x="1178129" y="1100664"/>
              <a:ext cx="827314" cy="827314"/>
            </a:xfrm>
            <a:prstGeom prst="rect">
              <a:avLst/>
            </a:prstGeom>
          </p:spPr>
        </p:pic>
      </p:grpSp>
    </p:spTree>
    <p:extLst>
      <p:ext uri="{BB962C8B-B14F-4D97-AF65-F5344CB8AC3E}">
        <p14:creationId xmlns:p14="http://schemas.microsoft.com/office/powerpoint/2010/main" val="19533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636072" y="2505670"/>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grpSp>
        <p:nvGrpSpPr>
          <p:cNvPr id="12" name="Graphic 12">
            <a:extLst>
              <a:ext uri="{FF2B5EF4-FFF2-40B4-BE49-F238E27FC236}">
                <a16:creationId xmlns:a16="http://schemas.microsoft.com/office/drawing/2014/main" id="{30996936-DDE7-486E-BF9D-EB7270BA4BB8}"/>
              </a:ext>
            </a:extLst>
          </p:cNvPr>
          <p:cNvGrpSpPr/>
          <p:nvPr/>
        </p:nvGrpSpPr>
        <p:grpSpPr>
          <a:xfrm>
            <a:off x="2883731" y="1280728"/>
            <a:ext cx="6404209" cy="3845401"/>
            <a:chOff x="3665215" y="980369"/>
            <a:chExt cx="4686676" cy="2814110"/>
          </a:xfrm>
        </p:grpSpPr>
        <p:sp>
          <p:nvSpPr>
            <p:cNvPr id="13" name="Freeform: Shape 12">
              <a:extLst>
                <a:ext uri="{FF2B5EF4-FFF2-40B4-BE49-F238E27FC236}">
                  <a16:creationId xmlns:a16="http://schemas.microsoft.com/office/drawing/2014/main" id="{3DFAA08E-447C-4EFA-BB0F-956736555E31}"/>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43282DC-D7F1-4A4A-B25B-750C394BA507}"/>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48BD943-2939-46F1-91B7-62ECF6E8E401}"/>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8" name="TextBox 87">
            <a:extLst>
              <a:ext uri="{FF2B5EF4-FFF2-40B4-BE49-F238E27FC236}">
                <a16:creationId xmlns:a16="http://schemas.microsoft.com/office/drawing/2014/main" id="{5014BCF6-BFC4-4364-9FFC-2CA54F1A6E36}"/>
              </a:ext>
            </a:extLst>
          </p:cNvPr>
          <p:cNvSpPr txBox="1"/>
          <p:nvPr/>
        </p:nvSpPr>
        <p:spPr>
          <a:xfrm>
            <a:off x="3687721" y="2305615"/>
            <a:ext cx="4280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iCiel Crocante" panose="02000000000000000000" pitchFamily="50" charset="0"/>
              </a:rPr>
              <a:t>NỐI TIẾP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iCiel Crocante" panose="02000000000000000000" pitchFamily="50" charset="0"/>
              <a:ea typeface="+mn-ea"/>
              <a:cs typeface="+mn-cs"/>
            </a:endParaRPr>
          </a:p>
        </p:txBody>
      </p:sp>
    </p:spTree>
    <p:custDataLst>
      <p:tags r:id="rId1"/>
    </p:custDataLst>
    <p:extLst>
      <p:ext uri="{BB962C8B-B14F-4D97-AF65-F5344CB8AC3E}">
        <p14:creationId xmlns:p14="http://schemas.microsoft.com/office/powerpoint/2010/main" val="3464918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3AC05-3F2C-4FC3-B921-6A6EDDFF77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algn="ctr">
              <a:lnSpc>
                <a:spcPct val="80000"/>
              </a:lnSpc>
            </a:pPr>
            <a:r>
              <a:rPr lang="en-US"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T</a:t>
            </a:r>
            <a:r>
              <a:rPr lang="en-US"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R</a:t>
            </a:r>
            <a:r>
              <a:rPr lang="en-US"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A</a:t>
            </a:r>
            <a:r>
              <a:rPr lang="en-US"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N</a:t>
            </a:r>
            <a:r>
              <a:rPr lang="en-US"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72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72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V</a:t>
            </a:r>
            <a:r>
              <a:rPr lang="en-US"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Ẽ</a:t>
            </a:r>
            <a:r>
              <a:rPr lang="en-US" sz="72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G</a:t>
            </a:r>
            <a:r>
              <a:rPr lang="en-US"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Ì</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4" name="Picture 3">
            <a:extLst>
              <a:ext uri="{FF2B5EF4-FFF2-40B4-BE49-F238E27FC236}">
                <a16:creationId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8736F6-5D96-40BD-AAF6-E9718EC095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1934"/>
            <a:ext cx="12192000" cy="6456065"/>
          </a:xfrm>
          <a:prstGeom prst="rect">
            <a:avLst/>
          </a:prstGeom>
        </p:spPr>
      </p:pic>
      <p:sp>
        <p:nvSpPr>
          <p:cNvPr id="3" name="Rectangle 2">
            <a:extLst>
              <a:ext uri="{FF2B5EF4-FFF2-40B4-BE49-F238E27FC236}">
                <a16:creationId xmlns:a16="http://schemas.microsoft.com/office/drawing/2014/main" id="{53A199D8-DB9C-4F8E-8640-86F1E9428D22}"/>
              </a:ext>
            </a:extLst>
          </p:cNvPr>
          <p:cNvSpPr/>
          <p:nvPr/>
        </p:nvSpPr>
        <p:spPr>
          <a:xfrm>
            <a:off x="2776805" y="801184"/>
            <a:ext cx="6372065" cy="923330"/>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FF00"/>
                  </a:solidFill>
                  <a:prstDash val="solid"/>
                </a:ln>
                <a:solidFill>
                  <a:srgbClr val="FF0000"/>
                </a:solidFill>
                <a:effectLst>
                  <a:outerShdw dist="38100" dir="2640000" algn="bl" rotWithShape="0">
                    <a:srgbClr val="4F81BD"/>
                  </a:outerShdw>
                </a:effectLst>
                <a:uLnTx/>
                <a:uFillTx/>
                <a:latin typeface="Arial"/>
                <a:ea typeface="+mn-ea"/>
                <a:cs typeface="Arial"/>
                <a:sym typeface="Arial"/>
              </a:rPr>
              <a:t>ĐƯA CỪU QUA SÔNG</a:t>
            </a:r>
          </a:p>
        </p:txBody>
      </p:sp>
      <p:pic>
        <p:nvPicPr>
          <p:cNvPr id="4" name="Picture 3">
            <a:extLst>
              <a:ext uri="{FF2B5EF4-FFF2-40B4-BE49-F238E27FC236}">
                <a16:creationId xmlns:a16="http://schemas.microsoft.com/office/drawing/2014/main" id="{55F60AF4-F701-487C-8AE4-63D242F7B60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5243512" y="5222289"/>
            <a:ext cx="2189016" cy="1148310"/>
          </a:xfrm>
          <a:prstGeom prst="rect">
            <a:avLst/>
          </a:prstGeom>
        </p:spPr>
      </p:pic>
      <p:pic>
        <p:nvPicPr>
          <p:cNvPr id="5" name="Picture 4">
            <a:extLst>
              <a:ext uri="{FF2B5EF4-FFF2-40B4-BE49-F238E27FC236}">
                <a16:creationId xmlns:a16="http://schemas.microsoft.com/office/drawing/2014/main" id="{7537A8C7-F2CC-47AB-AA79-7B3AB220A4A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8391524" y="4744180"/>
            <a:ext cx="1036512" cy="1052264"/>
          </a:xfrm>
          <a:prstGeom prst="rect">
            <a:avLst/>
          </a:prstGeom>
        </p:spPr>
      </p:pic>
      <p:pic>
        <p:nvPicPr>
          <p:cNvPr id="6" name="Picture 5">
            <a:extLst>
              <a:ext uri="{FF2B5EF4-FFF2-40B4-BE49-F238E27FC236}">
                <a16:creationId xmlns:a16="http://schemas.microsoft.com/office/drawing/2014/main" id="{AAEEF141-BE2D-41EC-800F-69420CA12E5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1570563" y="3409629"/>
            <a:ext cx="621437" cy="979099"/>
          </a:xfrm>
          <a:prstGeom prst="rect">
            <a:avLst/>
          </a:prstGeom>
        </p:spPr>
      </p:pic>
      <p:pic>
        <p:nvPicPr>
          <p:cNvPr id="7" name="Picture 6">
            <a:extLst>
              <a:ext uri="{FF2B5EF4-FFF2-40B4-BE49-F238E27FC236}">
                <a16:creationId xmlns:a16="http://schemas.microsoft.com/office/drawing/2014/main" id="{4E9753CE-9243-4ADE-9D02-FB349C10BC4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6883" y="545310"/>
            <a:ext cx="646362" cy="511748"/>
          </a:xfrm>
          <a:prstGeom prst="rect">
            <a:avLst/>
          </a:prstGeom>
        </p:spPr>
      </p:pic>
      <p:pic>
        <p:nvPicPr>
          <p:cNvPr id="8" name="Picture 7">
            <a:extLst>
              <a:ext uri="{FF2B5EF4-FFF2-40B4-BE49-F238E27FC236}">
                <a16:creationId xmlns:a16="http://schemas.microsoft.com/office/drawing/2014/main" id="{1E56F073-84B6-4396-8175-E40E74846B4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33245" y="545310"/>
            <a:ext cx="646362" cy="511748"/>
          </a:xfrm>
          <a:prstGeom prst="rect">
            <a:avLst/>
          </a:prstGeom>
        </p:spPr>
      </p:pic>
      <p:pic>
        <p:nvPicPr>
          <p:cNvPr id="9" name="Picture 8">
            <a:extLst>
              <a:ext uri="{FF2B5EF4-FFF2-40B4-BE49-F238E27FC236}">
                <a16:creationId xmlns:a16="http://schemas.microsoft.com/office/drawing/2014/main" id="{5CE12A81-DA32-4045-8B94-DD19D445544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97199" y="545310"/>
            <a:ext cx="646362" cy="511748"/>
          </a:xfrm>
          <a:prstGeom prst="rect">
            <a:avLst/>
          </a:prstGeom>
        </p:spPr>
      </p:pic>
      <p:pic>
        <p:nvPicPr>
          <p:cNvPr id="10" name="Picture 9">
            <a:extLst>
              <a:ext uri="{FF2B5EF4-FFF2-40B4-BE49-F238E27FC236}">
                <a16:creationId xmlns:a16="http://schemas.microsoft.com/office/drawing/2014/main" id="{FA1D52DE-E718-43F3-979D-57BD8A5BA73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043561" y="545310"/>
            <a:ext cx="646362" cy="511748"/>
          </a:xfrm>
          <a:prstGeom prst="rect">
            <a:avLst/>
          </a:prstGeom>
        </p:spPr>
      </p:pic>
      <p:pic>
        <p:nvPicPr>
          <p:cNvPr id="11" name="Sói kêu">
            <a:hlinkClick r:id="" action="ppaction://media"/>
            <a:extLst>
              <a:ext uri="{FF2B5EF4-FFF2-40B4-BE49-F238E27FC236}">
                <a16:creationId xmlns:a16="http://schemas.microsoft.com/office/drawing/2014/main" id="{1C863FEC-BC54-4F82-9B39-44EBC85D6EC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19000" y="3927692"/>
            <a:ext cx="487363" cy="487363"/>
          </a:xfrm>
          <a:prstGeom prst="rect">
            <a:avLst/>
          </a:prstGeom>
        </p:spPr>
      </p:pic>
      <p:pic>
        <p:nvPicPr>
          <p:cNvPr id="12" name="Cừu kêu">
            <a:hlinkClick r:id="" action="ppaction://media"/>
            <a:extLst>
              <a:ext uri="{FF2B5EF4-FFF2-40B4-BE49-F238E27FC236}">
                <a16:creationId xmlns:a16="http://schemas.microsoft.com/office/drawing/2014/main" id="{B575DBDA-1CE7-4698-9361-7C436554EF59}"/>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9000" y="4415055"/>
            <a:ext cx="487363" cy="487363"/>
          </a:xfrm>
          <a:prstGeom prst="rect">
            <a:avLst/>
          </a:prstGeom>
        </p:spPr>
      </p:pic>
      <p:pic>
        <p:nvPicPr>
          <p:cNvPr id="13" name="hyperfun-by-kevin-macleod-from-filmmusic-io">
            <a:hlinkClick r:id="" action="ppaction://media"/>
            <a:extLst>
              <a:ext uri="{FF2B5EF4-FFF2-40B4-BE49-F238E27FC236}">
                <a16:creationId xmlns:a16="http://schemas.microsoft.com/office/drawing/2014/main" id="{CC54458E-0FB3-4EF9-833A-3D75854E0FAE}"/>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427816" y="5026630"/>
            <a:ext cx="487363" cy="487363"/>
          </a:xfrm>
          <a:prstGeom prst="rect">
            <a:avLst/>
          </a:prstGeom>
        </p:spPr>
      </p:pic>
      <p:sp>
        <p:nvSpPr>
          <p:cNvPr id="14" name="Rectangle 13">
            <a:extLst>
              <a:ext uri="{FF2B5EF4-FFF2-40B4-BE49-F238E27FC236}">
                <a16:creationId xmlns:a16="http://schemas.microsoft.com/office/drawing/2014/main" id="{3B18D8E7-7931-4CCB-8A4C-D0F335B1EADD}"/>
              </a:ext>
            </a:extLst>
          </p:cNvPr>
          <p:cNvSpPr/>
          <p:nvPr/>
        </p:nvSpPr>
        <p:spPr>
          <a:xfrm>
            <a:off x="884782" y="1988295"/>
            <a:ext cx="10422435" cy="2492103"/>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HƯỚNG</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DẪN</a:t>
            </a:r>
            <a:endPar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a:ln>
                  <a:noFill/>
                </a:ln>
                <a:solidFill>
                  <a:srgbClr val="002060"/>
                </a:solidFill>
                <a:effectLst/>
                <a:uLnTx/>
                <a:uFillTx/>
                <a:latin typeface="UTM Avo"/>
                <a:ea typeface="+mn-ea"/>
                <a:cs typeface="Times New Roman" panose="02020603050405020304" pitchFamily="18" charset="0"/>
                <a:sym typeface="Arial"/>
              </a:rPr>
              <a:t>Thầy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bấm</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đúng</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đưa</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con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cừu</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sang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sông</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hoặc</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UTM Avo"/>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UTM Avo"/>
              <a:ea typeface="+mn-ea"/>
              <a:cs typeface="Times New Roman" panose="02020603050405020304" pitchFamily="18" charset="0"/>
              <a:sym typeface="Arial"/>
            </a:endParaRPr>
          </a:p>
        </p:txBody>
      </p:sp>
    </p:spTree>
    <p:extLst>
      <p:ext uri="{BB962C8B-B14F-4D97-AF65-F5344CB8AC3E}">
        <p14:creationId xmlns:p14="http://schemas.microsoft.com/office/powerpoint/2010/main" val="126456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43"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
                                        <p:tgtEl>
                                          <p:spTgt spid="3"/>
                                        </p:tgtEl>
                                      </p:cBhvr>
                                    </p:animEffect>
                                    <p:anim calcmode="lin" valueType="num">
                                      <p:cBhvr>
                                        <p:cTn id="10" dur="400" fill="hold"/>
                                        <p:tgtEl>
                                          <p:spTgt spid="3"/>
                                        </p:tgtEl>
                                        <p:attrNameLst>
                                          <p:attrName>ppt_x</p:attrName>
                                        </p:attrNameLst>
                                      </p:cBhvr>
                                      <p:tavLst>
                                        <p:tav tm="0">
                                          <p:val>
                                            <p:strVal val="#ppt_x"/>
                                          </p:val>
                                        </p:tav>
                                        <p:tav tm="100000">
                                          <p:val>
                                            <p:strVal val="#ppt_x"/>
                                          </p:val>
                                        </p:tav>
                                      </p:tavLst>
                                    </p:anim>
                                    <p:anim calcmode="lin" valueType="num">
                                      <p:cBhvr>
                                        <p:cTn id="11" dur="400" fill="hold"/>
                                        <p:tgtEl>
                                          <p:spTgt spid="3"/>
                                        </p:tgtEl>
                                        <p:attrNameLst>
                                          <p:attrName>ppt_y</p:attrName>
                                        </p:attrNameLst>
                                      </p:cBhvr>
                                      <p:tavLst>
                                        <p:tav tm="0">
                                          <p:val>
                                            <p:strVal val="#ppt_y+0.31"/>
                                          </p:val>
                                        </p:tav>
                                        <p:tav tm="100000">
                                          <p:val>
                                            <p:strVal val="#ppt_y+0.31"/>
                                          </p:val>
                                        </p:tav>
                                      </p:tavLst>
                                    </p:anim>
                                    <p:anim calcmode="lin" valueType="num">
                                      <p:cBhvr>
                                        <p:cTn id="12"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4" presetID="1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1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par>
                                <p:cTn id="30" presetID="1" presetClass="mediacall" presetSubtype="0" fill="hold" nodeType="withEffect">
                                  <p:stCondLst>
                                    <p:cond delay="0"/>
                                  </p:stCondLst>
                                  <p:childTnLst>
                                    <p:cmd type="call" cmd="playFrom(0.0)">
                                      <p:cBhvr>
                                        <p:cTn id="31" dur="1612" fill="hold"/>
                                        <p:tgtEl>
                                          <p:spTgt spid="11"/>
                                        </p:tgtEl>
                                      </p:cBhvr>
                                    </p:cmd>
                                  </p:childTnLst>
                                </p:cTn>
                              </p:par>
                            </p:childTnLst>
                          </p:cTn>
                        </p:par>
                        <p:par>
                          <p:cTn id="32" fill="hold">
                            <p:stCondLst>
                              <p:cond delay="1612"/>
                            </p:stCondLst>
                            <p:childTnLst>
                              <p:par>
                                <p:cTn id="33" presetID="17" presetClass="entr" presetSubtype="1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strVal val="#ppt_h"/>
                                          </p:val>
                                        </p:tav>
                                        <p:tav tm="100000">
                                          <p:val>
                                            <p:strVal val="#ppt_h"/>
                                          </p:val>
                                        </p:tav>
                                      </p:tavLst>
                                    </p:anim>
                                  </p:childTnLst>
                                </p:cTn>
                              </p:par>
                              <p:par>
                                <p:cTn id="37" presetID="1" presetClass="mediacall" presetSubtype="0" fill="hold" nodeType="withEffect">
                                  <p:stCondLst>
                                    <p:cond delay="0"/>
                                  </p:stCondLst>
                                  <p:childTnLst>
                                    <p:cmd type="call" cmd="playFrom(0.0)">
                                      <p:cBhvr>
                                        <p:cTn id="38" dur="93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2"/>
                </p:tgtEl>
              </p:cMediaNode>
            </p:audio>
            <p:audio>
              <p:cMediaNode vol="20000" numSld="999">
                <p:cTn id="41"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F76AD-F445-4DBC-9DFE-ADD8B1ED2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1256"/>
            <a:ext cx="12192000" cy="6397373"/>
          </a:xfrm>
          <a:prstGeom prst="rect">
            <a:avLst/>
          </a:prstGeom>
        </p:spPr>
      </p:pic>
      <p:pic>
        <p:nvPicPr>
          <p:cNvPr id="3" name="Picture 2">
            <a:extLst>
              <a:ext uri="{FF2B5EF4-FFF2-40B4-BE49-F238E27FC236}">
                <a16:creationId xmlns:a16="http://schemas.microsoft.com/office/drawing/2014/main" id="{E1AC6A73-6C77-432A-B0DD-F7D119E2100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1570563" y="3438143"/>
            <a:ext cx="621437" cy="979099"/>
          </a:xfrm>
          <a:prstGeom prst="rect">
            <a:avLst/>
          </a:prstGeom>
        </p:spPr>
      </p:pic>
      <p:pic>
        <p:nvPicPr>
          <p:cNvPr id="4" name="Picture 3">
            <a:extLst>
              <a:ext uri="{FF2B5EF4-FFF2-40B4-BE49-F238E27FC236}">
                <a16:creationId xmlns:a16="http://schemas.microsoft.com/office/drawing/2014/main" id="{B6167195-60C4-4818-953A-9A8FA923152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5243512" y="5174266"/>
            <a:ext cx="2189016" cy="1148310"/>
          </a:xfrm>
          <a:prstGeom prst="rect">
            <a:avLst/>
          </a:prstGeom>
        </p:spPr>
      </p:pic>
      <p:sp>
        <p:nvSpPr>
          <p:cNvPr id="5" name="A-Sai">
            <a:extLst>
              <a:ext uri="{FF2B5EF4-FFF2-40B4-BE49-F238E27FC236}">
                <a16:creationId xmlns:a16="http://schemas.microsoft.com/office/drawing/2014/main" id="{7874A90A-AA6E-45AC-BF79-87E48F641EAD}"/>
              </a:ext>
            </a:extLst>
          </p:cNvPr>
          <p:cNvSpPr/>
          <p:nvPr/>
        </p:nvSpPr>
        <p:spPr>
          <a:xfrm>
            <a:off x="1712687" y="2547289"/>
            <a:ext cx="3561501"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A</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Sông</a:t>
            </a:r>
            <a:r>
              <a:rPr kumimoji="0" lang="en-US" sz="2800" b="1" i="0" u="none" strike="noStrike" kern="0" cap="none" spc="0" normalizeH="0" noProof="0">
                <a:ln>
                  <a:noFill/>
                </a:ln>
                <a:solidFill>
                  <a:srgbClr val="FF0000"/>
                </a:solidFill>
                <a:effectLst/>
                <a:uLnTx/>
                <a:uFillTx/>
                <a:latin typeface="Arial" panose="020B0604020202020204" pitchFamily="34" charset="0"/>
                <a:cs typeface="Arial" panose="020B0604020202020204" pitchFamily="34" charset="0"/>
                <a:sym typeface="Arial"/>
              </a:rPr>
              <a:t> Hương</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6" name="B-Sai">
            <a:extLst>
              <a:ext uri="{FF2B5EF4-FFF2-40B4-BE49-F238E27FC236}">
                <a16:creationId xmlns:a16="http://schemas.microsoft.com/office/drawing/2014/main" id="{10ECD3AD-F564-4E21-894E-DABCE6FD4A54}"/>
              </a:ext>
            </a:extLst>
          </p:cNvPr>
          <p:cNvSpPr/>
          <p:nvPr/>
        </p:nvSpPr>
        <p:spPr>
          <a:xfrm>
            <a:off x="6235024" y="2501989"/>
            <a:ext cx="418293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B</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Gió</a:t>
            </a:r>
            <a:r>
              <a:rPr kumimoji="0" lang="en-US" sz="2800" b="1" i="0" u="none" strike="noStrike" kern="0" cap="none" spc="0" normalizeH="0" noProof="0">
                <a:ln>
                  <a:noFill/>
                </a:ln>
                <a:solidFill>
                  <a:srgbClr val="FF0000"/>
                </a:solidFill>
                <a:effectLst/>
                <a:uLnTx/>
                <a:uFillTx/>
                <a:latin typeface="Arial" panose="020B0604020202020204" pitchFamily="34" charset="0"/>
                <a:cs typeface="Arial" panose="020B0604020202020204" pitchFamily="34" charset="0"/>
                <a:sym typeface="Arial"/>
              </a:rPr>
              <a:t> Hương</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7" name="C-Đúng">
            <a:extLst>
              <a:ext uri="{FF2B5EF4-FFF2-40B4-BE49-F238E27FC236}">
                <a16:creationId xmlns:a16="http://schemas.microsoft.com/office/drawing/2014/main" id="{00756C90-C643-4E46-8277-6CC4101ACA39}"/>
              </a:ext>
            </a:extLst>
          </p:cNvPr>
          <p:cNvSpPr/>
          <p:nvPr/>
        </p:nvSpPr>
        <p:spPr>
          <a:xfrm>
            <a:off x="1712687" y="3427199"/>
            <a:ext cx="3622854"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C</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Gió</a:t>
            </a:r>
            <a:r>
              <a:rPr kumimoji="0" lang="en-US" sz="2800" b="1" i="0" u="none" strike="noStrike" kern="0" cap="none" spc="0" normalizeH="0" noProof="0">
                <a:ln>
                  <a:noFill/>
                </a:ln>
                <a:solidFill>
                  <a:srgbClr val="FF0000"/>
                </a:solidFill>
                <a:effectLst/>
                <a:uLnTx/>
                <a:uFillTx/>
                <a:latin typeface="Arial" panose="020B0604020202020204" pitchFamily="34" charset="0"/>
                <a:cs typeface="Arial" panose="020B0604020202020204" pitchFamily="34" charset="0"/>
                <a:sym typeface="Arial"/>
              </a:rPr>
              <a:t> sông Hương</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8" name="D-Sai">
            <a:extLst>
              <a:ext uri="{FF2B5EF4-FFF2-40B4-BE49-F238E27FC236}">
                <a16:creationId xmlns:a16="http://schemas.microsoft.com/office/drawing/2014/main" id="{E3938E16-CF1C-41AB-AFD3-E0C489629516}"/>
              </a:ext>
            </a:extLst>
          </p:cNvPr>
          <p:cNvSpPr/>
          <p:nvPr/>
        </p:nvSpPr>
        <p:spPr>
          <a:xfrm>
            <a:off x="6296376" y="3381899"/>
            <a:ext cx="418293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D</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Gió</a:t>
            </a:r>
            <a:r>
              <a:rPr kumimoji="0" lang="en-US" sz="2800" b="1" i="0" u="none" strike="noStrike" kern="0" cap="none" spc="0" normalizeH="0" noProof="0">
                <a:ln>
                  <a:noFill/>
                </a:ln>
                <a:solidFill>
                  <a:srgbClr val="FF0000"/>
                </a:solidFill>
                <a:effectLst/>
                <a:uLnTx/>
                <a:uFillTx/>
                <a:latin typeface="Arial" panose="020B0604020202020204" pitchFamily="34" charset="0"/>
                <a:cs typeface="Arial" panose="020B0604020202020204" pitchFamily="34" charset="0"/>
                <a:sym typeface="Arial"/>
              </a:rPr>
              <a:t> sông</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nvGrpSpPr>
          <p:cNvPr id="9" name="Group 8">
            <a:extLst>
              <a:ext uri="{FF2B5EF4-FFF2-40B4-BE49-F238E27FC236}">
                <a16:creationId xmlns:a16="http://schemas.microsoft.com/office/drawing/2014/main" id="{B57E81E1-459E-4E35-BBCA-94138C244255}"/>
              </a:ext>
            </a:extLst>
          </p:cNvPr>
          <p:cNvGrpSpPr/>
          <p:nvPr/>
        </p:nvGrpSpPr>
        <p:grpSpPr>
          <a:xfrm>
            <a:off x="3668978" y="331936"/>
            <a:ext cx="4263565" cy="1896421"/>
            <a:chOff x="3559723" y="92910"/>
            <a:chExt cx="4263565" cy="2107012"/>
          </a:xfrm>
        </p:grpSpPr>
        <p:grpSp>
          <p:nvGrpSpPr>
            <p:cNvPr id="10" name="Group 9">
              <a:extLst>
                <a:ext uri="{FF2B5EF4-FFF2-40B4-BE49-F238E27FC236}">
                  <a16:creationId xmlns:a16="http://schemas.microsoft.com/office/drawing/2014/main" id="{742913F8-3A21-47BC-837C-A31DE7AB5CA1}"/>
                </a:ext>
              </a:extLst>
            </p:cNvPr>
            <p:cNvGrpSpPr/>
            <p:nvPr/>
          </p:nvGrpSpPr>
          <p:grpSpPr>
            <a:xfrm>
              <a:off x="3559723" y="92910"/>
              <a:ext cx="4263565" cy="2107012"/>
              <a:chOff x="7994519" y="117949"/>
              <a:chExt cx="4032955" cy="2691089"/>
            </a:xfrm>
          </p:grpSpPr>
          <p:pic>
            <p:nvPicPr>
              <p:cNvPr id="12" name="Picture 11">
                <a:extLst>
                  <a:ext uri="{FF2B5EF4-FFF2-40B4-BE49-F238E27FC236}">
                    <a16:creationId xmlns:a16="http://schemas.microsoft.com/office/drawing/2014/main" id="{8CEDA1C3-A136-4A85-9880-20D751B803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4519" y="129978"/>
                <a:ext cx="4032955" cy="2679060"/>
              </a:xfrm>
              <a:prstGeom prst="rect">
                <a:avLst/>
              </a:prstGeom>
            </p:spPr>
          </p:pic>
          <p:grpSp>
            <p:nvGrpSpPr>
              <p:cNvPr id="13" name="Group 12">
                <a:extLst>
                  <a:ext uri="{FF2B5EF4-FFF2-40B4-BE49-F238E27FC236}">
                    <a16:creationId xmlns:a16="http://schemas.microsoft.com/office/drawing/2014/main" id="{9BFD6053-8E85-4F8F-A6D7-133692CD6F05}"/>
                  </a:ext>
                </a:extLst>
              </p:cNvPr>
              <p:cNvGrpSpPr/>
              <p:nvPr/>
            </p:nvGrpSpPr>
            <p:grpSpPr>
              <a:xfrm>
                <a:off x="9122413" y="117949"/>
                <a:ext cx="1777167" cy="1205377"/>
                <a:chOff x="9122413" y="117949"/>
                <a:chExt cx="1777167" cy="1205377"/>
              </a:xfrm>
            </p:grpSpPr>
            <p:pic>
              <p:nvPicPr>
                <p:cNvPr id="14" name="Picture 13">
                  <a:extLst>
                    <a:ext uri="{FF2B5EF4-FFF2-40B4-BE49-F238E27FC236}">
                      <a16:creationId xmlns:a16="http://schemas.microsoft.com/office/drawing/2014/main" id="{C3D41A0B-FF52-4EF7-ABC1-03C3ED5509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2413" y="117949"/>
                  <a:ext cx="1777167" cy="880828"/>
                </a:xfrm>
                <a:prstGeom prst="rect">
                  <a:avLst/>
                </a:prstGeom>
              </p:spPr>
            </p:pic>
            <p:sp>
              <p:nvSpPr>
                <p:cNvPr id="15" name="TextBox 14">
                  <a:extLst>
                    <a:ext uri="{FF2B5EF4-FFF2-40B4-BE49-F238E27FC236}">
                      <a16:creationId xmlns:a16="http://schemas.microsoft.com/office/drawing/2014/main" id="{A0BF35FD-DD7B-44A8-9A63-4687823013CC}"/>
                    </a:ext>
                  </a:extLst>
                </p:cNvPr>
                <p:cNvSpPr txBox="1"/>
                <p:nvPr/>
              </p:nvSpPr>
              <p:spPr>
                <a:xfrm>
                  <a:off x="9522570" y="318809"/>
                  <a:ext cx="1197466" cy="1004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Câu</a:t>
                  </a:r>
                  <a:r>
                    <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hỏi</a:t>
                  </a:r>
                  <a:endPar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grpSp>
        </p:grpSp>
        <p:sp>
          <p:nvSpPr>
            <p:cNvPr id="11" name="TextBox 10">
              <a:extLst>
                <a:ext uri="{FF2B5EF4-FFF2-40B4-BE49-F238E27FC236}">
                  <a16:creationId xmlns:a16="http://schemas.microsoft.com/office/drawing/2014/main" id="{C5BCD71D-9719-4C74-991C-99BB2E48D5EB}"/>
                </a:ext>
              </a:extLst>
            </p:cNvPr>
            <p:cNvSpPr txBox="1"/>
            <p:nvPr/>
          </p:nvSpPr>
          <p:spPr>
            <a:xfrm>
              <a:off x="4038675" y="810536"/>
              <a:ext cx="3564835" cy="1196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2060"/>
                  </a:solidFill>
                  <a:effectLst/>
                  <a:uLnTx/>
                  <a:uFillTx/>
                  <a:latin typeface="UTM avo"/>
                  <a:ea typeface="+mn-ea"/>
                  <a:cs typeface="Arial"/>
                  <a:sym typeface="Arial"/>
                </a:rPr>
                <a:t>Bài đọc hôm nay tên là gì?</a:t>
              </a:r>
              <a:endParaRPr kumimoji="0" lang="en-US" sz="3200" b="1" i="0" u="none" strike="noStrike" kern="0" cap="none" spc="0" normalizeH="0" baseline="0" noProof="0" dirty="0">
                <a:ln>
                  <a:noFill/>
                </a:ln>
                <a:solidFill>
                  <a:srgbClr val="002060"/>
                </a:solidFill>
                <a:effectLst/>
                <a:uLnTx/>
                <a:uFillTx/>
                <a:latin typeface="UTM avo"/>
                <a:ea typeface="+mn-ea"/>
                <a:cs typeface="Arial"/>
                <a:sym typeface="Arial"/>
              </a:endParaRPr>
            </a:p>
          </p:txBody>
        </p:sp>
      </p:grpSp>
      <p:pic>
        <p:nvPicPr>
          <p:cNvPr id="16" name="Picture 15">
            <a:extLst>
              <a:ext uri="{FF2B5EF4-FFF2-40B4-BE49-F238E27FC236}">
                <a16:creationId xmlns:a16="http://schemas.microsoft.com/office/drawing/2014/main" id="{21536C91-F11F-4FA7-B772-8EE70E21A47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674280" y="4792268"/>
            <a:ext cx="1050335" cy="1002298"/>
          </a:xfrm>
          <a:prstGeom prst="rect">
            <a:avLst/>
          </a:prstGeom>
        </p:spPr>
      </p:pic>
      <p:pic>
        <p:nvPicPr>
          <p:cNvPr id="17" name="Picture 16">
            <a:extLst>
              <a:ext uri="{FF2B5EF4-FFF2-40B4-BE49-F238E27FC236}">
                <a16:creationId xmlns:a16="http://schemas.microsoft.com/office/drawing/2014/main" id="{098AC896-E9C0-4C1A-87E0-BB5215F5D53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62108" y="5268434"/>
            <a:ext cx="2122360" cy="1148310"/>
          </a:xfrm>
          <a:prstGeom prst="rect">
            <a:avLst/>
          </a:prstGeom>
        </p:spPr>
      </p:pic>
      <p:pic>
        <p:nvPicPr>
          <p:cNvPr id="18" name="Picture 17">
            <a:extLst>
              <a:ext uri="{FF2B5EF4-FFF2-40B4-BE49-F238E27FC236}">
                <a16:creationId xmlns:a16="http://schemas.microsoft.com/office/drawing/2014/main" id="{9DBED6F8-3A1C-42E9-B5EF-69CFDF08984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373926" flipH="1">
            <a:off x="7886189" y="5088043"/>
            <a:ext cx="1019262" cy="896950"/>
          </a:xfrm>
          <a:prstGeom prst="rect">
            <a:avLst/>
          </a:prstGeom>
        </p:spPr>
      </p:pic>
      <p:pic>
        <p:nvPicPr>
          <p:cNvPr id="19" name="Picture 18">
            <a:extLst>
              <a:ext uri="{FF2B5EF4-FFF2-40B4-BE49-F238E27FC236}">
                <a16:creationId xmlns:a16="http://schemas.microsoft.com/office/drawing/2014/main" id="{80BF3F24-0299-4639-93CF-888F4E75FE3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67712" y="4696157"/>
            <a:ext cx="1102696" cy="1052264"/>
          </a:xfrm>
          <a:prstGeom prst="rect">
            <a:avLst/>
          </a:prstGeom>
        </p:spPr>
      </p:pic>
      <p:pic>
        <p:nvPicPr>
          <p:cNvPr id="20" name="Picture 19">
            <a:hlinkClick r:id="" action="ppaction://hlinkshowjump?jump=nextslide"/>
            <a:extLst>
              <a:ext uri="{FF2B5EF4-FFF2-40B4-BE49-F238E27FC236}">
                <a16:creationId xmlns:a16="http://schemas.microsoft.com/office/drawing/2014/main" id="{8E4B25F0-8DF5-4D06-8711-BE77C031892E}"/>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685204" y="6221264"/>
            <a:ext cx="353411" cy="521702"/>
          </a:xfrm>
          <a:prstGeom prst="rect">
            <a:avLst/>
          </a:prstGeom>
        </p:spPr>
      </p:pic>
      <p:pic>
        <p:nvPicPr>
          <p:cNvPr id="21" name="Picture 20">
            <a:hlinkClick r:id="" action="ppaction://hlinkshowjump?jump=previousslide"/>
            <a:extLst>
              <a:ext uri="{FF2B5EF4-FFF2-40B4-BE49-F238E27FC236}">
                <a16:creationId xmlns:a16="http://schemas.microsoft.com/office/drawing/2014/main" id="{8D0E72DB-DB1D-4006-9E48-16A623E9C3F4}"/>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11215549" y="6221264"/>
            <a:ext cx="353411" cy="521702"/>
          </a:xfrm>
          <a:prstGeom prst="rect">
            <a:avLst/>
          </a:prstGeom>
        </p:spPr>
      </p:pic>
      <p:pic>
        <p:nvPicPr>
          <p:cNvPr id="22" name="Sói kêu">
            <a:hlinkClick r:id="" action="ppaction://media"/>
            <a:extLst>
              <a:ext uri="{FF2B5EF4-FFF2-40B4-BE49-F238E27FC236}">
                <a16:creationId xmlns:a16="http://schemas.microsoft.com/office/drawing/2014/main" id="{B55886F9-D7B1-4B17-B5C6-43C0DB434A2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19000" y="3927692"/>
            <a:ext cx="487363" cy="487363"/>
          </a:xfrm>
          <a:prstGeom prst="rect">
            <a:avLst/>
          </a:prstGeom>
        </p:spPr>
      </p:pic>
      <p:pic>
        <p:nvPicPr>
          <p:cNvPr id="23" name="Cừu kêu">
            <a:hlinkClick r:id="" action="ppaction://media"/>
            <a:extLst>
              <a:ext uri="{FF2B5EF4-FFF2-40B4-BE49-F238E27FC236}">
                <a16:creationId xmlns:a16="http://schemas.microsoft.com/office/drawing/2014/main" id="{C2B93A5A-971B-4FC3-B39D-7F2C8CDF938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19000" y="4415055"/>
            <a:ext cx="487363" cy="487363"/>
          </a:xfrm>
          <a:prstGeom prst="rect">
            <a:avLst/>
          </a:prstGeom>
        </p:spPr>
      </p:pic>
      <p:pic>
        <p:nvPicPr>
          <p:cNvPr id="24" name="Picture 23">
            <a:extLst>
              <a:ext uri="{FF2B5EF4-FFF2-40B4-BE49-F238E27FC236}">
                <a16:creationId xmlns:a16="http://schemas.microsoft.com/office/drawing/2014/main" id="{6772E32E-E319-49C0-8C0A-418B9D8EA825}"/>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17239" y="536957"/>
            <a:ext cx="646362" cy="511748"/>
          </a:xfrm>
          <a:prstGeom prst="rect">
            <a:avLst/>
          </a:prstGeom>
        </p:spPr>
      </p:pic>
    </p:spTree>
    <p:extLst>
      <p:ext uri="{BB962C8B-B14F-4D97-AF65-F5344CB8AC3E}">
        <p14:creationId xmlns:p14="http://schemas.microsoft.com/office/powerpoint/2010/main" val="41975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534 -0.00648 L 0.14714 -0.01111 " pathEditMode="relative" rAng="0" ptsTypes="AA">
                                      <p:cBhvr>
                                        <p:cTn id="6" dur="2000" fill="hold"/>
                                        <p:tgtEl>
                                          <p:spTgt spid="4"/>
                                        </p:tgtEl>
                                        <p:attrNameLst>
                                          <p:attrName>ppt_x</p:attrName>
                                          <p:attrName>ppt_y</p:attrName>
                                        </p:attrNameLst>
                                      </p:cBhvr>
                                      <p:rCtr x="7083" y="-231"/>
                                    </p:animMotion>
                                  </p:childTnLst>
                                </p:cTn>
                              </p:par>
                              <p:par>
                                <p:cTn id="7" presetID="1" presetClass="mediacall" presetSubtype="0" fill="hold" nodeType="withEffect">
                                  <p:stCondLst>
                                    <p:cond delay="0"/>
                                  </p:stCondLst>
                                  <p:childTnLst>
                                    <p:cmd type="call" cmd="playFrom(0.0)">
                                      <p:cBhvr>
                                        <p:cTn id="8" dur="1612" fill="hold"/>
                                        <p:tgtEl>
                                          <p:spTgt spid="22"/>
                                        </p:tgtEl>
                                      </p:cBhvr>
                                    </p:cmd>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mediacall" presetSubtype="0" fill="hold" nodeType="withEffect">
                                  <p:stCondLst>
                                    <p:cond delay="0"/>
                                  </p:stCondLst>
                                  <p:childTnLst>
                                    <p:cmd type="call" cmd="playFrom(0.0)">
                                      <p:cBhvr>
                                        <p:cTn id="14" dur="936" fill="hold"/>
                                        <p:tgtEl>
                                          <p:spTgt spid="23"/>
                                        </p:tgtEl>
                                      </p:cBhvr>
                                    </p:cmd>
                                  </p:childTnLst>
                                </p:cTn>
                              </p:par>
                              <p:par>
                                <p:cTn id="15" presetID="1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down)">
                                      <p:cBhvr>
                                        <p:cTn id="22" dur="500"/>
                                        <p:tgtEl>
                                          <p:spTgt spid="5"/>
                                        </p:tgtEl>
                                      </p:cBhvr>
                                    </p:animEffect>
                                  </p:childTnLst>
                                </p:cTn>
                              </p:par>
                              <p:par>
                                <p:cTn id="23" presetID="12" presetClass="entr" presetSubtype="1"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down)">
                                      <p:cBhvr>
                                        <p:cTn id="26" dur="500"/>
                                        <p:tgtEl>
                                          <p:spTgt spid="6"/>
                                        </p:tgtEl>
                                      </p:cBhvr>
                                    </p:animEffect>
                                  </p:childTnLst>
                                </p:cTn>
                              </p:par>
                              <p:par>
                                <p:cTn id="27" presetID="12" presetClass="entr" presetSubtype="1"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down)">
                                      <p:cBhvr>
                                        <p:cTn id="30" dur="500"/>
                                        <p:tgtEl>
                                          <p:spTgt spid="8"/>
                                        </p:tgtEl>
                                      </p:cBhvr>
                                    </p:animEffect>
                                  </p:childTnLst>
                                </p:cTn>
                              </p:par>
                              <p:par>
                                <p:cTn id="31" presetID="12" presetClass="entr" presetSubtype="1"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2" presetClass="emph" presetSubtype="0" fill="hold" grpId="0" nodeType="clickEffect">
                                  <p:stCondLst>
                                    <p:cond delay="0"/>
                                  </p:stCondLst>
                                  <p:childTnLst>
                                    <p:animClr clrSpc="hsl" dir="cw">
                                      <p:cBhvr override="childStyle">
                                        <p:cTn id="39" dur="500" fill="hold"/>
                                        <p:tgtEl>
                                          <p:spTgt spid="7"/>
                                        </p:tgtEl>
                                        <p:attrNameLst>
                                          <p:attrName>style.color</p:attrName>
                                        </p:attrNameLst>
                                      </p:cBhvr>
                                      <p:by>
                                        <p:hsl h="-7200000" s="0" l="0"/>
                                      </p:by>
                                    </p:animClr>
                                    <p:animClr clrSpc="hsl" dir="cw">
                                      <p:cBhvr>
                                        <p:cTn id="40" dur="500" fill="hold"/>
                                        <p:tgtEl>
                                          <p:spTgt spid="7"/>
                                        </p:tgtEl>
                                        <p:attrNameLst>
                                          <p:attrName>fillcolor</p:attrName>
                                        </p:attrNameLst>
                                      </p:cBhvr>
                                      <p:by>
                                        <p:hsl h="-7200000" s="0" l="0"/>
                                      </p:by>
                                    </p:animClr>
                                    <p:animClr clrSpc="hsl" dir="cw">
                                      <p:cBhvr>
                                        <p:cTn id="41" dur="500" fill="hold"/>
                                        <p:tgtEl>
                                          <p:spTgt spid="7"/>
                                        </p:tgtEl>
                                        <p:attrNameLst>
                                          <p:attrName>stroke.color</p:attrName>
                                        </p:attrNameLst>
                                      </p:cBhvr>
                                      <p:by>
                                        <p:hsl h="-7200000" s="0" l="0"/>
                                      </p:by>
                                    </p:animClr>
                                    <p:set>
                                      <p:cBhvr>
                                        <p:cTn id="42" dur="500" fill="hold"/>
                                        <p:tgtEl>
                                          <p:spTgt spid="7"/>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Chúc mừng ta da.wav"/>
                                        </p:tgtEl>
                                      </p:cMediaNode>
                                    </p:audio>
                                  </p:sub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3.33333E-6 -1.85185E-6 L -0.40013 -0.00694 " pathEditMode="relative" rAng="0" ptsTypes="AA">
                                      <p:cBhvr>
                                        <p:cTn id="57" dur="2000" fill="hold"/>
                                        <p:tgtEl>
                                          <p:spTgt spid="17"/>
                                        </p:tgtEl>
                                        <p:attrNameLst>
                                          <p:attrName>ppt_x</p:attrName>
                                          <p:attrName>ppt_y</p:attrName>
                                        </p:attrNameLst>
                                      </p:cBhvr>
                                      <p:rCtr x="-20013" y="-347"/>
                                    </p:animMotion>
                                  </p:childTnLst>
                                </p:cTn>
                              </p:par>
                              <p:par>
                                <p:cTn id="58" presetID="35" presetClass="path" presetSubtype="0" accel="50000" decel="50000" fill="hold" nodeType="withEffect">
                                  <p:stCondLst>
                                    <p:cond delay="0"/>
                                  </p:stCondLst>
                                  <p:childTnLst>
                                    <p:animMotion origin="layout" path="M -1.875E-6 4.07407E-6 L -0.40013 -0.00324 " pathEditMode="relative" rAng="0" ptsTypes="AA">
                                      <p:cBhvr>
                                        <p:cTn id="59" dur="2000" fill="hold"/>
                                        <p:tgtEl>
                                          <p:spTgt spid="18"/>
                                        </p:tgtEl>
                                        <p:attrNameLst>
                                          <p:attrName>ppt_x</p:attrName>
                                          <p:attrName>ppt_y</p:attrName>
                                        </p:attrNameLst>
                                      </p:cBhvr>
                                      <p:rCtr x="-20013" y="-162"/>
                                    </p:animMotion>
                                  </p:childTnLst>
                                </p:cTn>
                              </p:par>
                            </p:childTnLst>
                          </p:cTn>
                        </p:par>
                        <p:par>
                          <p:cTn id="60" fill="hold">
                            <p:stCondLst>
                              <p:cond delay="2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par>
                          <p:cTn id="67" fill="hold">
                            <p:stCondLst>
                              <p:cond delay="3000"/>
                            </p:stCondLst>
                            <p:childTnLst>
                              <p:par>
                                <p:cTn id="68" presetID="12" presetClass="entr" presetSubtype="4"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p:tgtEl>
                                          <p:spTgt spid="24"/>
                                        </p:tgtEl>
                                        <p:attrNameLst>
                                          <p:attrName>ppt_y</p:attrName>
                                        </p:attrNameLst>
                                      </p:cBhvr>
                                      <p:tavLst>
                                        <p:tav tm="0">
                                          <p:val>
                                            <p:strVal val="#ppt_y+#ppt_h*1.125000"/>
                                          </p:val>
                                        </p:tav>
                                        <p:tav tm="100000">
                                          <p:val>
                                            <p:strVal val="#ppt_y"/>
                                          </p:val>
                                        </p:tav>
                                      </p:tavLst>
                                    </p:anim>
                                    <p:animEffect transition="in" filter="wipe(up)">
                                      <p:cBhvr>
                                        <p:cTn id="71" dur="500"/>
                                        <p:tgtEl>
                                          <p:spTgt spid="24"/>
                                        </p:tgtEl>
                                      </p:cBhvr>
                                    </p:animEffect>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24" presetClass="emph" presetSubtype="0" fill="hold" grpId="0" nodeType="clickEffect">
                                  <p:stCondLst>
                                    <p:cond delay="0"/>
                                  </p:stCondLst>
                                  <p:childTnLst>
                                    <p:animClr clrSpc="hsl" dir="cw">
                                      <p:cBhvr override="childStyle">
                                        <p:cTn id="76" dur="500" fill="hold"/>
                                        <p:tgtEl>
                                          <p:spTgt spid="8"/>
                                        </p:tgtEl>
                                        <p:attrNameLst>
                                          <p:attrName>style.color</p:attrName>
                                        </p:attrNameLst>
                                      </p:cBhvr>
                                      <p:by>
                                        <p:hsl h="0" s="-12549" l="-25098"/>
                                      </p:by>
                                    </p:animClr>
                                    <p:animClr clrSpc="hsl" dir="cw">
                                      <p:cBhvr>
                                        <p:cTn id="77" dur="500" fill="hold"/>
                                        <p:tgtEl>
                                          <p:spTgt spid="8"/>
                                        </p:tgtEl>
                                        <p:attrNameLst>
                                          <p:attrName>fillcolor</p:attrName>
                                        </p:attrNameLst>
                                      </p:cBhvr>
                                      <p:by>
                                        <p:hsl h="0" s="-12549" l="-25098"/>
                                      </p:by>
                                    </p:animClr>
                                    <p:animClr clrSpc="hsl" dir="cw">
                                      <p:cBhvr>
                                        <p:cTn id="78" dur="500" fill="hold"/>
                                        <p:tgtEl>
                                          <p:spTgt spid="8"/>
                                        </p:tgtEl>
                                        <p:attrNameLst>
                                          <p:attrName>stroke.color</p:attrName>
                                        </p:attrNameLst>
                                      </p:cBhvr>
                                      <p:by>
                                        <p:hsl h="0" s="-12549" l="-25098"/>
                                      </p:by>
                                    </p:animClr>
                                    <p:set>
                                      <p:cBhvr>
                                        <p:cTn id="79" dur="500" fill="hold"/>
                                        <p:tgtEl>
                                          <p:spTgt spid="8"/>
                                        </p:tgtEl>
                                        <p:attrNameLst>
                                          <p:attrName>fill.type</p:attrName>
                                        </p:attrNameLst>
                                      </p:cBhvr>
                                      <p:to>
                                        <p:strVal val="solid"/>
                                      </p:to>
                                    </p:set>
                                  </p:childTnLst>
                                  <p:subTnLst>
                                    <p:audio>
                                      <p:cMediaNode>
                                        <p:cTn display="0" masterRel="sameClick">
                                          <p:stCondLst>
                                            <p:cond evt="begin" delay="0">
                                              <p:tn val="75"/>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0" nodeType="clickEffect">
                                  <p:stCondLst>
                                    <p:cond delay="0"/>
                                  </p:stCondLst>
                                  <p:childTnLst>
                                    <p:animClr clrSpc="hsl" dir="cw">
                                      <p:cBhvr override="childStyle">
                                        <p:cTn id="84" dur="500" fill="hold"/>
                                        <p:tgtEl>
                                          <p:spTgt spid="5"/>
                                        </p:tgtEl>
                                        <p:attrNameLst>
                                          <p:attrName>style.color</p:attrName>
                                        </p:attrNameLst>
                                      </p:cBhvr>
                                      <p:by>
                                        <p:hsl h="0" s="-12549" l="-25098"/>
                                      </p:by>
                                    </p:animClr>
                                    <p:animClr clrSpc="hsl" dir="cw">
                                      <p:cBhvr>
                                        <p:cTn id="85" dur="500" fill="hold"/>
                                        <p:tgtEl>
                                          <p:spTgt spid="5"/>
                                        </p:tgtEl>
                                        <p:attrNameLst>
                                          <p:attrName>fillcolor</p:attrName>
                                        </p:attrNameLst>
                                      </p:cBhvr>
                                      <p:by>
                                        <p:hsl h="0" s="-12549" l="-25098"/>
                                      </p:by>
                                    </p:animClr>
                                    <p:animClr clrSpc="hsl" dir="cw">
                                      <p:cBhvr>
                                        <p:cTn id="86" dur="500" fill="hold"/>
                                        <p:tgtEl>
                                          <p:spTgt spid="5"/>
                                        </p:tgtEl>
                                        <p:attrNameLst>
                                          <p:attrName>stroke.color</p:attrName>
                                        </p:attrNameLst>
                                      </p:cBhvr>
                                      <p:by>
                                        <p:hsl h="0" s="-12549" l="-25098"/>
                                      </p:by>
                                    </p:animClr>
                                    <p:set>
                                      <p:cBhvr>
                                        <p:cTn id="87" dur="500" fill="hold"/>
                                        <p:tgtEl>
                                          <p:spTgt spid="5"/>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5"/>
                  </p:tgtEl>
                </p:cond>
              </p:nextCondLst>
            </p:seq>
            <p:seq concurrent="1" nextAc="seek">
              <p:cTn id="88" restart="whenNotActive" fill="hold" evtFilter="cancelBubble" nodeType="interactiveSeq">
                <p:stCondLst>
                  <p:cond evt="onClick" delay="0">
                    <p:tgtEl>
                      <p:spTgt spid="6"/>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0" nodeType="clickEffect">
                                  <p:stCondLst>
                                    <p:cond delay="0"/>
                                  </p:stCondLst>
                                  <p:childTnLst>
                                    <p:animClr clrSpc="hsl" dir="cw">
                                      <p:cBhvr override="childStyle">
                                        <p:cTn id="92" dur="500" fill="hold"/>
                                        <p:tgtEl>
                                          <p:spTgt spid="6"/>
                                        </p:tgtEl>
                                        <p:attrNameLst>
                                          <p:attrName>style.color</p:attrName>
                                        </p:attrNameLst>
                                      </p:cBhvr>
                                      <p:by>
                                        <p:hsl h="0" s="-12549" l="-25098"/>
                                      </p:by>
                                    </p:animClr>
                                    <p:animClr clrSpc="hsl" dir="cw">
                                      <p:cBhvr>
                                        <p:cTn id="93" dur="500" fill="hold"/>
                                        <p:tgtEl>
                                          <p:spTgt spid="6"/>
                                        </p:tgtEl>
                                        <p:attrNameLst>
                                          <p:attrName>fillcolor</p:attrName>
                                        </p:attrNameLst>
                                      </p:cBhvr>
                                      <p:by>
                                        <p:hsl h="0" s="-12549" l="-25098"/>
                                      </p:by>
                                    </p:animClr>
                                    <p:animClr clrSpc="hsl" dir="cw">
                                      <p:cBhvr>
                                        <p:cTn id="94" dur="500" fill="hold"/>
                                        <p:tgtEl>
                                          <p:spTgt spid="6"/>
                                        </p:tgtEl>
                                        <p:attrNameLst>
                                          <p:attrName>stroke.color</p:attrName>
                                        </p:attrNameLst>
                                      </p:cBhvr>
                                      <p:by>
                                        <p:hsl h="0" s="-12549" l="-25098"/>
                                      </p:by>
                                    </p:animClr>
                                    <p:set>
                                      <p:cBhvr>
                                        <p:cTn id="95" dur="500" fill="hold"/>
                                        <p:tgtEl>
                                          <p:spTgt spid="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6"/>
                  </p:tgtEl>
                </p:cond>
              </p:nextCondLst>
            </p:seq>
            <p:audio>
              <p:cMediaNode vol="80000">
                <p:cTn id="96" fill="hold" display="0">
                  <p:stCondLst>
                    <p:cond delay="indefinite"/>
                  </p:stCondLst>
                  <p:endCondLst>
                    <p:cond evt="onStopAudio" delay="0">
                      <p:tgtEl>
                        <p:sldTgt/>
                      </p:tgtEl>
                    </p:cond>
                  </p:endCondLst>
                </p:cTn>
                <p:tgtEl>
                  <p:spTgt spid="22"/>
                </p:tgtEl>
              </p:cMediaNode>
            </p:audio>
            <p:audio>
              <p:cMediaNode vol="80000">
                <p:cTn id="97" fill="hold" display="0">
                  <p:stCondLst>
                    <p:cond delay="indefinite"/>
                  </p:stCondLst>
                  <p:endCondLst>
                    <p:cond evt="onStopAudio" delay="0">
                      <p:tgtEl>
                        <p:sldTgt/>
                      </p:tgtEl>
                    </p:cond>
                  </p:endCondLst>
                </p:cTn>
                <p:tgtEl>
                  <p:spTgt spid="23"/>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4F9485-CAB4-4CEA-88F5-B0BF67FD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1256"/>
            <a:ext cx="12192000" cy="6397373"/>
          </a:xfrm>
          <a:prstGeom prst="rect">
            <a:avLst/>
          </a:prstGeom>
        </p:spPr>
      </p:pic>
      <p:pic>
        <p:nvPicPr>
          <p:cNvPr id="3" name="Picture 2">
            <a:extLst>
              <a:ext uri="{FF2B5EF4-FFF2-40B4-BE49-F238E27FC236}">
                <a16:creationId xmlns:a16="http://schemas.microsoft.com/office/drawing/2014/main" id="{54FA3432-4B53-47FA-A42E-A7A8A84B91B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1570563" y="3438143"/>
            <a:ext cx="621437" cy="979099"/>
          </a:xfrm>
          <a:prstGeom prst="rect">
            <a:avLst/>
          </a:prstGeom>
        </p:spPr>
      </p:pic>
      <p:pic>
        <p:nvPicPr>
          <p:cNvPr id="4" name="Picture 3">
            <a:extLst>
              <a:ext uri="{FF2B5EF4-FFF2-40B4-BE49-F238E27FC236}">
                <a16:creationId xmlns:a16="http://schemas.microsoft.com/office/drawing/2014/main" id="{955E5FD8-0D50-415D-900C-29ED7BEEF8C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772356" y="5145215"/>
            <a:ext cx="2189016" cy="1148310"/>
          </a:xfrm>
          <a:prstGeom prst="rect">
            <a:avLst/>
          </a:prstGeom>
        </p:spPr>
      </p:pic>
      <p:sp>
        <p:nvSpPr>
          <p:cNvPr id="5" name="A-Sai">
            <a:extLst>
              <a:ext uri="{FF2B5EF4-FFF2-40B4-BE49-F238E27FC236}">
                <a16:creationId xmlns:a16="http://schemas.microsoft.com/office/drawing/2014/main" id="{A898FCDC-04AA-481B-9BBC-BED2EDFB5316}"/>
              </a:ext>
            </a:extLst>
          </p:cNvPr>
          <p:cNvSpPr/>
          <p:nvPr/>
        </p:nvSpPr>
        <p:spPr>
          <a:xfrm>
            <a:off x="3492030" y="2912901"/>
            <a:ext cx="230371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A</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a:t>
            </a:r>
            <a:r>
              <a:rPr lang="en-US" sz="2800" b="1" kern="0">
                <a:solidFill>
                  <a:srgbClr val="FF0000"/>
                </a:solidFill>
                <a:latin typeface="Arial" panose="020B0604020202020204" pitchFamily="34" charset="0"/>
                <a:cs typeface="Arial" panose="020B0604020202020204" pitchFamily="34" charset="0"/>
                <a:sym typeface="Arial"/>
              </a:rPr>
              <a:t>3 đoạn</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6" name="B-Sai">
            <a:extLst>
              <a:ext uri="{FF2B5EF4-FFF2-40B4-BE49-F238E27FC236}">
                <a16:creationId xmlns:a16="http://schemas.microsoft.com/office/drawing/2014/main" id="{5EFE875E-0B36-40FE-98D3-EE54CB31E4E2}"/>
              </a:ext>
            </a:extLst>
          </p:cNvPr>
          <p:cNvSpPr/>
          <p:nvPr/>
        </p:nvSpPr>
        <p:spPr>
          <a:xfrm>
            <a:off x="3556000" y="3740118"/>
            <a:ext cx="230371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C</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a:t>
            </a:r>
            <a:r>
              <a:rPr lang="en-US" sz="2800" b="1" kern="0">
                <a:solidFill>
                  <a:srgbClr val="FF0000"/>
                </a:solidFill>
                <a:latin typeface="Arial" panose="020B0604020202020204" pitchFamily="34" charset="0"/>
                <a:cs typeface="Arial" panose="020B0604020202020204" pitchFamily="34" charset="0"/>
                <a:sym typeface="Arial"/>
              </a:rPr>
              <a:t>2 đoạn</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7" name="C-Đúng">
            <a:extLst>
              <a:ext uri="{FF2B5EF4-FFF2-40B4-BE49-F238E27FC236}">
                <a16:creationId xmlns:a16="http://schemas.microsoft.com/office/drawing/2014/main" id="{A0C47689-67BB-4302-9F35-39F02C69DFC4}"/>
              </a:ext>
            </a:extLst>
          </p:cNvPr>
          <p:cNvSpPr/>
          <p:nvPr/>
        </p:nvSpPr>
        <p:spPr>
          <a:xfrm>
            <a:off x="6636861" y="2874050"/>
            <a:ext cx="230371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B</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4 đoạn</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8" name="D-Sai">
            <a:extLst>
              <a:ext uri="{FF2B5EF4-FFF2-40B4-BE49-F238E27FC236}">
                <a16:creationId xmlns:a16="http://schemas.microsoft.com/office/drawing/2014/main" id="{D8070810-8029-45FA-9EA9-059FE66A8DF3}"/>
              </a:ext>
            </a:extLst>
          </p:cNvPr>
          <p:cNvSpPr/>
          <p:nvPr/>
        </p:nvSpPr>
        <p:spPr>
          <a:xfrm>
            <a:off x="6672391" y="3718798"/>
            <a:ext cx="2303717" cy="628602"/>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D</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5 đoạn</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nvGrpSpPr>
          <p:cNvPr id="9" name="Group 8">
            <a:extLst>
              <a:ext uri="{FF2B5EF4-FFF2-40B4-BE49-F238E27FC236}">
                <a16:creationId xmlns:a16="http://schemas.microsoft.com/office/drawing/2014/main" id="{2DC9F807-9854-4E49-9895-873327E93210}"/>
              </a:ext>
            </a:extLst>
          </p:cNvPr>
          <p:cNvGrpSpPr/>
          <p:nvPr/>
        </p:nvGrpSpPr>
        <p:grpSpPr>
          <a:xfrm>
            <a:off x="3893949" y="485722"/>
            <a:ext cx="4263565" cy="2097594"/>
            <a:chOff x="3559723" y="102328"/>
            <a:chExt cx="4263565" cy="2097594"/>
          </a:xfrm>
        </p:grpSpPr>
        <p:grpSp>
          <p:nvGrpSpPr>
            <p:cNvPr id="10" name="Group 9">
              <a:extLst>
                <a:ext uri="{FF2B5EF4-FFF2-40B4-BE49-F238E27FC236}">
                  <a16:creationId xmlns:a16="http://schemas.microsoft.com/office/drawing/2014/main" id="{438B669D-7D72-4BF3-98AD-A189F7EE314B}"/>
                </a:ext>
              </a:extLst>
            </p:cNvPr>
            <p:cNvGrpSpPr/>
            <p:nvPr/>
          </p:nvGrpSpPr>
          <p:grpSpPr>
            <a:xfrm>
              <a:off x="3559723" y="102328"/>
              <a:ext cx="4263565" cy="2097594"/>
              <a:chOff x="7994519" y="129978"/>
              <a:chExt cx="4032955" cy="2679060"/>
            </a:xfrm>
          </p:grpSpPr>
          <p:pic>
            <p:nvPicPr>
              <p:cNvPr id="12" name="Picture 11">
                <a:extLst>
                  <a:ext uri="{FF2B5EF4-FFF2-40B4-BE49-F238E27FC236}">
                    <a16:creationId xmlns:a16="http://schemas.microsoft.com/office/drawing/2014/main" id="{E6EBDDA4-4021-40A9-9BA9-B7881BD866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4519" y="129978"/>
                <a:ext cx="4032955" cy="2679060"/>
              </a:xfrm>
              <a:prstGeom prst="rect">
                <a:avLst/>
              </a:prstGeom>
            </p:spPr>
          </p:pic>
          <p:grpSp>
            <p:nvGrpSpPr>
              <p:cNvPr id="13" name="Group 12">
                <a:extLst>
                  <a:ext uri="{FF2B5EF4-FFF2-40B4-BE49-F238E27FC236}">
                    <a16:creationId xmlns:a16="http://schemas.microsoft.com/office/drawing/2014/main" id="{6C3B999B-1464-4D9E-BCCE-0C9F016EA27A}"/>
                  </a:ext>
                </a:extLst>
              </p:cNvPr>
              <p:cNvGrpSpPr/>
              <p:nvPr/>
            </p:nvGrpSpPr>
            <p:grpSpPr>
              <a:xfrm>
                <a:off x="9485951" y="178468"/>
                <a:ext cx="1234085" cy="651365"/>
                <a:chOff x="9485951" y="178468"/>
                <a:chExt cx="1234085" cy="651365"/>
              </a:xfrm>
            </p:grpSpPr>
            <p:pic>
              <p:nvPicPr>
                <p:cNvPr id="14" name="Picture 13">
                  <a:extLst>
                    <a:ext uri="{FF2B5EF4-FFF2-40B4-BE49-F238E27FC236}">
                      <a16:creationId xmlns:a16="http://schemas.microsoft.com/office/drawing/2014/main" id="{0A9DD7ED-B88E-4824-8B9F-FAFC61205FA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485951" y="178468"/>
                  <a:ext cx="1197466" cy="593508"/>
                </a:xfrm>
                <a:prstGeom prst="rect">
                  <a:avLst/>
                </a:prstGeom>
              </p:spPr>
            </p:pic>
            <p:sp>
              <p:nvSpPr>
                <p:cNvPr id="15" name="TextBox 14">
                  <a:extLst>
                    <a:ext uri="{FF2B5EF4-FFF2-40B4-BE49-F238E27FC236}">
                      <a16:creationId xmlns:a16="http://schemas.microsoft.com/office/drawing/2014/main" id="{61A3924E-C262-4991-9F55-48914091AACD}"/>
                    </a:ext>
                  </a:extLst>
                </p:cNvPr>
                <p:cNvSpPr txBox="1"/>
                <p:nvPr/>
              </p:nvSpPr>
              <p:spPr>
                <a:xfrm>
                  <a:off x="9522570" y="318810"/>
                  <a:ext cx="1197466" cy="511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Câu</a:t>
                  </a:r>
                  <a:r>
                    <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hỏi</a:t>
                  </a:r>
                  <a:endPar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grpSp>
        </p:grpSp>
        <p:sp>
          <p:nvSpPr>
            <p:cNvPr id="11" name="TextBox 10">
              <a:extLst>
                <a:ext uri="{FF2B5EF4-FFF2-40B4-BE49-F238E27FC236}">
                  <a16:creationId xmlns:a16="http://schemas.microsoft.com/office/drawing/2014/main" id="{A7B82AAA-CFEE-4E1A-A76E-32A7942FC90B}"/>
                </a:ext>
              </a:extLst>
            </p:cNvPr>
            <p:cNvSpPr txBox="1"/>
            <p:nvPr/>
          </p:nvSpPr>
          <p:spPr>
            <a:xfrm>
              <a:off x="4319790" y="854017"/>
              <a:ext cx="33233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2060"/>
                  </a:solidFill>
                  <a:effectLst/>
                  <a:uLnTx/>
                  <a:uFillTx/>
                  <a:latin typeface="UTM avo"/>
                  <a:ea typeface="+mn-ea"/>
                  <a:cs typeface="Arial"/>
                  <a:sym typeface="Arial"/>
                </a:rPr>
                <a:t>Bài đọc có mấy đoạn?</a:t>
              </a:r>
              <a:endParaRPr kumimoji="0" lang="en-US" sz="3200" b="1" i="0" u="none" strike="noStrike" kern="0" cap="none" spc="0" normalizeH="0" baseline="0" noProof="0" dirty="0">
                <a:ln>
                  <a:noFill/>
                </a:ln>
                <a:solidFill>
                  <a:srgbClr val="002060"/>
                </a:solidFill>
                <a:effectLst/>
                <a:uLnTx/>
                <a:uFillTx/>
                <a:latin typeface="UTM avo"/>
                <a:ea typeface="+mn-ea"/>
                <a:cs typeface="Arial"/>
                <a:sym typeface="Arial"/>
              </a:endParaRPr>
            </a:p>
          </p:txBody>
        </p:sp>
      </p:grpSp>
      <p:pic>
        <p:nvPicPr>
          <p:cNvPr id="16" name="Picture 15">
            <a:extLst>
              <a:ext uri="{FF2B5EF4-FFF2-40B4-BE49-F238E27FC236}">
                <a16:creationId xmlns:a16="http://schemas.microsoft.com/office/drawing/2014/main" id="{4A813C83-CB78-437C-9F4F-F005108423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674280" y="4792268"/>
            <a:ext cx="1050335" cy="1002298"/>
          </a:xfrm>
          <a:prstGeom prst="rect">
            <a:avLst/>
          </a:prstGeom>
        </p:spPr>
      </p:pic>
      <p:pic>
        <p:nvPicPr>
          <p:cNvPr id="17" name="Picture 16">
            <a:extLst>
              <a:ext uri="{FF2B5EF4-FFF2-40B4-BE49-F238E27FC236}">
                <a16:creationId xmlns:a16="http://schemas.microsoft.com/office/drawing/2014/main" id="{98305D01-3C88-4EB5-9FE4-B55C37B6166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62108" y="5268434"/>
            <a:ext cx="2122360" cy="1148310"/>
          </a:xfrm>
          <a:prstGeom prst="rect">
            <a:avLst/>
          </a:prstGeom>
        </p:spPr>
      </p:pic>
      <p:pic>
        <p:nvPicPr>
          <p:cNvPr id="18" name="Picture 17">
            <a:extLst>
              <a:ext uri="{FF2B5EF4-FFF2-40B4-BE49-F238E27FC236}">
                <a16:creationId xmlns:a16="http://schemas.microsoft.com/office/drawing/2014/main" id="{1EE2155F-E34F-4BA9-A04A-E6741F8E007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373926" flipH="1">
            <a:off x="7886189" y="5088043"/>
            <a:ext cx="1019262" cy="896950"/>
          </a:xfrm>
          <a:prstGeom prst="rect">
            <a:avLst/>
          </a:prstGeom>
        </p:spPr>
      </p:pic>
      <p:pic>
        <p:nvPicPr>
          <p:cNvPr id="19" name="Picture 18">
            <a:extLst>
              <a:ext uri="{FF2B5EF4-FFF2-40B4-BE49-F238E27FC236}">
                <a16:creationId xmlns:a16="http://schemas.microsoft.com/office/drawing/2014/main" id="{650F896C-C34C-4794-B609-D9320E7F693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927585" y="4073979"/>
            <a:ext cx="1102696" cy="1052264"/>
          </a:xfrm>
          <a:prstGeom prst="rect">
            <a:avLst/>
          </a:prstGeom>
        </p:spPr>
      </p:pic>
      <p:pic>
        <p:nvPicPr>
          <p:cNvPr id="20" name="Picture 19">
            <a:hlinkClick r:id="" action="ppaction://hlinkshowjump?jump=nextslide"/>
            <a:extLst>
              <a:ext uri="{FF2B5EF4-FFF2-40B4-BE49-F238E27FC236}">
                <a16:creationId xmlns:a16="http://schemas.microsoft.com/office/drawing/2014/main" id="{BF4CFD63-67D2-4652-A588-B5403D5F5257}"/>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685204" y="6221264"/>
            <a:ext cx="353411" cy="521702"/>
          </a:xfrm>
          <a:prstGeom prst="rect">
            <a:avLst/>
          </a:prstGeom>
        </p:spPr>
      </p:pic>
      <p:pic>
        <p:nvPicPr>
          <p:cNvPr id="21" name="Picture 20">
            <a:hlinkClick r:id="" action="ppaction://hlinkshowjump?jump=previousslide"/>
            <a:extLst>
              <a:ext uri="{FF2B5EF4-FFF2-40B4-BE49-F238E27FC236}">
                <a16:creationId xmlns:a16="http://schemas.microsoft.com/office/drawing/2014/main" id="{4F8E0A99-5643-49B2-867D-DCC129D2EFF6}"/>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11215549" y="6221264"/>
            <a:ext cx="353411" cy="521702"/>
          </a:xfrm>
          <a:prstGeom prst="rect">
            <a:avLst/>
          </a:prstGeom>
        </p:spPr>
      </p:pic>
      <p:pic>
        <p:nvPicPr>
          <p:cNvPr id="22" name="Sói kêu">
            <a:hlinkClick r:id="" action="ppaction://media"/>
            <a:extLst>
              <a:ext uri="{FF2B5EF4-FFF2-40B4-BE49-F238E27FC236}">
                <a16:creationId xmlns:a16="http://schemas.microsoft.com/office/drawing/2014/main" id="{CE9E750D-D971-4C5A-B39B-DEF91DE3C22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19000" y="3927692"/>
            <a:ext cx="487363" cy="487363"/>
          </a:xfrm>
          <a:prstGeom prst="rect">
            <a:avLst/>
          </a:prstGeom>
        </p:spPr>
      </p:pic>
      <p:pic>
        <p:nvPicPr>
          <p:cNvPr id="23" name="Cừu kêu">
            <a:hlinkClick r:id="" action="ppaction://media"/>
            <a:extLst>
              <a:ext uri="{FF2B5EF4-FFF2-40B4-BE49-F238E27FC236}">
                <a16:creationId xmlns:a16="http://schemas.microsoft.com/office/drawing/2014/main" id="{9CCF7FBF-BAF1-427D-841E-6B1084C661B4}"/>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19000" y="4415055"/>
            <a:ext cx="487363" cy="487363"/>
          </a:xfrm>
          <a:prstGeom prst="rect">
            <a:avLst/>
          </a:prstGeom>
        </p:spPr>
      </p:pic>
      <p:pic>
        <p:nvPicPr>
          <p:cNvPr id="24" name="Picture 23">
            <a:extLst>
              <a:ext uri="{FF2B5EF4-FFF2-40B4-BE49-F238E27FC236}">
                <a16:creationId xmlns:a16="http://schemas.microsoft.com/office/drawing/2014/main" id="{2644336F-09A1-4E8E-993F-1F4875EAD7D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4889" y="4600111"/>
            <a:ext cx="1102696" cy="1052264"/>
          </a:xfrm>
          <a:prstGeom prst="rect">
            <a:avLst/>
          </a:prstGeom>
        </p:spPr>
      </p:pic>
      <p:pic>
        <p:nvPicPr>
          <p:cNvPr id="25" name="Picture 24">
            <a:extLst>
              <a:ext uri="{FF2B5EF4-FFF2-40B4-BE49-F238E27FC236}">
                <a16:creationId xmlns:a16="http://schemas.microsoft.com/office/drawing/2014/main" id="{94281E40-D26E-40C4-8C06-97E26591E802}"/>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78527" y="476632"/>
            <a:ext cx="646362" cy="511748"/>
          </a:xfrm>
          <a:prstGeom prst="rect">
            <a:avLst/>
          </a:prstGeom>
        </p:spPr>
      </p:pic>
      <p:pic>
        <p:nvPicPr>
          <p:cNvPr id="26" name="Picture 25">
            <a:extLst>
              <a:ext uri="{FF2B5EF4-FFF2-40B4-BE49-F238E27FC236}">
                <a16:creationId xmlns:a16="http://schemas.microsoft.com/office/drawing/2014/main" id="{960F6B06-E6F5-4EEE-9BE2-840A40EEC7CB}"/>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24889" y="467967"/>
            <a:ext cx="646362" cy="511748"/>
          </a:xfrm>
          <a:prstGeom prst="rect">
            <a:avLst/>
          </a:prstGeom>
        </p:spPr>
      </p:pic>
    </p:spTree>
    <p:extLst>
      <p:ext uri="{BB962C8B-B14F-4D97-AF65-F5344CB8AC3E}">
        <p14:creationId xmlns:p14="http://schemas.microsoft.com/office/powerpoint/2010/main" val="237553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533 -0.00649 L 0.40665 0.01806 " pathEditMode="relative" rAng="0" ptsTypes="AA">
                                      <p:cBhvr>
                                        <p:cTn id="6" dur="2000" fill="hold"/>
                                        <p:tgtEl>
                                          <p:spTgt spid="4"/>
                                        </p:tgtEl>
                                        <p:attrNameLst>
                                          <p:attrName>ppt_x</p:attrName>
                                          <p:attrName>ppt_y</p:attrName>
                                        </p:attrNameLst>
                                      </p:cBhvr>
                                      <p:rCtr x="20951" y="1481"/>
                                    </p:animMotion>
                                  </p:childTnLst>
                                </p:cTn>
                              </p:par>
                              <p:par>
                                <p:cTn id="7" presetID="1" presetClass="mediacall" presetSubtype="0" fill="hold" nodeType="withEffect">
                                  <p:stCondLst>
                                    <p:cond delay="0"/>
                                  </p:stCondLst>
                                  <p:childTnLst>
                                    <p:cmd type="call" cmd="playFrom(0.0)">
                                      <p:cBhvr>
                                        <p:cTn id="8" dur="1612" fill="hold"/>
                                        <p:tgtEl>
                                          <p:spTgt spid="22"/>
                                        </p:tgtEl>
                                      </p:cBhvr>
                                    </p:cmd>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mediacall" presetSubtype="0" fill="hold" nodeType="withEffect">
                                  <p:stCondLst>
                                    <p:cond delay="0"/>
                                  </p:stCondLst>
                                  <p:childTnLst>
                                    <p:cmd type="call" cmd="playFrom(0.0)">
                                      <p:cBhvr>
                                        <p:cTn id="14" dur="936" fill="hold"/>
                                        <p:tgtEl>
                                          <p:spTgt spid="23"/>
                                        </p:tgtEl>
                                      </p:cBhvr>
                                    </p:cmd>
                                  </p:childTnLst>
                                </p:cTn>
                              </p:par>
                              <p:par>
                                <p:cTn id="15" presetID="1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down)">
                                      <p:cBhvr>
                                        <p:cTn id="22" dur="500"/>
                                        <p:tgtEl>
                                          <p:spTgt spid="5"/>
                                        </p:tgtEl>
                                      </p:cBhvr>
                                    </p:animEffect>
                                  </p:childTnLst>
                                </p:cTn>
                              </p:par>
                              <p:par>
                                <p:cTn id="23" presetID="12" presetClass="entr" presetSubtype="1"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down)">
                                      <p:cBhvr>
                                        <p:cTn id="26" dur="500"/>
                                        <p:tgtEl>
                                          <p:spTgt spid="6"/>
                                        </p:tgtEl>
                                      </p:cBhvr>
                                    </p:animEffect>
                                  </p:childTnLst>
                                </p:cTn>
                              </p:par>
                              <p:par>
                                <p:cTn id="27" presetID="12" presetClass="entr" presetSubtype="1"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down)">
                                      <p:cBhvr>
                                        <p:cTn id="30" dur="500"/>
                                        <p:tgtEl>
                                          <p:spTgt spid="8"/>
                                        </p:tgtEl>
                                      </p:cBhvr>
                                    </p:animEffect>
                                  </p:childTnLst>
                                </p:cTn>
                              </p:par>
                              <p:par>
                                <p:cTn id="31" presetID="12" presetClass="entr" presetSubtype="1"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2" presetClass="emph" presetSubtype="0" fill="hold" grpId="0" nodeType="clickEffect">
                                  <p:stCondLst>
                                    <p:cond delay="0"/>
                                  </p:stCondLst>
                                  <p:childTnLst>
                                    <p:animClr clrSpc="hsl" dir="cw">
                                      <p:cBhvr override="childStyle">
                                        <p:cTn id="39" dur="500" fill="hold"/>
                                        <p:tgtEl>
                                          <p:spTgt spid="7"/>
                                        </p:tgtEl>
                                        <p:attrNameLst>
                                          <p:attrName>style.color</p:attrName>
                                        </p:attrNameLst>
                                      </p:cBhvr>
                                      <p:by>
                                        <p:hsl h="-7200000" s="0" l="0"/>
                                      </p:by>
                                    </p:animClr>
                                    <p:animClr clrSpc="hsl" dir="cw">
                                      <p:cBhvr>
                                        <p:cTn id="40" dur="500" fill="hold"/>
                                        <p:tgtEl>
                                          <p:spTgt spid="7"/>
                                        </p:tgtEl>
                                        <p:attrNameLst>
                                          <p:attrName>fillcolor</p:attrName>
                                        </p:attrNameLst>
                                      </p:cBhvr>
                                      <p:by>
                                        <p:hsl h="-7200000" s="0" l="0"/>
                                      </p:by>
                                    </p:animClr>
                                    <p:animClr clrSpc="hsl" dir="cw">
                                      <p:cBhvr>
                                        <p:cTn id="41" dur="500" fill="hold"/>
                                        <p:tgtEl>
                                          <p:spTgt spid="7"/>
                                        </p:tgtEl>
                                        <p:attrNameLst>
                                          <p:attrName>stroke.color</p:attrName>
                                        </p:attrNameLst>
                                      </p:cBhvr>
                                      <p:by>
                                        <p:hsl h="-7200000" s="0" l="0"/>
                                      </p:by>
                                    </p:animClr>
                                    <p:set>
                                      <p:cBhvr>
                                        <p:cTn id="42" dur="500" fill="hold"/>
                                        <p:tgtEl>
                                          <p:spTgt spid="7"/>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Chúc mừng ta da.wav"/>
                                        </p:tgtEl>
                                      </p:cMediaNode>
                                    </p:audio>
                                  </p:sub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3.33333E-6 -1.85185E-6 L -0.40013 -0.00694 " pathEditMode="relative" rAng="0" ptsTypes="AA">
                                      <p:cBhvr>
                                        <p:cTn id="57" dur="2000" fill="hold"/>
                                        <p:tgtEl>
                                          <p:spTgt spid="17"/>
                                        </p:tgtEl>
                                        <p:attrNameLst>
                                          <p:attrName>ppt_x</p:attrName>
                                          <p:attrName>ppt_y</p:attrName>
                                        </p:attrNameLst>
                                      </p:cBhvr>
                                      <p:rCtr x="-20013" y="-347"/>
                                    </p:animMotion>
                                  </p:childTnLst>
                                </p:cTn>
                              </p:par>
                              <p:par>
                                <p:cTn id="58" presetID="35" presetClass="path" presetSubtype="0" accel="50000" decel="50000" fill="hold" nodeType="withEffect">
                                  <p:stCondLst>
                                    <p:cond delay="0"/>
                                  </p:stCondLst>
                                  <p:childTnLst>
                                    <p:animMotion origin="layout" path="M -1.875E-6 4.07407E-6 L -0.40013 -0.00324 " pathEditMode="relative" rAng="0" ptsTypes="AA">
                                      <p:cBhvr>
                                        <p:cTn id="59" dur="2000" fill="hold"/>
                                        <p:tgtEl>
                                          <p:spTgt spid="18"/>
                                        </p:tgtEl>
                                        <p:attrNameLst>
                                          <p:attrName>ppt_x</p:attrName>
                                          <p:attrName>ppt_y</p:attrName>
                                        </p:attrNameLst>
                                      </p:cBhvr>
                                      <p:rCtr x="-20013" y="-162"/>
                                    </p:animMotion>
                                  </p:childTnLst>
                                </p:cTn>
                              </p:par>
                            </p:childTnLst>
                          </p:cTn>
                        </p:par>
                        <p:par>
                          <p:cTn id="60" fill="hold">
                            <p:stCondLst>
                              <p:cond delay="2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par>
                          <p:cTn id="67" fill="hold">
                            <p:stCondLst>
                              <p:cond delay="3000"/>
                            </p:stCondLst>
                            <p:childTnLst>
                              <p:par>
                                <p:cTn id="68" presetID="12" presetClass="entr" presetSubtype="4"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24" presetClass="emph" presetSubtype="0" fill="hold" grpId="0" nodeType="clickEffect">
                                  <p:stCondLst>
                                    <p:cond delay="0"/>
                                  </p:stCondLst>
                                  <p:childTnLst>
                                    <p:animClr clrSpc="hsl" dir="cw">
                                      <p:cBhvr override="childStyle">
                                        <p:cTn id="76" dur="500" fill="hold"/>
                                        <p:tgtEl>
                                          <p:spTgt spid="8"/>
                                        </p:tgtEl>
                                        <p:attrNameLst>
                                          <p:attrName>style.color</p:attrName>
                                        </p:attrNameLst>
                                      </p:cBhvr>
                                      <p:by>
                                        <p:hsl h="0" s="-12549" l="-25098"/>
                                      </p:by>
                                    </p:animClr>
                                    <p:animClr clrSpc="hsl" dir="cw">
                                      <p:cBhvr>
                                        <p:cTn id="77" dur="500" fill="hold"/>
                                        <p:tgtEl>
                                          <p:spTgt spid="8"/>
                                        </p:tgtEl>
                                        <p:attrNameLst>
                                          <p:attrName>fillcolor</p:attrName>
                                        </p:attrNameLst>
                                      </p:cBhvr>
                                      <p:by>
                                        <p:hsl h="0" s="-12549" l="-25098"/>
                                      </p:by>
                                    </p:animClr>
                                    <p:animClr clrSpc="hsl" dir="cw">
                                      <p:cBhvr>
                                        <p:cTn id="78" dur="500" fill="hold"/>
                                        <p:tgtEl>
                                          <p:spTgt spid="8"/>
                                        </p:tgtEl>
                                        <p:attrNameLst>
                                          <p:attrName>stroke.color</p:attrName>
                                        </p:attrNameLst>
                                      </p:cBhvr>
                                      <p:by>
                                        <p:hsl h="0" s="-12549" l="-25098"/>
                                      </p:by>
                                    </p:animClr>
                                    <p:set>
                                      <p:cBhvr>
                                        <p:cTn id="79" dur="500" fill="hold"/>
                                        <p:tgtEl>
                                          <p:spTgt spid="8"/>
                                        </p:tgtEl>
                                        <p:attrNameLst>
                                          <p:attrName>fill.type</p:attrName>
                                        </p:attrNameLst>
                                      </p:cBhvr>
                                      <p:to>
                                        <p:strVal val="solid"/>
                                      </p:to>
                                    </p:set>
                                  </p:childTnLst>
                                  <p:subTnLst>
                                    <p:audio>
                                      <p:cMediaNode>
                                        <p:cTn display="0" masterRel="sameClick">
                                          <p:stCondLst>
                                            <p:cond evt="begin" delay="0">
                                              <p:tn val="75"/>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24" presetClass="emph" presetSubtype="0" fill="hold" grpId="0" nodeType="clickEffect">
                                  <p:stCondLst>
                                    <p:cond delay="0"/>
                                  </p:stCondLst>
                                  <p:childTnLst>
                                    <p:animClr clrSpc="hsl" dir="cw">
                                      <p:cBhvr override="childStyle">
                                        <p:cTn id="84" dur="500" fill="hold"/>
                                        <p:tgtEl>
                                          <p:spTgt spid="5"/>
                                        </p:tgtEl>
                                        <p:attrNameLst>
                                          <p:attrName>style.color</p:attrName>
                                        </p:attrNameLst>
                                      </p:cBhvr>
                                      <p:by>
                                        <p:hsl h="0" s="-12549" l="-25098"/>
                                      </p:by>
                                    </p:animClr>
                                    <p:animClr clrSpc="hsl" dir="cw">
                                      <p:cBhvr>
                                        <p:cTn id="85" dur="500" fill="hold"/>
                                        <p:tgtEl>
                                          <p:spTgt spid="5"/>
                                        </p:tgtEl>
                                        <p:attrNameLst>
                                          <p:attrName>fillcolor</p:attrName>
                                        </p:attrNameLst>
                                      </p:cBhvr>
                                      <p:by>
                                        <p:hsl h="0" s="-12549" l="-25098"/>
                                      </p:by>
                                    </p:animClr>
                                    <p:animClr clrSpc="hsl" dir="cw">
                                      <p:cBhvr>
                                        <p:cTn id="86" dur="500" fill="hold"/>
                                        <p:tgtEl>
                                          <p:spTgt spid="5"/>
                                        </p:tgtEl>
                                        <p:attrNameLst>
                                          <p:attrName>stroke.color</p:attrName>
                                        </p:attrNameLst>
                                      </p:cBhvr>
                                      <p:by>
                                        <p:hsl h="0" s="-12549" l="-25098"/>
                                      </p:by>
                                    </p:animClr>
                                    <p:set>
                                      <p:cBhvr>
                                        <p:cTn id="87" dur="500" fill="hold"/>
                                        <p:tgtEl>
                                          <p:spTgt spid="5"/>
                                        </p:tgtEl>
                                        <p:attrNameLst>
                                          <p:attrName>fill.type</p:attrName>
                                        </p:attrNameLst>
                                      </p:cBhvr>
                                      <p:to>
                                        <p:strVal val="solid"/>
                                      </p:to>
                                    </p:set>
                                  </p:childTnLst>
                                  <p:subTnLst>
                                    <p:audio>
                                      <p:cMediaNode>
                                        <p:cTn display="0" masterRel="sameClick">
                                          <p:stCondLst>
                                            <p:cond evt="begin" delay="0">
                                              <p:tn val="83"/>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5"/>
                  </p:tgtEl>
                </p:cond>
              </p:nextCondLst>
            </p:seq>
            <p:seq concurrent="1" nextAc="seek">
              <p:cTn id="88" restart="whenNotActive" fill="hold" evtFilter="cancelBubble" nodeType="interactiveSeq">
                <p:stCondLst>
                  <p:cond evt="onClick" delay="0">
                    <p:tgtEl>
                      <p:spTgt spid="6"/>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0" nodeType="clickEffect">
                                  <p:stCondLst>
                                    <p:cond delay="0"/>
                                  </p:stCondLst>
                                  <p:childTnLst>
                                    <p:animClr clrSpc="hsl" dir="cw">
                                      <p:cBhvr override="childStyle">
                                        <p:cTn id="92" dur="500" fill="hold"/>
                                        <p:tgtEl>
                                          <p:spTgt spid="6"/>
                                        </p:tgtEl>
                                        <p:attrNameLst>
                                          <p:attrName>style.color</p:attrName>
                                        </p:attrNameLst>
                                      </p:cBhvr>
                                      <p:by>
                                        <p:hsl h="0" s="-12549" l="-25098"/>
                                      </p:by>
                                    </p:animClr>
                                    <p:animClr clrSpc="hsl" dir="cw">
                                      <p:cBhvr>
                                        <p:cTn id="93" dur="500" fill="hold"/>
                                        <p:tgtEl>
                                          <p:spTgt spid="6"/>
                                        </p:tgtEl>
                                        <p:attrNameLst>
                                          <p:attrName>fillcolor</p:attrName>
                                        </p:attrNameLst>
                                      </p:cBhvr>
                                      <p:by>
                                        <p:hsl h="0" s="-12549" l="-25098"/>
                                      </p:by>
                                    </p:animClr>
                                    <p:animClr clrSpc="hsl" dir="cw">
                                      <p:cBhvr>
                                        <p:cTn id="94" dur="500" fill="hold"/>
                                        <p:tgtEl>
                                          <p:spTgt spid="6"/>
                                        </p:tgtEl>
                                        <p:attrNameLst>
                                          <p:attrName>stroke.color</p:attrName>
                                        </p:attrNameLst>
                                      </p:cBhvr>
                                      <p:by>
                                        <p:hsl h="0" s="-12549" l="-25098"/>
                                      </p:by>
                                    </p:animClr>
                                    <p:set>
                                      <p:cBhvr>
                                        <p:cTn id="95" dur="500" fill="hold"/>
                                        <p:tgtEl>
                                          <p:spTgt spid="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6"/>
                  </p:tgtEl>
                </p:cond>
              </p:nextCondLst>
            </p:seq>
            <p:audio>
              <p:cMediaNode vol="80000">
                <p:cTn id="96" fill="hold" display="0">
                  <p:stCondLst>
                    <p:cond delay="indefinite"/>
                  </p:stCondLst>
                  <p:endCondLst>
                    <p:cond evt="onStopAudio" delay="0">
                      <p:tgtEl>
                        <p:sldTgt/>
                      </p:tgtEl>
                    </p:cond>
                  </p:endCondLst>
                </p:cTn>
                <p:tgtEl>
                  <p:spTgt spid="22"/>
                </p:tgtEl>
              </p:cMediaNode>
            </p:audio>
            <p:audio>
              <p:cMediaNode vol="80000">
                <p:cTn id="97" fill="hold" display="0">
                  <p:stCondLst>
                    <p:cond delay="indefinite"/>
                  </p:stCondLst>
                  <p:endCondLst>
                    <p:cond evt="onStopAudio" delay="0">
                      <p:tgtEl>
                        <p:sldTgt/>
                      </p:tgtEl>
                    </p:cond>
                  </p:endCondLst>
                </p:cTn>
                <p:tgtEl>
                  <p:spTgt spid="23"/>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DEDBF-9768-44C6-A54D-239FBBCD36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1256"/>
            <a:ext cx="12192000" cy="6397373"/>
          </a:xfrm>
          <a:prstGeom prst="rect">
            <a:avLst/>
          </a:prstGeom>
        </p:spPr>
      </p:pic>
      <p:pic>
        <p:nvPicPr>
          <p:cNvPr id="3" name="Picture 2">
            <a:extLst>
              <a:ext uri="{FF2B5EF4-FFF2-40B4-BE49-F238E27FC236}">
                <a16:creationId xmlns:a16="http://schemas.microsoft.com/office/drawing/2014/main" id="{4A2D60C5-26E0-4092-9AF2-01246ABEDD3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11570563" y="3438143"/>
            <a:ext cx="621437" cy="979099"/>
          </a:xfrm>
          <a:prstGeom prst="rect">
            <a:avLst/>
          </a:prstGeom>
        </p:spPr>
      </p:pic>
      <p:pic>
        <p:nvPicPr>
          <p:cNvPr id="4" name="Picture 3">
            <a:extLst>
              <a:ext uri="{FF2B5EF4-FFF2-40B4-BE49-F238E27FC236}">
                <a16:creationId xmlns:a16="http://schemas.microsoft.com/office/drawing/2014/main" id="{9DCCC0F3-D14A-4F0A-B498-D893A01984D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772356" y="5145215"/>
            <a:ext cx="2189016" cy="1148310"/>
          </a:xfrm>
          <a:prstGeom prst="rect">
            <a:avLst/>
          </a:prstGeom>
        </p:spPr>
      </p:pic>
      <p:sp>
        <p:nvSpPr>
          <p:cNvPr id="5" name="A-Sai">
            <a:extLst>
              <a:ext uri="{FF2B5EF4-FFF2-40B4-BE49-F238E27FC236}">
                <a16:creationId xmlns:a16="http://schemas.microsoft.com/office/drawing/2014/main" id="{31C2AC92-7306-4C2B-92D1-7546B2FFCFE4}"/>
              </a:ext>
            </a:extLst>
          </p:cNvPr>
          <p:cNvSpPr/>
          <p:nvPr/>
        </p:nvSpPr>
        <p:spPr>
          <a:xfrm>
            <a:off x="2994222" y="2803227"/>
            <a:ext cx="2769527" cy="691229"/>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A</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Huế</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6" name="B-Sai">
            <a:extLst>
              <a:ext uri="{FF2B5EF4-FFF2-40B4-BE49-F238E27FC236}">
                <a16:creationId xmlns:a16="http://schemas.microsoft.com/office/drawing/2014/main" id="{073BE2D4-9797-4957-AD2E-4F6E73621169}"/>
              </a:ext>
            </a:extLst>
          </p:cNvPr>
          <p:cNvSpPr/>
          <p:nvPr/>
        </p:nvSpPr>
        <p:spPr>
          <a:xfrm>
            <a:off x="7100282" y="2762727"/>
            <a:ext cx="2348517" cy="691229"/>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B</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a:t>
            </a:r>
            <a:r>
              <a:rPr lang="en-US" sz="2800" b="1" kern="0">
                <a:solidFill>
                  <a:srgbClr val="FF0000"/>
                </a:solidFill>
                <a:latin typeface="Arial" panose="020B0604020202020204" pitchFamily="34" charset="0"/>
                <a:cs typeface="Arial" panose="020B0604020202020204" pitchFamily="34" charset="0"/>
                <a:sym typeface="Arial"/>
              </a:rPr>
              <a:t>Đà Nẵng</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7" name="C-Đúng">
            <a:extLst>
              <a:ext uri="{FF2B5EF4-FFF2-40B4-BE49-F238E27FC236}">
                <a16:creationId xmlns:a16="http://schemas.microsoft.com/office/drawing/2014/main" id="{B35127F3-6966-4C4C-AA1E-0B19E444B696}"/>
              </a:ext>
            </a:extLst>
          </p:cNvPr>
          <p:cNvSpPr/>
          <p:nvPr/>
        </p:nvSpPr>
        <p:spPr>
          <a:xfrm>
            <a:off x="7100282" y="3771058"/>
            <a:ext cx="2348517" cy="691229"/>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D</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a:t>
            </a:r>
            <a:r>
              <a:rPr lang="en-US" sz="2800" b="1" kern="0">
                <a:solidFill>
                  <a:srgbClr val="FF0000"/>
                </a:solidFill>
                <a:latin typeface="Arial" panose="020B0604020202020204" pitchFamily="34" charset="0"/>
                <a:cs typeface="Arial" panose="020B0604020202020204" pitchFamily="34" charset="0"/>
                <a:sym typeface="Arial"/>
              </a:rPr>
              <a:t>Hà Nội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8" name="D-Sai">
            <a:extLst>
              <a:ext uri="{FF2B5EF4-FFF2-40B4-BE49-F238E27FC236}">
                <a16:creationId xmlns:a16="http://schemas.microsoft.com/office/drawing/2014/main" id="{2FA73CDE-E578-4F80-9BCD-E1A7D6A4CE3E}"/>
              </a:ext>
            </a:extLst>
          </p:cNvPr>
          <p:cNvSpPr/>
          <p:nvPr/>
        </p:nvSpPr>
        <p:spPr>
          <a:xfrm>
            <a:off x="3037286" y="3749808"/>
            <a:ext cx="2769527" cy="691229"/>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C</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 </a:t>
            </a:r>
            <a:r>
              <a:rPr lang="en-US" sz="2800" b="1" kern="0">
                <a:solidFill>
                  <a:srgbClr val="FF0000"/>
                </a:solidFill>
                <a:latin typeface="Arial" panose="020B0604020202020204" pitchFamily="34" charset="0"/>
                <a:cs typeface="Arial" panose="020B0604020202020204" pitchFamily="34" charset="0"/>
                <a:sym typeface="Arial"/>
              </a:rPr>
              <a:t>H</a:t>
            </a:r>
            <a:r>
              <a:rPr kumimoji="0" lang="en-US" sz="2800" b="1" i="0"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ội</a:t>
            </a:r>
            <a:r>
              <a:rPr kumimoji="0" lang="en-US" sz="2800" b="1" i="0" u="none" strike="noStrike" kern="0" cap="none" spc="0" normalizeH="0" noProof="0">
                <a:ln>
                  <a:noFill/>
                </a:ln>
                <a:solidFill>
                  <a:srgbClr val="FF0000"/>
                </a:solidFill>
                <a:effectLst/>
                <a:uLnTx/>
                <a:uFillTx/>
                <a:latin typeface="Arial" panose="020B0604020202020204" pitchFamily="34" charset="0"/>
                <a:cs typeface="Arial" panose="020B0604020202020204" pitchFamily="34" charset="0"/>
                <a:sym typeface="Arial"/>
              </a:rPr>
              <a:t> An</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nvGrpSpPr>
          <p:cNvPr id="9" name="Group 8">
            <a:extLst>
              <a:ext uri="{FF2B5EF4-FFF2-40B4-BE49-F238E27FC236}">
                <a16:creationId xmlns:a16="http://schemas.microsoft.com/office/drawing/2014/main" id="{672B7825-9EAB-4275-9DC9-0E62E284A9A5}"/>
              </a:ext>
            </a:extLst>
          </p:cNvPr>
          <p:cNvGrpSpPr/>
          <p:nvPr/>
        </p:nvGrpSpPr>
        <p:grpSpPr>
          <a:xfrm>
            <a:off x="3019026" y="354403"/>
            <a:ext cx="6677113" cy="2097594"/>
            <a:chOff x="3385833" y="63489"/>
            <a:chExt cx="5441570" cy="2097594"/>
          </a:xfrm>
        </p:grpSpPr>
        <p:grpSp>
          <p:nvGrpSpPr>
            <p:cNvPr id="10" name="Group 9">
              <a:extLst>
                <a:ext uri="{FF2B5EF4-FFF2-40B4-BE49-F238E27FC236}">
                  <a16:creationId xmlns:a16="http://schemas.microsoft.com/office/drawing/2014/main" id="{27406AF8-49DE-4C83-96CA-95090E69794C}"/>
                </a:ext>
              </a:extLst>
            </p:cNvPr>
            <p:cNvGrpSpPr/>
            <p:nvPr/>
          </p:nvGrpSpPr>
          <p:grpSpPr>
            <a:xfrm>
              <a:off x="3385833" y="63489"/>
              <a:ext cx="5441570" cy="2097594"/>
              <a:chOff x="7830034" y="80373"/>
              <a:chExt cx="5147243" cy="2679060"/>
            </a:xfrm>
          </p:grpSpPr>
          <p:pic>
            <p:nvPicPr>
              <p:cNvPr id="12" name="Picture 11">
                <a:extLst>
                  <a:ext uri="{FF2B5EF4-FFF2-40B4-BE49-F238E27FC236}">
                    <a16:creationId xmlns:a16="http://schemas.microsoft.com/office/drawing/2014/main" id="{C9EC1DA4-23D9-43A3-BECF-410E5098EE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034" y="80373"/>
                <a:ext cx="5147243" cy="2679060"/>
              </a:xfrm>
              <a:prstGeom prst="rect">
                <a:avLst/>
              </a:prstGeom>
            </p:spPr>
          </p:pic>
          <p:grpSp>
            <p:nvGrpSpPr>
              <p:cNvPr id="13" name="Group 12">
                <a:extLst>
                  <a:ext uri="{FF2B5EF4-FFF2-40B4-BE49-F238E27FC236}">
                    <a16:creationId xmlns:a16="http://schemas.microsoft.com/office/drawing/2014/main" id="{C6043495-76A6-4DBC-B172-A2E3FD8B7B3B}"/>
                  </a:ext>
                </a:extLst>
              </p:cNvPr>
              <p:cNvGrpSpPr/>
              <p:nvPr/>
            </p:nvGrpSpPr>
            <p:grpSpPr>
              <a:xfrm>
                <a:off x="9804922" y="149482"/>
                <a:ext cx="1390235" cy="593508"/>
                <a:chOff x="9804922" y="149482"/>
                <a:chExt cx="1390235" cy="593508"/>
              </a:xfrm>
            </p:grpSpPr>
            <p:pic>
              <p:nvPicPr>
                <p:cNvPr id="14" name="Picture 13">
                  <a:extLst>
                    <a:ext uri="{FF2B5EF4-FFF2-40B4-BE49-F238E27FC236}">
                      <a16:creationId xmlns:a16="http://schemas.microsoft.com/office/drawing/2014/main" id="{282FE894-2D90-45D6-805C-CE7FBD7D43B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804922" y="149482"/>
                  <a:ext cx="1197466" cy="593508"/>
                </a:xfrm>
                <a:prstGeom prst="rect">
                  <a:avLst/>
                </a:prstGeom>
              </p:spPr>
            </p:pic>
            <p:sp>
              <p:nvSpPr>
                <p:cNvPr id="15" name="TextBox 14">
                  <a:extLst>
                    <a:ext uri="{FF2B5EF4-FFF2-40B4-BE49-F238E27FC236}">
                      <a16:creationId xmlns:a16="http://schemas.microsoft.com/office/drawing/2014/main" id="{331E933E-03FF-4E79-A4B8-181A56BCA81C}"/>
                    </a:ext>
                  </a:extLst>
                </p:cNvPr>
                <p:cNvSpPr txBox="1"/>
                <p:nvPr/>
              </p:nvSpPr>
              <p:spPr>
                <a:xfrm>
                  <a:off x="9997691" y="231967"/>
                  <a:ext cx="1197466" cy="511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Câu</a:t>
                  </a:r>
                  <a:r>
                    <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hỏi</a:t>
                  </a:r>
                  <a:endPar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endParaRPr>
                </a:p>
              </p:txBody>
            </p:sp>
          </p:grpSp>
        </p:grpSp>
        <p:sp>
          <p:nvSpPr>
            <p:cNvPr id="11" name="TextBox 10">
              <a:extLst>
                <a:ext uri="{FF2B5EF4-FFF2-40B4-BE49-F238E27FC236}">
                  <a16:creationId xmlns:a16="http://schemas.microsoft.com/office/drawing/2014/main" id="{E225960D-CD89-4E59-8DFB-FA23B357D04E}"/>
                </a:ext>
              </a:extLst>
            </p:cNvPr>
            <p:cNvSpPr txBox="1"/>
            <p:nvPr/>
          </p:nvSpPr>
          <p:spPr>
            <a:xfrm>
              <a:off x="3944141" y="623480"/>
              <a:ext cx="432682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2060"/>
                  </a:solidFill>
                  <a:effectLst/>
                  <a:uLnTx/>
                  <a:uFillTx/>
                  <a:latin typeface="UTM avo"/>
                  <a:ea typeface="+mn-ea"/>
                  <a:cs typeface="Arial"/>
                  <a:sym typeface="Arial"/>
                </a:rPr>
                <a:t>Trong bài đọc"Gió sông Hương" nói: t</a:t>
              </a:r>
              <a:r>
                <a:rPr kumimoji="0" lang="vi-VN" sz="2800" b="1" i="0" u="none" strike="noStrike" kern="0" cap="none" spc="0" normalizeH="0" baseline="0" noProof="0">
                  <a:ln>
                    <a:noFill/>
                  </a:ln>
                  <a:solidFill>
                    <a:srgbClr val="002060"/>
                  </a:solidFill>
                  <a:effectLst/>
                  <a:uLnTx/>
                  <a:uFillTx/>
                  <a:latin typeface="UTM avo"/>
                  <a:ea typeface="+mn-ea"/>
                  <a:cs typeface="Arial"/>
                  <a:sym typeface="Arial"/>
                </a:rPr>
                <a:t>rường mới của Nhã Uyên ở đâu?</a:t>
              </a:r>
              <a:endParaRPr kumimoji="0" lang="vi-VN" sz="2800" b="1" i="0" u="none" strike="noStrike" kern="0" cap="none" spc="0" normalizeH="0" baseline="0" noProof="0" dirty="0" err="1">
                <a:ln>
                  <a:noFill/>
                </a:ln>
                <a:solidFill>
                  <a:srgbClr val="002060"/>
                </a:solidFill>
                <a:effectLst/>
                <a:uLnTx/>
                <a:uFillTx/>
                <a:latin typeface="UTM avo"/>
                <a:ea typeface="+mn-ea"/>
                <a:cs typeface="Arial"/>
                <a:sym typeface="Arial"/>
              </a:endParaRPr>
            </a:p>
          </p:txBody>
        </p:sp>
      </p:grpSp>
      <p:pic>
        <p:nvPicPr>
          <p:cNvPr id="16" name="Picture 15">
            <a:extLst>
              <a:ext uri="{FF2B5EF4-FFF2-40B4-BE49-F238E27FC236}">
                <a16:creationId xmlns:a16="http://schemas.microsoft.com/office/drawing/2014/main" id="{53C810BB-29A4-4FE5-8915-937BDF124F3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674280" y="4792268"/>
            <a:ext cx="1050335" cy="1002298"/>
          </a:xfrm>
          <a:prstGeom prst="rect">
            <a:avLst/>
          </a:prstGeom>
        </p:spPr>
      </p:pic>
      <p:pic>
        <p:nvPicPr>
          <p:cNvPr id="17" name="Picture 16">
            <a:extLst>
              <a:ext uri="{FF2B5EF4-FFF2-40B4-BE49-F238E27FC236}">
                <a16:creationId xmlns:a16="http://schemas.microsoft.com/office/drawing/2014/main" id="{19A753F9-0158-481B-8C50-901519C9BEF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62108" y="5268434"/>
            <a:ext cx="2122360" cy="1148310"/>
          </a:xfrm>
          <a:prstGeom prst="rect">
            <a:avLst/>
          </a:prstGeom>
        </p:spPr>
      </p:pic>
      <p:pic>
        <p:nvPicPr>
          <p:cNvPr id="18" name="Picture 17">
            <a:extLst>
              <a:ext uri="{FF2B5EF4-FFF2-40B4-BE49-F238E27FC236}">
                <a16:creationId xmlns:a16="http://schemas.microsoft.com/office/drawing/2014/main" id="{5F8E94C4-E8DB-49F9-BE38-4DEEE9E34EA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373926" flipH="1">
            <a:off x="7886189" y="5088043"/>
            <a:ext cx="1019262" cy="896950"/>
          </a:xfrm>
          <a:prstGeom prst="rect">
            <a:avLst/>
          </a:prstGeom>
        </p:spPr>
      </p:pic>
      <p:pic>
        <p:nvPicPr>
          <p:cNvPr id="19" name="Picture 18">
            <a:hlinkClick r:id="" action="ppaction://hlinkshowjump?jump=nextslide"/>
            <a:extLst>
              <a:ext uri="{FF2B5EF4-FFF2-40B4-BE49-F238E27FC236}">
                <a16:creationId xmlns:a16="http://schemas.microsoft.com/office/drawing/2014/main" id="{53A1A867-9FF3-4428-9579-1B4A26B4E24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685204" y="6221264"/>
            <a:ext cx="353411" cy="521702"/>
          </a:xfrm>
          <a:prstGeom prst="rect">
            <a:avLst/>
          </a:prstGeom>
        </p:spPr>
      </p:pic>
      <p:pic>
        <p:nvPicPr>
          <p:cNvPr id="20" name="Picture 19">
            <a:hlinkClick r:id="" action="ppaction://hlinkshowjump?jump=previousslide"/>
            <a:extLst>
              <a:ext uri="{FF2B5EF4-FFF2-40B4-BE49-F238E27FC236}">
                <a16:creationId xmlns:a16="http://schemas.microsoft.com/office/drawing/2014/main" id="{756F2FA8-6F94-4CE0-A56C-FDF80F4E698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flipH="1">
            <a:off x="11215549" y="6221264"/>
            <a:ext cx="353411" cy="521702"/>
          </a:xfrm>
          <a:prstGeom prst="rect">
            <a:avLst/>
          </a:prstGeom>
        </p:spPr>
      </p:pic>
      <p:pic>
        <p:nvPicPr>
          <p:cNvPr id="21" name="Sói kêu">
            <a:hlinkClick r:id="" action="ppaction://media"/>
            <a:extLst>
              <a:ext uri="{FF2B5EF4-FFF2-40B4-BE49-F238E27FC236}">
                <a16:creationId xmlns:a16="http://schemas.microsoft.com/office/drawing/2014/main" id="{F707E1AE-001D-45BD-AAD1-D8B9B5B0CA4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19000" y="3927692"/>
            <a:ext cx="487363" cy="487363"/>
          </a:xfrm>
          <a:prstGeom prst="rect">
            <a:avLst/>
          </a:prstGeom>
        </p:spPr>
      </p:pic>
      <p:pic>
        <p:nvPicPr>
          <p:cNvPr id="22" name="Cừu kêu">
            <a:hlinkClick r:id="" action="ppaction://media"/>
            <a:extLst>
              <a:ext uri="{FF2B5EF4-FFF2-40B4-BE49-F238E27FC236}">
                <a16:creationId xmlns:a16="http://schemas.microsoft.com/office/drawing/2014/main" id="{EE607D72-E641-4973-9F8B-5952C4D3F00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19000" y="4415055"/>
            <a:ext cx="487363" cy="487363"/>
          </a:xfrm>
          <a:prstGeom prst="rect">
            <a:avLst/>
          </a:prstGeom>
        </p:spPr>
      </p:pic>
      <p:pic>
        <p:nvPicPr>
          <p:cNvPr id="23" name="Picture 22">
            <a:extLst>
              <a:ext uri="{FF2B5EF4-FFF2-40B4-BE49-F238E27FC236}">
                <a16:creationId xmlns:a16="http://schemas.microsoft.com/office/drawing/2014/main" id="{D0996AA1-3443-4BE2-8EF8-56E172097ACC}"/>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916330" y="4083465"/>
            <a:ext cx="1102696" cy="1052264"/>
          </a:xfrm>
          <a:prstGeom prst="rect">
            <a:avLst/>
          </a:prstGeom>
        </p:spPr>
      </p:pic>
      <p:pic>
        <p:nvPicPr>
          <p:cNvPr id="24" name="Picture 23">
            <a:extLst>
              <a:ext uri="{FF2B5EF4-FFF2-40B4-BE49-F238E27FC236}">
                <a16:creationId xmlns:a16="http://schemas.microsoft.com/office/drawing/2014/main" id="{D7216D8D-69B8-4E33-B293-524F5BDC0E3E}"/>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55047" y="4600111"/>
            <a:ext cx="1113311" cy="1062394"/>
          </a:xfrm>
          <a:prstGeom prst="rect">
            <a:avLst/>
          </a:prstGeom>
        </p:spPr>
      </p:pic>
      <p:pic>
        <p:nvPicPr>
          <p:cNvPr id="25" name="Picture 24">
            <a:extLst>
              <a:ext uri="{FF2B5EF4-FFF2-40B4-BE49-F238E27FC236}">
                <a16:creationId xmlns:a16="http://schemas.microsoft.com/office/drawing/2014/main" id="{211BCFA1-3C22-435C-BDCE-8C129134D50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11538" y="5631447"/>
            <a:ext cx="1102696" cy="1052264"/>
          </a:xfrm>
          <a:prstGeom prst="rect">
            <a:avLst/>
          </a:prstGeom>
        </p:spPr>
      </p:pic>
      <p:pic>
        <p:nvPicPr>
          <p:cNvPr id="26" name="Picture 25">
            <a:extLst>
              <a:ext uri="{FF2B5EF4-FFF2-40B4-BE49-F238E27FC236}">
                <a16:creationId xmlns:a16="http://schemas.microsoft.com/office/drawing/2014/main" id="{ED322448-CE99-4DCB-94FA-8E7CE5CEBE19}"/>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93567" y="573140"/>
            <a:ext cx="646362" cy="511748"/>
          </a:xfrm>
          <a:prstGeom prst="rect">
            <a:avLst/>
          </a:prstGeom>
        </p:spPr>
      </p:pic>
      <p:pic>
        <p:nvPicPr>
          <p:cNvPr id="27" name="Picture 26">
            <a:extLst>
              <a:ext uri="{FF2B5EF4-FFF2-40B4-BE49-F238E27FC236}">
                <a16:creationId xmlns:a16="http://schemas.microsoft.com/office/drawing/2014/main" id="{80B7EA8A-E388-4FD9-A05C-2F235E2425F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439929" y="564475"/>
            <a:ext cx="646362" cy="511748"/>
          </a:xfrm>
          <a:prstGeom prst="rect">
            <a:avLst/>
          </a:prstGeom>
        </p:spPr>
      </p:pic>
      <p:pic>
        <p:nvPicPr>
          <p:cNvPr id="28" name="Picture 27">
            <a:extLst>
              <a:ext uri="{FF2B5EF4-FFF2-40B4-BE49-F238E27FC236}">
                <a16:creationId xmlns:a16="http://schemas.microsoft.com/office/drawing/2014/main" id="{941ABA83-092F-4542-8932-69D4AAE18AEA}"/>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8492" y="564475"/>
            <a:ext cx="646362" cy="511748"/>
          </a:xfrm>
          <a:prstGeom prst="rect">
            <a:avLst/>
          </a:prstGeom>
        </p:spPr>
      </p:pic>
    </p:spTree>
    <p:extLst>
      <p:ext uri="{BB962C8B-B14F-4D97-AF65-F5344CB8AC3E}">
        <p14:creationId xmlns:p14="http://schemas.microsoft.com/office/powerpoint/2010/main" val="212416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533 -0.00649 L 0.40665 0.01806 " pathEditMode="relative" rAng="0" ptsTypes="AA">
                                      <p:cBhvr>
                                        <p:cTn id="6" dur="2000" fill="hold"/>
                                        <p:tgtEl>
                                          <p:spTgt spid="4"/>
                                        </p:tgtEl>
                                        <p:attrNameLst>
                                          <p:attrName>ppt_x</p:attrName>
                                          <p:attrName>ppt_y</p:attrName>
                                        </p:attrNameLst>
                                      </p:cBhvr>
                                      <p:rCtr x="20951" y="1481"/>
                                    </p:animMotion>
                                  </p:childTnLst>
                                </p:cTn>
                              </p:par>
                              <p:par>
                                <p:cTn id="7" presetID="1" presetClass="mediacall" presetSubtype="0" fill="hold" nodeType="withEffect">
                                  <p:stCondLst>
                                    <p:cond delay="0"/>
                                  </p:stCondLst>
                                  <p:childTnLst>
                                    <p:cmd type="call" cmd="playFrom(0.0)">
                                      <p:cBhvr>
                                        <p:cTn id="8" dur="1612" fill="hold"/>
                                        <p:tgtEl>
                                          <p:spTgt spid="21"/>
                                        </p:tgtEl>
                                      </p:cBhvr>
                                    </p:cmd>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mediacall" presetSubtype="0" fill="hold" nodeType="withEffect">
                                  <p:stCondLst>
                                    <p:cond delay="0"/>
                                  </p:stCondLst>
                                  <p:childTnLst>
                                    <p:cmd type="call" cmd="playFrom(0.0)">
                                      <p:cBhvr>
                                        <p:cTn id="14" dur="936" fill="hold"/>
                                        <p:tgtEl>
                                          <p:spTgt spid="22"/>
                                        </p:tgtEl>
                                      </p:cBhvr>
                                    </p:cmd>
                                  </p:childTnLst>
                                </p:cTn>
                              </p:par>
                              <p:par>
                                <p:cTn id="15" presetID="1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down)">
                                      <p:cBhvr>
                                        <p:cTn id="22" dur="500"/>
                                        <p:tgtEl>
                                          <p:spTgt spid="5"/>
                                        </p:tgtEl>
                                      </p:cBhvr>
                                    </p:animEffect>
                                  </p:childTnLst>
                                </p:cTn>
                              </p:par>
                              <p:par>
                                <p:cTn id="23" presetID="12" presetClass="entr" presetSubtype="1"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down)">
                                      <p:cBhvr>
                                        <p:cTn id="26" dur="500"/>
                                        <p:tgtEl>
                                          <p:spTgt spid="6"/>
                                        </p:tgtEl>
                                      </p:cBhvr>
                                    </p:animEffect>
                                  </p:childTnLst>
                                </p:cTn>
                              </p:par>
                              <p:par>
                                <p:cTn id="27" presetID="12" presetClass="entr" presetSubtype="1"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down)">
                                      <p:cBhvr>
                                        <p:cTn id="30" dur="500"/>
                                        <p:tgtEl>
                                          <p:spTgt spid="8"/>
                                        </p:tgtEl>
                                      </p:cBhvr>
                                    </p:animEffect>
                                  </p:childTnLst>
                                </p:cTn>
                              </p:par>
                              <p:par>
                                <p:cTn id="31" presetID="12" presetClass="entr" presetSubtype="1"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2" presetClass="emph" presetSubtype="0" fill="hold" grpId="0" nodeType="clickEffect">
                                  <p:stCondLst>
                                    <p:cond delay="0"/>
                                  </p:stCondLst>
                                  <p:childTnLst>
                                    <p:animClr clrSpc="hsl" dir="cw">
                                      <p:cBhvr override="childStyle">
                                        <p:cTn id="39" dur="500" fill="hold"/>
                                        <p:tgtEl>
                                          <p:spTgt spid="7"/>
                                        </p:tgtEl>
                                        <p:attrNameLst>
                                          <p:attrName>style.color</p:attrName>
                                        </p:attrNameLst>
                                      </p:cBhvr>
                                      <p:by>
                                        <p:hsl h="-7200000" s="0" l="0"/>
                                      </p:by>
                                    </p:animClr>
                                    <p:animClr clrSpc="hsl" dir="cw">
                                      <p:cBhvr>
                                        <p:cTn id="40" dur="500" fill="hold"/>
                                        <p:tgtEl>
                                          <p:spTgt spid="7"/>
                                        </p:tgtEl>
                                        <p:attrNameLst>
                                          <p:attrName>fillcolor</p:attrName>
                                        </p:attrNameLst>
                                      </p:cBhvr>
                                      <p:by>
                                        <p:hsl h="-7200000" s="0" l="0"/>
                                      </p:by>
                                    </p:animClr>
                                    <p:animClr clrSpc="hsl" dir="cw">
                                      <p:cBhvr>
                                        <p:cTn id="41" dur="500" fill="hold"/>
                                        <p:tgtEl>
                                          <p:spTgt spid="7"/>
                                        </p:tgtEl>
                                        <p:attrNameLst>
                                          <p:attrName>stroke.color</p:attrName>
                                        </p:attrNameLst>
                                      </p:cBhvr>
                                      <p:by>
                                        <p:hsl h="-7200000" s="0" l="0"/>
                                      </p:by>
                                    </p:animClr>
                                    <p:set>
                                      <p:cBhvr>
                                        <p:cTn id="42" dur="500" fill="hold"/>
                                        <p:tgtEl>
                                          <p:spTgt spid="7"/>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6" name="Chúc mừng ta da.wav"/>
                                        </p:tgtEl>
                                      </p:cMediaNode>
                                    </p:audio>
                                  </p:sub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par>
                          <p:cTn id="55" fill="hold">
                            <p:stCondLst>
                              <p:cond delay="500"/>
                            </p:stCondLst>
                            <p:childTnLst>
                              <p:par>
                                <p:cTn id="56" presetID="35" presetClass="path" presetSubtype="0" accel="50000" decel="50000" fill="hold" nodeType="afterEffect">
                                  <p:stCondLst>
                                    <p:cond delay="0"/>
                                  </p:stCondLst>
                                  <p:childTnLst>
                                    <p:animMotion origin="layout" path="M 3.33333E-6 -1.85185E-6 L -0.40013 -0.00694 " pathEditMode="relative" rAng="0" ptsTypes="AA">
                                      <p:cBhvr>
                                        <p:cTn id="57" dur="2000" fill="hold"/>
                                        <p:tgtEl>
                                          <p:spTgt spid="17"/>
                                        </p:tgtEl>
                                        <p:attrNameLst>
                                          <p:attrName>ppt_x</p:attrName>
                                          <p:attrName>ppt_y</p:attrName>
                                        </p:attrNameLst>
                                      </p:cBhvr>
                                      <p:rCtr x="-20013" y="-347"/>
                                    </p:animMotion>
                                  </p:childTnLst>
                                </p:cTn>
                              </p:par>
                              <p:par>
                                <p:cTn id="58" presetID="35" presetClass="path" presetSubtype="0" accel="50000" decel="50000" fill="hold" nodeType="withEffect">
                                  <p:stCondLst>
                                    <p:cond delay="0"/>
                                  </p:stCondLst>
                                  <p:childTnLst>
                                    <p:animMotion origin="layout" path="M -1.875E-6 4.07407E-6 L -0.40013 -0.00324 " pathEditMode="relative" rAng="0" ptsTypes="AA">
                                      <p:cBhvr>
                                        <p:cTn id="59" dur="2000" fill="hold"/>
                                        <p:tgtEl>
                                          <p:spTgt spid="18"/>
                                        </p:tgtEl>
                                        <p:attrNameLst>
                                          <p:attrName>ppt_x</p:attrName>
                                          <p:attrName>ppt_y</p:attrName>
                                        </p:attrNameLst>
                                      </p:cBhvr>
                                      <p:rCtr x="-20013" y="-162"/>
                                    </p:animMotion>
                                  </p:childTnLst>
                                </p:cTn>
                              </p:par>
                            </p:childTnLst>
                          </p:cTn>
                        </p:par>
                        <p:par>
                          <p:cTn id="60" fill="hold">
                            <p:stCondLst>
                              <p:cond delay="2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2" presetClass="entr" presetSubtype="4"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p:tgtEl>
                                          <p:spTgt spid="27"/>
                                        </p:tgtEl>
                                        <p:attrNameLst>
                                          <p:attrName>ppt_y</p:attrName>
                                        </p:attrNameLst>
                                      </p:cBhvr>
                                      <p:tavLst>
                                        <p:tav tm="0">
                                          <p:val>
                                            <p:strVal val="#ppt_y+#ppt_h*1.125000"/>
                                          </p:val>
                                        </p:tav>
                                        <p:tav tm="100000">
                                          <p:val>
                                            <p:strVal val="#ppt_y"/>
                                          </p:val>
                                        </p:tav>
                                      </p:tavLst>
                                    </p:anim>
                                    <p:animEffect transition="in" filter="wipe(up)">
                                      <p:cBhvr>
                                        <p:cTn id="70" dur="500"/>
                                        <p:tgtEl>
                                          <p:spTgt spid="27"/>
                                        </p:tgtEl>
                                      </p:cBhvr>
                                    </p:animEffect>
                                  </p:childTnLst>
                                </p:cTn>
                              </p:par>
                            </p:childTnLst>
                          </p:cTn>
                        </p:par>
                      </p:childTnLst>
                    </p:cTn>
                  </p:par>
                </p:childTnLst>
              </p:cTn>
              <p:nextCondLst>
                <p:cond evt="onClick" delay="0">
                  <p:tgtEl>
                    <p:spTgt spid="7"/>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4" presetClass="emph" presetSubtype="0" fill="hold" grpId="0" nodeType="clickEffect">
                                  <p:stCondLst>
                                    <p:cond delay="0"/>
                                  </p:stCondLst>
                                  <p:childTnLst>
                                    <p:animClr clrSpc="hsl" dir="cw">
                                      <p:cBhvr override="childStyle">
                                        <p:cTn id="75" dur="500" fill="hold"/>
                                        <p:tgtEl>
                                          <p:spTgt spid="8"/>
                                        </p:tgtEl>
                                        <p:attrNameLst>
                                          <p:attrName>style.color</p:attrName>
                                        </p:attrNameLst>
                                      </p:cBhvr>
                                      <p:by>
                                        <p:hsl h="0" s="-12549" l="-25098"/>
                                      </p:by>
                                    </p:animClr>
                                    <p:animClr clrSpc="hsl" dir="cw">
                                      <p:cBhvr>
                                        <p:cTn id="76" dur="500" fill="hold"/>
                                        <p:tgtEl>
                                          <p:spTgt spid="8"/>
                                        </p:tgtEl>
                                        <p:attrNameLst>
                                          <p:attrName>fillcolor</p:attrName>
                                        </p:attrNameLst>
                                      </p:cBhvr>
                                      <p:by>
                                        <p:hsl h="0" s="-12549" l="-25098"/>
                                      </p:by>
                                    </p:animClr>
                                    <p:animClr clrSpc="hsl" dir="cw">
                                      <p:cBhvr>
                                        <p:cTn id="77" dur="500" fill="hold"/>
                                        <p:tgtEl>
                                          <p:spTgt spid="8"/>
                                        </p:tgtEl>
                                        <p:attrNameLst>
                                          <p:attrName>stroke.color</p:attrName>
                                        </p:attrNameLst>
                                      </p:cBhvr>
                                      <p:by>
                                        <p:hsl h="0" s="-12549" l="-25098"/>
                                      </p:by>
                                    </p:animClr>
                                    <p:set>
                                      <p:cBhvr>
                                        <p:cTn id="78" dur="500" fill="hold"/>
                                        <p:tgtEl>
                                          <p:spTgt spid="8"/>
                                        </p:tgtEl>
                                        <p:attrNameLst>
                                          <p:attrName>fill.type</p:attrName>
                                        </p:attrNameLst>
                                      </p:cBhvr>
                                      <p:to>
                                        <p:strVal val="solid"/>
                                      </p:to>
                                    </p:set>
                                  </p:childTnLst>
                                  <p:subTnLst>
                                    <p:audio>
                                      <p:cMediaNode>
                                        <p:cTn display="0" masterRel="sameClick">
                                          <p:stCondLst>
                                            <p:cond evt="begin" delay="0">
                                              <p:tn val="74"/>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24" presetClass="emph" presetSubtype="0" fill="hold" grpId="0" nodeType="clickEffect">
                                  <p:stCondLst>
                                    <p:cond delay="0"/>
                                  </p:stCondLst>
                                  <p:childTnLst>
                                    <p:animClr clrSpc="hsl" dir="cw">
                                      <p:cBhvr override="childStyle">
                                        <p:cTn id="83" dur="500" fill="hold"/>
                                        <p:tgtEl>
                                          <p:spTgt spid="5"/>
                                        </p:tgtEl>
                                        <p:attrNameLst>
                                          <p:attrName>style.color</p:attrName>
                                        </p:attrNameLst>
                                      </p:cBhvr>
                                      <p:by>
                                        <p:hsl h="0" s="-12549" l="-25098"/>
                                      </p:by>
                                    </p:animClr>
                                    <p:animClr clrSpc="hsl" dir="cw">
                                      <p:cBhvr>
                                        <p:cTn id="84" dur="500" fill="hold"/>
                                        <p:tgtEl>
                                          <p:spTgt spid="5"/>
                                        </p:tgtEl>
                                        <p:attrNameLst>
                                          <p:attrName>fillcolor</p:attrName>
                                        </p:attrNameLst>
                                      </p:cBhvr>
                                      <p:by>
                                        <p:hsl h="0" s="-12549" l="-25098"/>
                                      </p:by>
                                    </p:animClr>
                                    <p:animClr clrSpc="hsl" dir="cw">
                                      <p:cBhvr>
                                        <p:cTn id="85" dur="500" fill="hold"/>
                                        <p:tgtEl>
                                          <p:spTgt spid="5"/>
                                        </p:tgtEl>
                                        <p:attrNameLst>
                                          <p:attrName>stroke.color</p:attrName>
                                        </p:attrNameLst>
                                      </p:cBhvr>
                                      <p:by>
                                        <p:hsl h="0" s="-12549" l="-25098"/>
                                      </p:by>
                                    </p:animClr>
                                    <p:set>
                                      <p:cBhvr>
                                        <p:cTn id="86" dur="500" fill="hold"/>
                                        <p:tgtEl>
                                          <p:spTgt spid="5"/>
                                        </p:tgtEl>
                                        <p:attrNameLst>
                                          <p:attrName>fill.type</p:attrName>
                                        </p:attrNameLst>
                                      </p:cBhvr>
                                      <p:to>
                                        <p:strVal val="solid"/>
                                      </p:to>
                                    </p:set>
                                  </p:childTnLst>
                                  <p:subTnLst>
                                    <p:audio>
                                      <p:cMediaNode>
                                        <p:cTn display="0" masterRel="sameClick">
                                          <p:stCondLst>
                                            <p:cond evt="begin" delay="0">
                                              <p:tn val="82"/>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5"/>
                  </p:tgtEl>
                </p:cond>
              </p:nextCondLst>
            </p:seq>
            <p:seq concurrent="1" nextAc="seek">
              <p:cTn id="87" restart="whenNotActive" fill="hold" evtFilter="cancelBubble" nodeType="interactiveSeq">
                <p:stCondLst>
                  <p:cond evt="onClick" delay="0">
                    <p:tgtEl>
                      <p:spTgt spid="6"/>
                    </p:tgtEl>
                  </p:cond>
                </p:stCondLst>
                <p:endSync evt="end" delay="0">
                  <p:rtn val="all"/>
                </p:endSync>
                <p:childTnLst>
                  <p:par>
                    <p:cTn id="88" fill="hold">
                      <p:stCondLst>
                        <p:cond delay="0"/>
                      </p:stCondLst>
                      <p:childTnLst>
                        <p:par>
                          <p:cTn id="89" fill="hold">
                            <p:stCondLst>
                              <p:cond delay="0"/>
                            </p:stCondLst>
                            <p:childTnLst>
                              <p:par>
                                <p:cTn id="90" presetID="24" presetClass="emph" presetSubtype="0" fill="hold" grpId="0" nodeType="clickEffect">
                                  <p:stCondLst>
                                    <p:cond delay="0"/>
                                  </p:stCondLst>
                                  <p:childTnLst>
                                    <p:animClr clrSpc="hsl" dir="cw">
                                      <p:cBhvr override="childStyle">
                                        <p:cTn id="91" dur="500" fill="hold"/>
                                        <p:tgtEl>
                                          <p:spTgt spid="6"/>
                                        </p:tgtEl>
                                        <p:attrNameLst>
                                          <p:attrName>style.color</p:attrName>
                                        </p:attrNameLst>
                                      </p:cBhvr>
                                      <p:by>
                                        <p:hsl h="0" s="-12549" l="-25098"/>
                                      </p:by>
                                    </p:animClr>
                                    <p:animClr clrSpc="hsl" dir="cw">
                                      <p:cBhvr>
                                        <p:cTn id="92" dur="500" fill="hold"/>
                                        <p:tgtEl>
                                          <p:spTgt spid="6"/>
                                        </p:tgtEl>
                                        <p:attrNameLst>
                                          <p:attrName>fillcolor</p:attrName>
                                        </p:attrNameLst>
                                      </p:cBhvr>
                                      <p:by>
                                        <p:hsl h="0" s="-12549" l="-25098"/>
                                      </p:by>
                                    </p:animClr>
                                    <p:animClr clrSpc="hsl" dir="cw">
                                      <p:cBhvr>
                                        <p:cTn id="93" dur="500" fill="hold"/>
                                        <p:tgtEl>
                                          <p:spTgt spid="6"/>
                                        </p:tgtEl>
                                        <p:attrNameLst>
                                          <p:attrName>stroke.color</p:attrName>
                                        </p:attrNameLst>
                                      </p:cBhvr>
                                      <p:by>
                                        <p:hsl h="0" s="-12549" l="-25098"/>
                                      </p:by>
                                    </p:animClr>
                                    <p:set>
                                      <p:cBhvr>
                                        <p:cTn id="94" dur="500" fill="hold"/>
                                        <p:tgtEl>
                                          <p:spTgt spid="6"/>
                                        </p:tgtEl>
                                        <p:attrNameLst>
                                          <p:attrName>fill.type</p:attrName>
                                        </p:attrNameLst>
                                      </p:cBhvr>
                                      <p:to>
                                        <p:strVal val="solid"/>
                                      </p:to>
                                    </p:set>
                                  </p:childTnLst>
                                  <p:subTnLst>
                                    <p:audio>
                                      <p:cMediaNode>
                                        <p:cTn display="0" masterRel="sameClick">
                                          <p:stCondLst>
                                            <p:cond evt="begin" delay="0">
                                              <p:tn val="90"/>
                                            </p:cond>
                                          </p:stCondLst>
                                          <p:endCondLst>
                                            <p:cond evt="onStopAudio" delay="0">
                                              <p:tgtEl>
                                                <p:sldTgt/>
                                              </p:tgtEl>
                                            </p:cond>
                                          </p:endCondLst>
                                        </p:cTn>
                                        <p:tgtEl>
                                          <p:sndTgt r:embed="rId7" name="Sai.wav"/>
                                        </p:tgtEl>
                                      </p:cMediaNode>
                                    </p:audio>
                                  </p:subTnLst>
                                </p:cTn>
                              </p:par>
                            </p:childTnLst>
                          </p:cTn>
                        </p:par>
                      </p:childTnLst>
                    </p:cTn>
                  </p:par>
                </p:childTnLst>
              </p:cTn>
              <p:nextCondLst>
                <p:cond evt="onClick" delay="0">
                  <p:tgtEl>
                    <p:spTgt spid="6"/>
                  </p:tgtEl>
                </p:cond>
              </p:nextCondLst>
            </p:seq>
            <p:audio>
              <p:cMediaNode vol="80000">
                <p:cTn id="95" fill="hold" display="0">
                  <p:stCondLst>
                    <p:cond delay="indefinite"/>
                  </p:stCondLst>
                  <p:endCondLst>
                    <p:cond evt="onStopAudio" delay="0">
                      <p:tgtEl>
                        <p:sldTgt/>
                      </p:tgtEl>
                    </p:cond>
                  </p:endCondLst>
                </p:cTn>
                <p:tgtEl>
                  <p:spTgt spid="21"/>
                </p:tgtEl>
              </p:cMediaNode>
            </p:audio>
            <p:audio>
              <p:cMediaNode vol="80000">
                <p:cTn id="96" fill="hold" display="0">
                  <p:stCondLst>
                    <p:cond delay="indefinite"/>
                  </p:stCondLst>
                  <p:endCondLst>
                    <p:cond evt="onStopAudio" delay="0">
                      <p:tgtEl>
                        <p:sldTgt/>
                      </p:tgtEl>
                    </p:cond>
                  </p:endCondLst>
                </p:cTn>
                <p:tgtEl>
                  <p:spTgt spid="22"/>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A5633-259D-4133-9798-FEDE666C9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1488"/>
            <a:ext cx="12192000" cy="6407141"/>
          </a:xfrm>
          <a:prstGeom prst="rect">
            <a:avLst/>
          </a:prstGeom>
        </p:spPr>
      </p:pic>
      <p:pic>
        <p:nvPicPr>
          <p:cNvPr id="3" name="Picture 2">
            <a:extLst>
              <a:ext uri="{FF2B5EF4-FFF2-40B4-BE49-F238E27FC236}">
                <a16:creationId xmlns:a16="http://schemas.microsoft.com/office/drawing/2014/main" id="{0054FE45-1F54-4F9B-9023-AB52B55FA7A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570563" y="3438143"/>
            <a:ext cx="621437" cy="979099"/>
          </a:xfrm>
          <a:prstGeom prst="rect">
            <a:avLst/>
          </a:prstGeom>
        </p:spPr>
      </p:pic>
      <p:pic>
        <p:nvPicPr>
          <p:cNvPr id="4" name="Picture 3">
            <a:extLst>
              <a:ext uri="{FF2B5EF4-FFF2-40B4-BE49-F238E27FC236}">
                <a16:creationId xmlns:a16="http://schemas.microsoft.com/office/drawing/2014/main" id="{5789A8BC-FCF5-49C9-9D1C-1EBA3B3F6E9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772356" y="5145215"/>
            <a:ext cx="2189016" cy="1148310"/>
          </a:xfrm>
          <a:prstGeom prst="rect">
            <a:avLst/>
          </a:prstGeom>
        </p:spPr>
      </p:pic>
      <p:sp>
        <p:nvSpPr>
          <p:cNvPr id="6" name="B-Sai">
            <a:extLst>
              <a:ext uri="{FF2B5EF4-FFF2-40B4-BE49-F238E27FC236}">
                <a16:creationId xmlns:a16="http://schemas.microsoft.com/office/drawing/2014/main" id="{005B7C73-8394-4F57-A65B-A2A10BCFE9F2}"/>
              </a:ext>
            </a:extLst>
          </p:cNvPr>
          <p:cNvSpPr/>
          <p:nvPr/>
        </p:nvSpPr>
        <p:spPr>
          <a:xfrm>
            <a:off x="5866434" y="2799751"/>
            <a:ext cx="3680517" cy="667956"/>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kumimoji="0" lang="en-US" sz="2800" b="1" i="0" u="none" strike="noStrike" kern="0" cap="none" spc="0" normalizeH="0" baseline="0" noProof="0" dirty="0">
                <a:ln>
                  <a:noFill/>
                </a:ln>
                <a:solidFill>
                  <a:srgbClr val="000099"/>
                </a:solidFill>
                <a:effectLst/>
                <a:uLnTx/>
                <a:uFillTx/>
                <a:latin typeface="Arial" panose="020B0604020202020204" pitchFamily="34" charset="0"/>
                <a:cs typeface="Arial" panose="020B0604020202020204" pitchFamily="34" charset="0"/>
                <a:sym typeface="Arial"/>
              </a:rPr>
              <a:t>B</a:t>
            </a:r>
            <a:r>
              <a:rPr kumimoji="0" lang="en-US" sz="2800" b="1"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sym typeface="Arial"/>
              </a:rPr>
              <a:t>. </a:t>
            </a:r>
            <a:r>
              <a:rPr lang="en-US" sz="2800" b="1" kern="0">
                <a:solidFill>
                  <a:srgbClr val="000099"/>
                </a:solidFill>
                <a:latin typeface="Arial" panose="020B0604020202020204" pitchFamily="34" charset="0"/>
                <a:cs typeface="Arial" panose="020B0604020202020204" pitchFamily="34" charset="0"/>
                <a:sym typeface="Arial"/>
              </a:rPr>
              <a:t>Em trả lời </a:t>
            </a:r>
            <a:r>
              <a:rPr kumimoji="0" lang="en-US" sz="2800" b="1"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sym typeface="Arial"/>
              </a:rPr>
              <a:t>Sai</a:t>
            </a:r>
            <a:endParaRPr kumimoji="0" lang="en-US" sz="2800" b="1" i="0" u="none" strike="noStrike" kern="0" cap="none" spc="0" normalizeH="0" baseline="0" noProof="0" dirty="0">
              <a:ln>
                <a:noFill/>
              </a:ln>
              <a:solidFill>
                <a:srgbClr val="000099"/>
              </a:solidFill>
              <a:effectLst/>
              <a:uLnTx/>
              <a:uFillTx/>
              <a:latin typeface="Arial" panose="020B0604020202020204" pitchFamily="34" charset="0"/>
              <a:cs typeface="Arial" panose="020B0604020202020204" pitchFamily="34" charset="0"/>
              <a:sym typeface="Arial"/>
            </a:endParaRPr>
          </a:p>
        </p:txBody>
      </p:sp>
      <p:sp>
        <p:nvSpPr>
          <p:cNvPr id="7" name="C-Đúng">
            <a:extLst>
              <a:ext uri="{FF2B5EF4-FFF2-40B4-BE49-F238E27FC236}">
                <a16:creationId xmlns:a16="http://schemas.microsoft.com/office/drawing/2014/main" id="{DC69A65B-967A-4915-BF00-7E08A67CBFAF}"/>
              </a:ext>
            </a:extLst>
          </p:cNvPr>
          <p:cNvSpPr/>
          <p:nvPr/>
        </p:nvSpPr>
        <p:spPr>
          <a:xfrm>
            <a:off x="1626708" y="2768547"/>
            <a:ext cx="3393879" cy="667956"/>
          </a:xfrm>
          <a:prstGeom prst="round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99"/>
                </a:solidFill>
                <a:effectLst/>
                <a:uLnTx/>
                <a:uFillTx/>
                <a:latin typeface="Arial" panose="020B0604020202020204" pitchFamily="34" charset="0"/>
                <a:cs typeface="Arial" panose="020B0604020202020204" pitchFamily="34" charset="0"/>
                <a:sym typeface="Arial"/>
              </a:rPr>
              <a:t>A</a:t>
            </a:r>
            <a:r>
              <a:rPr kumimoji="0" lang="en-US" sz="2800" b="1"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sym typeface="Arial"/>
              </a:rPr>
              <a:t>. Em trả</a:t>
            </a:r>
            <a:r>
              <a:rPr kumimoji="0" lang="en-US" sz="2800" b="1" i="0" u="none" strike="noStrike" kern="0" cap="none" spc="0" normalizeH="0" noProof="0">
                <a:ln>
                  <a:noFill/>
                </a:ln>
                <a:solidFill>
                  <a:srgbClr val="000099"/>
                </a:solidFill>
                <a:effectLst/>
                <a:uLnTx/>
                <a:uFillTx/>
                <a:latin typeface="Arial" panose="020B0604020202020204" pitchFamily="34" charset="0"/>
                <a:cs typeface="Arial" panose="020B0604020202020204" pitchFamily="34" charset="0"/>
                <a:sym typeface="Arial"/>
              </a:rPr>
              <a:t> lời </a:t>
            </a:r>
            <a:r>
              <a:rPr lang="en-US" sz="2800" b="1" kern="0">
                <a:solidFill>
                  <a:srgbClr val="000099"/>
                </a:solidFill>
                <a:latin typeface="Arial" panose="020B0604020202020204" pitchFamily="34" charset="0"/>
                <a:cs typeface="Arial" panose="020B0604020202020204" pitchFamily="34" charset="0"/>
                <a:sym typeface="Arial"/>
              </a:rPr>
              <a:t>đúng</a:t>
            </a:r>
            <a:endParaRPr kumimoji="0" lang="en-US" sz="2800" b="1" i="0" u="none" strike="noStrike" kern="0" cap="none" spc="0" normalizeH="0" baseline="0" noProof="0" dirty="0">
              <a:ln>
                <a:noFill/>
              </a:ln>
              <a:solidFill>
                <a:srgbClr val="000099"/>
              </a:solidFill>
              <a:effectLst/>
              <a:uLnTx/>
              <a:uFillTx/>
              <a:latin typeface="Arial" panose="020B0604020202020204" pitchFamily="34" charset="0"/>
              <a:cs typeface="Arial" panose="020B0604020202020204" pitchFamily="34" charset="0"/>
              <a:sym typeface="Arial"/>
            </a:endParaRPr>
          </a:p>
        </p:txBody>
      </p:sp>
      <p:grpSp>
        <p:nvGrpSpPr>
          <p:cNvPr id="9" name="Group 8">
            <a:extLst>
              <a:ext uri="{FF2B5EF4-FFF2-40B4-BE49-F238E27FC236}">
                <a16:creationId xmlns:a16="http://schemas.microsoft.com/office/drawing/2014/main" id="{7C6F732C-9B96-4F45-A908-A83A649013E1}"/>
              </a:ext>
            </a:extLst>
          </p:cNvPr>
          <p:cNvGrpSpPr/>
          <p:nvPr/>
        </p:nvGrpSpPr>
        <p:grpSpPr>
          <a:xfrm>
            <a:off x="3931596" y="333977"/>
            <a:ext cx="4263565" cy="2097594"/>
            <a:chOff x="3559723" y="102328"/>
            <a:chExt cx="4263565" cy="2097594"/>
          </a:xfrm>
        </p:grpSpPr>
        <p:grpSp>
          <p:nvGrpSpPr>
            <p:cNvPr id="10" name="Group 9">
              <a:extLst>
                <a:ext uri="{FF2B5EF4-FFF2-40B4-BE49-F238E27FC236}">
                  <a16:creationId xmlns:a16="http://schemas.microsoft.com/office/drawing/2014/main" id="{973C74AF-6BD0-4392-AB8B-C35FE604F2D9}"/>
                </a:ext>
              </a:extLst>
            </p:cNvPr>
            <p:cNvGrpSpPr/>
            <p:nvPr/>
          </p:nvGrpSpPr>
          <p:grpSpPr>
            <a:xfrm>
              <a:off x="3559723" y="102328"/>
              <a:ext cx="4263565" cy="2097594"/>
              <a:chOff x="7994519" y="129978"/>
              <a:chExt cx="4032955" cy="2679060"/>
            </a:xfrm>
          </p:grpSpPr>
          <p:pic>
            <p:nvPicPr>
              <p:cNvPr id="12" name="Picture 11">
                <a:extLst>
                  <a:ext uri="{FF2B5EF4-FFF2-40B4-BE49-F238E27FC236}">
                    <a16:creationId xmlns:a16="http://schemas.microsoft.com/office/drawing/2014/main" id="{120B974E-D8B7-4910-A0B5-5CD9459AE4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4519" y="129978"/>
                <a:ext cx="4032955" cy="2679060"/>
              </a:xfrm>
              <a:prstGeom prst="rect">
                <a:avLst/>
              </a:prstGeom>
            </p:spPr>
          </p:pic>
          <p:grpSp>
            <p:nvGrpSpPr>
              <p:cNvPr id="13" name="Group 12">
                <a:extLst>
                  <a:ext uri="{FF2B5EF4-FFF2-40B4-BE49-F238E27FC236}">
                    <a16:creationId xmlns:a16="http://schemas.microsoft.com/office/drawing/2014/main" id="{60B36C8E-7850-4902-9680-923EDA656A80}"/>
                  </a:ext>
                </a:extLst>
              </p:cNvPr>
              <p:cNvGrpSpPr/>
              <p:nvPr/>
            </p:nvGrpSpPr>
            <p:grpSpPr>
              <a:xfrm>
                <a:off x="9485951" y="178468"/>
                <a:ext cx="1234085" cy="651365"/>
                <a:chOff x="9485951" y="178468"/>
                <a:chExt cx="1234085" cy="651365"/>
              </a:xfrm>
            </p:grpSpPr>
            <p:pic>
              <p:nvPicPr>
                <p:cNvPr id="14" name="Picture 13">
                  <a:extLst>
                    <a:ext uri="{FF2B5EF4-FFF2-40B4-BE49-F238E27FC236}">
                      <a16:creationId xmlns:a16="http://schemas.microsoft.com/office/drawing/2014/main" id="{5E415D4A-3595-4372-93EB-C1D17ED07AC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485951" y="178468"/>
                  <a:ext cx="1197466" cy="593508"/>
                </a:xfrm>
                <a:prstGeom prst="rect">
                  <a:avLst/>
                </a:prstGeom>
              </p:spPr>
            </p:pic>
            <p:sp>
              <p:nvSpPr>
                <p:cNvPr id="15" name="TextBox 14">
                  <a:extLst>
                    <a:ext uri="{FF2B5EF4-FFF2-40B4-BE49-F238E27FC236}">
                      <a16:creationId xmlns:a16="http://schemas.microsoft.com/office/drawing/2014/main" id="{CCB1FC20-67CF-4F05-885E-E747D5BE18F5}"/>
                    </a:ext>
                  </a:extLst>
                </p:cNvPr>
                <p:cNvSpPr txBox="1"/>
                <p:nvPr/>
              </p:nvSpPr>
              <p:spPr>
                <a:xfrm>
                  <a:off x="9522570" y="318810"/>
                  <a:ext cx="1197466" cy="5110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rPr>
                    <a:t>Câu</a:t>
                  </a:r>
                  <a:r>
                    <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rPr>
                    <a:t>hỏi</a:t>
                  </a:r>
                  <a:endParaRPr kumimoji="0" lang="en-US"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sp>
          <p:nvSpPr>
            <p:cNvPr id="11" name="TextBox 10">
              <a:extLst>
                <a:ext uri="{FF2B5EF4-FFF2-40B4-BE49-F238E27FC236}">
                  <a16:creationId xmlns:a16="http://schemas.microsoft.com/office/drawing/2014/main" id="{644CEE1E-AB65-4283-B3C8-89FF37509324}"/>
                </a:ext>
              </a:extLst>
            </p:cNvPr>
            <p:cNvSpPr txBox="1"/>
            <p:nvPr/>
          </p:nvSpPr>
          <p:spPr>
            <a:xfrm>
              <a:off x="3873564" y="642952"/>
              <a:ext cx="370112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sym typeface="Arial"/>
                </a:rPr>
                <a:t>Em nêu lại nội dung bài đọc "Gió sông Hương"</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grpSp>
      <p:pic>
        <p:nvPicPr>
          <p:cNvPr id="16" name="Picture 15">
            <a:extLst>
              <a:ext uri="{FF2B5EF4-FFF2-40B4-BE49-F238E27FC236}">
                <a16:creationId xmlns:a16="http://schemas.microsoft.com/office/drawing/2014/main" id="{ED812A42-7978-4011-93D8-3EB8AF1D294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74280" y="4792268"/>
            <a:ext cx="1050335" cy="1002298"/>
          </a:xfrm>
          <a:prstGeom prst="rect">
            <a:avLst/>
          </a:prstGeom>
        </p:spPr>
      </p:pic>
      <p:pic>
        <p:nvPicPr>
          <p:cNvPr id="17" name="Picture 16">
            <a:extLst>
              <a:ext uri="{FF2B5EF4-FFF2-40B4-BE49-F238E27FC236}">
                <a16:creationId xmlns:a16="http://schemas.microsoft.com/office/drawing/2014/main" id="{15AE4826-BB66-48B5-ABAE-A3F0117E84B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762108" y="5268434"/>
            <a:ext cx="2122360" cy="1148310"/>
          </a:xfrm>
          <a:prstGeom prst="rect">
            <a:avLst/>
          </a:prstGeom>
        </p:spPr>
      </p:pic>
      <p:pic>
        <p:nvPicPr>
          <p:cNvPr id="18" name="Picture 17">
            <a:extLst>
              <a:ext uri="{FF2B5EF4-FFF2-40B4-BE49-F238E27FC236}">
                <a16:creationId xmlns:a16="http://schemas.microsoft.com/office/drawing/2014/main" id="{664EE21C-7BC4-4DC8-BD1A-B47B63EB599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373926" flipH="1">
            <a:off x="7886189" y="5088043"/>
            <a:ext cx="1019262" cy="896950"/>
          </a:xfrm>
          <a:prstGeom prst="rect">
            <a:avLst/>
          </a:prstGeom>
        </p:spPr>
      </p:pic>
      <p:pic>
        <p:nvPicPr>
          <p:cNvPr id="19" name="Picture 18">
            <a:hlinkClick r:id="" action="ppaction://hlinkshowjump?jump=nextslide"/>
            <a:extLst>
              <a:ext uri="{FF2B5EF4-FFF2-40B4-BE49-F238E27FC236}">
                <a16:creationId xmlns:a16="http://schemas.microsoft.com/office/drawing/2014/main" id="{ECEF2E6A-67D7-4961-B5EB-298C3C6E5D56}"/>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685204" y="6221264"/>
            <a:ext cx="353411" cy="521702"/>
          </a:xfrm>
          <a:prstGeom prst="rect">
            <a:avLst/>
          </a:prstGeom>
        </p:spPr>
      </p:pic>
      <p:pic>
        <p:nvPicPr>
          <p:cNvPr id="20" name="Picture 19">
            <a:hlinkClick r:id="" action="ppaction://hlinkshowjump?jump=previousslide"/>
            <a:extLst>
              <a:ext uri="{FF2B5EF4-FFF2-40B4-BE49-F238E27FC236}">
                <a16:creationId xmlns:a16="http://schemas.microsoft.com/office/drawing/2014/main" id="{73FBD111-5CE3-4DBD-8292-63FC135687E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11215549" y="6221264"/>
            <a:ext cx="353411" cy="521702"/>
          </a:xfrm>
          <a:prstGeom prst="rect">
            <a:avLst/>
          </a:prstGeom>
        </p:spPr>
      </p:pic>
      <p:pic>
        <p:nvPicPr>
          <p:cNvPr id="21" name="Sói kêu">
            <a:hlinkClick r:id="" action="ppaction://media"/>
            <a:extLst>
              <a:ext uri="{FF2B5EF4-FFF2-40B4-BE49-F238E27FC236}">
                <a16:creationId xmlns:a16="http://schemas.microsoft.com/office/drawing/2014/main" id="{2855B5B9-EC30-4DBE-942E-150F35838AA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319000" y="3927692"/>
            <a:ext cx="487363" cy="487363"/>
          </a:xfrm>
          <a:prstGeom prst="rect">
            <a:avLst/>
          </a:prstGeom>
        </p:spPr>
      </p:pic>
      <p:pic>
        <p:nvPicPr>
          <p:cNvPr id="22" name="Cừu kêu">
            <a:hlinkClick r:id="" action="ppaction://media"/>
            <a:extLst>
              <a:ext uri="{FF2B5EF4-FFF2-40B4-BE49-F238E27FC236}">
                <a16:creationId xmlns:a16="http://schemas.microsoft.com/office/drawing/2014/main" id="{A27FA634-E2AA-41D8-8E89-BD792C5992D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19000" y="4415055"/>
            <a:ext cx="487363" cy="487363"/>
          </a:xfrm>
          <a:prstGeom prst="rect">
            <a:avLst/>
          </a:prstGeom>
        </p:spPr>
      </p:pic>
      <p:pic>
        <p:nvPicPr>
          <p:cNvPr id="23" name="Picture 22">
            <a:extLst>
              <a:ext uri="{FF2B5EF4-FFF2-40B4-BE49-F238E27FC236}">
                <a16:creationId xmlns:a16="http://schemas.microsoft.com/office/drawing/2014/main" id="{78F4E03D-F6B2-4072-9CAE-F4BDF5BAA385}"/>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916037" y="4118105"/>
            <a:ext cx="1102696" cy="1052264"/>
          </a:xfrm>
          <a:prstGeom prst="rect">
            <a:avLst/>
          </a:prstGeom>
        </p:spPr>
      </p:pic>
      <p:pic>
        <p:nvPicPr>
          <p:cNvPr id="24" name="Picture 23">
            <a:extLst>
              <a:ext uri="{FF2B5EF4-FFF2-40B4-BE49-F238E27FC236}">
                <a16:creationId xmlns:a16="http://schemas.microsoft.com/office/drawing/2014/main" id="{797F7405-4004-4BC5-927E-BA18D65CECA9}"/>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38787" y="4549529"/>
            <a:ext cx="1113311" cy="1062394"/>
          </a:xfrm>
          <a:prstGeom prst="rect">
            <a:avLst/>
          </a:prstGeom>
        </p:spPr>
      </p:pic>
      <p:pic>
        <p:nvPicPr>
          <p:cNvPr id="25" name="Picture 24">
            <a:extLst>
              <a:ext uri="{FF2B5EF4-FFF2-40B4-BE49-F238E27FC236}">
                <a16:creationId xmlns:a16="http://schemas.microsoft.com/office/drawing/2014/main" id="{A144A053-ACD6-44A2-982A-7B5E67E35118}"/>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62755" y="5640498"/>
            <a:ext cx="1102696" cy="1052264"/>
          </a:xfrm>
          <a:prstGeom prst="rect">
            <a:avLst/>
          </a:prstGeom>
        </p:spPr>
      </p:pic>
      <p:pic>
        <p:nvPicPr>
          <p:cNvPr id="26" name="Picture 25">
            <a:extLst>
              <a:ext uri="{FF2B5EF4-FFF2-40B4-BE49-F238E27FC236}">
                <a16:creationId xmlns:a16="http://schemas.microsoft.com/office/drawing/2014/main" id="{80815BE0-770D-4692-9A56-7CCC63E95FC2}"/>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0875" y="4742302"/>
            <a:ext cx="1102696" cy="1052264"/>
          </a:xfrm>
          <a:prstGeom prst="rect">
            <a:avLst/>
          </a:prstGeom>
        </p:spPr>
      </p:pic>
      <p:pic>
        <p:nvPicPr>
          <p:cNvPr id="27" name="Picture 26">
            <a:extLst>
              <a:ext uri="{FF2B5EF4-FFF2-40B4-BE49-F238E27FC236}">
                <a16:creationId xmlns:a16="http://schemas.microsoft.com/office/drawing/2014/main" id="{91688394-5E99-44F0-803E-A85B5F977BCB}"/>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578984" y="560351"/>
            <a:ext cx="646362" cy="511748"/>
          </a:xfrm>
          <a:prstGeom prst="rect">
            <a:avLst/>
          </a:prstGeom>
        </p:spPr>
      </p:pic>
      <p:pic>
        <p:nvPicPr>
          <p:cNvPr id="28" name="Picture 27">
            <a:extLst>
              <a:ext uri="{FF2B5EF4-FFF2-40B4-BE49-F238E27FC236}">
                <a16:creationId xmlns:a16="http://schemas.microsoft.com/office/drawing/2014/main" id="{3BD2F774-5E6F-4EFB-8040-723C873945DA}"/>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2225346" y="551686"/>
            <a:ext cx="646362" cy="511748"/>
          </a:xfrm>
          <a:prstGeom prst="rect">
            <a:avLst/>
          </a:prstGeom>
        </p:spPr>
      </p:pic>
      <p:pic>
        <p:nvPicPr>
          <p:cNvPr id="29" name="Picture 28">
            <a:extLst>
              <a:ext uri="{FF2B5EF4-FFF2-40B4-BE49-F238E27FC236}">
                <a16:creationId xmlns:a16="http://schemas.microsoft.com/office/drawing/2014/main" id="{96001889-F4F6-4953-ADEF-80EECEBA35A2}"/>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893909" y="551686"/>
            <a:ext cx="646362" cy="511748"/>
          </a:xfrm>
          <a:prstGeom prst="rect">
            <a:avLst/>
          </a:prstGeom>
        </p:spPr>
      </p:pic>
      <p:pic>
        <p:nvPicPr>
          <p:cNvPr id="30" name="Picture 29">
            <a:extLst>
              <a:ext uri="{FF2B5EF4-FFF2-40B4-BE49-F238E27FC236}">
                <a16:creationId xmlns:a16="http://schemas.microsoft.com/office/drawing/2014/main" id="{4532D2B5-AE72-405B-9D18-ED9C448D270D}"/>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266904" y="523275"/>
            <a:ext cx="646362" cy="511748"/>
          </a:xfrm>
          <a:prstGeom prst="rect">
            <a:avLst/>
          </a:prstGeom>
        </p:spPr>
      </p:pic>
      <p:grpSp>
        <p:nvGrpSpPr>
          <p:cNvPr id="31" name="Group 30">
            <a:extLst>
              <a:ext uri="{FF2B5EF4-FFF2-40B4-BE49-F238E27FC236}">
                <a16:creationId xmlns:a16="http://schemas.microsoft.com/office/drawing/2014/main" id="{BA5ADCF2-5E86-46B2-8202-245F111C28E2}"/>
              </a:ext>
            </a:extLst>
          </p:cNvPr>
          <p:cNvGrpSpPr/>
          <p:nvPr/>
        </p:nvGrpSpPr>
        <p:grpSpPr>
          <a:xfrm>
            <a:off x="3771556" y="665164"/>
            <a:ext cx="4648888" cy="4333776"/>
            <a:chOff x="3861808" y="1469508"/>
            <a:chExt cx="4648888" cy="4333776"/>
          </a:xfrm>
        </p:grpSpPr>
        <p:pic>
          <p:nvPicPr>
            <p:cNvPr id="32" name="Picture 31">
              <a:extLst>
                <a:ext uri="{FF2B5EF4-FFF2-40B4-BE49-F238E27FC236}">
                  <a16:creationId xmlns:a16="http://schemas.microsoft.com/office/drawing/2014/main" id="{077D8520-4902-4438-BCD7-004E6CC0E9F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61808" y="1469508"/>
              <a:ext cx="4648888" cy="4333776"/>
            </a:xfrm>
            <a:prstGeom prst="rect">
              <a:avLst/>
            </a:prstGeom>
          </p:spPr>
        </p:pic>
        <p:pic>
          <p:nvPicPr>
            <p:cNvPr id="33" name="Picture 32">
              <a:extLst>
                <a:ext uri="{FF2B5EF4-FFF2-40B4-BE49-F238E27FC236}">
                  <a16:creationId xmlns:a16="http://schemas.microsoft.com/office/drawing/2014/main" id="{DFBCB49E-4CD7-455C-BB10-BFE20607215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6140" y="1831146"/>
              <a:ext cx="3225612" cy="2553836"/>
            </a:xfrm>
            <a:prstGeom prst="rect">
              <a:avLst/>
            </a:prstGeom>
          </p:spPr>
        </p:pic>
        <p:sp>
          <p:nvSpPr>
            <p:cNvPr id="34" name="Rectangle 33">
              <a:extLst>
                <a:ext uri="{FF2B5EF4-FFF2-40B4-BE49-F238E27FC236}">
                  <a16:creationId xmlns:a16="http://schemas.microsoft.com/office/drawing/2014/main" id="{0E4EF608-E4E0-4CB7-8BB7-D4AE6A6DB1D2}"/>
                </a:ext>
              </a:extLst>
            </p:cNvPr>
            <p:cNvSpPr/>
            <p:nvPr/>
          </p:nvSpPr>
          <p:spPr>
            <a:xfrm>
              <a:off x="4168025" y="4371379"/>
              <a:ext cx="4036454" cy="746340"/>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w="6600">
                    <a:solidFill>
                      <a:srgbClr val="D7493B"/>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sym typeface="Arial"/>
                </a:rPr>
                <a:t>CHIẾN THẮNG</a:t>
              </a:r>
              <a:endParaRPr kumimoji="0" lang="en-US" sz="2000" b="1" i="0" u="none" strike="noStrike" kern="0" cap="none" spc="0" normalizeH="0" baseline="0" noProof="0">
                <a:ln w="6600">
                  <a:solidFill>
                    <a:srgbClr val="D7493B"/>
                  </a:solidFill>
                  <a:prstDash val="solid"/>
                </a:ln>
                <a:solidFill>
                  <a:srgbClr val="FFFFFF"/>
                </a:solidFill>
                <a:effectLst>
                  <a:outerShdw dist="38100" dir="2700000" algn="tl" rotWithShape="0">
                    <a:srgbClr val="C0504D"/>
                  </a:outerShdw>
                </a:effectLst>
                <a:uLnTx/>
                <a:uFillTx/>
                <a:latin typeface="Arial"/>
                <a:ea typeface="+mn-ea"/>
                <a:cs typeface="Arial"/>
                <a:sym typeface="Arial"/>
              </a:endParaRPr>
            </a:p>
          </p:txBody>
        </p:sp>
      </p:grpSp>
    </p:spTree>
    <p:extLst>
      <p:ext uri="{BB962C8B-B14F-4D97-AF65-F5344CB8AC3E}">
        <p14:creationId xmlns:p14="http://schemas.microsoft.com/office/powerpoint/2010/main" val="1504971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0533 -0.00649 L 0.40665 0.01806 " pathEditMode="relative" rAng="0" ptsTypes="AA">
                                      <p:cBhvr>
                                        <p:cTn id="6" dur="2000" fill="hold"/>
                                        <p:tgtEl>
                                          <p:spTgt spid="4"/>
                                        </p:tgtEl>
                                        <p:attrNameLst>
                                          <p:attrName>ppt_x</p:attrName>
                                          <p:attrName>ppt_y</p:attrName>
                                        </p:attrNameLst>
                                      </p:cBhvr>
                                      <p:rCtr x="20951" y="1481"/>
                                    </p:animMotion>
                                  </p:childTnLst>
                                </p:cTn>
                              </p:par>
                              <p:par>
                                <p:cTn id="7" presetID="1" presetClass="mediacall" presetSubtype="0" fill="hold" nodeType="withEffect">
                                  <p:stCondLst>
                                    <p:cond delay="0"/>
                                  </p:stCondLst>
                                  <p:childTnLst>
                                    <p:cmd type="call" cmd="playFrom(0.0)">
                                      <p:cBhvr>
                                        <p:cTn id="8" dur="1612" fill="hold"/>
                                        <p:tgtEl>
                                          <p:spTgt spid="21"/>
                                        </p:tgtEl>
                                      </p:cBhvr>
                                    </p:cmd>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mediacall" presetSubtype="0" fill="hold" nodeType="withEffect">
                                  <p:stCondLst>
                                    <p:cond delay="0"/>
                                  </p:stCondLst>
                                  <p:childTnLst>
                                    <p:cmd type="call" cmd="playFrom(0.0)">
                                      <p:cBhvr>
                                        <p:cTn id="14" dur="936" fill="hold"/>
                                        <p:tgtEl>
                                          <p:spTgt spid="22"/>
                                        </p:tgtEl>
                                      </p:cBhvr>
                                    </p:cmd>
                                  </p:childTnLst>
                                </p:cTn>
                              </p:par>
                              <p:par>
                                <p:cTn id="15" presetID="12" presetClass="entr" presetSubtype="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par>
                                <p:cTn id="23" presetID="12" presetClass="entr" presetSubtype="1"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xit" presetSubtype="0" accel="100000" fill="hold" nodeType="clickEffect">
                                  <p:stCondLst>
                                    <p:cond delay="0"/>
                                  </p:stCondLst>
                                  <p:childTnLst>
                                    <p:anim calcmode="lin" valueType="num">
                                      <p:cBhvr>
                                        <p:cTn id="30" dur="1000"/>
                                        <p:tgtEl>
                                          <p:spTgt spid="9"/>
                                        </p:tgtEl>
                                        <p:attrNameLst>
                                          <p:attrName>ppt_w</p:attrName>
                                        </p:attrNameLst>
                                      </p:cBhvr>
                                      <p:tavLst>
                                        <p:tav tm="0">
                                          <p:val>
                                            <p:strVal val="ppt_w"/>
                                          </p:val>
                                        </p:tav>
                                        <p:tav tm="100000">
                                          <p:val>
                                            <p:strVal val="ppt_w+.3"/>
                                          </p:val>
                                        </p:tav>
                                      </p:tavLst>
                                    </p:anim>
                                    <p:anim calcmode="lin" valueType="num">
                                      <p:cBhvr>
                                        <p:cTn id="31" dur="1000"/>
                                        <p:tgtEl>
                                          <p:spTgt spid="9"/>
                                        </p:tgtEl>
                                        <p:attrNameLst>
                                          <p:attrName>ppt_h</p:attrName>
                                        </p:attrNameLst>
                                      </p:cBhvr>
                                      <p:tavLst>
                                        <p:tav tm="0">
                                          <p:val>
                                            <p:strVal val="ppt_h"/>
                                          </p:val>
                                        </p:tav>
                                        <p:tav tm="100000">
                                          <p:val>
                                            <p:strVal val="ppt_h"/>
                                          </p:val>
                                        </p:tav>
                                      </p:tavLst>
                                    </p:anim>
                                    <p:animEffect transition="out" filter="fade">
                                      <p:cBhvr>
                                        <p:cTn id="32" dur="1000"/>
                                        <p:tgtEl>
                                          <p:spTgt spid="9"/>
                                        </p:tgtEl>
                                      </p:cBhvr>
                                    </p:animEffect>
                                    <p:set>
                                      <p:cBhvr>
                                        <p:cTn id="33" dur="1" fill="hold">
                                          <p:stCondLst>
                                            <p:cond delay="999"/>
                                          </p:stCondLst>
                                        </p:cTn>
                                        <p:tgtEl>
                                          <p:spTgt spid="9"/>
                                        </p:tgtEl>
                                        <p:attrNameLst>
                                          <p:attrName>style.visibility</p:attrName>
                                        </p:attrNameLst>
                                      </p:cBhvr>
                                      <p:to>
                                        <p:strVal val="hidden"/>
                                      </p:to>
                                    </p:set>
                                  </p:childTnLst>
                                </p:cTn>
                              </p:par>
                              <p:par>
                                <p:cTn id="34" presetID="50" presetClass="exit" presetSubtype="0" accel="100000" fill="hold" grpId="2" nodeType="withEffect">
                                  <p:stCondLst>
                                    <p:cond delay="0"/>
                                  </p:stCondLst>
                                  <p:childTnLst>
                                    <p:anim calcmode="lin" valueType="num">
                                      <p:cBhvr>
                                        <p:cTn id="35" dur="1000"/>
                                        <p:tgtEl>
                                          <p:spTgt spid="6"/>
                                        </p:tgtEl>
                                        <p:attrNameLst>
                                          <p:attrName>ppt_w</p:attrName>
                                        </p:attrNameLst>
                                      </p:cBhvr>
                                      <p:tavLst>
                                        <p:tav tm="0">
                                          <p:val>
                                            <p:strVal val="ppt_w"/>
                                          </p:val>
                                        </p:tav>
                                        <p:tav tm="100000">
                                          <p:val>
                                            <p:strVal val="ppt_w+.3"/>
                                          </p:val>
                                        </p:tav>
                                      </p:tavLst>
                                    </p:anim>
                                    <p:anim calcmode="lin" valueType="num">
                                      <p:cBhvr>
                                        <p:cTn id="36" dur="1000"/>
                                        <p:tgtEl>
                                          <p:spTgt spid="6"/>
                                        </p:tgtEl>
                                        <p:attrNameLst>
                                          <p:attrName>ppt_h</p:attrName>
                                        </p:attrNameLst>
                                      </p:cBhvr>
                                      <p:tavLst>
                                        <p:tav tm="0">
                                          <p:val>
                                            <p:strVal val="ppt_h"/>
                                          </p:val>
                                        </p:tav>
                                        <p:tav tm="100000">
                                          <p:val>
                                            <p:strVal val="ppt_h"/>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50" presetClass="exit" presetSubtype="0" accel="100000" fill="hold" grpId="2" nodeType="withEffect">
                                  <p:stCondLst>
                                    <p:cond delay="0"/>
                                  </p:stCondLst>
                                  <p:childTnLst>
                                    <p:anim calcmode="lin" valueType="num">
                                      <p:cBhvr>
                                        <p:cTn id="40" dur="1000"/>
                                        <p:tgtEl>
                                          <p:spTgt spid="7"/>
                                        </p:tgtEl>
                                        <p:attrNameLst>
                                          <p:attrName>ppt_w</p:attrName>
                                        </p:attrNameLst>
                                      </p:cBhvr>
                                      <p:tavLst>
                                        <p:tav tm="0">
                                          <p:val>
                                            <p:strVal val="ppt_w"/>
                                          </p:val>
                                        </p:tav>
                                        <p:tav tm="100000">
                                          <p:val>
                                            <p:strVal val="ppt_w+.3"/>
                                          </p:val>
                                        </p:tav>
                                      </p:tavLst>
                                    </p:anim>
                                    <p:anim calcmode="lin" valueType="num">
                                      <p:cBhvr>
                                        <p:cTn id="41" dur="1000"/>
                                        <p:tgtEl>
                                          <p:spTgt spid="7"/>
                                        </p:tgtEl>
                                        <p:attrNameLst>
                                          <p:attrName>ppt_h</p:attrName>
                                        </p:attrNameLst>
                                      </p:cBhvr>
                                      <p:tavLst>
                                        <p:tav tm="0">
                                          <p:val>
                                            <p:strVal val="ppt_h"/>
                                          </p:val>
                                        </p:tav>
                                        <p:tav tm="100000">
                                          <p:val>
                                            <p:strVal val="ppt_h"/>
                                          </p:val>
                                        </p:tav>
                                      </p:tavLst>
                                    </p:anim>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5"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4"/>
                                            </p:cond>
                                          </p:stCondLst>
                                          <p:endCondLst>
                                            <p:cond evt="onStopAudio" delay="0">
                                              <p:tgtEl>
                                                <p:sldTgt/>
                                              </p:tgtEl>
                                            </p:cond>
                                          </p:endCondLst>
                                        </p:cTn>
                                        <p:tgtEl>
                                          <p:sndTgt r:embed="rId6" name="Âm thanh chiến thắ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2" presetClass="emph" presetSubtype="0" fill="hold" grpId="0" nodeType="clickEffect">
                                  <p:stCondLst>
                                    <p:cond delay="0"/>
                                  </p:stCondLst>
                                  <p:childTnLst>
                                    <p:animClr clrSpc="hsl" dir="cw">
                                      <p:cBhvr override="childStyle">
                                        <p:cTn id="54" dur="500" fill="hold"/>
                                        <p:tgtEl>
                                          <p:spTgt spid="7"/>
                                        </p:tgtEl>
                                        <p:attrNameLst>
                                          <p:attrName>style.color</p:attrName>
                                        </p:attrNameLst>
                                      </p:cBhvr>
                                      <p:by>
                                        <p:hsl h="-7200000" s="0" l="0"/>
                                      </p:by>
                                    </p:animClr>
                                    <p:animClr clrSpc="hsl" dir="cw">
                                      <p:cBhvr>
                                        <p:cTn id="55" dur="500" fill="hold"/>
                                        <p:tgtEl>
                                          <p:spTgt spid="7"/>
                                        </p:tgtEl>
                                        <p:attrNameLst>
                                          <p:attrName>fillcolor</p:attrName>
                                        </p:attrNameLst>
                                      </p:cBhvr>
                                      <p:by>
                                        <p:hsl h="-7200000" s="0" l="0"/>
                                      </p:by>
                                    </p:animClr>
                                    <p:animClr clrSpc="hsl" dir="cw">
                                      <p:cBhvr>
                                        <p:cTn id="56" dur="500" fill="hold"/>
                                        <p:tgtEl>
                                          <p:spTgt spid="7"/>
                                        </p:tgtEl>
                                        <p:attrNameLst>
                                          <p:attrName>stroke.color</p:attrName>
                                        </p:attrNameLst>
                                      </p:cBhvr>
                                      <p:by>
                                        <p:hsl h="-7200000" s="0" l="0"/>
                                      </p:by>
                                    </p:animClr>
                                    <p:set>
                                      <p:cBhvr>
                                        <p:cTn id="57" dur="500" fill="hold"/>
                                        <p:tgtEl>
                                          <p:spTgt spid="7"/>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7" name="Chúc mừng ta da.wav"/>
                                        </p:tgtEl>
                                      </p:cMediaNode>
                                    </p:audio>
                                  </p:subTnLst>
                                </p:cTn>
                              </p:par>
                              <p:par>
                                <p:cTn id="58" presetID="10" presetClass="exit" presetSubtype="0" fill="hold"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par>
                                <p:cTn id="70" presetID="35" presetClass="path" presetSubtype="0" accel="50000" decel="50000" fill="hold" nodeType="withEffect">
                                  <p:stCondLst>
                                    <p:cond delay="0"/>
                                  </p:stCondLst>
                                  <p:childTnLst>
                                    <p:animMotion origin="layout" path="M 3.33333E-6 -1.85185E-6 L -0.40013 -0.00694 " pathEditMode="relative" rAng="0" ptsTypes="AA">
                                      <p:cBhvr>
                                        <p:cTn id="71" dur="2000" fill="hold"/>
                                        <p:tgtEl>
                                          <p:spTgt spid="17"/>
                                        </p:tgtEl>
                                        <p:attrNameLst>
                                          <p:attrName>ppt_x</p:attrName>
                                          <p:attrName>ppt_y</p:attrName>
                                        </p:attrNameLst>
                                      </p:cBhvr>
                                      <p:rCtr x="-20013" y="-347"/>
                                    </p:animMotion>
                                  </p:childTnLst>
                                </p:cTn>
                              </p:par>
                              <p:par>
                                <p:cTn id="72" presetID="35" presetClass="path" presetSubtype="0" accel="50000" decel="50000" fill="hold" nodeType="withEffect">
                                  <p:stCondLst>
                                    <p:cond delay="0"/>
                                  </p:stCondLst>
                                  <p:childTnLst>
                                    <p:animMotion origin="layout" path="M -1.875E-6 4.07407E-6 L -0.40013 -0.00579 " pathEditMode="relative" rAng="0" ptsTypes="AA">
                                      <p:cBhvr>
                                        <p:cTn id="73" dur="2000" fill="hold"/>
                                        <p:tgtEl>
                                          <p:spTgt spid="18"/>
                                        </p:tgtEl>
                                        <p:attrNameLst>
                                          <p:attrName>ppt_x</p:attrName>
                                          <p:attrName>ppt_y</p:attrName>
                                        </p:attrNameLst>
                                      </p:cBhvr>
                                      <p:rCtr x="-20013" y="-301"/>
                                    </p:animMotion>
                                  </p:childTnLst>
                                </p:cTn>
                              </p:par>
                            </p:childTnLst>
                          </p:cTn>
                        </p:par>
                        <p:par>
                          <p:cTn id="74" fill="hold">
                            <p:stCondLst>
                              <p:cond delay="2000"/>
                            </p:stCondLst>
                            <p:childTnLst>
                              <p:par>
                                <p:cTn id="75" presetID="47" presetClass="exit" presetSubtype="0" fill="hold" nodeType="after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par>
                          <p:cTn id="80" fill="hold">
                            <p:stCondLst>
                              <p:cond delay="3000"/>
                            </p:stCondLst>
                            <p:childTnLst>
                              <p:par>
                                <p:cTn id="81" presetID="47"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par>
                          <p:cTn id="86" fill="hold">
                            <p:stCondLst>
                              <p:cond delay="4000"/>
                            </p:stCondLst>
                            <p:childTnLst>
                              <p:par>
                                <p:cTn id="87" presetID="12" presetClass="entr" presetSubtype="4" fill="hold" nodeType="after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p:tgtEl>
                                          <p:spTgt spid="28"/>
                                        </p:tgtEl>
                                        <p:attrNameLst>
                                          <p:attrName>ppt_y</p:attrName>
                                        </p:attrNameLst>
                                      </p:cBhvr>
                                      <p:tavLst>
                                        <p:tav tm="0">
                                          <p:val>
                                            <p:strVal val="#ppt_y+#ppt_h*1.125000"/>
                                          </p:val>
                                        </p:tav>
                                        <p:tav tm="100000">
                                          <p:val>
                                            <p:strVal val="#ppt_y"/>
                                          </p:val>
                                        </p:tav>
                                      </p:tavLst>
                                    </p:anim>
                                    <p:animEffect transition="in" filter="wipe(up)">
                                      <p:cBhvr>
                                        <p:cTn id="90" dur="500"/>
                                        <p:tgtEl>
                                          <p:spTgt spid="28"/>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6"/>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0" nodeType="clickEffect">
                                  <p:stCondLst>
                                    <p:cond delay="0"/>
                                  </p:stCondLst>
                                  <p:childTnLst>
                                    <p:animClr clrSpc="hsl" dir="cw">
                                      <p:cBhvr override="childStyle">
                                        <p:cTn id="95" dur="500" fill="hold"/>
                                        <p:tgtEl>
                                          <p:spTgt spid="6"/>
                                        </p:tgtEl>
                                        <p:attrNameLst>
                                          <p:attrName>style.color</p:attrName>
                                        </p:attrNameLst>
                                      </p:cBhvr>
                                      <p:by>
                                        <p:hsl h="0" s="-12549" l="-25098"/>
                                      </p:by>
                                    </p:animClr>
                                    <p:animClr clrSpc="hsl" dir="cw">
                                      <p:cBhvr>
                                        <p:cTn id="96" dur="500" fill="hold"/>
                                        <p:tgtEl>
                                          <p:spTgt spid="6"/>
                                        </p:tgtEl>
                                        <p:attrNameLst>
                                          <p:attrName>fillcolor</p:attrName>
                                        </p:attrNameLst>
                                      </p:cBhvr>
                                      <p:by>
                                        <p:hsl h="0" s="-12549" l="-25098"/>
                                      </p:by>
                                    </p:animClr>
                                    <p:animClr clrSpc="hsl" dir="cw">
                                      <p:cBhvr>
                                        <p:cTn id="97" dur="500" fill="hold"/>
                                        <p:tgtEl>
                                          <p:spTgt spid="6"/>
                                        </p:tgtEl>
                                        <p:attrNameLst>
                                          <p:attrName>stroke.color</p:attrName>
                                        </p:attrNameLst>
                                      </p:cBhvr>
                                      <p:by>
                                        <p:hsl h="0" s="-12549" l="-25098"/>
                                      </p:by>
                                    </p:animClr>
                                    <p:set>
                                      <p:cBhvr>
                                        <p:cTn id="98" dur="500" fill="hold"/>
                                        <p:tgtEl>
                                          <p:spTgt spid="6"/>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8" name="Sai.wav"/>
                                        </p:tgtEl>
                                      </p:cMediaNode>
                                    </p:audio>
                                  </p:subTnLst>
                                </p:cTn>
                              </p:par>
                            </p:childTnLst>
                          </p:cTn>
                        </p:par>
                      </p:childTnLst>
                    </p:cTn>
                  </p:par>
                </p:childTnLst>
              </p:cTn>
              <p:nextCondLst>
                <p:cond evt="onClick" delay="0">
                  <p:tgtEl>
                    <p:spTgt spid="6"/>
                  </p:tgtEl>
                </p:cond>
              </p:nextCondLst>
            </p:seq>
            <p:audio>
              <p:cMediaNode vol="80000">
                <p:cTn id="99" fill="hold" display="0">
                  <p:stCondLst>
                    <p:cond delay="indefinite"/>
                  </p:stCondLst>
                  <p:endCondLst>
                    <p:cond evt="onStopAudio" delay="0">
                      <p:tgtEl>
                        <p:sldTgt/>
                      </p:tgtEl>
                    </p:cond>
                  </p:endCondLst>
                </p:cTn>
                <p:tgtEl>
                  <p:spTgt spid="21"/>
                </p:tgtEl>
              </p:cMediaNode>
            </p:audio>
            <p:audio>
              <p:cMediaNode vol="80000">
                <p:cTn id="100" fill="hold" display="0">
                  <p:stCondLst>
                    <p:cond delay="indefinite"/>
                  </p:stCondLst>
                  <p:endCondLst>
                    <p:cond evt="onStopAudio" delay="0">
                      <p:tgtEl>
                        <p:sldTgt/>
                      </p:tgtEl>
                    </p:cond>
                  </p:endCondLst>
                </p:cTn>
                <p:tgtEl>
                  <p:spTgt spid="22"/>
                </p:tgtEl>
              </p:cMediaNode>
            </p:audio>
          </p:childTnLst>
        </p:cTn>
      </p:par>
    </p:tnLst>
    <p:bldLst>
      <p:bldP spid="6" grpId="0" animBg="1"/>
      <p:bldP spid="6" grpId="1" animBg="1"/>
      <p:bldP spid="6" grpId="2" animBg="1"/>
      <p:bldP spid="7" grpId="0" animBg="1"/>
      <p:bldP spid="7" grpId="1" animBg="1"/>
      <p:bldP spid="7"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94605" y="5507664"/>
            <a:ext cx="1414130" cy="691116"/>
          </a:xfrm>
          <a:prstGeom prst="rect">
            <a:avLst/>
          </a:prstGeom>
          <a:solidFill>
            <a:srgbClr val="D2EEF8"/>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2000" dirty="0">
              <a:solidFill>
                <a:schemeClr val="tx1"/>
              </a:solidFill>
            </a:endParaRPr>
          </a:p>
        </p:txBody>
      </p:sp>
      <p:pic>
        <p:nvPicPr>
          <p:cNvPr id="3" name="Picture 2">
            <a:extLst>
              <a:ext uri="{FF2B5EF4-FFF2-40B4-BE49-F238E27FC236}">
                <a16:creationId xmlns:a16="http://schemas.microsoft.com/office/drawing/2014/main" id="{6034AF9E-B5C0-4A88-85C6-2149D502D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2" name="Picture 1">
            <a:extLst>
              <a:ext uri="{FF2B5EF4-FFF2-40B4-BE49-F238E27FC236}">
                <a16:creationId xmlns:a16="http://schemas.microsoft.com/office/drawing/2014/main" id="{69E7804F-7842-4AEA-B84D-C7B5DEBF2530}"/>
              </a:ext>
            </a:extLst>
          </p:cNvPr>
          <p:cNvPicPr>
            <a:picLocks noChangeAspect="1"/>
          </p:cNvPicPr>
          <p:nvPr/>
        </p:nvPicPr>
        <p:blipFill>
          <a:blip r:embed="rId3"/>
          <a:stretch>
            <a:fillRect/>
          </a:stretch>
        </p:blipFill>
        <p:spPr>
          <a:xfrm>
            <a:off x="1844425" y="218687"/>
            <a:ext cx="7864522" cy="4932091"/>
          </a:xfrm>
          <a:prstGeom prst="rect">
            <a:avLst/>
          </a:prstGeom>
        </p:spPr>
      </p:pic>
    </p:spTree>
    <p:extLst>
      <p:ext uri="{BB962C8B-B14F-4D97-AF65-F5344CB8AC3E}">
        <p14:creationId xmlns:p14="http://schemas.microsoft.com/office/powerpoint/2010/main" val="4902250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2786634" y="2121184"/>
            <a:ext cx="5968501" cy="2780017"/>
          </a:xfrm>
          <a:prstGeom prst="rect">
            <a:avLst/>
          </a:prstGeom>
        </p:spPr>
      </p:pic>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1130156" y="2469691"/>
            <a:ext cx="3334468" cy="4085682"/>
          </a:xfrm>
          <a:prstGeom prst="rect">
            <a:avLst/>
          </a:prstGeom>
        </p:spPr>
      </p:pic>
      <p:grpSp>
        <p:nvGrpSpPr>
          <p:cNvPr id="12" name="Group 11">
            <a:extLst>
              <a:ext uri="{FF2B5EF4-FFF2-40B4-BE49-F238E27FC236}">
                <a16:creationId xmlns:a16="http://schemas.microsoft.com/office/drawing/2014/main" id="{2BCCA52F-F04E-4190-A3F0-63FFB1D87159}"/>
              </a:ext>
            </a:extLst>
          </p:cNvPr>
          <p:cNvGrpSpPr/>
          <p:nvPr/>
        </p:nvGrpSpPr>
        <p:grpSpPr>
          <a:xfrm>
            <a:off x="535415" y="1398412"/>
            <a:ext cx="3172408" cy="1636095"/>
            <a:chOff x="139959" y="1387023"/>
            <a:chExt cx="3172408" cy="1636095"/>
          </a:xfrm>
        </p:grpSpPr>
        <p:sp>
          <p:nvSpPr>
            <p:cNvPr id="13" name="Rectangle: Rounded Corners 12">
              <a:extLst>
                <a:ext uri="{FF2B5EF4-FFF2-40B4-BE49-F238E27FC236}">
                  <a16:creationId xmlns:a16="http://schemas.microsoft.com/office/drawing/2014/main" id="{2B35AEC7-C59C-4316-8991-302FC373280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AD849282-BF8F-4876-975D-06CFFE4B1D1B}"/>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5" name="Group 14">
            <a:extLst>
              <a:ext uri="{FF2B5EF4-FFF2-40B4-BE49-F238E27FC236}">
                <a16:creationId xmlns:a16="http://schemas.microsoft.com/office/drawing/2014/main" id="{2977BFC0-AF68-4B2F-BCE6-9865DB895F5C}"/>
              </a:ext>
            </a:extLst>
          </p:cNvPr>
          <p:cNvGrpSpPr/>
          <p:nvPr/>
        </p:nvGrpSpPr>
        <p:grpSpPr>
          <a:xfrm>
            <a:off x="4350461" y="2453224"/>
            <a:ext cx="3397434" cy="1559458"/>
            <a:chOff x="4424729" y="3902060"/>
            <a:chExt cx="3397434" cy="1559458"/>
          </a:xfrm>
        </p:grpSpPr>
        <p:sp>
          <p:nvSpPr>
            <p:cNvPr id="16" name="Rectangle: Rounded Corners 15">
              <a:extLst>
                <a:ext uri="{FF2B5EF4-FFF2-40B4-BE49-F238E27FC236}">
                  <a16:creationId xmlns:a16="http://schemas.microsoft.com/office/drawing/2014/main" id="{5793FFD6-7408-4CDB-8CD9-7E6B1BE27B9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1CD786A2-21CE-4BB4-A1FE-932E065F437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8" name="Group 17">
            <a:extLst>
              <a:ext uri="{FF2B5EF4-FFF2-40B4-BE49-F238E27FC236}">
                <a16:creationId xmlns:a16="http://schemas.microsoft.com/office/drawing/2014/main" id="{EC8D61C9-D5DC-49E4-ADB0-E21F6E013264}"/>
              </a:ext>
            </a:extLst>
          </p:cNvPr>
          <p:cNvGrpSpPr/>
          <p:nvPr/>
        </p:nvGrpSpPr>
        <p:grpSpPr>
          <a:xfrm>
            <a:off x="8226727" y="1662828"/>
            <a:ext cx="3329164" cy="1371679"/>
            <a:chOff x="8110962" y="1828720"/>
            <a:chExt cx="3329164" cy="1371679"/>
          </a:xfrm>
        </p:grpSpPr>
        <p:sp>
          <p:nvSpPr>
            <p:cNvPr id="19" name="Rectangle: Rounded Corners 18">
              <a:extLst>
                <a:ext uri="{FF2B5EF4-FFF2-40B4-BE49-F238E27FC236}">
                  <a16:creationId xmlns:a16="http://schemas.microsoft.com/office/drawing/2014/main" id="{69D9B0FE-0FEC-4E6F-A2B0-6A99795DE86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20" name="Picture 19">
              <a:extLst>
                <a:ext uri="{FF2B5EF4-FFF2-40B4-BE49-F238E27FC236}">
                  <a16:creationId xmlns:a16="http://schemas.microsoft.com/office/drawing/2014/main" id="{2891B84C-C638-4C05-88BD-58D71D4298F8}"/>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1" name="Picture 20">
            <a:extLst>
              <a:ext uri="{FF2B5EF4-FFF2-40B4-BE49-F238E27FC236}">
                <a16:creationId xmlns:a16="http://schemas.microsoft.com/office/drawing/2014/main" id="{3C53F50B-A2A3-4B56-8A53-2CB928EB1D32}"/>
              </a:ext>
            </a:extLst>
          </p:cNvPr>
          <p:cNvPicPr>
            <a:picLocks noChangeAspect="1"/>
          </p:cNvPicPr>
          <p:nvPr/>
        </p:nvPicPr>
        <p:blipFill>
          <a:blip r:embed="rId7"/>
          <a:stretch>
            <a:fillRect/>
          </a:stretch>
        </p:blipFill>
        <p:spPr>
          <a:xfrm>
            <a:off x="3243212" y="429486"/>
            <a:ext cx="4980864" cy="1481456"/>
          </a:xfrm>
          <a:prstGeom prst="rect">
            <a:avLst/>
          </a:prstGeom>
        </p:spPr>
      </p:pic>
    </p:spTree>
    <p:extLst>
      <p:ext uri="{BB962C8B-B14F-4D97-AF65-F5344CB8AC3E}">
        <p14:creationId xmlns:p14="http://schemas.microsoft.com/office/powerpoint/2010/main" val="412491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66000">
                                          <p:cBhvr additive="base">
                                            <p:cTn id="16"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6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vi-VN" sz="2800" i="1" dirty="0">
              <a:solidFill>
                <a:schemeClr val="tx1"/>
              </a:solidFill>
              <a:latin typeface="Calibri" panose="020F0502020204030204" pitchFamily="34" charset="0"/>
              <a:cs typeface="Calibri" panose="020F0502020204030204" pitchFamily="34" charset="0"/>
            </a:endParaRPr>
          </a:p>
        </p:txBody>
      </p:sp>
      <p:sp>
        <p:nvSpPr>
          <p:cNvPr id="12" name="Rectangle 11"/>
          <p:cNvSpPr/>
          <p:nvPr/>
        </p:nvSpPr>
        <p:spPr>
          <a:xfrm>
            <a:off x="616874" y="860690"/>
            <a:ext cx="10958251" cy="6142707"/>
          </a:xfrm>
          <a:prstGeom prst="rect">
            <a:avLst/>
          </a:prstGeom>
        </p:spPr>
        <p:txBody>
          <a:bodyPr wrap="square">
            <a:spAutoFit/>
          </a:bodyPr>
          <a:lstStyle/>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1. Uyên chuyển trường theo ba mẹ ra Hà Nội. Em nhớ ngôi nhà nhỏ bên Cồn Hến và con đường Lê Lợi rợp bóng cây. Em nhớ mỗi sáng đến lớp, gió sông Hương nhẹ đùa mái tóc. Mẹ vừa đưa em đến trường vừa kể chuyện Huế xưa…</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2. Trường mới có nhiều bạn nên Uyên thêm bối rối. Vừa thấy Uyên, các bạn xúm lại hỏi:</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         - Quê bạn ở đâu?</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         - Mình ở Huế. Uyên rụt rè.</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          Giọng em ngọt ngào đến lạ. Các bạn lần đầu nghe giọng Huế, mắt cứ tròn xoe.</a:t>
            </a:r>
            <a:endParaRPr lang="en-US" sz="2800">
              <a:solidFill>
                <a:schemeClr val="accent1">
                  <a:lumMod val="10000"/>
                </a:schemeClr>
              </a:solidFill>
              <a:latin typeface="Arial" panose="020B0604020202020204" pitchFamily="34" charset="0"/>
              <a:cs typeface="Arial" panose="020B0604020202020204" pitchFamily="34" charset="0"/>
            </a:endParaRP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3. Giờ Tiếng Việt, cô giáo bảo:</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      - Mời bạn Uyên tự giới thiệu nào!</a:t>
            </a:r>
          </a:p>
          <a:p>
            <a:pPr indent="361950" algn="just">
              <a:spcAft>
                <a:spcPts val="500"/>
              </a:spcAft>
            </a:pPr>
            <a:r>
              <a:rPr lang="vi-VN" sz="2800">
                <a:solidFill>
                  <a:schemeClr val="accent1">
                    <a:lumMod val="10000"/>
                  </a:schemeClr>
                </a:solidFill>
                <a:latin typeface="Arial" panose="020B0604020202020204" pitchFamily="34" charset="0"/>
                <a:cs typeface="Arial" panose="020B0604020202020204" pitchFamily="34" charset="0"/>
              </a:rPr>
              <a:t>      </a:t>
            </a:r>
            <a:endParaRPr lang="vi-VN" sz="2800" dirty="0">
              <a:solidFill>
                <a:schemeClr val="accent1">
                  <a:lumMod val="10000"/>
                </a:schemeClr>
              </a:solidFill>
              <a:latin typeface="Arial" panose="020B0604020202020204" pitchFamily="34" charset="0"/>
              <a:cs typeface="Arial" panose="020B0604020202020204" pitchFamily="34" charset="0"/>
            </a:endParaRPr>
          </a:p>
        </p:txBody>
      </p:sp>
      <p:sp>
        <p:nvSpPr>
          <p:cNvPr id="29" name="文本占位符 2">
            <a:extLst>
              <a:ext uri="{FF2B5EF4-FFF2-40B4-BE49-F238E27FC236}">
                <a16:creationId xmlns:a16="http://schemas.microsoft.com/office/drawing/2014/main" id="{26D9DA01-BF87-4A02-A134-3C5305867D2E}"/>
              </a:ext>
            </a:extLst>
          </p:cNvPr>
          <p:cNvSpPr>
            <a:spLocks noGrp="1"/>
          </p:cNvSpPr>
          <p:nvPr>
            <p:ph type="body" sz="quarter" idx="10"/>
          </p:nvPr>
        </p:nvSpPr>
        <p:spPr>
          <a:xfrm>
            <a:off x="3347547" y="434822"/>
            <a:ext cx="4477064" cy="590931"/>
          </a:xfrm>
        </p:spPr>
        <p:txBody>
          <a:bodyPr/>
          <a:lstStyle/>
          <a:p>
            <a:r>
              <a:rPr lang="en-US" altLang="zh-CN" sz="3600" b="1">
                <a:solidFill>
                  <a:srgbClr val="00B0F0"/>
                </a:solidFill>
                <a:latin typeface="Arial" panose="020B0604020202020204" pitchFamily="34" charset="0"/>
                <a:cs typeface="Arial" panose="020B0604020202020204" pitchFamily="34" charset="0"/>
              </a:rPr>
              <a:t>Gió sông </a:t>
            </a:r>
            <a:r>
              <a:rPr lang="en-US" altLang="zh-CN" sz="3600" b="1" dirty="0" err="1">
                <a:solidFill>
                  <a:srgbClr val="00B0F0"/>
                </a:solidFill>
                <a:latin typeface="Arial" panose="020B0604020202020204" pitchFamily="34" charset="0"/>
                <a:cs typeface="Arial" panose="020B0604020202020204" pitchFamily="34" charset="0"/>
              </a:rPr>
              <a:t>Hương</a:t>
            </a:r>
            <a:endParaRPr lang="zh-CN" altLang="en-US" sz="36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87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DB332C-522E-457E-84E6-087505A4E40B}"/>
              </a:ext>
            </a:extLst>
          </p:cNvPr>
          <p:cNvSpPr/>
          <p:nvPr/>
        </p:nvSpPr>
        <p:spPr>
          <a:xfrm>
            <a:off x="410310" y="339969"/>
            <a:ext cx="11371382" cy="6401711"/>
          </a:xfrm>
          <a:custGeom>
            <a:avLst/>
            <a:gdLst>
              <a:gd name="connsiteX0" fmla="*/ 0 w 11371382"/>
              <a:gd name="connsiteY0" fmla="*/ 802198 h 6401711"/>
              <a:gd name="connsiteX1" fmla="*/ 802198 w 11371382"/>
              <a:gd name="connsiteY1" fmla="*/ 0 h 6401711"/>
              <a:gd name="connsiteX2" fmla="*/ 1402170 w 11371382"/>
              <a:gd name="connsiteY2" fmla="*/ 0 h 6401711"/>
              <a:gd name="connsiteX3" fmla="*/ 2099812 w 11371382"/>
              <a:gd name="connsiteY3" fmla="*/ 0 h 6401711"/>
              <a:gd name="connsiteX4" fmla="*/ 2699784 w 11371382"/>
              <a:gd name="connsiteY4" fmla="*/ 0 h 6401711"/>
              <a:gd name="connsiteX5" fmla="*/ 3495096 w 11371382"/>
              <a:gd name="connsiteY5" fmla="*/ 0 h 6401711"/>
              <a:gd name="connsiteX6" fmla="*/ 4192737 w 11371382"/>
              <a:gd name="connsiteY6" fmla="*/ 0 h 6401711"/>
              <a:gd name="connsiteX7" fmla="*/ 4792709 w 11371382"/>
              <a:gd name="connsiteY7" fmla="*/ 0 h 6401711"/>
              <a:gd name="connsiteX8" fmla="*/ 5197342 w 11371382"/>
              <a:gd name="connsiteY8" fmla="*/ 0 h 6401711"/>
              <a:gd name="connsiteX9" fmla="*/ 5797314 w 11371382"/>
              <a:gd name="connsiteY9" fmla="*/ 0 h 6401711"/>
              <a:gd name="connsiteX10" fmla="*/ 6397286 w 11371382"/>
              <a:gd name="connsiteY10" fmla="*/ 0 h 6401711"/>
              <a:gd name="connsiteX11" fmla="*/ 6801918 w 11371382"/>
              <a:gd name="connsiteY11" fmla="*/ 0 h 6401711"/>
              <a:gd name="connsiteX12" fmla="*/ 7304220 w 11371382"/>
              <a:gd name="connsiteY12" fmla="*/ 0 h 6401711"/>
              <a:gd name="connsiteX13" fmla="*/ 7708852 w 11371382"/>
              <a:gd name="connsiteY13" fmla="*/ 0 h 6401711"/>
              <a:gd name="connsiteX14" fmla="*/ 8601834 w 11371382"/>
              <a:gd name="connsiteY14" fmla="*/ 0 h 6401711"/>
              <a:gd name="connsiteX15" fmla="*/ 9104136 w 11371382"/>
              <a:gd name="connsiteY15" fmla="*/ 0 h 6401711"/>
              <a:gd name="connsiteX16" fmla="*/ 9606438 w 11371382"/>
              <a:gd name="connsiteY16" fmla="*/ 0 h 6401711"/>
              <a:gd name="connsiteX17" fmla="*/ 10569184 w 11371382"/>
              <a:gd name="connsiteY17" fmla="*/ 0 h 6401711"/>
              <a:gd name="connsiteX18" fmla="*/ 11371382 w 11371382"/>
              <a:gd name="connsiteY18" fmla="*/ 802198 h 6401711"/>
              <a:gd name="connsiteX19" fmla="*/ 11371382 w 11371382"/>
              <a:gd name="connsiteY19" fmla="*/ 1583475 h 6401711"/>
              <a:gd name="connsiteX20" fmla="*/ 11371382 w 11371382"/>
              <a:gd name="connsiteY20" fmla="*/ 2316779 h 6401711"/>
              <a:gd name="connsiteX21" fmla="*/ 11371382 w 11371382"/>
              <a:gd name="connsiteY21" fmla="*/ 3050083 h 6401711"/>
              <a:gd name="connsiteX22" fmla="*/ 11371382 w 11371382"/>
              <a:gd name="connsiteY22" fmla="*/ 3639467 h 6401711"/>
              <a:gd name="connsiteX23" fmla="*/ 11371382 w 11371382"/>
              <a:gd name="connsiteY23" fmla="*/ 4180878 h 6401711"/>
              <a:gd name="connsiteX24" fmla="*/ 11371382 w 11371382"/>
              <a:gd name="connsiteY24" fmla="*/ 4962155 h 6401711"/>
              <a:gd name="connsiteX25" fmla="*/ 11371382 w 11371382"/>
              <a:gd name="connsiteY25" fmla="*/ 5599513 h 6401711"/>
              <a:gd name="connsiteX26" fmla="*/ 10569184 w 11371382"/>
              <a:gd name="connsiteY26" fmla="*/ 6401711 h 6401711"/>
              <a:gd name="connsiteX27" fmla="*/ 9676202 w 11371382"/>
              <a:gd name="connsiteY27" fmla="*/ 6401711 h 6401711"/>
              <a:gd name="connsiteX28" fmla="*/ 9076230 w 11371382"/>
              <a:gd name="connsiteY28" fmla="*/ 6401711 h 6401711"/>
              <a:gd name="connsiteX29" fmla="*/ 8378589 w 11371382"/>
              <a:gd name="connsiteY29" fmla="*/ 6401711 h 6401711"/>
              <a:gd name="connsiteX30" fmla="*/ 7778617 w 11371382"/>
              <a:gd name="connsiteY30" fmla="*/ 6401711 h 6401711"/>
              <a:gd name="connsiteX31" fmla="*/ 7080975 w 11371382"/>
              <a:gd name="connsiteY31" fmla="*/ 6401711 h 6401711"/>
              <a:gd name="connsiteX32" fmla="*/ 6285663 w 11371382"/>
              <a:gd name="connsiteY32" fmla="*/ 6401711 h 6401711"/>
              <a:gd name="connsiteX33" fmla="*/ 5685691 w 11371382"/>
              <a:gd name="connsiteY33" fmla="*/ 6401711 h 6401711"/>
              <a:gd name="connsiteX34" fmla="*/ 4792709 w 11371382"/>
              <a:gd name="connsiteY34" fmla="*/ 6401711 h 6401711"/>
              <a:gd name="connsiteX35" fmla="*/ 4095068 w 11371382"/>
              <a:gd name="connsiteY35" fmla="*/ 6401711 h 6401711"/>
              <a:gd name="connsiteX36" fmla="*/ 3592765 w 11371382"/>
              <a:gd name="connsiteY36" fmla="*/ 6401711 h 6401711"/>
              <a:gd name="connsiteX37" fmla="*/ 2699784 w 11371382"/>
              <a:gd name="connsiteY37" fmla="*/ 6401711 h 6401711"/>
              <a:gd name="connsiteX38" fmla="*/ 1806802 w 11371382"/>
              <a:gd name="connsiteY38" fmla="*/ 6401711 h 6401711"/>
              <a:gd name="connsiteX39" fmla="*/ 802198 w 11371382"/>
              <a:gd name="connsiteY39" fmla="*/ 6401711 h 6401711"/>
              <a:gd name="connsiteX40" fmla="*/ 0 w 11371382"/>
              <a:gd name="connsiteY40" fmla="*/ 5599513 h 6401711"/>
              <a:gd name="connsiteX41" fmla="*/ 0 w 11371382"/>
              <a:gd name="connsiteY41" fmla="*/ 5010129 h 6401711"/>
              <a:gd name="connsiteX42" fmla="*/ 0 w 11371382"/>
              <a:gd name="connsiteY42" fmla="*/ 4228852 h 6401711"/>
              <a:gd name="connsiteX43" fmla="*/ 0 w 11371382"/>
              <a:gd name="connsiteY43" fmla="*/ 3687440 h 6401711"/>
              <a:gd name="connsiteX44" fmla="*/ 0 w 11371382"/>
              <a:gd name="connsiteY44" fmla="*/ 3098056 h 6401711"/>
              <a:gd name="connsiteX45" fmla="*/ 0 w 11371382"/>
              <a:gd name="connsiteY45" fmla="*/ 2412725 h 6401711"/>
              <a:gd name="connsiteX46" fmla="*/ 0 w 11371382"/>
              <a:gd name="connsiteY46" fmla="*/ 1871314 h 6401711"/>
              <a:gd name="connsiteX47" fmla="*/ 0 w 11371382"/>
              <a:gd name="connsiteY47" fmla="*/ 802198 h 64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01711" fill="none" extrusionOk="0">
                <a:moveTo>
                  <a:pt x="0" y="802198"/>
                </a:moveTo>
                <a:cubicBezTo>
                  <a:pt x="-61089" y="386824"/>
                  <a:pt x="425491" y="-79399"/>
                  <a:pt x="802198" y="0"/>
                </a:cubicBezTo>
                <a:cubicBezTo>
                  <a:pt x="1035019" y="-382"/>
                  <a:pt x="1257020" y="20894"/>
                  <a:pt x="1402170" y="0"/>
                </a:cubicBezTo>
                <a:cubicBezTo>
                  <a:pt x="1547320" y="-20894"/>
                  <a:pt x="1811269" y="-2107"/>
                  <a:pt x="2099812" y="0"/>
                </a:cubicBezTo>
                <a:cubicBezTo>
                  <a:pt x="2388355" y="2107"/>
                  <a:pt x="2454621" y="-941"/>
                  <a:pt x="2699784" y="0"/>
                </a:cubicBezTo>
                <a:cubicBezTo>
                  <a:pt x="2944947" y="941"/>
                  <a:pt x="3184861" y="2489"/>
                  <a:pt x="3495096" y="0"/>
                </a:cubicBezTo>
                <a:cubicBezTo>
                  <a:pt x="3805331" y="-2489"/>
                  <a:pt x="3897878" y="31955"/>
                  <a:pt x="4192737" y="0"/>
                </a:cubicBezTo>
                <a:cubicBezTo>
                  <a:pt x="4487596" y="-31955"/>
                  <a:pt x="4519707" y="1392"/>
                  <a:pt x="4792709" y="0"/>
                </a:cubicBezTo>
                <a:cubicBezTo>
                  <a:pt x="5065711" y="-1392"/>
                  <a:pt x="5085721" y="18367"/>
                  <a:pt x="5197342" y="0"/>
                </a:cubicBezTo>
                <a:cubicBezTo>
                  <a:pt x="5308963" y="-18367"/>
                  <a:pt x="5575990" y="-20242"/>
                  <a:pt x="5797314" y="0"/>
                </a:cubicBezTo>
                <a:cubicBezTo>
                  <a:pt x="6018638" y="20242"/>
                  <a:pt x="6256748" y="1385"/>
                  <a:pt x="6397286" y="0"/>
                </a:cubicBezTo>
                <a:cubicBezTo>
                  <a:pt x="6537824" y="-1385"/>
                  <a:pt x="6713953" y="7915"/>
                  <a:pt x="6801918" y="0"/>
                </a:cubicBezTo>
                <a:cubicBezTo>
                  <a:pt x="6889883" y="-7915"/>
                  <a:pt x="7175137" y="16296"/>
                  <a:pt x="7304220" y="0"/>
                </a:cubicBezTo>
                <a:cubicBezTo>
                  <a:pt x="7433303" y="-16296"/>
                  <a:pt x="7624988" y="-17098"/>
                  <a:pt x="7708852" y="0"/>
                </a:cubicBezTo>
                <a:cubicBezTo>
                  <a:pt x="7792716" y="17098"/>
                  <a:pt x="8331845" y="25537"/>
                  <a:pt x="8601834" y="0"/>
                </a:cubicBezTo>
                <a:cubicBezTo>
                  <a:pt x="8871823" y="-25537"/>
                  <a:pt x="8939255" y="-18362"/>
                  <a:pt x="9104136" y="0"/>
                </a:cubicBezTo>
                <a:cubicBezTo>
                  <a:pt x="9269017" y="18362"/>
                  <a:pt x="9365084" y="5742"/>
                  <a:pt x="9606438" y="0"/>
                </a:cubicBezTo>
                <a:cubicBezTo>
                  <a:pt x="9847792" y="-5742"/>
                  <a:pt x="10131795" y="-5885"/>
                  <a:pt x="10569184" y="0"/>
                </a:cubicBezTo>
                <a:cubicBezTo>
                  <a:pt x="10904240" y="-4769"/>
                  <a:pt x="11362282" y="382940"/>
                  <a:pt x="11371382" y="802198"/>
                </a:cubicBezTo>
                <a:cubicBezTo>
                  <a:pt x="11410346" y="982174"/>
                  <a:pt x="11382749" y="1343477"/>
                  <a:pt x="11371382" y="1583475"/>
                </a:cubicBezTo>
                <a:cubicBezTo>
                  <a:pt x="11360015" y="1823473"/>
                  <a:pt x="11355938" y="2094717"/>
                  <a:pt x="11371382" y="2316779"/>
                </a:cubicBezTo>
                <a:cubicBezTo>
                  <a:pt x="11386826" y="2538841"/>
                  <a:pt x="11406534" y="2828188"/>
                  <a:pt x="11371382" y="3050083"/>
                </a:cubicBezTo>
                <a:cubicBezTo>
                  <a:pt x="11336230" y="3271978"/>
                  <a:pt x="11357464" y="3431970"/>
                  <a:pt x="11371382" y="3639467"/>
                </a:cubicBezTo>
                <a:cubicBezTo>
                  <a:pt x="11385300" y="3846964"/>
                  <a:pt x="11354808" y="4045082"/>
                  <a:pt x="11371382" y="4180878"/>
                </a:cubicBezTo>
                <a:cubicBezTo>
                  <a:pt x="11387956" y="4316674"/>
                  <a:pt x="11392127" y="4802860"/>
                  <a:pt x="11371382" y="4962155"/>
                </a:cubicBezTo>
                <a:cubicBezTo>
                  <a:pt x="11350637" y="5121450"/>
                  <a:pt x="11360597" y="5440731"/>
                  <a:pt x="11371382" y="5599513"/>
                </a:cubicBezTo>
                <a:cubicBezTo>
                  <a:pt x="11312084" y="6030547"/>
                  <a:pt x="11033310" y="6312274"/>
                  <a:pt x="10569184" y="6401711"/>
                </a:cubicBezTo>
                <a:cubicBezTo>
                  <a:pt x="10183230" y="6441435"/>
                  <a:pt x="10065807" y="6430270"/>
                  <a:pt x="9676202" y="6401711"/>
                </a:cubicBezTo>
                <a:cubicBezTo>
                  <a:pt x="9286597" y="6373152"/>
                  <a:pt x="9206769" y="6373369"/>
                  <a:pt x="9076230" y="6401711"/>
                </a:cubicBezTo>
                <a:cubicBezTo>
                  <a:pt x="8945691" y="6430053"/>
                  <a:pt x="8569570" y="6417587"/>
                  <a:pt x="8378589" y="6401711"/>
                </a:cubicBezTo>
                <a:cubicBezTo>
                  <a:pt x="8187608" y="6385835"/>
                  <a:pt x="7984632" y="6408946"/>
                  <a:pt x="7778617" y="6401711"/>
                </a:cubicBezTo>
                <a:cubicBezTo>
                  <a:pt x="7572602" y="6394476"/>
                  <a:pt x="7296921" y="6427568"/>
                  <a:pt x="7080975" y="6401711"/>
                </a:cubicBezTo>
                <a:cubicBezTo>
                  <a:pt x="6865029" y="6375854"/>
                  <a:pt x="6501262" y="6370895"/>
                  <a:pt x="6285663" y="6401711"/>
                </a:cubicBezTo>
                <a:cubicBezTo>
                  <a:pt x="6070064" y="6432527"/>
                  <a:pt x="5948204" y="6428220"/>
                  <a:pt x="5685691" y="6401711"/>
                </a:cubicBezTo>
                <a:cubicBezTo>
                  <a:pt x="5423178" y="6375202"/>
                  <a:pt x="5209768" y="6418271"/>
                  <a:pt x="4792709" y="6401711"/>
                </a:cubicBezTo>
                <a:cubicBezTo>
                  <a:pt x="4375650" y="6385151"/>
                  <a:pt x="4269241" y="6434486"/>
                  <a:pt x="4095068" y="6401711"/>
                </a:cubicBezTo>
                <a:cubicBezTo>
                  <a:pt x="3920895" y="6368936"/>
                  <a:pt x="3808801" y="6402109"/>
                  <a:pt x="3592765" y="6401711"/>
                </a:cubicBezTo>
                <a:cubicBezTo>
                  <a:pt x="3376729" y="6401313"/>
                  <a:pt x="3115666" y="6422998"/>
                  <a:pt x="2699784" y="6401711"/>
                </a:cubicBezTo>
                <a:cubicBezTo>
                  <a:pt x="2283902" y="6380424"/>
                  <a:pt x="2087031" y="6446011"/>
                  <a:pt x="1806802" y="6401711"/>
                </a:cubicBezTo>
                <a:cubicBezTo>
                  <a:pt x="1526573" y="6357411"/>
                  <a:pt x="1263451" y="6404624"/>
                  <a:pt x="802198" y="6401711"/>
                </a:cubicBezTo>
                <a:cubicBezTo>
                  <a:pt x="410449" y="6421830"/>
                  <a:pt x="10154" y="6040865"/>
                  <a:pt x="0" y="5599513"/>
                </a:cubicBezTo>
                <a:cubicBezTo>
                  <a:pt x="4988" y="5439283"/>
                  <a:pt x="12740" y="5287309"/>
                  <a:pt x="0" y="5010129"/>
                </a:cubicBezTo>
                <a:cubicBezTo>
                  <a:pt x="-12740" y="4732949"/>
                  <a:pt x="3957" y="4397697"/>
                  <a:pt x="0" y="4228852"/>
                </a:cubicBezTo>
                <a:cubicBezTo>
                  <a:pt x="-3957" y="4060007"/>
                  <a:pt x="-21779" y="3919295"/>
                  <a:pt x="0" y="3687440"/>
                </a:cubicBezTo>
                <a:cubicBezTo>
                  <a:pt x="21779" y="3455585"/>
                  <a:pt x="-21626" y="3269574"/>
                  <a:pt x="0" y="3098056"/>
                </a:cubicBezTo>
                <a:cubicBezTo>
                  <a:pt x="21626" y="2926538"/>
                  <a:pt x="-20229" y="2733320"/>
                  <a:pt x="0" y="2412725"/>
                </a:cubicBezTo>
                <a:cubicBezTo>
                  <a:pt x="20229" y="2092130"/>
                  <a:pt x="-16006" y="2122276"/>
                  <a:pt x="0" y="1871314"/>
                </a:cubicBezTo>
                <a:cubicBezTo>
                  <a:pt x="16006" y="1620352"/>
                  <a:pt x="-26810" y="1156142"/>
                  <a:pt x="0" y="802198"/>
                </a:cubicBezTo>
                <a:close/>
              </a:path>
              <a:path w="11371382" h="6401711" stroke="0" extrusionOk="0">
                <a:moveTo>
                  <a:pt x="0" y="802198"/>
                </a:moveTo>
                <a:cubicBezTo>
                  <a:pt x="1171" y="394965"/>
                  <a:pt x="406375" y="84376"/>
                  <a:pt x="802198" y="0"/>
                </a:cubicBezTo>
                <a:cubicBezTo>
                  <a:pt x="998435" y="38363"/>
                  <a:pt x="1347915" y="-715"/>
                  <a:pt x="1597510" y="0"/>
                </a:cubicBezTo>
                <a:cubicBezTo>
                  <a:pt x="1847105" y="715"/>
                  <a:pt x="1902806" y="-20400"/>
                  <a:pt x="2099812" y="0"/>
                </a:cubicBezTo>
                <a:cubicBezTo>
                  <a:pt x="2296818" y="20400"/>
                  <a:pt x="2424161" y="1487"/>
                  <a:pt x="2602114" y="0"/>
                </a:cubicBezTo>
                <a:cubicBezTo>
                  <a:pt x="2780067" y="-1487"/>
                  <a:pt x="3209400" y="19572"/>
                  <a:pt x="3397426" y="0"/>
                </a:cubicBezTo>
                <a:cubicBezTo>
                  <a:pt x="3585452" y="-19572"/>
                  <a:pt x="3737172" y="7291"/>
                  <a:pt x="3997398" y="0"/>
                </a:cubicBezTo>
                <a:cubicBezTo>
                  <a:pt x="4257624" y="-7291"/>
                  <a:pt x="4474557" y="7453"/>
                  <a:pt x="4890379" y="0"/>
                </a:cubicBezTo>
                <a:cubicBezTo>
                  <a:pt x="5306201" y="-7453"/>
                  <a:pt x="5515215" y="34919"/>
                  <a:pt x="5783361" y="0"/>
                </a:cubicBezTo>
                <a:cubicBezTo>
                  <a:pt x="6051507" y="-34919"/>
                  <a:pt x="6253662" y="33027"/>
                  <a:pt x="6578673" y="0"/>
                </a:cubicBezTo>
                <a:cubicBezTo>
                  <a:pt x="6903684" y="-33027"/>
                  <a:pt x="6939000" y="14953"/>
                  <a:pt x="7080975" y="0"/>
                </a:cubicBezTo>
                <a:cubicBezTo>
                  <a:pt x="7222950" y="-14953"/>
                  <a:pt x="7341303" y="-13516"/>
                  <a:pt x="7485607" y="0"/>
                </a:cubicBezTo>
                <a:cubicBezTo>
                  <a:pt x="7629911" y="13516"/>
                  <a:pt x="8002599" y="19762"/>
                  <a:pt x="8378589" y="0"/>
                </a:cubicBezTo>
                <a:cubicBezTo>
                  <a:pt x="8754579" y="-19762"/>
                  <a:pt x="8825108" y="-28850"/>
                  <a:pt x="9076230" y="0"/>
                </a:cubicBezTo>
                <a:cubicBezTo>
                  <a:pt x="9327352" y="28850"/>
                  <a:pt x="9450665" y="-2785"/>
                  <a:pt x="9773872" y="0"/>
                </a:cubicBezTo>
                <a:cubicBezTo>
                  <a:pt x="10097079" y="2785"/>
                  <a:pt x="10338529" y="-33652"/>
                  <a:pt x="10569184" y="0"/>
                </a:cubicBezTo>
                <a:cubicBezTo>
                  <a:pt x="11038423" y="-7654"/>
                  <a:pt x="11374857" y="418006"/>
                  <a:pt x="11371382" y="802198"/>
                </a:cubicBezTo>
                <a:cubicBezTo>
                  <a:pt x="11367097" y="1025723"/>
                  <a:pt x="11374786" y="1348287"/>
                  <a:pt x="11371382" y="1583475"/>
                </a:cubicBezTo>
                <a:cubicBezTo>
                  <a:pt x="11367978" y="1818663"/>
                  <a:pt x="11372638" y="1968229"/>
                  <a:pt x="11371382" y="2220833"/>
                </a:cubicBezTo>
                <a:cubicBezTo>
                  <a:pt x="11370126" y="2473437"/>
                  <a:pt x="11335987" y="2782299"/>
                  <a:pt x="11371382" y="3002110"/>
                </a:cubicBezTo>
                <a:cubicBezTo>
                  <a:pt x="11406777" y="3221921"/>
                  <a:pt x="11374135" y="3576404"/>
                  <a:pt x="11371382" y="3735413"/>
                </a:cubicBezTo>
                <a:cubicBezTo>
                  <a:pt x="11368629" y="3894422"/>
                  <a:pt x="11373008" y="4237029"/>
                  <a:pt x="11371382" y="4372771"/>
                </a:cubicBezTo>
                <a:cubicBezTo>
                  <a:pt x="11369756" y="4508513"/>
                  <a:pt x="11345666" y="4744395"/>
                  <a:pt x="11371382" y="4962155"/>
                </a:cubicBezTo>
                <a:cubicBezTo>
                  <a:pt x="11397098" y="5179915"/>
                  <a:pt x="11352750" y="5450470"/>
                  <a:pt x="11371382" y="5599513"/>
                </a:cubicBezTo>
                <a:cubicBezTo>
                  <a:pt x="11396963" y="6013650"/>
                  <a:pt x="10988372" y="6469208"/>
                  <a:pt x="10569184" y="6401711"/>
                </a:cubicBezTo>
                <a:cubicBezTo>
                  <a:pt x="10367894" y="6438122"/>
                  <a:pt x="9971507" y="6422472"/>
                  <a:pt x="9676202" y="6401711"/>
                </a:cubicBezTo>
                <a:cubicBezTo>
                  <a:pt x="9380897" y="6380950"/>
                  <a:pt x="9156114" y="6422467"/>
                  <a:pt x="8783221" y="6401711"/>
                </a:cubicBezTo>
                <a:cubicBezTo>
                  <a:pt x="8410328" y="6380955"/>
                  <a:pt x="8308661" y="6406947"/>
                  <a:pt x="8183249" y="6401711"/>
                </a:cubicBezTo>
                <a:cubicBezTo>
                  <a:pt x="8057837" y="6396475"/>
                  <a:pt x="7946281" y="6402201"/>
                  <a:pt x="7778617" y="6401711"/>
                </a:cubicBezTo>
                <a:cubicBezTo>
                  <a:pt x="7610953" y="6401221"/>
                  <a:pt x="7480521" y="6389947"/>
                  <a:pt x="7276314" y="6401711"/>
                </a:cubicBezTo>
                <a:cubicBezTo>
                  <a:pt x="7072107" y="6413475"/>
                  <a:pt x="7014764" y="6409032"/>
                  <a:pt x="6774012" y="6401711"/>
                </a:cubicBezTo>
                <a:cubicBezTo>
                  <a:pt x="6533260" y="6394390"/>
                  <a:pt x="6194083" y="6396190"/>
                  <a:pt x="5978701" y="6401711"/>
                </a:cubicBezTo>
                <a:cubicBezTo>
                  <a:pt x="5763319" y="6407232"/>
                  <a:pt x="5664882" y="6412704"/>
                  <a:pt x="5574068" y="6401711"/>
                </a:cubicBezTo>
                <a:cubicBezTo>
                  <a:pt x="5483254" y="6390718"/>
                  <a:pt x="5269883" y="6419338"/>
                  <a:pt x="5071766" y="6401711"/>
                </a:cubicBezTo>
                <a:cubicBezTo>
                  <a:pt x="4873649" y="6384084"/>
                  <a:pt x="4517645" y="6368155"/>
                  <a:pt x="4178785" y="6401711"/>
                </a:cubicBezTo>
                <a:cubicBezTo>
                  <a:pt x="3839925" y="6435267"/>
                  <a:pt x="3885496" y="6407072"/>
                  <a:pt x="3774152" y="6401711"/>
                </a:cubicBezTo>
                <a:cubicBezTo>
                  <a:pt x="3662808" y="6396350"/>
                  <a:pt x="3568818" y="6403771"/>
                  <a:pt x="3369520" y="6401711"/>
                </a:cubicBezTo>
                <a:cubicBezTo>
                  <a:pt x="3170222" y="6399651"/>
                  <a:pt x="3133481" y="6411964"/>
                  <a:pt x="2964888" y="6401711"/>
                </a:cubicBezTo>
                <a:cubicBezTo>
                  <a:pt x="2796295" y="6391458"/>
                  <a:pt x="2537791" y="6376812"/>
                  <a:pt x="2267246" y="6401711"/>
                </a:cubicBezTo>
                <a:cubicBezTo>
                  <a:pt x="1996701" y="6426610"/>
                  <a:pt x="1869200" y="6423935"/>
                  <a:pt x="1569604" y="6401711"/>
                </a:cubicBezTo>
                <a:cubicBezTo>
                  <a:pt x="1270008" y="6379487"/>
                  <a:pt x="1041235" y="6371113"/>
                  <a:pt x="802198" y="6401711"/>
                </a:cubicBezTo>
                <a:cubicBezTo>
                  <a:pt x="370366" y="6377594"/>
                  <a:pt x="7803" y="5986668"/>
                  <a:pt x="0" y="5599513"/>
                </a:cubicBezTo>
                <a:cubicBezTo>
                  <a:pt x="-13384" y="5334076"/>
                  <a:pt x="-9624" y="5194684"/>
                  <a:pt x="0" y="5010129"/>
                </a:cubicBezTo>
                <a:cubicBezTo>
                  <a:pt x="9624" y="4825574"/>
                  <a:pt x="-6650" y="4434558"/>
                  <a:pt x="0" y="4276825"/>
                </a:cubicBezTo>
                <a:cubicBezTo>
                  <a:pt x="6650" y="4119092"/>
                  <a:pt x="16566" y="3907959"/>
                  <a:pt x="0" y="3591494"/>
                </a:cubicBezTo>
                <a:cubicBezTo>
                  <a:pt x="-16566" y="3275029"/>
                  <a:pt x="26566" y="3149125"/>
                  <a:pt x="0" y="2954136"/>
                </a:cubicBezTo>
                <a:cubicBezTo>
                  <a:pt x="-26566" y="2759147"/>
                  <a:pt x="26418" y="2541815"/>
                  <a:pt x="0" y="2316779"/>
                </a:cubicBezTo>
                <a:cubicBezTo>
                  <a:pt x="-26418" y="2091743"/>
                  <a:pt x="-18494" y="1937647"/>
                  <a:pt x="0" y="1775368"/>
                </a:cubicBezTo>
                <a:cubicBezTo>
                  <a:pt x="18494" y="1613089"/>
                  <a:pt x="5192" y="1179137"/>
                  <a:pt x="0" y="802198"/>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2" name="Rectangle 11"/>
          <p:cNvSpPr/>
          <p:nvPr/>
        </p:nvSpPr>
        <p:spPr>
          <a:xfrm>
            <a:off x="762000" y="403969"/>
            <a:ext cx="10813124" cy="6335068"/>
          </a:xfrm>
          <a:prstGeom prst="rect">
            <a:avLst/>
          </a:prstGeom>
        </p:spPr>
        <p:txBody>
          <a:bodyPr wrap="square">
            <a:spAutoFit/>
          </a:bodyPr>
          <a:lstStyle/>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Em lấy hết tự tin để giới thiệu về mình:</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Em chào cô và các bạn! Em là Tôn Nữ Nhã Uyên…</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Giọng Nhã Uyên hay quá! - Có tiếng thì thầm.</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Một bạn đề nghị:</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 Bạn Uyên đọc thơ bằng giọng Huế đi!</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Cô giáo nhìn em khích lệ, Uyên ngập ngừng rồi cất giọng dịu dàng đọc một đoạn trong bài Mời bạn về thăm xứ Huế của nhà thơ Nguyễn Lâm Thắng:</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Mời bạn về thăm xứ Huế</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Có núi Ngự Bình thông reo</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Có dòng Hương Giang thơ mộng</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              Thuyền ai nhẹ lướt mái chèo…</a:t>
            </a:r>
          </a:p>
          <a:p>
            <a:pPr marL="0" marR="0" lvl="0" indent="361950" algn="just" defTabSz="914400" rtl="0" eaLnBrk="1" fontAlgn="auto" latinLnBrk="0" hangingPunct="1">
              <a:lnSpc>
                <a:spcPct val="100000"/>
              </a:lnSpc>
              <a:spcBef>
                <a:spcPts val="0"/>
              </a:spcBef>
              <a:spcAft>
                <a:spcPts val="500"/>
              </a:spcAft>
              <a:buClrTx/>
              <a:buSzTx/>
              <a:buFontTx/>
              <a:buNone/>
              <a:tabLst/>
              <a:defRPr/>
            </a:pPr>
            <a:r>
              <a:rPr kumimoji="0" lang="vi-VN" sz="2600" b="0" i="0" u="none" strike="noStrike" kern="1200" cap="none" spc="0" normalizeH="0" baseline="0" noProof="0">
                <a:ln>
                  <a:noFill/>
                </a:ln>
                <a:solidFill>
                  <a:srgbClr val="C2EDF2">
                    <a:lumMod val="10000"/>
                  </a:srgbClr>
                </a:solidFill>
                <a:effectLst/>
                <a:uLnTx/>
                <a:uFillTx/>
                <a:latin typeface="Arial" panose="020B0604020202020204" pitchFamily="34" charset="0"/>
                <a:cs typeface="Arial" panose="020B0604020202020204" pitchFamily="34" charset="0"/>
              </a:rPr>
              <a:t>4. Lớp học hôm ấy như có gió sông Hương mát lành thổi tới. Uyên đã mang giọng nói quê hương sâu lắng ra thủ đô thân thương...</a:t>
            </a:r>
          </a:p>
        </p:txBody>
      </p:sp>
    </p:spTree>
    <p:extLst>
      <p:ext uri="{BB962C8B-B14F-4D97-AF65-F5344CB8AC3E}">
        <p14:creationId xmlns:p14="http://schemas.microsoft.com/office/powerpoint/2010/main" val="2430868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6" name="TextBox 5">
            <a:extLst>
              <a:ext uri="{FF2B5EF4-FFF2-40B4-BE49-F238E27FC236}">
                <a16:creationId xmlns:a16="http://schemas.microsoft.com/office/drawing/2014/main" id="{90DEC503-7601-4D65-9312-E4D14268ADC8}"/>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TỪ KHÓ</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algn="ctr"/>
              <a:r>
                <a:rPr lang="en-US" altLang="zh-CN" sz="3600" b="1">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Cồn Hến</a:t>
              </a:r>
              <a:endParaRPr lang="zh-CN" altLang="en-US" sz="3600" b="1" dirty="0">
                <a:solidFill>
                  <a:srgbClr val="FF66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algn="ctr"/>
              <a:r>
                <a:rPr lang="en-US" altLang="zh-CN" sz="3600" b="1">
                  <a:solidFill>
                    <a:srgbClr val="008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rợp</a:t>
              </a:r>
              <a:endParaRPr lang="zh-CN" altLang="en-US" sz="3600" b="1" dirty="0">
                <a:solidFill>
                  <a:srgbClr val="008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algn="ctr"/>
              <a:r>
                <a:rPr lang="en-US" altLang="zh-CN" sz="3600" b="1">
                  <a:solidFill>
                    <a:srgbClr val="E53B8C"/>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bối rối</a:t>
              </a:r>
              <a:endParaRPr lang="zh-CN" altLang="en-US" sz="3600" b="1" dirty="0">
                <a:solidFill>
                  <a:srgbClr val="E53B8C"/>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algn="ctr"/>
              <a:r>
                <a:rPr lang="en-US" altLang="zh-CN" sz="3600" b="1">
                  <a:solidFill>
                    <a:schemeClr val="accent1">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xúm</a:t>
              </a:r>
              <a:endParaRPr lang="zh-CN" altLang="en-US" sz="3600" b="1" dirty="0">
                <a:solidFill>
                  <a:schemeClr val="accent1">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algn="ctr"/>
              <a:r>
                <a:rPr lang="en-US" altLang="zh-CN" sz="3600" b="1">
                  <a:solidFill>
                    <a:srgbClr val="FF5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rụt rè</a:t>
              </a:r>
              <a:endParaRPr lang="zh-CN" altLang="en-US" sz="3600" b="1" dirty="0">
                <a:solidFill>
                  <a:srgbClr val="FF505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algn="ctr"/>
              <a:r>
                <a:rPr lang="en-US" altLang="zh-CN" sz="3600" b="1">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Tôn Nữ Nhã Uyên</a:t>
              </a:r>
              <a:endParaRPr lang="zh-CN" altLang="en-US" sz="3600" b="1" dirty="0">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TIMING" val="|0.6|0.7"/>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5.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TIMING" val="|0.6|0.7"/>
</p:tagLst>
</file>

<file path=ppt/tags/tag8.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1115</TotalTime>
  <Words>2094</Words>
  <Application>Microsoft Office PowerPoint</Application>
  <PresentationFormat>Widescreen</PresentationFormat>
  <Paragraphs>215</Paragraphs>
  <Slides>45</Slides>
  <Notes>11</Notes>
  <HiddenSlides>0</HiddenSlides>
  <MMClips>11</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45</vt:i4>
      </vt:variant>
    </vt:vector>
  </HeadingPairs>
  <TitlesOfParts>
    <vt:vector size="72" baseType="lpstr">
      <vt:lpstr>微软雅黑</vt:lpstr>
      <vt:lpstr>宋体</vt:lpstr>
      <vt:lpstr>Arial</vt:lpstr>
      <vt:lpstr>Calibri</vt:lpstr>
      <vt:lpstr>Calibri Light</vt:lpstr>
      <vt:lpstr>Cambria Math</vt:lpstr>
      <vt:lpstr>Coiny</vt:lpstr>
      <vt:lpstr>等线</vt:lpstr>
      <vt:lpstr>iCiel Crocante</vt:lpstr>
      <vt:lpstr>inpin heiti</vt:lpstr>
      <vt:lpstr>Times New Roman</vt:lpstr>
      <vt:lpstr>UTM avo</vt:lpstr>
      <vt:lpstr>UTM avo</vt:lpstr>
      <vt:lpstr>UTM Cookies</vt:lpstr>
      <vt:lpstr>UTM Duepuntozero</vt:lpstr>
      <vt:lpstr>UVN Banh Mi</vt:lpstr>
      <vt:lpstr>Vogue-ExtraBold</vt:lpstr>
      <vt:lpstr>Wingdings</vt:lpstr>
      <vt:lpstr>字魂73号-江南手书</vt:lpstr>
      <vt:lpstr>字魂86号-杨任东楷书</vt:lpstr>
      <vt:lpstr>思源黑体 CN</vt:lpstr>
      <vt:lpstr>站酷快乐体2016修订版</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1</cp:revision>
  <dcterms:created xsi:type="dcterms:W3CDTF">2019-03-13T05:38:41Z</dcterms:created>
  <dcterms:modified xsi:type="dcterms:W3CDTF">2024-10-04T02:51:48Z</dcterms:modified>
</cp:coreProperties>
</file>