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94" r:id="rId3"/>
    <p:sldId id="362" r:id="rId4"/>
    <p:sldId id="350" r:id="rId5"/>
    <p:sldId id="352" r:id="rId6"/>
    <p:sldId id="341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54" r:id="rId15"/>
    <p:sldId id="356" r:id="rId16"/>
    <p:sldId id="326" r:id="rId17"/>
    <p:sldId id="327" r:id="rId18"/>
    <p:sldId id="328" r:id="rId19"/>
    <p:sldId id="329" r:id="rId20"/>
    <p:sldId id="348" r:id="rId21"/>
    <p:sldId id="358" r:id="rId22"/>
    <p:sldId id="360" r:id="rId23"/>
    <p:sldId id="331" r:id="rId24"/>
    <p:sldId id="304" r:id="rId25"/>
    <p:sldId id="268" r:id="rId26"/>
  </p:sldIdLst>
  <p:sldSz cx="16276638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51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EC"/>
    <a:srgbClr val="0000CC"/>
    <a:srgbClr val="FFDB69"/>
    <a:srgbClr val="0000FF"/>
    <a:srgbClr val="88DFE8"/>
    <a:srgbClr val="FFCC29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 varScale="1">
        <p:scale>
          <a:sx n="54" d="100"/>
          <a:sy n="54" d="100"/>
        </p:scale>
        <p:origin x="672" y="36"/>
      </p:cViewPr>
      <p:guideLst>
        <p:guide orient="horz" pos="2886"/>
        <p:guide pos="51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75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2CEDC-8098-46F2-A41A-7C5E3F4B9403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A5711-1FBA-4FD4-AC36-20294C7CC5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65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 thể cho các HS lựa chọn và giải thích lí 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2714" y="2674"/>
            <a:ext cx="16241712" cy="9138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706" y="1"/>
            <a:ext cx="1627804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wav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GIF"/><Relationship Id="rId4" Type="http://schemas.openxmlformats.org/officeDocument/2006/relationships/audio" Target="../media/media4.wav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wav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Relationship Id="rId9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wav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Relationship Id="rId9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41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41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59.png"/><Relationship Id="rId10" Type="http://schemas.openxmlformats.org/officeDocument/2006/relationships/image" Target="../media/image8.GIF"/><Relationship Id="rId4" Type="http://schemas.openxmlformats.org/officeDocument/2006/relationships/image" Target="../media/image41.sv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png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20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962586"/>
            <a:ext cx="2444531" cy="21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08932" y="230506"/>
            <a:ext cx="10037260" cy="88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en-US" alt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HÒA AN 3</a:t>
            </a:r>
            <a:endParaRPr lang="en-US" altLang="en-US" sz="4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80719" y="3781591"/>
            <a:ext cx="7236858" cy="116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Toán lớp 3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30324" y="1295400"/>
            <a:ext cx="13132595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87" y="59435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452" y="-5633"/>
            <a:ext cx="1382714" cy="15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6733" y="5252119"/>
            <a:ext cx="16153701" cy="15594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 Box 2"/>
          <p:cNvSpPr txBox="1"/>
          <p:nvPr/>
        </p:nvSpPr>
        <p:spPr>
          <a:xfrm>
            <a:off x="0" y="5481934"/>
            <a:ext cx="1627663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BÀI TOÁN GIẢI BẰNG HAI BƯỚC TÍNH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T1)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0"/>
            <a:ext cx="16256000" cy="9144000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65911" y="4465328"/>
            <a:ext cx="4429613" cy="4720725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93361" y="4645901"/>
            <a:ext cx="4218961" cy="4437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00368" y="1806432"/>
            <a:ext cx="90424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5600" b="1" noProof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THẢO LUẬN NHÓM ĐÔI </a:t>
            </a:r>
            <a:br>
              <a:rPr lang="en-US" sz="5600" b="1" noProof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</a:br>
            <a:r>
              <a:rPr lang="en-US" sz="5600" b="1" noProof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HOÀN THIỆN BÀI GIẢI NHÉ!</a:t>
            </a:r>
            <a:endParaRPr kumimoji="0" lang="en-US" sz="56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505" y="-508000"/>
            <a:ext cx="21516033" cy="10168345"/>
          </a:xfrm>
          <a:prstGeom prst="rect">
            <a:avLst/>
          </a:prstGeom>
        </p:spPr>
      </p:pic>
      <p:pic>
        <p:nvPicPr>
          <p:cNvPr id="2" name="tieng chuong ting 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35472" y="-910348"/>
            <a:ext cx="649817" cy="649817"/>
          </a:xfrm>
          <a:prstGeom prst="rect">
            <a:avLst/>
          </a:prstGeom>
        </p:spPr>
      </p:pic>
      <p:pic>
        <p:nvPicPr>
          <p:cNvPr id="9" name="am thanh  w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00240" y="-2641600"/>
            <a:ext cx="649817" cy="649817"/>
          </a:xfrm>
          <a:prstGeom prst="rect">
            <a:avLst/>
          </a:prstGeom>
        </p:spPr>
      </p:pic>
      <p:pic>
        <p:nvPicPr>
          <p:cNvPr id="68" name="tieng chuong ting 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98491" y="381649"/>
            <a:ext cx="649817" cy="649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7905" y="1203960"/>
            <a:ext cx="13771880" cy="69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17220" flipH="1">
            <a:off x="13677382" y="11286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nimal-14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17220" flipH="1">
            <a:off x="2999857" y="69198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4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065" y="-508000"/>
            <a:ext cx="21516033" cy="1016834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6336503" y="812785"/>
            <a:ext cx="3603315" cy="1330229"/>
            <a:chOff x="5403005" y="3068345"/>
            <a:chExt cx="2298668" cy="797493"/>
          </a:xfrm>
        </p:grpSpPr>
        <p:grpSp>
          <p:nvGrpSpPr>
            <p:cNvPr id="49" name="Group 48"/>
            <p:cNvGrpSpPr/>
            <p:nvPr/>
          </p:nvGrpSpPr>
          <p:grpSpPr>
            <a:xfrm>
              <a:off x="5403005" y="3068345"/>
              <a:ext cx="2226095" cy="797493"/>
              <a:chOff x="1510302" y="1080259"/>
              <a:chExt cx="8783360" cy="4040656"/>
            </a:xfrm>
          </p:grpSpPr>
          <p:sp>
            <p:nvSpPr>
              <p:cNvPr id="57" name="Rectangle: Rounded Corners 11"/>
              <p:cNvSpPr/>
              <p:nvPr/>
            </p:nvSpPr>
            <p:spPr>
              <a:xfrm>
                <a:off x="1510302" y="1080259"/>
                <a:ext cx="8783360" cy="4040656"/>
              </a:xfrm>
              <a:custGeom>
                <a:avLst/>
                <a:gdLst>
                  <a:gd name="connsiteX0" fmla="*/ 0 w 8649796"/>
                  <a:gd name="connsiteY0" fmla="*/ 599092 h 3594483"/>
                  <a:gd name="connsiteX1" fmla="*/ 599092 w 8649796"/>
                  <a:gd name="connsiteY1" fmla="*/ 0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-1" fmla="*/ 0 w 8649796"/>
                  <a:gd name="connsiteY0-2" fmla="*/ 599092 h 3594483"/>
                  <a:gd name="connsiteX1-3" fmla="*/ 629914 w 8649796"/>
                  <a:gd name="connsiteY1-4" fmla="*/ 51371 h 3594483"/>
                  <a:gd name="connsiteX2-5" fmla="*/ 8050704 w 8649796"/>
                  <a:gd name="connsiteY2-6" fmla="*/ 0 h 3594483"/>
                  <a:gd name="connsiteX3-7" fmla="*/ 8649796 w 8649796"/>
                  <a:gd name="connsiteY3-8" fmla="*/ 599092 h 3594483"/>
                  <a:gd name="connsiteX4-9" fmla="*/ 8649796 w 8649796"/>
                  <a:gd name="connsiteY4-10" fmla="*/ 2995391 h 3594483"/>
                  <a:gd name="connsiteX5-11" fmla="*/ 8050704 w 8649796"/>
                  <a:gd name="connsiteY5-12" fmla="*/ 3594483 h 3594483"/>
                  <a:gd name="connsiteX6-13" fmla="*/ 599092 w 8649796"/>
                  <a:gd name="connsiteY6-14" fmla="*/ 3594483 h 3594483"/>
                  <a:gd name="connsiteX7-15" fmla="*/ 0 w 8649796"/>
                  <a:gd name="connsiteY7-16" fmla="*/ 2995391 h 3594483"/>
                  <a:gd name="connsiteX8-17" fmla="*/ 0 w 8649796"/>
                  <a:gd name="connsiteY8-18" fmla="*/ 599092 h 3594483"/>
                  <a:gd name="connsiteX0-19" fmla="*/ 0 w 8783360"/>
                  <a:gd name="connsiteY0-20" fmla="*/ 444980 h 3594483"/>
                  <a:gd name="connsiteX1-21" fmla="*/ 763478 w 8783360"/>
                  <a:gd name="connsiteY1-22" fmla="*/ 51371 h 3594483"/>
                  <a:gd name="connsiteX2-23" fmla="*/ 8184268 w 8783360"/>
                  <a:gd name="connsiteY2-24" fmla="*/ 0 h 3594483"/>
                  <a:gd name="connsiteX3-25" fmla="*/ 8783360 w 8783360"/>
                  <a:gd name="connsiteY3-26" fmla="*/ 599092 h 3594483"/>
                  <a:gd name="connsiteX4-27" fmla="*/ 8783360 w 8783360"/>
                  <a:gd name="connsiteY4-28" fmla="*/ 2995391 h 3594483"/>
                  <a:gd name="connsiteX5-29" fmla="*/ 8184268 w 8783360"/>
                  <a:gd name="connsiteY5-30" fmla="*/ 3594483 h 3594483"/>
                  <a:gd name="connsiteX6-31" fmla="*/ 732656 w 8783360"/>
                  <a:gd name="connsiteY6-32" fmla="*/ 3594483 h 3594483"/>
                  <a:gd name="connsiteX7-33" fmla="*/ 133564 w 8783360"/>
                  <a:gd name="connsiteY7-34" fmla="*/ 2995391 h 3594483"/>
                  <a:gd name="connsiteX8-35" fmla="*/ 0 w 8783360"/>
                  <a:gd name="connsiteY8-36" fmla="*/ 444980 h 3594483"/>
                  <a:gd name="connsiteX0-37" fmla="*/ 0 w 8783360"/>
                  <a:gd name="connsiteY0-38" fmla="*/ 537447 h 3686950"/>
                  <a:gd name="connsiteX1-39" fmla="*/ 763478 w 8783360"/>
                  <a:gd name="connsiteY1-40" fmla="*/ 143838 h 3686950"/>
                  <a:gd name="connsiteX2-41" fmla="*/ 8122623 w 8783360"/>
                  <a:gd name="connsiteY2-42" fmla="*/ 0 h 3686950"/>
                  <a:gd name="connsiteX3-43" fmla="*/ 8783360 w 8783360"/>
                  <a:gd name="connsiteY3-44" fmla="*/ 691559 h 3686950"/>
                  <a:gd name="connsiteX4-45" fmla="*/ 8783360 w 8783360"/>
                  <a:gd name="connsiteY4-46" fmla="*/ 3087858 h 3686950"/>
                  <a:gd name="connsiteX5-47" fmla="*/ 8184268 w 8783360"/>
                  <a:gd name="connsiteY5-48" fmla="*/ 3686950 h 3686950"/>
                  <a:gd name="connsiteX6-49" fmla="*/ 732656 w 8783360"/>
                  <a:gd name="connsiteY6-50" fmla="*/ 3686950 h 3686950"/>
                  <a:gd name="connsiteX7-51" fmla="*/ 133564 w 8783360"/>
                  <a:gd name="connsiteY7-52" fmla="*/ 3087858 h 3686950"/>
                  <a:gd name="connsiteX8-53" fmla="*/ 0 w 8783360"/>
                  <a:gd name="connsiteY8-54" fmla="*/ 537447 h 3686950"/>
                  <a:gd name="connsiteX0-55" fmla="*/ 0 w 8783360"/>
                  <a:gd name="connsiteY0-56" fmla="*/ 537447 h 3686950"/>
                  <a:gd name="connsiteX1-57" fmla="*/ 763478 w 8783360"/>
                  <a:gd name="connsiteY1-58" fmla="*/ 143838 h 3686950"/>
                  <a:gd name="connsiteX2-59" fmla="*/ 8122623 w 8783360"/>
                  <a:gd name="connsiteY2-60" fmla="*/ 0 h 3686950"/>
                  <a:gd name="connsiteX3-61" fmla="*/ 8629247 w 8783360"/>
                  <a:gd name="connsiteY3-62" fmla="*/ 742929 h 3686950"/>
                  <a:gd name="connsiteX4-63" fmla="*/ 8783360 w 8783360"/>
                  <a:gd name="connsiteY4-64" fmla="*/ 3087858 h 3686950"/>
                  <a:gd name="connsiteX5-65" fmla="*/ 8184268 w 8783360"/>
                  <a:gd name="connsiteY5-66" fmla="*/ 3686950 h 3686950"/>
                  <a:gd name="connsiteX6-67" fmla="*/ 732656 w 8783360"/>
                  <a:gd name="connsiteY6-68" fmla="*/ 3686950 h 3686950"/>
                  <a:gd name="connsiteX7-69" fmla="*/ 133564 w 8783360"/>
                  <a:gd name="connsiteY7-70" fmla="*/ 3087858 h 3686950"/>
                  <a:gd name="connsiteX8-71" fmla="*/ 0 w 8783360"/>
                  <a:gd name="connsiteY8-72" fmla="*/ 537447 h 3686950"/>
                  <a:gd name="connsiteX0-73" fmla="*/ 0 w 8783360"/>
                  <a:gd name="connsiteY0-74" fmla="*/ 537447 h 3686950"/>
                  <a:gd name="connsiteX1-75" fmla="*/ 763478 w 8783360"/>
                  <a:gd name="connsiteY1-76" fmla="*/ 143838 h 3686950"/>
                  <a:gd name="connsiteX2-77" fmla="*/ 8122623 w 8783360"/>
                  <a:gd name="connsiteY2-78" fmla="*/ 0 h 3686950"/>
                  <a:gd name="connsiteX3-79" fmla="*/ 8629247 w 8783360"/>
                  <a:gd name="connsiteY3-80" fmla="*/ 742929 h 3686950"/>
                  <a:gd name="connsiteX4-81" fmla="*/ 8783360 w 8783360"/>
                  <a:gd name="connsiteY4-82" fmla="*/ 3087858 h 3686950"/>
                  <a:gd name="connsiteX5-83" fmla="*/ 8184268 w 8783360"/>
                  <a:gd name="connsiteY5-84" fmla="*/ 3686950 h 3686950"/>
                  <a:gd name="connsiteX6-85" fmla="*/ 732656 w 8783360"/>
                  <a:gd name="connsiteY6-86" fmla="*/ 3686950 h 3686950"/>
                  <a:gd name="connsiteX7-87" fmla="*/ 133564 w 8783360"/>
                  <a:gd name="connsiteY7-88" fmla="*/ 3087858 h 3686950"/>
                  <a:gd name="connsiteX8-89" fmla="*/ 0 w 8783360"/>
                  <a:gd name="connsiteY8-90" fmla="*/ 537447 h 36869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8783360" h="3686950">
                    <a:moveTo>
                      <a:pt x="0" y="537447"/>
                    </a:moveTo>
                    <a:cubicBezTo>
                      <a:pt x="0" y="206578"/>
                      <a:pt x="432609" y="143838"/>
                      <a:pt x="763478" y="143838"/>
                    </a:cubicBezTo>
                    <a:lnTo>
                      <a:pt x="8122623" y="0"/>
                    </a:lnTo>
                    <a:cubicBezTo>
                      <a:pt x="8453492" y="0"/>
                      <a:pt x="8629247" y="412060"/>
                      <a:pt x="8629247" y="742929"/>
                    </a:cubicBezTo>
                    <a:cubicBezTo>
                      <a:pt x="8773085" y="1462927"/>
                      <a:pt x="8731989" y="2306215"/>
                      <a:pt x="8783360" y="3087858"/>
                    </a:cubicBezTo>
                    <a:cubicBezTo>
                      <a:pt x="8783360" y="3418727"/>
                      <a:pt x="8515137" y="3686950"/>
                      <a:pt x="8184268" y="3686950"/>
                    </a:cubicBezTo>
                    <a:lnTo>
                      <a:pt x="732656" y="3686950"/>
                    </a:lnTo>
                    <a:cubicBezTo>
                      <a:pt x="401787" y="3686950"/>
                      <a:pt x="133564" y="3418727"/>
                      <a:pt x="133564" y="3087858"/>
                    </a:cubicBezTo>
                    <a:lnTo>
                      <a:pt x="0" y="53744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DD53A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400" b="0" i="0" u="none" strike="noStrike" kern="0" cap="none" spc="0" normalizeH="0" baseline="0" noProof="0" dirty="0">
                  <a:ln>
                    <a:solidFill>
                      <a:srgbClr val="DD53AF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12"/>
              <p:cNvSpPr/>
              <p:nvPr/>
            </p:nvSpPr>
            <p:spPr>
              <a:xfrm>
                <a:off x="1641052" y="1264494"/>
                <a:ext cx="8521855" cy="3743317"/>
              </a:xfrm>
              <a:custGeom>
                <a:avLst/>
                <a:gdLst>
                  <a:gd name="connsiteX0" fmla="*/ 0 w 8398565"/>
                  <a:gd name="connsiteY0" fmla="*/ 604144 h 3624793"/>
                  <a:gd name="connsiteX1" fmla="*/ 604144 w 8398565"/>
                  <a:gd name="connsiteY1" fmla="*/ 0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-1" fmla="*/ 0 w 8398565"/>
                  <a:gd name="connsiteY0-2" fmla="*/ 604144 h 3624793"/>
                  <a:gd name="connsiteX1-3" fmla="*/ 676063 w 8398565"/>
                  <a:gd name="connsiteY1-4" fmla="*/ 82193 h 3624793"/>
                  <a:gd name="connsiteX2-5" fmla="*/ 7794421 w 8398565"/>
                  <a:gd name="connsiteY2-6" fmla="*/ 0 h 3624793"/>
                  <a:gd name="connsiteX3-7" fmla="*/ 8398565 w 8398565"/>
                  <a:gd name="connsiteY3-8" fmla="*/ 604144 h 3624793"/>
                  <a:gd name="connsiteX4-9" fmla="*/ 8398565 w 8398565"/>
                  <a:gd name="connsiteY4-10" fmla="*/ 3020649 h 3624793"/>
                  <a:gd name="connsiteX5-11" fmla="*/ 7794421 w 8398565"/>
                  <a:gd name="connsiteY5-12" fmla="*/ 3624793 h 3624793"/>
                  <a:gd name="connsiteX6-13" fmla="*/ 604144 w 8398565"/>
                  <a:gd name="connsiteY6-14" fmla="*/ 3624793 h 3624793"/>
                  <a:gd name="connsiteX7-15" fmla="*/ 0 w 8398565"/>
                  <a:gd name="connsiteY7-16" fmla="*/ 3020649 h 3624793"/>
                  <a:gd name="connsiteX8-17" fmla="*/ 0 w 8398565"/>
                  <a:gd name="connsiteY8-18" fmla="*/ 604144 h 3624793"/>
                  <a:gd name="connsiteX0-19" fmla="*/ 0 w 8398565"/>
                  <a:gd name="connsiteY0-20" fmla="*/ 624692 h 3645341"/>
                  <a:gd name="connsiteX1-21" fmla="*/ 676063 w 8398565"/>
                  <a:gd name="connsiteY1-22" fmla="*/ 102741 h 3645341"/>
                  <a:gd name="connsiteX2-23" fmla="*/ 7794421 w 8398565"/>
                  <a:gd name="connsiteY2-24" fmla="*/ 20548 h 3645341"/>
                  <a:gd name="connsiteX3-25" fmla="*/ 8398565 w 8398565"/>
                  <a:gd name="connsiteY3-26" fmla="*/ 624692 h 3645341"/>
                  <a:gd name="connsiteX4-27" fmla="*/ 8398565 w 8398565"/>
                  <a:gd name="connsiteY4-28" fmla="*/ 3041197 h 3645341"/>
                  <a:gd name="connsiteX5-29" fmla="*/ 7794421 w 8398565"/>
                  <a:gd name="connsiteY5-30" fmla="*/ 3645341 h 3645341"/>
                  <a:gd name="connsiteX6-31" fmla="*/ 604144 w 8398565"/>
                  <a:gd name="connsiteY6-32" fmla="*/ 3645341 h 3645341"/>
                  <a:gd name="connsiteX7-33" fmla="*/ 0 w 8398565"/>
                  <a:gd name="connsiteY7-34" fmla="*/ 3041197 h 3645341"/>
                  <a:gd name="connsiteX8-35" fmla="*/ 0 w 8398565"/>
                  <a:gd name="connsiteY8-36" fmla="*/ 624692 h 3645341"/>
                  <a:gd name="connsiteX0-37" fmla="*/ 0 w 8398565"/>
                  <a:gd name="connsiteY0-38" fmla="*/ 595012 h 3615661"/>
                  <a:gd name="connsiteX1-39" fmla="*/ 676063 w 8398565"/>
                  <a:gd name="connsiteY1-40" fmla="*/ 73061 h 3615661"/>
                  <a:gd name="connsiteX2-41" fmla="*/ 7517019 w 8398565"/>
                  <a:gd name="connsiteY2-42" fmla="*/ 73061 h 3615661"/>
                  <a:gd name="connsiteX3-43" fmla="*/ 8398565 w 8398565"/>
                  <a:gd name="connsiteY3-44" fmla="*/ 595012 h 3615661"/>
                  <a:gd name="connsiteX4-45" fmla="*/ 8398565 w 8398565"/>
                  <a:gd name="connsiteY4-46" fmla="*/ 3011517 h 3615661"/>
                  <a:gd name="connsiteX5-47" fmla="*/ 7794421 w 8398565"/>
                  <a:gd name="connsiteY5-48" fmla="*/ 3615661 h 3615661"/>
                  <a:gd name="connsiteX6-49" fmla="*/ 604144 w 8398565"/>
                  <a:gd name="connsiteY6-50" fmla="*/ 3615661 h 3615661"/>
                  <a:gd name="connsiteX7-51" fmla="*/ 0 w 8398565"/>
                  <a:gd name="connsiteY7-52" fmla="*/ 3011517 h 3615661"/>
                  <a:gd name="connsiteX8-53" fmla="*/ 0 w 8398565"/>
                  <a:gd name="connsiteY8-54" fmla="*/ 595012 h 3615661"/>
                  <a:gd name="connsiteX0-55" fmla="*/ 0 w 8398565"/>
                  <a:gd name="connsiteY0-56" fmla="*/ 595012 h 3615661"/>
                  <a:gd name="connsiteX1-57" fmla="*/ 676063 w 8398565"/>
                  <a:gd name="connsiteY1-58" fmla="*/ 73061 h 3615661"/>
                  <a:gd name="connsiteX2-59" fmla="*/ 7517019 w 8398565"/>
                  <a:gd name="connsiteY2-60" fmla="*/ 73061 h 3615661"/>
                  <a:gd name="connsiteX3-61" fmla="*/ 8398565 w 8398565"/>
                  <a:gd name="connsiteY3-62" fmla="*/ 595012 h 3615661"/>
                  <a:gd name="connsiteX4-63" fmla="*/ 8398565 w 8398565"/>
                  <a:gd name="connsiteY4-64" fmla="*/ 3011517 h 3615661"/>
                  <a:gd name="connsiteX5-65" fmla="*/ 7794421 w 8398565"/>
                  <a:gd name="connsiteY5-66" fmla="*/ 3615661 h 3615661"/>
                  <a:gd name="connsiteX6-67" fmla="*/ 604144 w 8398565"/>
                  <a:gd name="connsiteY6-68" fmla="*/ 3615661 h 3615661"/>
                  <a:gd name="connsiteX7-69" fmla="*/ 154112 w 8398565"/>
                  <a:gd name="connsiteY7-70" fmla="*/ 2990969 h 3615661"/>
                  <a:gd name="connsiteX8-71" fmla="*/ 0 w 8398565"/>
                  <a:gd name="connsiteY8-72" fmla="*/ 595012 h 3615661"/>
                  <a:gd name="connsiteX0-73" fmla="*/ 0 w 8398565"/>
                  <a:gd name="connsiteY0-74" fmla="*/ 595012 h 3934160"/>
                  <a:gd name="connsiteX1-75" fmla="*/ 676063 w 8398565"/>
                  <a:gd name="connsiteY1-76" fmla="*/ 73061 h 3934160"/>
                  <a:gd name="connsiteX2-77" fmla="*/ 7517019 w 8398565"/>
                  <a:gd name="connsiteY2-78" fmla="*/ 73061 h 3934160"/>
                  <a:gd name="connsiteX3-79" fmla="*/ 8398565 w 8398565"/>
                  <a:gd name="connsiteY3-80" fmla="*/ 595012 h 3934160"/>
                  <a:gd name="connsiteX4-81" fmla="*/ 8398565 w 8398565"/>
                  <a:gd name="connsiteY4-82" fmla="*/ 3011517 h 3934160"/>
                  <a:gd name="connsiteX5-83" fmla="*/ 7794421 w 8398565"/>
                  <a:gd name="connsiteY5-84" fmla="*/ 3615661 h 3934160"/>
                  <a:gd name="connsiteX6-85" fmla="*/ 408935 w 8398565"/>
                  <a:gd name="connsiteY6-86" fmla="*/ 3934160 h 3934160"/>
                  <a:gd name="connsiteX7-87" fmla="*/ 154112 w 8398565"/>
                  <a:gd name="connsiteY7-88" fmla="*/ 2990969 h 3934160"/>
                  <a:gd name="connsiteX8-89" fmla="*/ 0 w 8398565"/>
                  <a:gd name="connsiteY8-90" fmla="*/ 595012 h 3934160"/>
                  <a:gd name="connsiteX0-91" fmla="*/ 0 w 8398565"/>
                  <a:gd name="connsiteY0-92" fmla="*/ 595012 h 3947507"/>
                  <a:gd name="connsiteX1-93" fmla="*/ 676063 w 8398565"/>
                  <a:gd name="connsiteY1-94" fmla="*/ 73061 h 3947507"/>
                  <a:gd name="connsiteX2-95" fmla="*/ 7517019 w 8398565"/>
                  <a:gd name="connsiteY2-96" fmla="*/ 73061 h 3947507"/>
                  <a:gd name="connsiteX3-97" fmla="*/ 8398565 w 8398565"/>
                  <a:gd name="connsiteY3-98" fmla="*/ 595012 h 3947507"/>
                  <a:gd name="connsiteX4-99" fmla="*/ 8398565 w 8398565"/>
                  <a:gd name="connsiteY4-100" fmla="*/ 3011517 h 3947507"/>
                  <a:gd name="connsiteX5-101" fmla="*/ 7794421 w 8398565"/>
                  <a:gd name="connsiteY5-102" fmla="*/ 3615661 h 3947507"/>
                  <a:gd name="connsiteX6-103" fmla="*/ 408935 w 8398565"/>
                  <a:gd name="connsiteY6-104" fmla="*/ 3934160 h 3947507"/>
                  <a:gd name="connsiteX7-105" fmla="*/ 154112 w 8398565"/>
                  <a:gd name="connsiteY7-106" fmla="*/ 2990969 h 3947507"/>
                  <a:gd name="connsiteX8-107" fmla="*/ 0 w 8398565"/>
                  <a:gd name="connsiteY8-108" fmla="*/ 595012 h 3947507"/>
                  <a:gd name="connsiteX0-109" fmla="*/ 0 w 8398565"/>
                  <a:gd name="connsiteY0-110" fmla="*/ 595012 h 3960030"/>
                  <a:gd name="connsiteX1-111" fmla="*/ 676063 w 8398565"/>
                  <a:gd name="connsiteY1-112" fmla="*/ 73061 h 3960030"/>
                  <a:gd name="connsiteX2-113" fmla="*/ 7517019 w 8398565"/>
                  <a:gd name="connsiteY2-114" fmla="*/ 73061 h 3960030"/>
                  <a:gd name="connsiteX3-115" fmla="*/ 8398565 w 8398565"/>
                  <a:gd name="connsiteY3-116" fmla="*/ 595012 h 3960030"/>
                  <a:gd name="connsiteX4-117" fmla="*/ 8398565 w 8398565"/>
                  <a:gd name="connsiteY4-118" fmla="*/ 3011517 h 3960030"/>
                  <a:gd name="connsiteX5-119" fmla="*/ 7866340 w 8398565"/>
                  <a:gd name="connsiteY5-120" fmla="*/ 3790321 h 3960030"/>
                  <a:gd name="connsiteX6-121" fmla="*/ 408935 w 8398565"/>
                  <a:gd name="connsiteY6-122" fmla="*/ 3934160 h 3960030"/>
                  <a:gd name="connsiteX7-123" fmla="*/ 154112 w 8398565"/>
                  <a:gd name="connsiteY7-124" fmla="*/ 2990969 h 3960030"/>
                  <a:gd name="connsiteX8-125" fmla="*/ 0 w 8398565"/>
                  <a:gd name="connsiteY8-126" fmla="*/ 595012 h 3960030"/>
                  <a:gd name="connsiteX0-127" fmla="*/ 0 w 8521855"/>
                  <a:gd name="connsiteY0-128" fmla="*/ 595012 h 3960030"/>
                  <a:gd name="connsiteX1-129" fmla="*/ 676063 w 8521855"/>
                  <a:gd name="connsiteY1-130" fmla="*/ 73061 h 3960030"/>
                  <a:gd name="connsiteX2-131" fmla="*/ 7517019 w 8521855"/>
                  <a:gd name="connsiteY2-132" fmla="*/ 73061 h 3960030"/>
                  <a:gd name="connsiteX3-133" fmla="*/ 8398565 w 8521855"/>
                  <a:gd name="connsiteY3-134" fmla="*/ 595012 h 3960030"/>
                  <a:gd name="connsiteX4-135" fmla="*/ 8521855 w 8521855"/>
                  <a:gd name="connsiteY4-136" fmla="*/ 3001243 h 3960030"/>
                  <a:gd name="connsiteX5-137" fmla="*/ 7866340 w 8521855"/>
                  <a:gd name="connsiteY5-138" fmla="*/ 3790321 h 3960030"/>
                  <a:gd name="connsiteX6-139" fmla="*/ 408935 w 8521855"/>
                  <a:gd name="connsiteY6-140" fmla="*/ 3934160 h 3960030"/>
                  <a:gd name="connsiteX7-141" fmla="*/ 154112 w 8521855"/>
                  <a:gd name="connsiteY7-142" fmla="*/ 2990969 h 3960030"/>
                  <a:gd name="connsiteX8-143" fmla="*/ 0 w 8521855"/>
                  <a:gd name="connsiteY8-144" fmla="*/ 595012 h 39600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8521855" h="3960030">
                    <a:moveTo>
                      <a:pt x="0" y="595012"/>
                    </a:moveTo>
                    <a:cubicBezTo>
                      <a:pt x="0" y="261352"/>
                      <a:pt x="342403" y="73061"/>
                      <a:pt x="676063" y="73061"/>
                    </a:cubicBezTo>
                    <a:cubicBezTo>
                      <a:pt x="3072822" y="-91326"/>
                      <a:pt x="5120260" y="73061"/>
                      <a:pt x="7517019" y="73061"/>
                    </a:cubicBezTo>
                    <a:cubicBezTo>
                      <a:pt x="7850679" y="73061"/>
                      <a:pt x="8398565" y="261352"/>
                      <a:pt x="8398565" y="595012"/>
                    </a:cubicBezTo>
                    <a:lnTo>
                      <a:pt x="8521855" y="3001243"/>
                    </a:lnTo>
                    <a:cubicBezTo>
                      <a:pt x="8521855" y="3334903"/>
                      <a:pt x="8200000" y="3790321"/>
                      <a:pt x="7866340" y="3790321"/>
                    </a:cubicBezTo>
                    <a:cubicBezTo>
                      <a:pt x="5404511" y="3896487"/>
                      <a:pt x="3035150" y="4012929"/>
                      <a:pt x="408935" y="3934160"/>
                    </a:cubicBezTo>
                    <a:cubicBezTo>
                      <a:pt x="75275" y="3934160"/>
                      <a:pt x="154112" y="3324629"/>
                      <a:pt x="154112" y="2990969"/>
                    </a:cubicBezTo>
                    <a:lnTo>
                      <a:pt x="0" y="59501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400" b="0" i="0" u="none" strike="noStrike" kern="0" cap="none" spc="0" normalizeH="0" baseline="0" noProof="0">
                  <a:ln>
                    <a:solidFill>
                      <a:srgbClr val="DD53AF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6" name="Google Shape;4032;p29"/>
            <p:cNvSpPr txBox="1"/>
            <p:nvPr/>
          </p:nvSpPr>
          <p:spPr>
            <a:xfrm>
              <a:off x="5436143" y="3126093"/>
              <a:ext cx="2265530" cy="696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6000"/>
                <a:buFont typeface="Rye"/>
                <a:buNone/>
                <a:defRPr sz="6000" b="1" i="0" u="none" strike="noStrike" cap="none">
                  <a:solidFill>
                    <a:schemeClr val="lt1"/>
                  </a:solidFill>
                  <a:latin typeface="Rye"/>
                  <a:ea typeface="Rye"/>
                  <a:cs typeface="Rye"/>
                  <a:sym typeface="Ry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defRPr/>
              </a:pPr>
              <a:r>
                <a:rPr kumimoji="0" lang="en-US" sz="6400" b="1" i="0" u="none" strike="noStrike" kern="0" cap="none" spc="0" normalizeH="0" baseline="0" noProof="0" dirty="0" err="1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Rye"/>
                </a:rPr>
                <a:t>Bài</a:t>
              </a:r>
              <a:r>
                <a:rPr kumimoji="0" lang="en-US" sz="6400" b="1" i="0" u="none" strike="noStrike" kern="0" cap="none" spc="0" normalizeH="0" baseline="0" noProof="0" dirty="0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Rye"/>
                </a:rPr>
                <a:t> </a:t>
              </a:r>
              <a:r>
                <a:rPr kumimoji="0" lang="en-US" sz="6400" b="1" i="0" u="none" strike="noStrike" kern="0" cap="none" spc="0" normalizeH="0" baseline="0" noProof="0" dirty="0" err="1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Rye"/>
                </a:rPr>
                <a:t>giải</a:t>
              </a:r>
              <a:endParaRPr kumimoji="0" lang="en-US" sz="6400" b="1" i="0" u="none" strike="noStrike" kern="0" cap="none" spc="0" normalizeH="0" baseline="0" noProof="0" dirty="0">
                <a:ln w="9525">
                  <a:solidFill>
                    <a:srgbClr val="DD53AF"/>
                  </a:solidFill>
                </a:ln>
                <a:solidFill>
                  <a:srgbClr val="DD53A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ye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2410635" y="2442536"/>
            <a:ext cx="96275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400" b="1">
                <a:solidFill>
                  <a:srgbClr val="016D16"/>
                </a:solidFill>
                <a:latin typeface="Calibri" panose="020F0502020204030204" charset="0"/>
                <a:cs typeface="Calibri" panose="020F0502020204030204" charset="0"/>
              </a:rPr>
              <a:t>Số cây tổ 2 trồng được là: 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25061" y="3692943"/>
            <a:ext cx="901308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4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8 + 4 = 12 (cây)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27763" y="4794028"/>
            <a:ext cx="1221350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016D1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Số</a:t>
            </a:r>
            <a:r>
              <a:rPr kumimoji="0" lang="en-US" sz="6400" b="1" i="0" u="none" strike="noStrike" kern="1200" cap="none" spc="0" normalizeH="0" noProof="0">
                <a:ln>
                  <a:noFill/>
                </a:ln>
                <a:solidFill>
                  <a:srgbClr val="016D1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cây cả hai tổ trồng được là: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63308" y="6037524"/>
            <a:ext cx="60960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8</a:t>
            </a:r>
            <a:r>
              <a:rPr kumimoji="0" lang="en-US" sz="6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+ 12 = 20 (cây)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" name="tieng chuong ting 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35472" y="-910348"/>
            <a:ext cx="649817" cy="649817"/>
          </a:xfrm>
          <a:prstGeom prst="rect">
            <a:avLst/>
          </a:prstGeom>
        </p:spPr>
      </p:pic>
      <p:pic>
        <p:nvPicPr>
          <p:cNvPr id="9" name="am thanh  w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00240" y="-2641600"/>
            <a:ext cx="649817" cy="649817"/>
          </a:xfrm>
          <a:prstGeom prst="rect">
            <a:avLst/>
          </a:prstGeom>
        </p:spPr>
      </p:pic>
      <p:pic>
        <p:nvPicPr>
          <p:cNvPr id="68" name="tieng chuong ting 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98491" y="381649"/>
            <a:ext cx="649817" cy="6498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598160" y="7244457"/>
            <a:ext cx="60960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400" b="1">
                <a:solidFill>
                  <a:srgbClr val="156336"/>
                </a:solidFill>
                <a:latin typeface="Calibri" panose="020F0502020204030204" charset="0"/>
                <a:cs typeface="Calibri" panose="020F0502020204030204" charset="0"/>
              </a:rPr>
              <a:t>Đáp số: </a:t>
            </a:r>
            <a:r>
              <a:rPr kumimoji="0" lang="en-US" sz="6400" b="1" i="0" u="none" strike="noStrike" kern="1200" cap="none" spc="0" normalizeH="0" noProof="0">
                <a:ln>
                  <a:noFill/>
                </a:ln>
                <a:solidFill>
                  <a:srgbClr val="15633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20 cây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156336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4160" y="817880"/>
            <a:ext cx="3299460" cy="821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5335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</a:p>
        </p:txBody>
      </p:sp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17220" flipH="1">
            <a:off x="13667857" y="10524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nimal-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17220" flipH="1">
            <a:off x="13896457" y="727668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nimal-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17220" flipH="1">
            <a:off x="1094857" y="67674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61" grpId="0"/>
      <p:bldP spid="62" grpId="0"/>
      <p:bldP spid="63" grpId="0"/>
      <p:bldP spid="6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40" y="-910590"/>
            <a:ext cx="21516340" cy="10875010"/>
          </a:xfrm>
          <a:prstGeom prst="rect">
            <a:avLst/>
          </a:prstGeom>
          <a:noFill/>
        </p:spPr>
      </p:pic>
      <p:grpSp>
        <p:nvGrpSpPr>
          <p:cNvPr id="48" name="Group 47"/>
          <p:cNvGrpSpPr/>
          <p:nvPr/>
        </p:nvGrpSpPr>
        <p:grpSpPr>
          <a:xfrm>
            <a:off x="6432044" y="721769"/>
            <a:ext cx="3603315" cy="1330229"/>
            <a:chOff x="5403005" y="3068345"/>
            <a:chExt cx="2298668" cy="797493"/>
          </a:xfrm>
        </p:grpSpPr>
        <p:grpSp>
          <p:nvGrpSpPr>
            <p:cNvPr id="49" name="Group 48"/>
            <p:cNvGrpSpPr/>
            <p:nvPr/>
          </p:nvGrpSpPr>
          <p:grpSpPr>
            <a:xfrm>
              <a:off x="5403005" y="3068345"/>
              <a:ext cx="2226095" cy="797493"/>
              <a:chOff x="1510302" y="1080259"/>
              <a:chExt cx="8783360" cy="4040656"/>
            </a:xfrm>
          </p:grpSpPr>
          <p:sp>
            <p:nvSpPr>
              <p:cNvPr id="57" name="Rectangle: Rounded Corners 11"/>
              <p:cNvSpPr/>
              <p:nvPr/>
            </p:nvSpPr>
            <p:spPr>
              <a:xfrm>
                <a:off x="1510302" y="1080259"/>
                <a:ext cx="8783360" cy="4040656"/>
              </a:xfrm>
              <a:custGeom>
                <a:avLst/>
                <a:gdLst>
                  <a:gd name="connsiteX0" fmla="*/ 0 w 8649796"/>
                  <a:gd name="connsiteY0" fmla="*/ 599092 h 3594483"/>
                  <a:gd name="connsiteX1" fmla="*/ 599092 w 8649796"/>
                  <a:gd name="connsiteY1" fmla="*/ 0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-1" fmla="*/ 0 w 8649796"/>
                  <a:gd name="connsiteY0-2" fmla="*/ 599092 h 3594483"/>
                  <a:gd name="connsiteX1-3" fmla="*/ 629914 w 8649796"/>
                  <a:gd name="connsiteY1-4" fmla="*/ 51371 h 3594483"/>
                  <a:gd name="connsiteX2-5" fmla="*/ 8050704 w 8649796"/>
                  <a:gd name="connsiteY2-6" fmla="*/ 0 h 3594483"/>
                  <a:gd name="connsiteX3-7" fmla="*/ 8649796 w 8649796"/>
                  <a:gd name="connsiteY3-8" fmla="*/ 599092 h 3594483"/>
                  <a:gd name="connsiteX4-9" fmla="*/ 8649796 w 8649796"/>
                  <a:gd name="connsiteY4-10" fmla="*/ 2995391 h 3594483"/>
                  <a:gd name="connsiteX5-11" fmla="*/ 8050704 w 8649796"/>
                  <a:gd name="connsiteY5-12" fmla="*/ 3594483 h 3594483"/>
                  <a:gd name="connsiteX6-13" fmla="*/ 599092 w 8649796"/>
                  <a:gd name="connsiteY6-14" fmla="*/ 3594483 h 3594483"/>
                  <a:gd name="connsiteX7-15" fmla="*/ 0 w 8649796"/>
                  <a:gd name="connsiteY7-16" fmla="*/ 2995391 h 3594483"/>
                  <a:gd name="connsiteX8-17" fmla="*/ 0 w 8649796"/>
                  <a:gd name="connsiteY8-18" fmla="*/ 599092 h 3594483"/>
                  <a:gd name="connsiteX0-19" fmla="*/ 0 w 8783360"/>
                  <a:gd name="connsiteY0-20" fmla="*/ 444980 h 3594483"/>
                  <a:gd name="connsiteX1-21" fmla="*/ 763478 w 8783360"/>
                  <a:gd name="connsiteY1-22" fmla="*/ 51371 h 3594483"/>
                  <a:gd name="connsiteX2-23" fmla="*/ 8184268 w 8783360"/>
                  <a:gd name="connsiteY2-24" fmla="*/ 0 h 3594483"/>
                  <a:gd name="connsiteX3-25" fmla="*/ 8783360 w 8783360"/>
                  <a:gd name="connsiteY3-26" fmla="*/ 599092 h 3594483"/>
                  <a:gd name="connsiteX4-27" fmla="*/ 8783360 w 8783360"/>
                  <a:gd name="connsiteY4-28" fmla="*/ 2995391 h 3594483"/>
                  <a:gd name="connsiteX5-29" fmla="*/ 8184268 w 8783360"/>
                  <a:gd name="connsiteY5-30" fmla="*/ 3594483 h 3594483"/>
                  <a:gd name="connsiteX6-31" fmla="*/ 732656 w 8783360"/>
                  <a:gd name="connsiteY6-32" fmla="*/ 3594483 h 3594483"/>
                  <a:gd name="connsiteX7-33" fmla="*/ 133564 w 8783360"/>
                  <a:gd name="connsiteY7-34" fmla="*/ 2995391 h 3594483"/>
                  <a:gd name="connsiteX8-35" fmla="*/ 0 w 8783360"/>
                  <a:gd name="connsiteY8-36" fmla="*/ 444980 h 3594483"/>
                  <a:gd name="connsiteX0-37" fmla="*/ 0 w 8783360"/>
                  <a:gd name="connsiteY0-38" fmla="*/ 537447 h 3686950"/>
                  <a:gd name="connsiteX1-39" fmla="*/ 763478 w 8783360"/>
                  <a:gd name="connsiteY1-40" fmla="*/ 143838 h 3686950"/>
                  <a:gd name="connsiteX2-41" fmla="*/ 8122623 w 8783360"/>
                  <a:gd name="connsiteY2-42" fmla="*/ 0 h 3686950"/>
                  <a:gd name="connsiteX3-43" fmla="*/ 8783360 w 8783360"/>
                  <a:gd name="connsiteY3-44" fmla="*/ 691559 h 3686950"/>
                  <a:gd name="connsiteX4-45" fmla="*/ 8783360 w 8783360"/>
                  <a:gd name="connsiteY4-46" fmla="*/ 3087858 h 3686950"/>
                  <a:gd name="connsiteX5-47" fmla="*/ 8184268 w 8783360"/>
                  <a:gd name="connsiteY5-48" fmla="*/ 3686950 h 3686950"/>
                  <a:gd name="connsiteX6-49" fmla="*/ 732656 w 8783360"/>
                  <a:gd name="connsiteY6-50" fmla="*/ 3686950 h 3686950"/>
                  <a:gd name="connsiteX7-51" fmla="*/ 133564 w 8783360"/>
                  <a:gd name="connsiteY7-52" fmla="*/ 3087858 h 3686950"/>
                  <a:gd name="connsiteX8-53" fmla="*/ 0 w 8783360"/>
                  <a:gd name="connsiteY8-54" fmla="*/ 537447 h 3686950"/>
                  <a:gd name="connsiteX0-55" fmla="*/ 0 w 8783360"/>
                  <a:gd name="connsiteY0-56" fmla="*/ 537447 h 3686950"/>
                  <a:gd name="connsiteX1-57" fmla="*/ 763478 w 8783360"/>
                  <a:gd name="connsiteY1-58" fmla="*/ 143838 h 3686950"/>
                  <a:gd name="connsiteX2-59" fmla="*/ 8122623 w 8783360"/>
                  <a:gd name="connsiteY2-60" fmla="*/ 0 h 3686950"/>
                  <a:gd name="connsiteX3-61" fmla="*/ 8629247 w 8783360"/>
                  <a:gd name="connsiteY3-62" fmla="*/ 742929 h 3686950"/>
                  <a:gd name="connsiteX4-63" fmla="*/ 8783360 w 8783360"/>
                  <a:gd name="connsiteY4-64" fmla="*/ 3087858 h 3686950"/>
                  <a:gd name="connsiteX5-65" fmla="*/ 8184268 w 8783360"/>
                  <a:gd name="connsiteY5-66" fmla="*/ 3686950 h 3686950"/>
                  <a:gd name="connsiteX6-67" fmla="*/ 732656 w 8783360"/>
                  <a:gd name="connsiteY6-68" fmla="*/ 3686950 h 3686950"/>
                  <a:gd name="connsiteX7-69" fmla="*/ 133564 w 8783360"/>
                  <a:gd name="connsiteY7-70" fmla="*/ 3087858 h 3686950"/>
                  <a:gd name="connsiteX8-71" fmla="*/ 0 w 8783360"/>
                  <a:gd name="connsiteY8-72" fmla="*/ 537447 h 3686950"/>
                  <a:gd name="connsiteX0-73" fmla="*/ 0 w 8783360"/>
                  <a:gd name="connsiteY0-74" fmla="*/ 537447 h 3686950"/>
                  <a:gd name="connsiteX1-75" fmla="*/ 763478 w 8783360"/>
                  <a:gd name="connsiteY1-76" fmla="*/ 143838 h 3686950"/>
                  <a:gd name="connsiteX2-77" fmla="*/ 8122623 w 8783360"/>
                  <a:gd name="connsiteY2-78" fmla="*/ 0 h 3686950"/>
                  <a:gd name="connsiteX3-79" fmla="*/ 8629247 w 8783360"/>
                  <a:gd name="connsiteY3-80" fmla="*/ 742929 h 3686950"/>
                  <a:gd name="connsiteX4-81" fmla="*/ 8783360 w 8783360"/>
                  <a:gd name="connsiteY4-82" fmla="*/ 3087858 h 3686950"/>
                  <a:gd name="connsiteX5-83" fmla="*/ 8184268 w 8783360"/>
                  <a:gd name="connsiteY5-84" fmla="*/ 3686950 h 3686950"/>
                  <a:gd name="connsiteX6-85" fmla="*/ 732656 w 8783360"/>
                  <a:gd name="connsiteY6-86" fmla="*/ 3686950 h 3686950"/>
                  <a:gd name="connsiteX7-87" fmla="*/ 133564 w 8783360"/>
                  <a:gd name="connsiteY7-88" fmla="*/ 3087858 h 3686950"/>
                  <a:gd name="connsiteX8-89" fmla="*/ 0 w 8783360"/>
                  <a:gd name="connsiteY8-90" fmla="*/ 537447 h 36869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8783360" h="3686950">
                    <a:moveTo>
                      <a:pt x="0" y="537447"/>
                    </a:moveTo>
                    <a:cubicBezTo>
                      <a:pt x="0" y="206578"/>
                      <a:pt x="432609" y="143838"/>
                      <a:pt x="763478" y="143838"/>
                    </a:cubicBezTo>
                    <a:lnTo>
                      <a:pt x="8122623" y="0"/>
                    </a:lnTo>
                    <a:cubicBezTo>
                      <a:pt x="8453492" y="0"/>
                      <a:pt x="8629247" y="412060"/>
                      <a:pt x="8629247" y="742929"/>
                    </a:cubicBezTo>
                    <a:cubicBezTo>
                      <a:pt x="8773085" y="1462927"/>
                      <a:pt x="8731989" y="2306215"/>
                      <a:pt x="8783360" y="3087858"/>
                    </a:cubicBezTo>
                    <a:cubicBezTo>
                      <a:pt x="8783360" y="3418727"/>
                      <a:pt x="8515137" y="3686950"/>
                      <a:pt x="8184268" y="3686950"/>
                    </a:cubicBezTo>
                    <a:lnTo>
                      <a:pt x="732656" y="3686950"/>
                    </a:lnTo>
                    <a:cubicBezTo>
                      <a:pt x="401787" y="3686950"/>
                      <a:pt x="133564" y="3418727"/>
                      <a:pt x="133564" y="3087858"/>
                    </a:cubicBezTo>
                    <a:lnTo>
                      <a:pt x="0" y="53744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DD53A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400" b="0" i="0" u="none" strike="noStrike" kern="0" cap="none" spc="0" normalizeH="0" baseline="0" noProof="0" dirty="0">
                  <a:ln>
                    <a:solidFill>
                      <a:srgbClr val="DD53AF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12"/>
              <p:cNvSpPr/>
              <p:nvPr/>
            </p:nvSpPr>
            <p:spPr>
              <a:xfrm>
                <a:off x="1641052" y="1264494"/>
                <a:ext cx="8521855" cy="3743317"/>
              </a:xfrm>
              <a:custGeom>
                <a:avLst/>
                <a:gdLst>
                  <a:gd name="connsiteX0" fmla="*/ 0 w 8398565"/>
                  <a:gd name="connsiteY0" fmla="*/ 604144 h 3624793"/>
                  <a:gd name="connsiteX1" fmla="*/ 604144 w 8398565"/>
                  <a:gd name="connsiteY1" fmla="*/ 0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-1" fmla="*/ 0 w 8398565"/>
                  <a:gd name="connsiteY0-2" fmla="*/ 604144 h 3624793"/>
                  <a:gd name="connsiteX1-3" fmla="*/ 676063 w 8398565"/>
                  <a:gd name="connsiteY1-4" fmla="*/ 82193 h 3624793"/>
                  <a:gd name="connsiteX2-5" fmla="*/ 7794421 w 8398565"/>
                  <a:gd name="connsiteY2-6" fmla="*/ 0 h 3624793"/>
                  <a:gd name="connsiteX3-7" fmla="*/ 8398565 w 8398565"/>
                  <a:gd name="connsiteY3-8" fmla="*/ 604144 h 3624793"/>
                  <a:gd name="connsiteX4-9" fmla="*/ 8398565 w 8398565"/>
                  <a:gd name="connsiteY4-10" fmla="*/ 3020649 h 3624793"/>
                  <a:gd name="connsiteX5-11" fmla="*/ 7794421 w 8398565"/>
                  <a:gd name="connsiteY5-12" fmla="*/ 3624793 h 3624793"/>
                  <a:gd name="connsiteX6-13" fmla="*/ 604144 w 8398565"/>
                  <a:gd name="connsiteY6-14" fmla="*/ 3624793 h 3624793"/>
                  <a:gd name="connsiteX7-15" fmla="*/ 0 w 8398565"/>
                  <a:gd name="connsiteY7-16" fmla="*/ 3020649 h 3624793"/>
                  <a:gd name="connsiteX8-17" fmla="*/ 0 w 8398565"/>
                  <a:gd name="connsiteY8-18" fmla="*/ 604144 h 3624793"/>
                  <a:gd name="connsiteX0-19" fmla="*/ 0 w 8398565"/>
                  <a:gd name="connsiteY0-20" fmla="*/ 624692 h 3645341"/>
                  <a:gd name="connsiteX1-21" fmla="*/ 676063 w 8398565"/>
                  <a:gd name="connsiteY1-22" fmla="*/ 102741 h 3645341"/>
                  <a:gd name="connsiteX2-23" fmla="*/ 7794421 w 8398565"/>
                  <a:gd name="connsiteY2-24" fmla="*/ 20548 h 3645341"/>
                  <a:gd name="connsiteX3-25" fmla="*/ 8398565 w 8398565"/>
                  <a:gd name="connsiteY3-26" fmla="*/ 624692 h 3645341"/>
                  <a:gd name="connsiteX4-27" fmla="*/ 8398565 w 8398565"/>
                  <a:gd name="connsiteY4-28" fmla="*/ 3041197 h 3645341"/>
                  <a:gd name="connsiteX5-29" fmla="*/ 7794421 w 8398565"/>
                  <a:gd name="connsiteY5-30" fmla="*/ 3645341 h 3645341"/>
                  <a:gd name="connsiteX6-31" fmla="*/ 604144 w 8398565"/>
                  <a:gd name="connsiteY6-32" fmla="*/ 3645341 h 3645341"/>
                  <a:gd name="connsiteX7-33" fmla="*/ 0 w 8398565"/>
                  <a:gd name="connsiteY7-34" fmla="*/ 3041197 h 3645341"/>
                  <a:gd name="connsiteX8-35" fmla="*/ 0 w 8398565"/>
                  <a:gd name="connsiteY8-36" fmla="*/ 624692 h 3645341"/>
                  <a:gd name="connsiteX0-37" fmla="*/ 0 w 8398565"/>
                  <a:gd name="connsiteY0-38" fmla="*/ 595012 h 3615661"/>
                  <a:gd name="connsiteX1-39" fmla="*/ 676063 w 8398565"/>
                  <a:gd name="connsiteY1-40" fmla="*/ 73061 h 3615661"/>
                  <a:gd name="connsiteX2-41" fmla="*/ 7517019 w 8398565"/>
                  <a:gd name="connsiteY2-42" fmla="*/ 73061 h 3615661"/>
                  <a:gd name="connsiteX3-43" fmla="*/ 8398565 w 8398565"/>
                  <a:gd name="connsiteY3-44" fmla="*/ 595012 h 3615661"/>
                  <a:gd name="connsiteX4-45" fmla="*/ 8398565 w 8398565"/>
                  <a:gd name="connsiteY4-46" fmla="*/ 3011517 h 3615661"/>
                  <a:gd name="connsiteX5-47" fmla="*/ 7794421 w 8398565"/>
                  <a:gd name="connsiteY5-48" fmla="*/ 3615661 h 3615661"/>
                  <a:gd name="connsiteX6-49" fmla="*/ 604144 w 8398565"/>
                  <a:gd name="connsiteY6-50" fmla="*/ 3615661 h 3615661"/>
                  <a:gd name="connsiteX7-51" fmla="*/ 0 w 8398565"/>
                  <a:gd name="connsiteY7-52" fmla="*/ 3011517 h 3615661"/>
                  <a:gd name="connsiteX8-53" fmla="*/ 0 w 8398565"/>
                  <a:gd name="connsiteY8-54" fmla="*/ 595012 h 3615661"/>
                  <a:gd name="connsiteX0-55" fmla="*/ 0 w 8398565"/>
                  <a:gd name="connsiteY0-56" fmla="*/ 595012 h 3615661"/>
                  <a:gd name="connsiteX1-57" fmla="*/ 676063 w 8398565"/>
                  <a:gd name="connsiteY1-58" fmla="*/ 73061 h 3615661"/>
                  <a:gd name="connsiteX2-59" fmla="*/ 7517019 w 8398565"/>
                  <a:gd name="connsiteY2-60" fmla="*/ 73061 h 3615661"/>
                  <a:gd name="connsiteX3-61" fmla="*/ 8398565 w 8398565"/>
                  <a:gd name="connsiteY3-62" fmla="*/ 595012 h 3615661"/>
                  <a:gd name="connsiteX4-63" fmla="*/ 8398565 w 8398565"/>
                  <a:gd name="connsiteY4-64" fmla="*/ 3011517 h 3615661"/>
                  <a:gd name="connsiteX5-65" fmla="*/ 7794421 w 8398565"/>
                  <a:gd name="connsiteY5-66" fmla="*/ 3615661 h 3615661"/>
                  <a:gd name="connsiteX6-67" fmla="*/ 604144 w 8398565"/>
                  <a:gd name="connsiteY6-68" fmla="*/ 3615661 h 3615661"/>
                  <a:gd name="connsiteX7-69" fmla="*/ 154112 w 8398565"/>
                  <a:gd name="connsiteY7-70" fmla="*/ 2990969 h 3615661"/>
                  <a:gd name="connsiteX8-71" fmla="*/ 0 w 8398565"/>
                  <a:gd name="connsiteY8-72" fmla="*/ 595012 h 3615661"/>
                  <a:gd name="connsiteX0-73" fmla="*/ 0 w 8398565"/>
                  <a:gd name="connsiteY0-74" fmla="*/ 595012 h 3934160"/>
                  <a:gd name="connsiteX1-75" fmla="*/ 676063 w 8398565"/>
                  <a:gd name="connsiteY1-76" fmla="*/ 73061 h 3934160"/>
                  <a:gd name="connsiteX2-77" fmla="*/ 7517019 w 8398565"/>
                  <a:gd name="connsiteY2-78" fmla="*/ 73061 h 3934160"/>
                  <a:gd name="connsiteX3-79" fmla="*/ 8398565 w 8398565"/>
                  <a:gd name="connsiteY3-80" fmla="*/ 595012 h 3934160"/>
                  <a:gd name="connsiteX4-81" fmla="*/ 8398565 w 8398565"/>
                  <a:gd name="connsiteY4-82" fmla="*/ 3011517 h 3934160"/>
                  <a:gd name="connsiteX5-83" fmla="*/ 7794421 w 8398565"/>
                  <a:gd name="connsiteY5-84" fmla="*/ 3615661 h 3934160"/>
                  <a:gd name="connsiteX6-85" fmla="*/ 408935 w 8398565"/>
                  <a:gd name="connsiteY6-86" fmla="*/ 3934160 h 3934160"/>
                  <a:gd name="connsiteX7-87" fmla="*/ 154112 w 8398565"/>
                  <a:gd name="connsiteY7-88" fmla="*/ 2990969 h 3934160"/>
                  <a:gd name="connsiteX8-89" fmla="*/ 0 w 8398565"/>
                  <a:gd name="connsiteY8-90" fmla="*/ 595012 h 3934160"/>
                  <a:gd name="connsiteX0-91" fmla="*/ 0 w 8398565"/>
                  <a:gd name="connsiteY0-92" fmla="*/ 595012 h 3947507"/>
                  <a:gd name="connsiteX1-93" fmla="*/ 676063 w 8398565"/>
                  <a:gd name="connsiteY1-94" fmla="*/ 73061 h 3947507"/>
                  <a:gd name="connsiteX2-95" fmla="*/ 7517019 w 8398565"/>
                  <a:gd name="connsiteY2-96" fmla="*/ 73061 h 3947507"/>
                  <a:gd name="connsiteX3-97" fmla="*/ 8398565 w 8398565"/>
                  <a:gd name="connsiteY3-98" fmla="*/ 595012 h 3947507"/>
                  <a:gd name="connsiteX4-99" fmla="*/ 8398565 w 8398565"/>
                  <a:gd name="connsiteY4-100" fmla="*/ 3011517 h 3947507"/>
                  <a:gd name="connsiteX5-101" fmla="*/ 7794421 w 8398565"/>
                  <a:gd name="connsiteY5-102" fmla="*/ 3615661 h 3947507"/>
                  <a:gd name="connsiteX6-103" fmla="*/ 408935 w 8398565"/>
                  <a:gd name="connsiteY6-104" fmla="*/ 3934160 h 3947507"/>
                  <a:gd name="connsiteX7-105" fmla="*/ 154112 w 8398565"/>
                  <a:gd name="connsiteY7-106" fmla="*/ 2990969 h 3947507"/>
                  <a:gd name="connsiteX8-107" fmla="*/ 0 w 8398565"/>
                  <a:gd name="connsiteY8-108" fmla="*/ 595012 h 3947507"/>
                  <a:gd name="connsiteX0-109" fmla="*/ 0 w 8398565"/>
                  <a:gd name="connsiteY0-110" fmla="*/ 595012 h 3960030"/>
                  <a:gd name="connsiteX1-111" fmla="*/ 676063 w 8398565"/>
                  <a:gd name="connsiteY1-112" fmla="*/ 73061 h 3960030"/>
                  <a:gd name="connsiteX2-113" fmla="*/ 7517019 w 8398565"/>
                  <a:gd name="connsiteY2-114" fmla="*/ 73061 h 3960030"/>
                  <a:gd name="connsiteX3-115" fmla="*/ 8398565 w 8398565"/>
                  <a:gd name="connsiteY3-116" fmla="*/ 595012 h 3960030"/>
                  <a:gd name="connsiteX4-117" fmla="*/ 8398565 w 8398565"/>
                  <a:gd name="connsiteY4-118" fmla="*/ 3011517 h 3960030"/>
                  <a:gd name="connsiteX5-119" fmla="*/ 7866340 w 8398565"/>
                  <a:gd name="connsiteY5-120" fmla="*/ 3790321 h 3960030"/>
                  <a:gd name="connsiteX6-121" fmla="*/ 408935 w 8398565"/>
                  <a:gd name="connsiteY6-122" fmla="*/ 3934160 h 3960030"/>
                  <a:gd name="connsiteX7-123" fmla="*/ 154112 w 8398565"/>
                  <a:gd name="connsiteY7-124" fmla="*/ 2990969 h 3960030"/>
                  <a:gd name="connsiteX8-125" fmla="*/ 0 w 8398565"/>
                  <a:gd name="connsiteY8-126" fmla="*/ 595012 h 3960030"/>
                  <a:gd name="connsiteX0-127" fmla="*/ 0 w 8521855"/>
                  <a:gd name="connsiteY0-128" fmla="*/ 595012 h 3960030"/>
                  <a:gd name="connsiteX1-129" fmla="*/ 676063 w 8521855"/>
                  <a:gd name="connsiteY1-130" fmla="*/ 73061 h 3960030"/>
                  <a:gd name="connsiteX2-131" fmla="*/ 7517019 w 8521855"/>
                  <a:gd name="connsiteY2-132" fmla="*/ 73061 h 3960030"/>
                  <a:gd name="connsiteX3-133" fmla="*/ 8398565 w 8521855"/>
                  <a:gd name="connsiteY3-134" fmla="*/ 595012 h 3960030"/>
                  <a:gd name="connsiteX4-135" fmla="*/ 8521855 w 8521855"/>
                  <a:gd name="connsiteY4-136" fmla="*/ 3001243 h 3960030"/>
                  <a:gd name="connsiteX5-137" fmla="*/ 7866340 w 8521855"/>
                  <a:gd name="connsiteY5-138" fmla="*/ 3790321 h 3960030"/>
                  <a:gd name="connsiteX6-139" fmla="*/ 408935 w 8521855"/>
                  <a:gd name="connsiteY6-140" fmla="*/ 3934160 h 3960030"/>
                  <a:gd name="connsiteX7-141" fmla="*/ 154112 w 8521855"/>
                  <a:gd name="connsiteY7-142" fmla="*/ 2990969 h 3960030"/>
                  <a:gd name="connsiteX8-143" fmla="*/ 0 w 8521855"/>
                  <a:gd name="connsiteY8-144" fmla="*/ 595012 h 39600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8521855" h="3960030">
                    <a:moveTo>
                      <a:pt x="0" y="595012"/>
                    </a:moveTo>
                    <a:cubicBezTo>
                      <a:pt x="0" y="261352"/>
                      <a:pt x="342403" y="73061"/>
                      <a:pt x="676063" y="73061"/>
                    </a:cubicBezTo>
                    <a:cubicBezTo>
                      <a:pt x="3072822" y="-91326"/>
                      <a:pt x="5120260" y="73061"/>
                      <a:pt x="7517019" y="73061"/>
                    </a:cubicBezTo>
                    <a:cubicBezTo>
                      <a:pt x="7850679" y="73061"/>
                      <a:pt x="8398565" y="261352"/>
                      <a:pt x="8398565" y="595012"/>
                    </a:cubicBezTo>
                    <a:lnTo>
                      <a:pt x="8521855" y="3001243"/>
                    </a:lnTo>
                    <a:cubicBezTo>
                      <a:pt x="8521855" y="3334903"/>
                      <a:pt x="8200000" y="3790321"/>
                      <a:pt x="7866340" y="3790321"/>
                    </a:cubicBezTo>
                    <a:cubicBezTo>
                      <a:pt x="5404511" y="3896487"/>
                      <a:pt x="3035150" y="4012929"/>
                      <a:pt x="408935" y="3934160"/>
                    </a:cubicBezTo>
                    <a:cubicBezTo>
                      <a:pt x="75275" y="3934160"/>
                      <a:pt x="154112" y="3324629"/>
                      <a:pt x="154112" y="2990969"/>
                    </a:cubicBezTo>
                    <a:lnTo>
                      <a:pt x="0" y="59501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400" b="0" i="0" u="none" strike="noStrike" kern="0" cap="none" spc="0" normalizeH="0" baseline="0" noProof="0">
                  <a:ln>
                    <a:solidFill>
                      <a:srgbClr val="DD53AF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6" name="Google Shape;4032;p29"/>
            <p:cNvSpPr txBox="1"/>
            <p:nvPr/>
          </p:nvSpPr>
          <p:spPr>
            <a:xfrm>
              <a:off x="5436143" y="3126093"/>
              <a:ext cx="2265530" cy="696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6000"/>
                <a:buFont typeface="Rye"/>
                <a:buNone/>
                <a:defRPr sz="6000" b="1" i="0" u="none" strike="noStrike" cap="none">
                  <a:solidFill>
                    <a:schemeClr val="lt1"/>
                  </a:solidFill>
                  <a:latin typeface="Rye"/>
                  <a:ea typeface="Rye"/>
                  <a:cs typeface="Rye"/>
                  <a:sym typeface="Ry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defRPr/>
              </a:pPr>
              <a:r>
                <a:rPr kumimoji="0" lang="en-US" sz="6400" b="1" i="0" u="none" strike="noStrike" kern="0" cap="none" spc="0" normalizeH="0" baseline="0" noProof="0" dirty="0" err="1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Rye"/>
                </a:rPr>
                <a:t>Bài</a:t>
              </a:r>
              <a:r>
                <a:rPr kumimoji="0" lang="en-US" sz="6400" b="1" i="0" u="none" strike="noStrike" kern="0" cap="none" spc="0" normalizeH="0" baseline="0" noProof="0" dirty="0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Rye"/>
                </a:rPr>
                <a:t> </a:t>
              </a:r>
              <a:r>
                <a:rPr kumimoji="0" lang="en-US" sz="6400" b="1" i="0" u="none" strike="noStrike" kern="0" cap="none" spc="0" normalizeH="0" baseline="0" noProof="0" dirty="0" err="1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Rye"/>
                </a:rPr>
                <a:t>giải</a:t>
              </a:r>
              <a:endParaRPr kumimoji="0" lang="en-US" sz="6400" b="1" i="0" u="none" strike="noStrike" kern="0" cap="none" spc="0" normalizeH="0" baseline="0" noProof="0" dirty="0">
                <a:ln w="9525">
                  <a:solidFill>
                    <a:srgbClr val="DD53AF"/>
                  </a:solidFill>
                </a:ln>
                <a:solidFill>
                  <a:srgbClr val="DD53A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ye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3999689" y="2748461"/>
            <a:ext cx="5861997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400" b="1">
                <a:solidFill>
                  <a:srgbClr val="016D16"/>
                </a:solidFill>
                <a:latin typeface="Calibri" panose="020F0502020204030204" charset="0"/>
                <a:cs typeface="Calibri" panose="020F0502020204030204" charset="0"/>
              </a:rPr>
              <a:t>8 + 4 = ...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48561" y="4217335"/>
            <a:ext cx="901308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400" b="1" noProof="0">
                <a:solidFill>
                  <a:srgbClr val="016D16"/>
                </a:solidFill>
                <a:latin typeface="Calibri" panose="020F0502020204030204" charset="0"/>
                <a:cs typeface="Calibri" panose="020F0502020204030204" charset="0"/>
              </a:rPr>
              <a:t>Tổ 2 trồng được .....cây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03605" y="5556260"/>
            <a:ext cx="750299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400" b="1" noProof="0">
                <a:solidFill>
                  <a:srgbClr val="016D16"/>
                </a:solidFill>
                <a:latin typeface="Calibri" panose="020F0502020204030204" charset="0"/>
                <a:cs typeface="Calibri" panose="020F0502020204030204" charset="0"/>
              </a:rPr>
              <a:t>8 + .....= ...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534160" y="7014845"/>
            <a:ext cx="10841990" cy="1518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400" b="1" noProof="0">
                <a:solidFill>
                  <a:srgbClr val="016D16"/>
                </a:solidFill>
                <a:latin typeface="Calibri" panose="020F0502020204030204" charset="0"/>
                <a:cs typeface="Calibri" panose="020F0502020204030204" charset="0"/>
              </a:rPr>
              <a:t>Cả hai tổ trồng được .... cây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21973" y="2695481"/>
            <a:ext cx="1511833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4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12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592609" y="4179548"/>
            <a:ext cx="1155315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4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12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tieng chuong ting 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35472" y="-910348"/>
            <a:ext cx="649817" cy="649817"/>
          </a:xfrm>
          <a:prstGeom prst="rect">
            <a:avLst/>
          </a:prstGeom>
        </p:spPr>
      </p:pic>
      <p:pic>
        <p:nvPicPr>
          <p:cNvPr id="9" name="am thanh  w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00240" y="-2641600"/>
            <a:ext cx="649817" cy="649817"/>
          </a:xfrm>
          <a:prstGeom prst="rect">
            <a:avLst/>
          </a:prstGeom>
        </p:spPr>
      </p:pic>
      <p:pic>
        <p:nvPicPr>
          <p:cNvPr id="68" name="tieng chuong ting 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98491" y="381649"/>
            <a:ext cx="649817" cy="649817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270175" y="5597604"/>
            <a:ext cx="1155315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4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12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014952" y="5578336"/>
            <a:ext cx="1155315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400" b="1" noProof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20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284029" y="7020004"/>
            <a:ext cx="1155315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400" b="1" noProof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20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4160" y="817880"/>
            <a:ext cx="3614420" cy="821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5335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</a:p>
        </p:txBody>
      </p:sp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17220" flipH="1">
            <a:off x="13667857" y="10524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nimal-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17220" flipH="1">
            <a:off x="790057" y="67166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4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61" grpId="0"/>
      <p:bldP spid="62" grpId="0"/>
      <p:bldP spid="63" grpId="0"/>
      <p:bldP spid="64" grpId="0"/>
      <p:bldP spid="65" grpId="0" bldLvl="0" animBg="1"/>
      <p:bldP spid="66" grpId="0" bldLvl="0" animBg="1"/>
      <p:bldP spid="69" grpId="0" bldLvl="0" animBg="1"/>
      <p:bldP spid="70" grpId="0" bldLvl="0" animBg="1"/>
      <p:bldP spid="7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8778" y="0"/>
            <a:ext cx="16256000" cy="9177867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78"/>
            </a:p>
          </p:txBody>
        </p:sp>
      </p:grp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459775" y="508001"/>
            <a:ext cx="15357088" cy="8067524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8" dirty="0"/>
          </a:p>
        </p:txBody>
      </p:sp>
      <p:grpSp>
        <p:nvGrpSpPr>
          <p:cNvPr id="21" name="Group 20"/>
          <p:cNvGrpSpPr/>
          <p:nvPr/>
        </p:nvGrpSpPr>
        <p:grpSpPr>
          <a:xfrm>
            <a:off x="233499" y="8004551"/>
            <a:ext cx="15537378" cy="850404"/>
            <a:chOff x="251078" y="9005120"/>
            <a:chExt cx="17479550" cy="956704"/>
          </a:xfrm>
        </p:grpSpPr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7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F6CD3C8F-D37B-478C-947B-080856810192}"/>
              </a:ext>
            </a:extLst>
          </p:cNvPr>
          <p:cNvSpPr txBox="1"/>
          <p:nvPr/>
        </p:nvSpPr>
        <p:spPr>
          <a:xfrm>
            <a:off x="1585120" y="1127990"/>
            <a:ext cx="132588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giải toán bằng hai 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tính ta thực hiện gồm mấy bước ? 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83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8778" y="0"/>
            <a:ext cx="16256000" cy="9177867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810">
                <a:defRPr/>
              </a:pPr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459775" y="508001"/>
            <a:ext cx="15357088" cy="8067524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3499" y="8004551"/>
            <a:ext cx="15537378" cy="850404"/>
            <a:chOff x="251078" y="9005120"/>
            <a:chExt cx="17479550" cy="956704"/>
          </a:xfrm>
        </p:grpSpPr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7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3D86C2CC-728B-4E71-843A-37206F85B60B}"/>
              </a:ext>
            </a:extLst>
          </p:cNvPr>
          <p:cNvSpPr/>
          <p:nvPr/>
        </p:nvSpPr>
        <p:spPr>
          <a:xfrm>
            <a:off x="5520216" y="2789959"/>
            <a:ext cx="4573663" cy="146107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/>
            <a:r>
              <a:rPr lang="en-US" sz="4800" b="1" dirty="0">
                <a:solidFill>
                  <a:sysClr val="windowText" lastClr="000000"/>
                </a:solidFill>
                <a:latin typeface="Times New Roman"/>
              </a:rPr>
              <a:t>2</a:t>
            </a:r>
            <a:r>
              <a:rPr lang="en-US" sz="4800" dirty="0">
                <a:solidFill>
                  <a:sysClr val="windowText" lastClr="000000"/>
                </a:solidFill>
                <a:latin typeface="Times New Roman"/>
              </a:rPr>
              <a:t>. Tìm </a:t>
            </a:r>
          </a:p>
          <a:p>
            <a:pPr algn="ctr" defTabSz="1219215"/>
            <a:r>
              <a:rPr lang="en-US" sz="4800" b="1" dirty="0">
                <a:solidFill>
                  <a:sysClr val="windowText" lastClr="000000"/>
                </a:solidFill>
                <a:latin typeface="Times New Roman"/>
              </a:rPr>
              <a:t>cách giải </a:t>
            </a: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71D046F1-FCDA-4CE9-8AC3-81166DC31D70}"/>
              </a:ext>
            </a:extLst>
          </p:cNvPr>
          <p:cNvSpPr/>
          <p:nvPr/>
        </p:nvSpPr>
        <p:spPr>
          <a:xfrm>
            <a:off x="5616896" y="6713653"/>
            <a:ext cx="4580824" cy="158360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/>
            <a:r>
              <a:rPr lang="en-US" sz="4800" b="1" dirty="0">
                <a:solidFill>
                  <a:sysClr val="windowText" lastClr="000000"/>
                </a:solidFill>
                <a:latin typeface="Times New Roman"/>
              </a:rPr>
              <a:t>4. Kiểm tra </a:t>
            </a:r>
          </a:p>
          <a:p>
            <a:pPr algn="ctr" defTabSz="1219215"/>
            <a:r>
              <a:rPr lang="en-US" sz="4800" dirty="0">
                <a:solidFill>
                  <a:sysClr val="windowText" lastClr="000000"/>
                </a:solidFill>
                <a:latin typeface="Times New Roman"/>
              </a:rPr>
              <a:t>các bước giải </a:t>
            </a: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B166BA4C-BEAE-4FF2-BFF3-63F2A405C6BE}"/>
              </a:ext>
            </a:extLst>
          </p:cNvPr>
          <p:cNvSpPr/>
          <p:nvPr/>
        </p:nvSpPr>
        <p:spPr>
          <a:xfrm>
            <a:off x="5428987" y="856860"/>
            <a:ext cx="4756121" cy="146107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/>
            <a:r>
              <a:rPr lang="en-US" sz="4800" b="1" dirty="0">
                <a:solidFill>
                  <a:sysClr val="windowText" lastClr="000000"/>
                </a:solidFill>
                <a:latin typeface="Times New Roman"/>
              </a:rPr>
              <a:t>1. Tìm hiểu  </a:t>
            </a:r>
          </a:p>
          <a:p>
            <a:pPr algn="ctr" defTabSz="1219215"/>
            <a:r>
              <a:rPr lang="en-US" sz="4800" dirty="0">
                <a:solidFill>
                  <a:sysClr val="windowText" lastClr="000000"/>
                </a:solidFill>
                <a:latin typeface="Times New Roman"/>
              </a:rPr>
              <a:t>bài toán </a:t>
            </a:r>
          </a:p>
        </p:txBody>
      </p:sp>
      <p:sp>
        <p:nvSpPr>
          <p:cNvPr id="42" name="Rounded Rectangle 12">
            <a:extLst>
              <a:ext uri="{FF2B5EF4-FFF2-40B4-BE49-F238E27FC236}">
                <a16:creationId xmlns:a16="http://schemas.microsoft.com/office/drawing/2014/main" id="{50A0E04F-D12A-4E58-ADF4-C104D2DB7AE7}"/>
              </a:ext>
            </a:extLst>
          </p:cNvPr>
          <p:cNvSpPr/>
          <p:nvPr/>
        </p:nvSpPr>
        <p:spPr>
          <a:xfrm>
            <a:off x="5597544" y="4702014"/>
            <a:ext cx="4563870" cy="1582332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/>
            <a:r>
              <a:rPr lang="en-US" sz="4800" b="1" dirty="0">
                <a:solidFill>
                  <a:sysClr val="windowText" lastClr="000000"/>
                </a:solidFill>
                <a:latin typeface="Times New Roman"/>
              </a:rPr>
              <a:t>3. Trình bày</a:t>
            </a:r>
          </a:p>
          <a:p>
            <a:pPr algn="ctr" defTabSz="1219215"/>
            <a:r>
              <a:rPr lang="en-US" sz="4800" dirty="0">
                <a:solidFill>
                  <a:sysClr val="windowText" lastClr="000000"/>
                </a:solidFill>
                <a:latin typeface="Times New Roman"/>
              </a:rPr>
              <a:t> bài giải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621CF0B-E03B-4289-AF6F-107DC9D0B325}"/>
              </a:ext>
            </a:extLst>
          </p:cNvPr>
          <p:cNvCxnSpPr>
            <a:cxnSpLocks/>
            <a:stCxn id="41" idx="2"/>
            <a:endCxn id="39" idx="0"/>
          </p:cNvCxnSpPr>
          <p:nvPr/>
        </p:nvCxnSpPr>
        <p:spPr>
          <a:xfrm>
            <a:off x="7807048" y="2317932"/>
            <a:ext cx="0" cy="4720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3735105-C71C-4066-B18D-C3F1B2F54295}"/>
              </a:ext>
            </a:extLst>
          </p:cNvPr>
          <p:cNvCxnSpPr/>
          <p:nvPr/>
        </p:nvCxnSpPr>
        <p:spPr>
          <a:xfrm flipH="1">
            <a:off x="7824767" y="4254522"/>
            <a:ext cx="5083" cy="4654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4ACFF1A-A2E4-4CBB-A87C-1BB72351A407}"/>
              </a:ext>
            </a:extLst>
          </p:cNvPr>
          <p:cNvCxnSpPr/>
          <p:nvPr/>
        </p:nvCxnSpPr>
        <p:spPr>
          <a:xfrm>
            <a:off x="7829284" y="6095522"/>
            <a:ext cx="0" cy="5254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F3152626-3447-45C4-874D-54DF97210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5840" y="5406504"/>
            <a:ext cx="4197907" cy="4197907"/>
          </a:xfrm>
          <a:prstGeom prst="rect">
            <a:avLst/>
          </a:prstGeom>
        </p:spPr>
      </p:pic>
      <p:pic>
        <p:nvPicPr>
          <p:cNvPr id="48" name="图片 17">
            <a:extLst>
              <a:ext uri="{FF2B5EF4-FFF2-40B4-BE49-F238E27FC236}">
                <a16:creationId xmlns:a16="http://schemas.microsoft.com/office/drawing/2014/main" id="{DD182FEE-1694-4567-9C4A-15CF0B3182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802" y="4015973"/>
            <a:ext cx="5846485" cy="5846485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670977" y="3390420"/>
            <a:ext cx="4290095" cy="2193631"/>
          </a:xfrm>
          <a:prstGeom prst="flowChartAlternateProcess">
            <a:avLst/>
          </a:prstGeom>
          <a:solidFill>
            <a:srgbClr val="FEF4E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Gồm 4 bước</a:t>
            </a:r>
            <a:endParaRPr lang="vi-VN" sz="5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3784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0"/>
            <a:ext cx="1625600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8960" y="1422400"/>
            <a:ext cx="10481733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800" b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156336"/>
                </a:solidFill>
                <a:effectLst>
                  <a:outerShdw blurRad="12700" dist="38100" dir="2400000" algn="tl" rotWithShape="0">
                    <a:srgbClr val="9FC532">
                      <a:alpha val="9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12800" b="1" dirty="0">
              <a:ln w="12700">
                <a:solidFill>
                  <a:srgbClr val="FFFFFF"/>
                </a:solidFill>
                <a:prstDash val="solid"/>
              </a:ln>
              <a:solidFill>
                <a:srgbClr val="156336"/>
              </a:solidFill>
              <a:effectLst>
                <a:outerShdw blurRad="12700" dist="38100" dir="2400000" algn="tl" rotWithShape="0">
                  <a:srgbClr val="9FC532">
                    <a:alpha val="9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125" b="51111"/>
          <a:stretch>
            <a:fillRect/>
          </a:stretch>
        </p:blipFill>
        <p:spPr>
          <a:xfrm>
            <a:off x="1635760" y="5892800"/>
            <a:ext cx="14528800" cy="3149600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213360" y="1622197"/>
            <a:ext cx="15849600" cy="7318603"/>
          </a:xfrm>
          <a:custGeom>
            <a:avLst/>
            <a:gdLst>
              <a:gd name="connsiteX0" fmla="*/ 0 w 11887200"/>
              <a:gd name="connsiteY0" fmla="*/ 914844 h 5488952"/>
              <a:gd name="connsiteX1" fmla="*/ 914844 w 11887200"/>
              <a:gd name="connsiteY1" fmla="*/ 0 h 5488952"/>
              <a:gd name="connsiteX2" fmla="*/ 1484770 w 11887200"/>
              <a:gd name="connsiteY2" fmla="*/ 0 h 5488952"/>
              <a:gd name="connsiteX3" fmla="*/ 2155270 w 11887200"/>
              <a:gd name="connsiteY3" fmla="*/ 0 h 5488952"/>
              <a:gd name="connsiteX4" fmla="*/ 3026922 w 11887200"/>
              <a:gd name="connsiteY4" fmla="*/ 0 h 5488952"/>
              <a:gd name="connsiteX5" fmla="*/ 3596847 w 11887200"/>
              <a:gd name="connsiteY5" fmla="*/ 0 h 5488952"/>
              <a:gd name="connsiteX6" fmla="*/ 3965623 w 11887200"/>
              <a:gd name="connsiteY6" fmla="*/ 0 h 5488952"/>
              <a:gd name="connsiteX7" fmla="*/ 4837274 w 11887200"/>
              <a:gd name="connsiteY7" fmla="*/ 0 h 5488952"/>
              <a:gd name="connsiteX8" fmla="*/ 5708925 w 11887200"/>
              <a:gd name="connsiteY8" fmla="*/ 0 h 5488952"/>
              <a:gd name="connsiteX9" fmla="*/ 6278850 w 11887200"/>
              <a:gd name="connsiteY9" fmla="*/ 0 h 5488952"/>
              <a:gd name="connsiteX10" fmla="*/ 7150501 w 11887200"/>
              <a:gd name="connsiteY10" fmla="*/ 0 h 5488952"/>
              <a:gd name="connsiteX11" fmla="*/ 7921577 w 11887200"/>
              <a:gd name="connsiteY11" fmla="*/ 0 h 5488952"/>
              <a:gd name="connsiteX12" fmla="*/ 8491503 w 11887200"/>
              <a:gd name="connsiteY12" fmla="*/ 0 h 5488952"/>
              <a:gd name="connsiteX13" fmla="*/ 8960854 w 11887200"/>
              <a:gd name="connsiteY13" fmla="*/ 0 h 5488952"/>
              <a:gd name="connsiteX14" fmla="*/ 9832505 w 11887200"/>
              <a:gd name="connsiteY14" fmla="*/ 0 h 5488952"/>
              <a:gd name="connsiteX15" fmla="*/ 10972356 w 11887200"/>
              <a:gd name="connsiteY15" fmla="*/ 0 h 5488952"/>
              <a:gd name="connsiteX16" fmla="*/ 11887200 w 11887200"/>
              <a:gd name="connsiteY16" fmla="*/ 914844 h 5488952"/>
              <a:gd name="connsiteX17" fmla="*/ 11887200 w 11887200"/>
              <a:gd name="connsiteY17" fmla="*/ 1414943 h 5488952"/>
              <a:gd name="connsiteX18" fmla="*/ 11887200 w 11887200"/>
              <a:gd name="connsiteY18" fmla="*/ 2024821 h 5488952"/>
              <a:gd name="connsiteX19" fmla="*/ 11887200 w 11887200"/>
              <a:gd name="connsiteY19" fmla="*/ 2707883 h 5488952"/>
              <a:gd name="connsiteX20" fmla="*/ 11887200 w 11887200"/>
              <a:gd name="connsiteY20" fmla="*/ 3207983 h 5488952"/>
              <a:gd name="connsiteX21" fmla="*/ 11887200 w 11887200"/>
              <a:gd name="connsiteY21" fmla="*/ 3781267 h 5488952"/>
              <a:gd name="connsiteX22" fmla="*/ 11887200 w 11887200"/>
              <a:gd name="connsiteY22" fmla="*/ 4574108 h 5488952"/>
              <a:gd name="connsiteX23" fmla="*/ 10972356 w 11887200"/>
              <a:gd name="connsiteY23" fmla="*/ 5488952 h 5488952"/>
              <a:gd name="connsiteX24" fmla="*/ 10603581 w 11887200"/>
              <a:gd name="connsiteY24" fmla="*/ 5488952 h 5488952"/>
              <a:gd name="connsiteX25" fmla="*/ 10234805 w 11887200"/>
              <a:gd name="connsiteY25" fmla="*/ 5488952 h 5488952"/>
              <a:gd name="connsiteX26" fmla="*/ 9765455 w 11887200"/>
              <a:gd name="connsiteY26" fmla="*/ 5488952 h 5488952"/>
              <a:gd name="connsiteX27" fmla="*/ 9094954 w 11887200"/>
              <a:gd name="connsiteY27" fmla="*/ 5488952 h 5488952"/>
              <a:gd name="connsiteX28" fmla="*/ 8424453 w 11887200"/>
              <a:gd name="connsiteY28" fmla="*/ 5488952 h 5488952"/>
              <a:gd name="connsiteX29" fmla="*/ 8055678 w 11887200"/>
              <a:gd name="connsiteY29" fmla="*/ 5488952 h 5488952"/>
              <a:gd name="connsiteX30" fmla="*/ 7686902 w 11887200"/>
              <a:gd name="connsiteY30" fmla="*/ 5488952 h 5488952"/>
              <a:gd name="connsiteX31" fmla="*/ 7016401 w 11887200"/>
              <a:gd name="connsiteY31" fmla="*/ 5488952 h 5488952"/>
              <a:gd name="connsiteX32" fmla="*/ 6547051 w 11887200"/>
              <a:gd name="connsiteY32" fmla="*/ 5488952 h 5488952"/>
              <a:gd name="connsiteX33" fmla="*/ 6077700 w 11887200"/>
              <a:gd name="connsiteY33" fmla="*/ 5488952 h 5488952"/>
              <a:gd name="connsiteX34" fmla="*/ 5407199 w 11887200"/>
              <a:gd name="connsiteY34" fmla="*/ 5488952 h 5488952"/>
              <a:gd name="connsiteX35" fmla="*/ 4937849 w 11887200"/>
              <a:gd name="connsiteY35" fmla="*/ 5488952 h 5488952"/>
              <a:gd name="connsiteX36" fmla="*/ 4066198 w 11887200"/>
              <a:gd name="connsiteY36" fmla="*/ 5488952 h 5488952"/>
              <a:gd name="connsiteX37" fmla="*/ 3295122 w 11887200"/>
              <a:gd name="connsiteY37" fmla="*/ 5488952 h 5488952"/>
              <a:gd name="connsiteX38" fmla="*/ 2524046 w 11887200"/>
              <a:gd name="connsiteY38" fmla="*/ 5488952 h 5488952"/>
              <a:gd name="connsiteX39" fmla="*/ 1853545 w 11887200"/>
              <a:gd name="connsiteY39" fmla="*/ 5488952 h 5488952"/>
              <a:gd name="connsiteX40" fmla="*/ 1484770 w 11887200"/>
              <a:gd name="connsiteY40" fmla="*/ 5488952 h 5488952"/>
              <a:gd name="connsiteX41" fmla="*/ 914844 w 11887200"/>
              <a:gd name="connsiteY41" fmla="*/ 5488952 h 5488952"/>
              <a:gd name="connsiteX42" fmla="*/ 0 w 11887200"/>
              <a:gd name="connsiteY42" fmla="*/ 4574108 h 5488952"/>
              <a:gd name="connsiteX43" fmla="*/ 0 w 11887200"/>
              <a:gd name="connsiteY43" fmla="*/ 3964231 h 5488952"/>
              <a:gd name="connsiteX44" fmla="*/ 0 w 11887200"/>
              <a:gd name="connsiteY44" fmla="*/ 3317761 h 5488952"/>
              <a:gd name="connsiteX45" fmla="*/ 0 w 11887200"/>
              <a:gd name="connsiteY45" fmla="*/ 2707883 h 5488952"/>
              <a:gd name="connsiteX46" fmla="*/ 0 w 11887200"/>
              <a:gd name="connsiteY46" fmla="*/ 2024821 h 5488952"/>
              <a:gd name="connsiteX47" fmla="*/ 0 w 11887200"/>
              <a:gd name="connsiteY47" fmla="*/ 1451536 h 5488952"/>
              <a:gd name="connsiteX48" fmla="*/ 0 w 11887200"/>
              <a:gd name="connsiteY48" fmla="*/ 914844 h 548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887200" h="5488952" fill="none" extrusionOk="0">
                <a:moveTo>
                  <a:pt x="0" y="914844"/>
                </a:moveTo>
                <a:cubicBezTo>
                  <a:pt x="-90739" y="333632"/>
                  <a:pt x="424020" y="-92558"/>
                  <a:pt x="914844" y="0"/>
                </a:cubicBezTo>
                <a:cubicBezTo>
                  <a:pt x="1041712" y="-27789"/>
                  <a:pt x="1288631" y="7425"/>
                  <a:pt x="1484770" y="0"/>
                </a:cubicBezTo>
                <a:cubicBezTo>
                  <a:pt x="1680909" y="-7425"/>
                  <a:pt x="2016171" y="13836"/>
                  <a:pt x="2155270" y="0"/>
                </a:cubicBezTo>
                <a:cubicBezTo>
                  <a:pt x="2294369" y="-13836"/>
                  <a:pt x="2750977" y="19302"/>
                  <a:pt x="3026922" y="0"/>
                </a:cubicBezTo>
                <a:cubicBezTo>
                  <a:pt x="3302867" y="-19302"/>
                  <a:pt x="3374543" y="-21250"/>
                  <a:pt x="3596847" y="0"/>
                </a:cubicBezTo>
                <a:cubicBezTo>
                  <a:pt x="3819151" y="21250"/>
                  <a:pt x="3830587" y="-9126"/>
                  <a:pt x="3965623" y="0"/>
                </a:cubicBezTo>
                <a:cubicBezTo>
                  <a:pt x="4100659" y="9126"/>
                  <a:pt x="4498595" y="-10711"/>
                  <a:pt x="4837274" y="0"/>
                </a:cubicBezTo>
                <a:cubicBezTo>
                  <a:pt x="5175953" y="10711"/>
                  <a:pt x="5456733" y="6762"/>
                  <a:pt x="5708925" y="0"/>
                </a:cubicBezTo>
                <a:cubicBezTo>
                  <a:pt x="5961117" y="-6762"/>
                  <a:pt x="6075587" y="16939"/>
                  <a:pt x="6278850" y="0"/>
                </a:cubicBezTo>
                <a:cubicBezTo>
                  <a:pt x="6482114" y="-16939"/>
                  <a:pt x="6860531" y="26184"/>
                  <a:pt x="7150501" y="0"/>
                </a:cubicBezTo>
                <a:cubicBezTo>
                  <a:pt x="7440471" y="-26184"/>
                  <a:pt x="7607624" y="-33071"/>
                  <a:pt x="7921577" y="0"/>
                </a:cubicBezTo>
                <a:cubicBezTo>
                  <a:pt x="8235530" y="33071"/>
                  <a:pt x="8228595" y="11062"/>
                  <a:pt x="8491503" y="0"/>
                </a:cubicBezTo>
                <a:cubicBezTo>
                  <a:pt x="8754411" y="-11062"/>
                  <a:pt x="8777872" y="18337"/>
                  <a:pt x="8960854" y="0"/>
                </a:cubicBezTo>
                <a:cubicBezTo>
                  <a:pt x="9143836" y="-18337"/>
                  <a:pt x="9608361" y="-14503"/>
                  <a:pt x="9832505" y="0"/>
                </a:cubicBezTo>
                <a:cubicBezTo>
                  <a:pt x="10056649" y="14503"/>
                  <a:pt x="10655978" y="45819"/>
                  <a:pt x="10972356" y="0"/>
                </a:cubicBezTo>
                <a:cubicBezTo>
                  <a:pt x="11419321" y="-97938"/>
                  <a:pt x="11878356" y="358354"/>
                  <a:pt x="11887200" y="914844"/>
                </a:cubicBezTo>
                <a:cubicBezTo>
                  <a:pt x="11876838" y="1153460"/>
                  <a:pt x="11896676" y="1262044"/>
                  <a:pt x="11887200" y="1414943"/>
                </a:cubicBezTo>
                <a:cubicBezTo>
                  <a:pt x="11877724" y="1567842"/>
                  <a:pt x="11877029" y="1771065"/>
                  <a:pt x="11887200" y="2024821"/>
                </a:cubicBezTo>
                <a:cubicBezTo>
                  <a:pt x="11897371" y="2278577"/>
                  <a:pt x="11855764" y="2556548"/>
                  <a:pt x="11887200" y="2707883"/>
                </a:cubicBezTo>
                <a:cubicBezTo>
                  <a:pt x="11918636" y="2859218"/>
                  <a:pt x="11894709" y="3065098"/>
                  <a:pt x="11887200" y="3207983"/>
                </a:cubicBezTo>
                <a:cubicBezTo>
                  <a:pt x="11879691" y="3350868"/>
                  <a:pt x="11881332" y="3644516"/>
                  <a:pt x="11887200" y="3781267"/>
                </a:cubicBezTo>
                <a:cubicBezTo>
                  <a:pt x="11893068" y="3918018"/>
                  <a:pt x="11857543" y="4394253"/>
                  <a:pt x="11887200" y="4574108"/>
                </a:cubicBezTo>
                <a:cubicBezTo>
                  <a:pt x="11870298" y="5024951"/>
                  <a:pt x="11482212" y="5455750"/>
                  <a:pt x="10972356" y="5488952"/>
                </a:cubicBezTo>
                <a:cubicBezTo>
                  <a:pt x="10889735" y="5476072"/>
                  <a:pt x="10782110" y="5503392"/>
                  <a:pt x="10603581" y="5488952"/>
                </a:cubicBezTo>
                <a:cubicBezTo>
                  <a:pt x="10425052" y="5474512"/>
                  <a:pt x="10319119" y="5471812"/>
                  <a:pt x="10234805" y="5488952"/>
                </a:cubicBezTo>
                <a:cubicBezTo>
                  <a:pt x="10150491" y="5506092"/>
                  <a:pt x="9881070" y="5467111"/>
                  <a:pt x="9765455" y="5488952"/>
                </a:cubicBezTo>
                <a:cubicBezTo>
                  <a:pt x="9649840" y="5510794"/>
                  <a:pt x="9263553" y="5518478"/>
                  <a:pt x="9094954" y="5488952"/>
                </a:cubicBezTo>
                <a:cubicBezTo>
                  <a:pt x="8926355" y="5459426"/>
                  <a:pt x="8578412" y="5502086"/>
                  <a:pt x="8424453" y="5488952"/>
                </a:cubicBezTo>
                <a:cubicBezTo>
                  <a:pt x="8270494" y="5475818"/>
                  <a:pt x="8166809" y="5474299"/>
                  <a:pt x="8055678" y="5488952"/>
                </a:cubicBezTo>
                <a:cubicBezTo>
                  <a:pt x="7944548" y="5503605"/>
                  <a:pt x="7847102" y="5500283"/>
                  <a:pt x="7686902" y="5488952"/>
                </a:cubicBezTo>
                <a:cubicBezTo>
                  <a:pt x="7526702" y="5477621"/>
                  <a:pt x="7303615" y="5470447"/>
                  <a:pt x="7016401" y="5488952"/>
                </a:cubicBezTo>
                <a:cubicBezTo>
                  <a:pt x="6729187" y="5507457"/>
                  <a:pt x="6745423" y="5506687"/>
                  <a:pt x="6547051" y="5488952"/>
                </a:cubicBezTo>
                <a:cubicBezTo>
                  <a:pt x="6348679" y="5471218"/>
                  <a:pt x="6260480" y="5480262"/>
                  <a:pt x="6077700" y="5488952"/>
                </a:cubicBezTo>
                <a:cubicBezTo>
                  <a:pt x="5894920" y="5497642"/>
                  <a:pt x="5710461" y="5474634"/>
                  <a:pt x="5407199" y="5488952"/>
                </a:cubicBezTo>
                <a:cubicBezTo>
                  <a:pt x="5103937" y="5503270"/>
                  <a:pt x="5051542" y="5501790"/>
                  <a:pt x="4937849" y="5488952"/>
                </a:cubicBezTo>
                <a:cubicBezTo>
                  <a:pt x="4824156" y="5476115"/>
                  <a:pt x="4332164" y="5474087"/>
                  <a:pt x="4066198" y="5488952"/>
                </a:cubicBezTo>
                <a:cubicBezTo>
                  <a:pt x="3800232" y="5503817"/>
                  <a:pt x="3633838" y="5476096"/>
                  <a:pt x="3295122" y="5488952"/>
                </a:cubicBezTo>
                <a:cubicBezTo>
                  <a:pt x="2956406" y="5501808"/>
                  <a:pt x="2696668" y="5495908"/>
                  <a:pt x="2524046" y="5488952"/>
                </a:cubicBezTo>
                <a:cubicBezTo>
                  <a:pt x="2351424" y="5481996"/>
                  <a:pt x="2136245" y="5464983"/>
                  <a:pt x="1853545" y="5488952"/>
                </a:cubicBezTo>
                <a:cubicBezTo>
                  <a:pt x="1570845" y="5512921"/>
                  <a:pt x="1616681" y="5500620"/>
                  <a:pt x="1484770" y="5488952"/>
                </a:cubicBezTo>
                <a:cubicBezTo>
                  <a:pt x="1352859" y="5477284"/>
                  <a:pt x="1124636" y="5472011"/>
                  <a:pt x="914844" y="5488952"/>
                </a:cubicBezTo>
                <a:cubicBezTo>
                  <a:pt x="304895" y="5537125"/>
                  <a:pt x="-4696" y="5168293"/>
                  <a:pt x="0" y="4574108"/>
                </a:cubicBezTo>
                <a:cubicBezTo>
                  <a:pt x="-29374" y="4320127"/>
                  <a:pt x="4425" y="4132736"/>
                  <a:pt x="0" y="3964231"/>
                </a:cubicBezTo>
                <a:cubicBezTo>
                  <a:pt x="-4425" y="3795726"/>
                  <a:pt x="18621" y="3569064"/>
                  <a:pt x="0" y="3317761"/>
                </a:cubicBezTo>
                <a:cubicBezTo>
                  <a:pt x="-18621" y="3066458"/>
                  <a:pt x="-17256" y="3008928"/>
                  <a:pt x="0" y="2707883"/>
                </a:cubicBezTo>
                <a:cubicBezTo>
                  <a:pt x="17256" y="2406838"/>
                  <a:pt x="-1217" y="2310436"/>
                  <a:pt x="0" y="2024821"/>
                </a:cubicBezTo>
                <a:cubicBezTo>
                  <a:pt x="1217" y="1739206"/>
                  <a:pt x="7431" y="1589318"/>
                  <a:pt x="0" y="1451536"/>
                </a:cubicBezTo>
                <a:cubicBezTo>
                  <a:pt x="-7431" y="1313755"/>
                  <a:pt x="14595" y="1036525"/>
                  <a:pt x="0" y="914844"/>
                </a:cubicBezTo>
                <a:close/>
              </a:path>
              <a:path w="11887200" h="5488952" stroke="0" extrusionOk="0">
                <a:moveTo>
                  <a:pt x="0" y="914844"/>
                </a:moveTo>
                <a:cubicBezTo>
                  <a:pt x="87791" y="351014"/>
                  <a:pt x="308258" y="-65331"/>
                  <a:pt x="914844" y="0"/>
                </a:cubicBezTo>
                <a:cubicBezTo>
                  <a:pt x="1141121" y="-15807"/>
                  <a:pt x="1187941" y="-5750"/>
                  <a:pt x="1384195" y="0"/>
                </a:cubicBezTo>
                <a:cubicBezTo>
                  <a:pt x="1580449" y="5750"/>
                  <a:pt x="1628821" y="-790"/>
                  <a:pt x="1853545" y="0"/>
                </a:cubicBezTo>
                <a:cubicBezTo>
                  <a:pt x="2078269" y="790"/>
                  <a:pt x="2231717" y="4942"/>
                  <a:pt x="2423471" y="0"/>
                </a:cubicBezTo>
                <a:cubicBezTo>
                  <a:pt x="2615225" y="-4942"/>
                  <a:pt x="2700053" y="12267"/>
                  <a:pt x="2792246" y="0"/>
                </a:cubicBezTo>
                <a:cubicBezTo>
                  <a:pt x="2884440" y="-12267"/>
                  <a:pt x="3160884" y="18380"/>
                  <a:pt x="3261597" y="0"/>
                </a:cubicBezTo>
                <a:cubicBezTo>
                  <a:pt x="3362310" y="-18380"/>
                  <a:pt x="3675520" y="22607"/>
                  <a:pt x="4032673" y="0"/>
                </a:cubicBezTo>
                <a:cubicBezTo>
                  <a:pt x="4389826" y="-22607"/>
                  <a:pt x="4404827" y="-23908"/>
                  <a:pt x="4703174" y="0"/>
                </a:cubicBezTo>
                <a:cubicBezTo>
                  <a:pt x="5001521" y="23908"/>
                  <a:pt x="5219646" y="-21875"/>
                  <a:pt x="5474249" y="0"/>
                </a:cubicBezTo>
                <a:cubicBezTo>
                  <a:pt x="5728853" y="21875"/>
                  <a:pt x="5833639" y="-25528"/>
                  <a:pt x="6044175" y="0"/>
                </a:cubicBezTo>
                <a:cubicBezTo>
                  <a:pt x="6254711" y="25528"/>
                  <a:pt x="6471275" y="7495"/>
                  <a:pt x="6714676" y="0"/>
                </a:cubicBezTo>
                <a:cubicBezTo>
                  <a:pt x="6958077" y="-7495"/>
                  <a:pt x="7209377" y="41820"/>
                  <a:pt x="7586327" y="0"/>
                </a:cubicBezTo>
                <a:cubicBezTo>
                  <a:pt x="7963277" y="-41820"/>
                  <a:pt x="7972056" y="17988"/>
                  <a:pt x="8357403" y="0"/>
                </a:cubicBezTo>
                <a:cubicBezTo>
                  <a:pt x="8742750" y="-17988"/>
                  <a:pt x="8549406" y="3166"/>
                  <a:pt x="8726178" y="0"/>
                </a:cubicBezTo>
                <a:cubicBezTo>
                  <a:pt x="8902950" y="-3166"/>
                  <a:pt x="9234208" y="37666"/>
                  <a:pt x="9597829" y="0"/>
                </a:cubicBezTo>
                <a:cubicBezTo>
                  <a:pt x="9961450" y="-37666"/>
                  <a:pt x="10631072" y="-46016"/>
                  <a:pt x="10972356" y="0"/>
                </a:cubicBezTo>
                <a:cubicBezTo>
                  <a:pt x="11473130" y="18109"/>
                  <a:pt x="11873925" y="458289"/>
                  <a:pt x="11887200" y="914844"/>
                </a:cubicBezTo>
                <a:cubicBezTo>
                  <a:pt x="11881571" y="1073373"/>
                  <a:pt x="11885690" y="1317071"/>
                  <a:pt x="11887200" y="1597907"/>
                </a:cubicBezTo>
                <a:cubicBezTo>
                  <a:pt x="11888710" y="1878743"/>
                  <a:pt x="11873206" y="2109814"/>
                  <a:pt x="11887200" y="2244377"/>
                </a:cubicBezTo>
                <a:cubicBezTo>
                  <a:pt x="11901195" y="2378940"/>
                  <a:pt x="11913162" y="2635275"/>
                  <a:pt x="11887200" y="2854254"/>
                </a:cubicBezTo>
                <a:cubicBezTo>
                  <a:pt x="11861238" y="3073233"/>
                  <a:pt x="11906737" y="3186905"/>
                  <a:pt x="11887200" y="3500724"/>
                </a:cubicBezTo>
                <a:cubicBezTo>
                  <a:pt x="11867664" y="3814543"/>
                  <a:pt x="11891741" y="4150628"/>
                  <a:pt x="11887200" y="4574108"/>
                </a:cubicBezTo>
                <a:cubicBezTo>
                  <a:pt x="11937702" y="5190041"/>
                  <a:pt x="11588500" y="5531803"/>
                  <a:pt x="10972356" y="5488952"/>
                </a:cubicBezTo>
                <a:cubicBezTo>
                  <a:pt x="10815357" y="5462474"/>
                  <a:pt x="10519270" y="5458852"/>
                  <a:pt x="10201280" y="5488952"/>
                </a:cubicBezTo>
                <a:cubicBezTo>
                  <a:pt x="9883290" y="5519052"/>
                  <a:pt x="9609495" y="5451133"/>
                  <a:pt x="9430204" y="5488952"/>
                </a:cubicBezTo>
                <a:cubicBezTo>
                  <a:pt x="9250913" y="5526771"/>
                  <a:pt x="9053293" y="5480107"/>
                  <a:pt x="8759703" y="5488952"/>
                </a:cubicBezTo>
                <a:cubicBezTo>
                  <a:pt x="8466113" y="5497797"/>
                  <a:pt x="8481740" y="5478757"/>
                  <a:pt x="8390928" y="5488952"/>
                </a:cubicBezTo>
                <a:cubicBezTo>
                  <a:pt x="8300116" y="5499147"/>
                  <a:pt x="7971984" y="5516468"/>
                  <a:pt x="7619852" y="5488952"/>
                </a:cubicBezTo>
                <a:cubicBezTo>
                  <a:pt x="7267720" y="5461436"/>
                  <a:pt x="7366084" y="5510096"/>
                  <a:pt x="7150501" y="5488952"/>
                </a:cubicBezTo>
                <a:cubicBezTo>
                  <a:pt x="6934918" y="5467808"/>
                  <a:pt x="6757494" y="5477232"/>
                  <a:pt x="6480001" y="5488952"/>
                </a:cubicBezTo>
                <a:cubicBezTo>
                  <a:pt x="6202508" y="5500672"/>
                  <a:pt x="6129390" y="5481135"/>
                  <a:pt x="6010650" y="5488952"/>
                </a:cubicBezTo>
                <a:cubicBezTo>
                  <a:pt x="5891910" y="5496769"/>
                  <a:pt x="5329706" y="5454345"/>
                  <a:pt x="5138999" y="5488952"/>
                </a:cubicBezTo>
                <a:cubicBezTo>
                  <a:pt x="4948292" y="5523559"/>
                  <a:pt x="4709815" y="5478937"/>
                  <a:pt x="4569073" y="5488952"/>
                </a:cubicBezTo>
                <a:cubicBezTo>
                  <a:pt x="4428331" y="5498967"/>
                  <a:pt x="4051340" y="5469803"/>
                  <a:pt x="3697422" y="5488952"/>
                </a:cubicBezTo>
                <a:cubicBezTo>
                  <a:pt x="3343504" y="5508101"/>
                  <a:pt x="3339890" y="5466157"/>
                  <a:pt x="3026922" y="5488952"/>
                </a:cubicBezTo>
                <a:cubicBezTo>
                  <a:pt x="2713954" y="5511747"/>
                  <a:pt x="2696789" y="5505855"/>
                  <a:pt x="2557571" y="5488952"/>
                </a:cubicBezTo>
                <a:cubicBezTo>
                  <a:pt x="2418353" y="5472049"/>
                  <a:pt x="2370858" y="5495487"/>
                  <a:pt x="2188796" y="5488952"/>
                </a:cubicBezTo>
                <a:cubicBezTo>
                  <a:pt x="2006735" y="5482417"/>
                  <a:pt x="1959128" y="5497936"/>
                  <a:pt x="1820020" y="5488952"/>
                </a:cubicBezTo>
                <a:cubicBezTo>
                  <a:pt x="1680912" y="5479968"/>
                  <a:pt x="1115415" y="5532834"/>
                  <a:pt x="914844" y="5488952"/>
                </a:cubicBezTo>
                <a:cubicBezTo>
                  <a:pt x="490483" y="5578914"/>
                  <a:pt x="29361" y="5116799"/>
                  <a:pt x="0" y="4574108"/>
                </a:cubicBezTo>
                <a:cubicBezTo>
                  <a:pt x="13203" y="4331217"/>
                  <a:pt x="14056" y="4269023"/>
                  <a:pt x="0" y="4037416"/>
                </a:cubicBezTo>
                <a:cubicBezTo>
                  <a:pt x="-14056" y="3805809"/>
                  <a:pt x="-556" y="3627873"/>
                  <a:pt x="0" y="3500724"/>
                </a:cubicBezTo>
                <a:cubicBezTo>
                  <a:pt x="556" y="3373575"/>
                  <a:pt x="-14973" y="3195533"/>
                  <a:pt x="0" y="2964032"/>
                </a:cubicBezTo>
                <a:cubicBezTo>
                  <a:pt x="14973" y="2732531"/>
                  <a:pt x="3156" y="2564260"/>
                  <a:pt x="0" y="2354155"/>
                </a:cubicBezTo>
                <a:cubicBezTo>
                  <a:pt x="-3156" y="2144050"/>
                  <a:pt x="5973" y="2050544"/>
                  <a:pt x="0" y="1817462"/>
                </a:cubicBezTo>
                <a:cubicBezTo>
                  <a:pt x="-5973" y="1584380"/>
                  <a:pt x="-32162" y="1216485"/>
                  <a:pt x="0" y="91484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6D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5"/>
          </a:p>
        </p:txBody>
      </p:sp>
      <p:grpSp>
        <p:nvGrpSpPr>
          <p:cNvPr id="26" name="Group 25"/>
          <p:cNvGrpSpPr/>
          <p:nvPr/>
        </p:nvGrpSpPr>
        <p:grpSpPr>
          <a:xfrm>
            <a:off x="3413760" y="203200"/>
            <a:ext cx="10109200" cy="1316077"/>
            <a:chOff x="2552700" y="228601"/>
            <a:chExt cx="7581900" cy="987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28601"/>
              <a:ext cx="7581900" cy="987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472417" y="477776"/>
              <a:ext cx="6542566" cy="622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Hoàn thành tóm tắt và bài giải.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855976" y="360654"/>
              <a:ext cx="755073" cy="758474"/>
              <a:chOff x="1828800" y="459987"/>
              <a:chExt cx="755073" cy="758474"/>
            </a:xfrm>
          </p:grpSpPr>
          <p:sp>
            <p:nvSpPr>
              <p:cNvPr id="19" name="Tam giác Cân 4"/>
              <p:cNvSpPr/>
              <p:nvPr/>
            </p:nvSpPr>
            <p:spPr>
              <a:xfrm>
                <a:off x="1828800" y="459987"/>
                <a:ext cx="755073" cy="6830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335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Hộp Văn bản 5"/>
              <p:cNvSpPr txBox="1"/>
              <p:nvPr/>
            </p:nvSpPr>
            <p:spPr>
              <a:xfrm>
                <a:off x="1981200" y="596002"/>
                <a:ext cx="360461" cy="62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518160" y="7488952"/>
            <a:ext cx="1992867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>
                <a:solidFill>
                  <a:srgbClr val="016D16"/>
                </a:solidFill>
                <a:latin typeface="Calibri" panose="020F0502020204030204" charset="0"/>
                <a:cs typeface="Calibri" panose="020F0502020204030204" charset="0"/>
              </a:rPr>
              <a:t>... </a:t>
            </a:r>
            <a:endParaRPr kumimoji="0" lang="en-US" sz="5335" b="1" i="0" u="none" strike="noStrike" kern="1200" cap="none" spc="0" normalizeH="0" baseline="0" noProof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365544" y="7809776"/>
            <a:ext cx="4673600" cy="533163"/>
            <a:chOff x="3276600" y="3124200"/>
            <a:chExt cx="3505200" cy="39987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ight Brace 32"/>
          <p:cNvSpPr/>
          <p:nvPr/>
        </p:nvSpPr>
        <p:spPr>
          <a:xfrm>
            <a:off x="10463993" y="5892800"/>
            <a:ext cx="602205" cy="2406696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65"/>
          </a:p>
        </p:txBody>
      </p:sp>
      <p:sp>
        <p:nvSpPr>
          <p:cNvPr id="35" name="TextBox 34"/>
          <p:cNvSpPr txBox="1"/>
          <p:nvPr/>
        </p:nvSpPr>
        <p:spPr>
          <a:xfrm>
            <a:off x="518160" y="6038507"/>
            <a:ext cx="1992867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noProof="0">
                <a:solidFill>
                  <a:srgbClr val="016D16"/>
                </a:solidFill>
                <a:latin typeface="Calibri" panose="020F0502020204030204" charset="0"/>
                <a:cs typeface="Calibri" panose="020F0502020204030204" charset="0"/>
              </a:rPr>
              <a:t>...</a:t>
            </a:r>
            <a:endParaRPr kumimoji="0" lang="en-US" sz="5335" b="1" i="0" u="none" strike="noStrike" kern="1200" cap="none" spc="0" normalizeH="0" baseline="0" noProof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338100" y="6263147"/>
            <a:ext cx="7853361" cy="533161"/>
            <a:chOff x="3276600" y="3124200"/>
            <a:chExt cx="3505200" cy="399872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V="1">
            <a:off x="7058200" y="6607076"/>
            <a:ext cx="0" cy="1119923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ight Brace 40"/>
          <p:cNvSpPr/>
          <p:nvPr/>
        </p:nvSpPr>
        <p:spPr>
          <a:xfrm rot="16200000" flipH="1">
            <a:off x="8323933" y="5375569"/>
            <a:ext cx="563709" cy="3026725"/>
          </a:xfrm>
          <a:prstGeom prst="rightBrace">
            <a:avLst>
              <a:gd name="adj1" fmla="val 41059"/>
              <a:gd name="adj2" fmla="val 51162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65"/>
          </a:p>
        </p:txBody>
      </p:sp>
      <p:grpSp>
        <p:nvGrpSpPr>
          <p:cNvPr id="44" name="Group 43"/>
          <p:cNvGrpSpPr/>
          <p:nvPr/>
        </p:nvGrpSpPr>
        <p:grpSpPr>
          <a:xfrm>
            <a:off x="11176764" y="6588928"/>
            <a:ext cx="1774665" cy="933748"/>
            <a:chOff x="9225168" y="3265008"/>
            <a:chExt cx="1623545" cy="876583"/>
          </a:xfrm>
        </p:grpSpPr>
        <p:sp>
          <p:nvSpPr>
            <p:cNvPr id="45" name="TextBox 44"/>
            <p:cNvSpPr txBox="1"/>
            <p:nvPr/>
          </p:nvSpPr>
          <p:spPr>
            <a:xfrm>
              <a:off x="9354063" y="3284959"/>
              <a:ext cx="1494650" cy="856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335" b="1">
                  <a:solidFill>
                    <a:schemeClr val="accent5">
                      <a:lumMod val="7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endParaRPr kumimoji="0" lang="en-US" sz="5335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sp>
        <p:nvSpPr>
          <p:cNvPr id="73" name="Rectangle 72"/>
          <p:cNvSpPr/>
          <p:nvPr/>
        </p:nvSpPr>
        <p:spPr>
          <a:xfrm>
            <a:off x="6937544" y="2881745"/>
            <a:ext cx="8363416" cy="793724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5"/>
          </a:p>
        </p:txBody>
      </p:sp>
      <p:sp>
        <p:nvSpPr>
          <p:cNvPr id="47" name="Right Brace 46"/>
          <p:cNvSpPr/>
          <p:nvPr/>
        </p:nvSpPr>
        <p:spPr>
          <a:xfrm rot="16200000">
            <a:off x="5950777" y="2395283"/>
            <a:ext cx="583140" cy="7753605"/>
          </a:xfrm>
          <a:prstGeom prst="rightBrace">
            <a:avLst>
              <a:gd name="adj1" fmla="val 27516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65"/>
          </a:p>
        </p:txBody>
      </p:sp>
      <p:grpSp>
        <p:nvGrpSpPr>
          <p:cNvPr id="51" name="Group 50"/>
          <p:cNvGrpSpPr/>
          <p:nvPr/>
        </p:nvGrpSpPr>
        <p:grpSpPr>
          <a:xfrm>
            <a:off x="213360" y="1404039"/>
            <a:ext cx="15849600" cy="1828572"/>
            <a:chOff x="197152" y="1050706"/>
            <a:chExt cx="11842448" cy="1950902"/>
          </a:xfrm>
        </p:grpSpPr>
        <p:grpSp>
          <p:nvGrpSpPr>
            <p:cNvPr id="50" name="Group 49"/>
            <p:cNvGrpSpPr/>
            <p:nvPr/>
          </p:nvGrpSpPr>
          <p:grpSpPr>
            <a:xfrm>
              <a:off x="197152" y="1050706"/>
              <a:ext cx="10546916" cy="1893564"/>
              <a:chOff x="152400" y="1066800"/>
              <a:chExt cx="10546916" cy="189356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" t="-3128" r="6641" b="53100"/>
              <a:stretch>
                <a:fillRect/>
              </a:stretch>
            </p:blipFill>
            <p:spPr>
              <a:xfrm flipH="1">
                <a:off x="152400" y="1066800"/>
                <a:ext cx="5280897" cy="1852320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" t="-3128" r="6641" b="53100"/>
              <a:stretch>
                <a:fillRect/>
              </a:stretch>
            </p:blipFill>
            <p:spPr>
              <a:xfrm flipH="1">
                <a:off x="5418419" y="1108044"/>
                <a:ext cx="5280897" cy="1852320"/>
              </a:xfrm>
              <a:prstGeom prst="rect">
                <a:avLst/>
              </a:prstGeom>
            </p:spPr>
          </p:pic>
        </p:grp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8" t="-3128" r="6641" b="53100"/>
            <a:stretch>
              <a:fillRect/>
            </a:stretch>
          </p:blipFill>
          <p:spPr>
            <a:xfrm flipH="1">
              <a:off x="10684438" y="1149288"/>
              <a:ext cx="1355162" cy="185232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873760" y="2875677"/>
            <a:ext cx="14528800" cy="1477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Tuấn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cắt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được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14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lá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cờ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. Thu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cắt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được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ít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hơn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Tuấn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5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lá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cờ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.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Hỏi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cả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hai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bạn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cắt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được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bao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nhiêu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lá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cờ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?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168091" y="7175715"/>
            <a:ext cx="1739489" cy="936491"/>
            <a:chOff x="9225168" y="3265008"/>
            <a:chExt cx="1623545" cy="844924"/>
          </a:xfrm>
        </p:grpSpPr>
        <p:sp>
          <p:nvSpPr>
            <p:cNvPr id="53" name="TextBox 52"/>
            <p:cNvSpPr txBox="1"/>
            <p:nvPr/>
          </p:nvSpPr>
          <p:spPr>
            <a:xfrm>
              <a:off x="9354063" y="3284959"/>
              <a:ext cx="1494650" cy="8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335" b="1">
                  <a:solidFill>
                    <a:schemeClr val="accent5">
                      <a:lumMod val="7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endParaRPr kumimoji="0" lang="en-US" sz="5335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8235436" y="7321533"/>
            <a:ext cx="1942573" cy="932159"/>
            <a:chOff x="9225168" y="3265008"/>
            <a:chExt cx="1623545" cy="945748"/>
          </a:xfrm>
        </p:grpSpPr>
        <p:sp>
          <p:nvSpPr>
            <p:cNvPr id="56" name="TextBox 55"/>
            <p:cNvSpPr txBox="1"/>
            <p:nvPr/>
          </p:nvSpPr>
          <p:spPr>
            <a:xfrm>
              <a:off x="9354063" y="3284959"/>
              <a:ext cx="1494650" cy="925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335" b="1">
                  <a:solidFill>
                    <a:schemeClr val="accent5">
                      <a:lumMod val="7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endParaRPr kumimoji="0" lang="en-US" sz="5335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6319455" y="4341336"/>
            <a:ext cx="3150379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rgbClr val="156336"/>
                </a:solidFill>
                <a:latin typeface="Calibri" panose="020F0502020204030204" charset="0"/>
                <a:cs typeface="Calibri" panose="020F0502020204030204" charset="0"/>
              </a:rPr>
              <a:t>Tóm tắt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165556" y="5667847"/>
            <a:ext cx="1739489" cy="936491"/>
            <a:chOff x="9225168" y="3265008"/>
            <a:chExt cx="1623545" cy="844924"/>
          </a:xfrm>
        </p:grpSpPr>
        <p:sp>
          <p:nvSpPr>
            <p:cNvPr id="64" name="TextBox 63"/>
            <p:cNvSpPr txBox="1"/>
            <p:nvPr/>
          </p:nvSpPr>
          <p:spPr>
            <a:xfrm>
              <a:off x="9354063" y="3284959"/>
              <a:ext cx="1494650" cy="8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335" b="1">
                  <a:solidFill>
                    <a:schemeClr val="accent5">
                      <a:lumMod val="7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endParaRPr kumimoji="0" lang="en-US" sz="5335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5866179" y="5054067"/>
            <a:ext cx="1739489" cy="936491"/>
            <a:chOff x="9225168" y="3265008"/>
            <a:chExt cx="1623545" cy="844924"/>
          </a:xfrm>
        </p:grpSpPr>
        <p:sp>
          <p:nvSpPr>
            <p:cNvPr id="67" name="TextBox 66"/>
            <p:cNvSpPr txBox="1"/>
            <p:nvPr/>
          </p:nvSpPr>
          <p:spPr>
            <a:xfrm>
              <a:off x="9354063" y="3284959"/>
              <a:ext cx="1494650" cy="8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335" b="1">
                  <a:solidFill>
                    <a:schemeClr val="accent5">
                      <a:lumMod val="7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endParaRPr kumimoji="0" lang="en-US" sz="5335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sp>
        <p:nvSpPr>
          <p:cNvPr id="69" name="TextBox 68"/>
          <p:cNvSpPr txBox="1"/>
          <p:nvPr/>
        </p:nvSpPr>
        <p:spPr>
          <a:xfrm>
            <a:off x="693424" y="6020028"/>
            <a:ext cx="1417004" cy="73850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rgbClr val="156336"/>
                </a:solidFill>
                <a:latin typeface="Calibri" panose="020F0502020204030204" charset="0"/>
                <a:cs typeface="Calibri" panose="020F0502020204030204" charset="0"/>
              </a:rPr>
              <a:t>Tuấn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81005" y="7494308"/>
            <a:ext cx="1090227" cy="73850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rgbClr val="156336"/>
                </a:solidFill>
                <a:latin typeface="Calibri" panose="020F0502020204030204" charset="0"/>
                <a:cs typeface="Calibri" panose="020F0502020204030204" charset="0"/>
              </a:rPr>
              <a:t>Thu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139939" y="5129909"/>
            <a:ext cx="2204816" cy="73850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chemeClr val="bg2">
                    <a:lumMod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14 lá cờ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547977" y="7382857"/>
            <a:ext cx="2204816" cy="73850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chemeClr val="bg2">
                    <a:lumMod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5 lá cờ</a:t>
            </a:r>
          </a:p>
        </p:txBody>
      </p:sp>
      <p:pic>
        <p:nvPicPr>
          <p:cNvPr id="2" name="Picture 1" descr="animal-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17220" flipH="1">
            <a:off x="14690207" y="76818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9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bldLvl="0" animBg="1"/>
          <p:bldP spid="28" grpId="0"/>
          <p:bldP spid="33" grpId="0" bldLvl="0" animBg="1"/>
          <p:bldP spid="35" grpId="0"/>
          <p:bldP spid="41" grpId="0" bldLvl="0" animBg="1"/>
          <p:bldP spid="73" grpId="0" bldLvl="0" animBg="1"/>
          <p:bldP spid="47" grpId="0" bldLvl="0" animBg="1"/>
          <p:bldP spid="14" grpId="0"/>
          <p:bldP spid="62" grpId="0"/>
          <p:bldP spid="69" grpId="0" bldLvl="0" animBg="1"/>
          <p:bldP spid="70" grpId="0" bldLvl="0" animBg="1"/>
          <p:bldP spid="71" grpId="0" bldLvl="0" animBg="1"/>
          <p:bldP spid="72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9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bldLvl="0" animBg="1"/>
          <p:bldP spid="28" grpId="0"/>
          <p:bldP spid="33" grpId="0" bldLvl="0" animBg="1"/>
          <p:bldP spid="35" grpId="0"/>
          <p:bldP spid="41" grpId="0" bldLvl="0" animBg="1"/>
          <p:bldP spid="73" grpId="0" bldLvl="0" animBg="1"/>
          <p:bldP spid="47" grpId="0" bldLvl="0" animBg="1"/>
          <p:bldP spid="14" grpId="0"/>
          <p:bldP spid="62" grpId="0"/>
          <p:bldP spid="69" grpId="0" bldLvl="0" animBg="1"/>
          <p:bldP spid="70" grpId="0" bldLvl="0" animBg="1"/>
          <p:bldP spid="71" grpId="0" bldLvl="0" animBg="1"/>
          <p:bldP spid="72" grpId="0" bldLvl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125" b="51111"/>
          <a:stretch>
            <a:fillRect/>
          </a:stretch>
        </p:blipFill>
        <p:spPr>
          <a:xfrm>
            <a:off x="1635760" y="4294664"/>
            <a:ext cx="14528800" cy="3149600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213360" y="1622197"/>
            <a:ext cx="15849600" cy="7318603"/>
          </a:xfrm>
          <a:custGeom>
            <a:avLst/>
            <a:gdLst>
              <a:gd name="connsiteX0" fmla="*/ 0 w 11887200"/>
              <a:gd name="connsiteY0" fmla="*/ 914844 h 5488952"/>
              <a:gd name="connsiteX1" fmla="*/ 914844 w 11887200"/>
              <a:gd name="connsiteY1" fmla="*/ 0 h 5488952"/>
              <a:gd name="connsiteX2" fmla="*/ 1484770 w 11887200"/>
              <a:gd name="connsiteY2" fmla="*/ 0 h 5488952"/>
              <a:gd name="connsiteX3" fmla="*/ 2155270 w 11887200"/>
              <a:gd name="connsiteY3" fmla="*/ 0 h 5488952"/>
              <a:gd name="connsiteX4" fmla="*/ 3026922 w 11887200"/>
              <a:gd name="connsiteY4" fmla="*/ 0 h 5488952"/>
              <a:gd name="connsiteX5" fmla="*/ 3596847 w 11887200"/>
              <a:gd name="connsiteY5" fmla="*/ 0 h 5488952"/>
              <a:gd name="connsiteX6" fmla="*/ 3965623 w 11887200"/>
              <a:gd name="connsiteY6" fmla="*/ 0 h 5488952"/>
              <a:gd name="connsiteX7" fmla="*/ 4837274 w 11887200"/>
              <a:gd name="connsiteY7" fmla="*/ 0 h 5488952"/>
              <a:gd name="connsiteX8" fmla="*/ 5708925 w 11887200"/>
              <a:gd name="connsiteY8" fmla="*/ 0 h 5488952"/>
              <a:gd name="connsiteX9" fmla="*/ 6278850 w 11887200"/>
              <a:gd name="connsiteY9" fmla="*/ 0 h 5488952"/>
              <a:gd name="connsiteX10" fmla="*/ 7150501 w 11887200"/>
              <a:gd name="connsiteY10" fmla="*/ 0 h 5488952"/>
              <a:gd name="connsiteX11" fmla="*/ 7921577 w 11887200"/>
              <a:gd name="connsiteY11" fmla="*/ 0 h 5488952"/>
              <a:gd name="connsiteX12" fmla="*/ 8491503 w 11887200"/>
              <a:gd name="connsiteY12" fmla="*/ 0 h 5488952"/>
              <a:gd name="connsiteX13" fmla="*/ 8960854 w 11887200"/>
              <a:gd name="connsiteY13" fmla="*/ 0 h 5488952"/>
              <a:gd name="connsiteX14" fmla="*/ 9832505 w 11887200"/>
              <a:gd name="connsiteY14" fmla="*/ 0 h 5488952"/>
              <a:gd name="connsiteX15" fmla="*/ 10972356 w 11887200"/>
              <a:gd name="connsiteY15" fmla="*/ 0 h 5488952"/>
              <a:gd name="connsiteX16" fmla="*/ 11887200 w 11887200"/>
              <a:gd name="connsiteY16" fmla="*/ 914844 h 5488952"/>
              <a:gd name="connsiteX17" fmla="*/ 11887200 w 11887200"/>
              <a:gd name="connsiteY17" fmla="*/ 1414943 h 5488952"/>
              <a:gd name="connsiteX18" fmla="*/ 11887200 w 11887200"/>
              <a:gd name="connsiteY18" fmla="*/ 2024821 h 5488952"/>
              <a:gd name="connsiteX19" fmla="*/ 11887200 w 11887200"/>
              <a:gd name="connsiteY19" fmla="*/ 2707883 h 5488952"/>
              <a:gd name="connsiteX20" fmla="*/ 11887200 w 11887200"/>
              <a:gd name="connsiteY20" fmla="*/ 3207983 h 5488952"/>
              <a:gd name="connsiteX21" fmla="*/ 11887200 w 11887200"/>
              <a:gd name="connsiteY21" fmla="*/ 3781267 h 5488952"/>
              <a:gd name="connsiteX22" fmla="*/ 11887200 w 11887200"/>
              <a:gd name="connsiteY22" fmla="*/ 4574108 h 5488952"/>
              <a:gd name="connsiteX23" fmla="*/ 10972356 w 11887200"/>
              <a:gd name="connsiteY23" fmla="*/ 5488952 h 5488952"/>
              <a:gd name="connsiteX24" fmla="*/ 10603581 w 11887200"/>
              <a:gd name="connsiteY24" fmla="*/ 5488952 h 5488952"/>
              <a:gd name="connsiteX25" fmla="*/ 10234805 w 11887200"/>
              <a:gd name="connsiteY25" fmla="*/ 5488952 h 5488952"/>
              <a:gd name="connsiteX26" fmla="*/ 9765455 w 11887200"/>
              <a:gd name="connsiteY26" fmla="*/ 5488952 h 5488952"/>
              <a:gd name="connsiteX27" fmla="*/ 9094954 w 11887200"/>
              <a:gd name="connsiteY27" fmla="*/ 5488952 h 5488952"/>
              <a:gd name="connsiteX28" fmla="*/ 8424453 w 11887200"/>
              <a:gd name="connsiteY28" fmla="*/ 5488952 h 5488952"/>
              <a:gd name="connsiteX29" fmla="*/ 8055678 w 11887200"/>
              <a:gd name="connsiteY29" fmla="*/ 5488952 h 5488952"/>
              <a:gd name="connsiteX30" fmla="*/ 7686902 w 11887200"/>
              <a:gd name="connsiteY30" fmla="*/ 5488952 h 5488952"/>
              <a:gd name="connsiteX31" fmla="*/ 7016401 w 11887200"/>
              <a:gd name="connsiteY31" fmla="*/ 5488952 h 5488952"/>
              <a:gd name="connsiteX32" fmla="*/ 6547051 w 11887200"/>
              <a:gd name="connsiteY32" fmla="*/ 5488952 h 5488952"/>
              <a:gd name="connsiteX33" fmla="*/ 6077700 w 11887200"/>
              <a:gd name="connsiteY33" fmla="*/ 5488952 h 5488952"/>
              <a:gd name="connsiteX34" fmla="*/ 5407199 w 11887200"/>
              <a:gd name="connsiteY34" fmla="*/ 5488952 h 5488952"/>
              <a:gd name="connsiteX35" fmla="*/ 4937849 w 11887200"/>
              <a:gd name="connsiteY35" fmla="*/ 5488952 h 5488952"/>
              <a:gd name="connsiteX36" fmla="*/ 4066198 w 11887200"/>
              <a:gd name="connsiteY36" fmla="*/ 5488952 h 5488952"/>
              <a:gd name="connsiteX37" fmla="*/ 3295122 w 11887200"/>
              <a:gd name="connsiteY37" fmla="*/ 5488952 h 5488952"/>
              <a:gd name="connsiteX38" fmla="*/ 2524046 w 11887200"/>
              <a:gd name="connsiteY38" fmla="*/ 5488952 h 5488952"/>
              <a:gd name="connsiteX39" fmla="*/ 1853545 w 11887200"/>
              <a:gd name="connsiteY39" fmla="*/ 5488952 h 5488952"/>
              <a:gd name="connsiteX40" fmla="*/ 1484770 w 11887200"/>
              <a:gd name="connsiteY40" fmla="*/ 5488952 h 5488952"/>
              <a:gd name="connsiteX41" fmla="*/ 914844 w 11887200"/>
              <a:gd name="connsiteY41" fmla="*/ 5488952 h 5488952"/>
              <a:gd name="connsiteX42" fmla="*/ 0 w 11887200"/>
              <a:gd name="connsiteY42" fmla="*/ 4574108 h 5488952"/>
              <a:gd name="connsiteX43" fmla="*/ 0 w 11887200"/>
              <a:gd name="connsiteY43" fmla="*/ 3964231 h 5488952"/>
              <a:gd name="connsiteX44" fmla="*/ 0 w 11887200"/>
              <a:gd name="connsiteY44" fmla="*/ 3317761 h 5488952"/>
              <a:gd name="connsiteX45" fmla="*/ 0 w 11887200"/>
              <a:gd name="connsiteY45" fmla="*/ 2707883 h 5488952"/>
              <a:gd name="connsiteX46" fmla="*/ 0 w 11887200"/>
              <a:gd name="connsiteY46" fmla="*/ 2024821 h 5488952"/>
              <a:gd name="connsiteX47" fmla="*/ 0 w 11887200"/>
              <a:gd name="connsiteY47" fmla="*/ 1451536 h 5488952"/>
              <a:gd name="connsiteX48" fmla="*/ 0 w 11887200"/>
              <a:gd name="connsiteY48" fmla="*/ 914844 h 548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887200" h="5488952" fill="none" extrusionOk="0">
                <a:moveTo>
                  <a:pt x="0" y="914844"/>
                </a:moveTo>
                <a:cubicBezTo>
                  <a:pt x="-90739" y="333632"/>
                  <a:pt x="424020" y="-92558"/>
                  <a:pt x="914844" y="0"/>
                </a:cubicBezTo>
                <a:cubicBezTo>
                  <a:pt x="1041712" y="-27789"/>
                  <a:pt x="1288631" y="7425"/>
                  <a:pt x="1484770" y="0"/>
                </a:cubicBezTo>
                <a:cubicBezTo>
                  <a:pt x="1680909" y="-7425"/>
                  <a:pt x="2016171" y="13836"/>
                  <a:pt x="2155270" y="0"/>
                </a:cubicBezTo>
                <a:cubicBezTo>
                  <a:pt x="2294369" y="-13836"/>
                  <a:pt x="2750977" y="19302"/>
                  <a:pt x="3026922" y="0"/>
                </a:cubicBezTo>
                <a:cubicBezTo>
                  <a:pt x="3302867" y="-19302"/>
                  <a:pt x="3374543" y="-21250"/>
                  <a:pt x="3596847" y="0"/>
                </a:cubicBezTo>
                <a:cubicBezTo>
                  <a:pt x="3819151" y="21250"/>
                  <a:pt x="3830587" y="-9126"/>
                  <a:pt x="3965623" y="0"/>
                </a:cubicBezTo>
                <a:cubicBezTo>
                  <a:pt x="4100659" y="9126"/>
                  <a:pt x="4498595" y="-10711"/>
                  <a:pt x="4837274" y="0"/>
                </a:cubicBezTo>
                <a:cubicBezTo>
                  <a:pt x="5175953" y="10711"/>
                  <a:pt x="5456733" y="6762"/>
                  <a:pt x="5708925" y="0"/>
                </a:cubicBezTo>
                <a:cubicBezTo>
                  <a:pt x="5961117" y="-6762"/>
                  <a:pt x="6075587" y="16939"/>
                  <a:pt x="6278850" y="0"/>
                </a:cubicBezTo>
                <a:cubicBezTo>
                  <a:pt x="6482114" y="-16939"/>
                  <a:pt x="6860531" y="26184"/>
                  <a:pt x="7150501" y="0"/>
                </a:cubicBezTo>
                <a:cubicBezTo>
                  <a:pt x="7440471" y="-26184"/>
                  <a:pt x="7607624" y="-33071"/>
                  <a:pt x="7921577" y="0"/>
                </a:cubicBezTo>
                <a:cubicBezTo>
                  <a:pt x="8235530" y="33071"/>
                  <a:pt x="8228595" y="11062"/>
                  <a:pt x="8491503" y="0"/>
                </a:cubicBezTo>
                <a:cubicBezTo>
                  <a:pt x="8754411" y="-11062"/>
                  <a:pt x="8777872" y="18337"/>
                  <a:pt x="8960854" y="0"/>
                </a:cubicBezTo>
                <a:cubicBezTo>
                  <a:pt x="9143836" y="-18337"/>
                  <a:pt x="9608361" y="-14503"/>
                  <a:pt x="9832505" y="0"/>
                </a:cubicBezTo>
                <a:cubicBezTo>
                  <a:pt x="10056649" y="14503"/>
                  <a:pt x="10655978" y="45819"/>
                  <a:pt x="10972356" y="0"/>
                </a:cubicBezTo>
                <a:cubicBezTo>
                  <a:pt x="11419321" y="-97938"/>
                  <a:pt x="11878356" y="358354"/>
                  <a:pt x="11887200" y="914844"/>
                </a:cubicBezTo>
                <a:cubicBezTo>
                  <a:pt x="11876838" y="1153460"/>
                  <a:pt x="11896676" y="1262044"/>
                  <a:pt x="11887200" y="1414943"/>
                </a:cubicBezTo>
                <a:cubicBezTo>
                  <a:pt x="11877724" y="1567842"/>
                  <a:pt x="11877029" y="1771065"/>
                  <a:pt x="11887200" y="2024821"/>
                </a:cubicBezTo>
                <a:cubicBezTo>
                  <a:pt x="11897371" y="2278577"/>
                  <a:pt x="11855764" y="2556548"/>
                  <a:pt x="11887200" y="2707883"/>
                </a:cubicBezTo>
                <a:cubicBezTo>
                  <a:pt x="11918636" y="2859218"/>
                  <a:pt x="11894709" y="3065098"/>
                  <a:pt x="11887200" y="3207983"/>
                </a:cubicBezTo>
                <a:cubicBezTo>
                  <a:pt x="11879691" y="3350868"/>
                  <a:pt x="11881332" y="3644516"/>
                  <a:pt x="11887200" y="3781267"/>
                </a:cubicBezTo>
                <a:cubicBezTo>
                  <a:pt x="11893068" y="3918018"/>
                  <a:pt x="11857543" y="4394253"/>
                  <a:pt x="11887200" y="4574108"/>
                </a:cubicBezTo>
                <a:cubicBezTo>
                  <a:pt x="11870298" y="5024951"/>
                  <a:pt x="11482212" y="5455750"/>
                  <a:pt x="10972356" y="5488952"/>
                </a:cubicBezTo>
                <a:cubicBezTo>
                  <a:pt x="10889735" y="5476072"/>
                  <a:pt x="10782110" y="5503392"/>
                  <a:pt x="10603581" y="5488952"/>
                </a:cubicBezTo>
                <a:cubicBezTo>
                  <a:pt x="10425052" y="5474512"/>
                  <a:pt x="10319119" y="5471812"/>
                  <a:pt x="10234805" y="5488952"/>
                </a:cubicBezTo>
                <a:cubicBezTo>
                  <a:pt x="10150491" y="5506092"/>
                  <a:pt x="9881070" y="5467111"/>
                  <a:pt x="9765455" y="5488952"/>
                </a:cubicBezTo>
                <a:cubicBezTo>
                  <a:pt x="9649840" y="5510794"/>
                  <a:pt x="9263553" y="5518478"/>
                  <a:pt x="9094954" y="5488952"/>
                </a:cubicBezTo>
                <a:cubicBezTo>
                  <a:pt x="8926355" y="5459426"/>
                  <a:pt x="8578412" y="5502086"/>
                  <a:pt x="8424453" y="5488952"/>
                </a:cubicBezTo>
                <a:cubicBezTo>
                  <a:pt x="8270494" y="5475818"/>
                  <a:pt x="8166809" y="5474299"/>
                  <a:pt x="8055678" y="5488952"/>
                </a:cubicBezTo>
                <a:cubicBezTo>
                  <a:pt x="7944548" y="5503605"/>
                  <a:pt x="7847102" y="5500283"/>
                  <a:pt x="7686902" y="5488952"/>
                </a:cubicBezTo>
                <a:cubicBezTo>
                  <a:pt x="7526702" y="5477621"/>
                  <a:pt x="7303615" y="5470447"/>
                  <a:pt x="7016401" y="5488952"/>
                </a:cubicBezTo>
                <a:cubicBezTo>
                  <a:pt x="6729187" y="5507457"/>
                  <a:pt x="6745423" y="5506687"/>
                  <a:pt x="6547051" y="5488952"/>
                </a:cubicBezTo>
                <a:cubicBezTo>
                  <a:pt x="6348679" y="5471218"/>
                  <a:pt x="6260480" y="5480262"/>
                  <a:pt x="6077700" y="5488952"/>
                </a:cubicBezTo>
                <a:cubicBezTo>
                  <a:pt x="5894920" y="5497642"/>
                  <a:pt x="5710461" y="5474634"/>
                  <a:pt x="5407199" y="5488952"/>
                </a:cubicBezTo>
                <a:cubicBezTo>
                  <a:pt x="5103937" y="5503270"/>
                  <a:pt x="5051542" y="5501790"/>
                  <a:pt x="4937849" y="5488952"/>
                </a:cubicBezTo>
                <a:cubicBezTo>
                  <a:pt x="4824156" y="5476115"/>
                  <a:pt x="4332164" y="5474087"/>
                  <a:pt x="4066198" y="5488952"/>
                </a:cubicBezTo>
                <a:cubicBezTo>
                  <a:pt x="3800232" y="5503817"/>
                  <a:pt x="3633838" y="5476096"/>
                  <a:pt x="3295122" y="5488952"/>
                </a:cubicBezTo>
                <a:cubicBezTo>
                  <a:pt x="2956406" y="5501808"/>
                  <a:pt x="2696668" y="5495908"/>
                  <a:pt x="2524046" y="5488952"/>
                </a:cubicBezTo>
                <a:cubicBezTo>
                  <a:pt x="2351424" y="5481996"/>
                  <a:pt x="2136245" y="5464983"/>
                  <a:pt x="1853545" y="5488952"/>
                </a:cubicBezTo>
                <a:cubicBezTo>
                  <a:pt x="1570845" y="5512921"/>
                  <a:pt x="1616681" y="5500620"/>
                  <a:pt x="1484770" y="5488952"/>
                </a:cubicBezTo>
                <a:cubicBezTo>
                  <a:pt x="1352859" y="5477284"/>
                  <a:pt x="1124636" y="5472011"/>
                  <a:pt x="914844" y="5488952"/>
                </a:cubicBezTo>
                <a:cubicBezTo>
                  <a:pt x="304895" y="5537125"/>
                  <a:pt x="-4696" y="5168293"/>
                  <a:pt x="0" y="4574108"/>
                </a:cubicBezTo>
                <a:cubicBezTo>
                  <a:pt x="-29374" y="4320127"/>
                  <a:pt x="4425" y="4132736"/>
                  <a:pt x="0" y="3964231"/>
                </a:cubicBezTo>
                <a:cubicBezTo>
                  <a:pt x="-4425" y="3795726"/>
                  <a:pt x="18621" y="3569064"/>
                  <a:pt x="0" y="3317761"/>
                </a:cubicBezTo>
                <a:cubicBezTo>
                  <a:pt x="-18621" y="3066458"/>
                  <a:pt x="-17256" y="3008928"/>
                  <a:pt x="0" y="2707883"/>
                </a:cubicBezTo>
                <a:cubicBezTo>
                  <a:pt x="17256" y="2406838"/>
                  <a:pt x="-1217" y="2310436"/>
                  <a:pt x="0" y="2024821"/>
                </a:cubicBezTo>
                <a:cubicBezTo>
                  <a:pt x="1217" y="1739206"/>
                  <a:pt x="7431" y="1589318"/>
                  <a:pt x="0" y="1451536"/>
                </a:cubicBezTo>
                <a:cubicBezTo>
                  <a:pt x="-7431" y="1313755"/>
                  <a:pt x="14595" y="1036525"/>
                  <a:pt x="0" y="914844"/>
                </a:cubicBezTo>
                <a:close/>
              </a:path>
              <a:path w="11887200" h="5488952" stroke="0" extrusionOk="0">
                <a:moveTo>
                  <a:pt x="0" y="914844"/>
                </a:moveTo>
                <a:cubicBezTo>
                  <a:pt x="87791" y="351014"/>
                  <a:pt x="308258" y="-65331"/>
                  <a:pt x="914844" y="0"/>
                </a:cubicBezTo>
                <a:cubicBezTo>
                  <a:pt x="1141121" y="-15807"/>
                  <a:pt x="1187941" y="-5750"/>
                  <a:pt x="1384195" y="0"/>
                </a:cubicBezTo>
                <a:cubicBezTo>
                  <a:pt x="1580449" y="5750"/>
                  <a:pt x="1628821" y="-790"/>
                  <a:pt x="1853545" y="0"/>
                </a:cubicBezTo>
                <a:cubicBezTo>
                  <a:pt x="2078269" y="790"/>
                  <a:pt x="2231717" y="4942"/>
                  <a:pt x="2423471" y="0"/>
                </a:cubicBezTo>
                <a:cubicBezTo>
                  <a:pt x="2615225" y="-4942"/>
                  <a:pt x="2700053" y="12267"/>
                  <a:pt x="2792246" y="0"/>
                </a:cubicBezTo>
                <a:cubicBezTo>
                  <a:pt x="2884440" y="-12267"/>
                  <a:pt x="3160884" y="18380"/>
                  <a:pt x="3261597" y="0"/>
                </a:cubicBezTo>
                <a:cubicBezTo>
                  <a:pt x="3362310" y="-18380"/>
                  <a:pt x="3675520" y="22607"/>
                  <a:pt x="4032673" y="0"/>
                </a:cubicBezTo>
                <a:cubicBezTo>
                  <a:pt x="4389826" y="-22607"/>
                  <a:pt x="4404827" y="-23908"/>
                  <a:pt x="4703174" y="0"/>
                </a:cubicBezTo>
                <a:cubicBezTo>
                  <a:pt x="5001521" y="23908"/>
                  <a:pt x="5219646" y="-21875"/>
                  <a:pt x="5474249" y="0"/>
                </a:cubicBezTo>
                <a:cubicBezTo>
                  <a:pt x="5728853" y="21875"/>
                  <a:pt x="5833639" y="-25528"/>
                  <a:pt x="6044175" y="0"/>
                </a:cubicBezTo>
                <a:cubicBezTo>
                  <a:pt x="6254711" y="25528"/>
                  <a:pt x="6471275" y="7495"/>
                  <a:pt x="6714676" y="0"/>
                </a:cubicBezTo>
                <a:cubicBezTo>
                  <a:pt x="6958077" y="-7495"/>
                  <a:pt x="7209377" y="41820"/>
                  <a:pt x="7586327" y="0"/>
                </a:cubicBezTo>
                <a:cubicBezTo>
                  <a:pt x="7963277" y="-41820"/>
                  <a:pt x="7972056" y="17988"/>
                  <a:pt x="8357403" y="0"/>
                </a:cubicBezTo>
                <a:cubicBezTo>
                  <a:pt x="8742750" y="-17988"/>
                  <a:pt x="8549406" y="3166"/>
                  <a:pt x="8726178" y="0"/>
                </a:cubicBezTo>
                <a:cubicBezTo>
                  <a:pt x="8902950" y="-3166"/>
                  <a:pt x="9234208" y="37666"/>
                  <a:pt x="9597829" y="0"/>
                </a:cubicBezTo>
                <a:cubicBezTo>
                  <a:pt x="9961450" y="-37666"/>
                  <a:pt x="10631072" y="-46016"/>
                  <a:pt x="10972356" y="0"/>
                </a:cubicBezTo>
                <a:cubicBezTo>
                  <a:pt x="11473130" y="18109"/>
                  <a:pt x="11873925" y="458289"/>
                  <a:pt x="11887200" y="914844"/>
                </a:cubicBezTo>
                <a:cubicBezTo>
                  <a:pt x="11881571" y="1073373"/>
                  <a:pt x="11885690" y="1317071"/>
                  <a:pt x="11887200" y="1597907"/>
                </a:cubicBezTo>
                <a:cubicBezTo>
                  <a:pt x="11888710" y="1878743"/>
                  <a:pt x="11873206" y="2109814"/>
                  <a:pt x="11887200" y="2244377"/>
                </a:cubicBezTo>
                <a:cubicBezTo>
                  <a:pt x="11901195" y="2378940"/>
                  <a:pt x="11913162" y="2635275"/>
                  <a:pt x="11887200" y="2854254"/>
                </a:cubicBezTo>
                <a:cubicBezTo>
                  <a:pt x="11861238" y="3073233"/>
                  <a:pt x="11906737" y="3186905"/>
                  <a:pt x="11887200" y="3500724"/>
                </a:cubicBezTo>
                <a:cubicBezTo>
                  <a:pt x="11867664" y="3814543"/>
                  <a:pt x="11891741" y="4150628"/>
                  <a:pt x="11887200" y="4574108"/>
                </a:cubicBezTo>
                <a:cubicBezTo>
                  <a:pt x="11937702" y="5190041"/>
                  <a:pt x="11588500" y="5531803"/>
                  <a:pt x="10972356" y="5488952"/>
                </a:cubicBezTo>
                <a:cubicBezTo>
                  <a:pt x="10815357" y="5462474"/>
                  <a:pt x="10519270" y="5458852"/>
                  <a:pt x="10201280" y="5488952"/>
                </a:cubicBezTo>
                <a:cubicBezTo>
                  <a:pt x="9883290" y="5519052"/>
                  <a:pt x="9609495" y="5451133"/>
                  <a:pt x="9430204" y="5488952"/>
                </a:cubicBezTo>
                <a:cubicBezTo>
                  <a:pt x="9250913" y="5526771"/>
                  <a:pt x="9053293" y="5480107"/>
                  <a:pt x="8759703" y="5488952"/>
                </a:cubicBezTo>
                <a:cubicBezTo>
                  <a:pt x="8466113" y="5497797"/>
                  <a:pt x="8481740" y="5478757"/>
                  <a:pt x="8390928" y="5488952"/>
                </a:cubicBezTo>
                <a:cubicBezTo>
                  <a:pt x="8300116" y="5499147"/>
                  <a:pt x="7971984" y="5516468"/>
                  <a:pt x="7619852" y="5488952"/>
                </a:cubicBezTo>
                <a:cubicBezTo>
                  <a:pt x="7267720" y="5461436"/>
                  <a:pt x="7366084" y="5510096"/>
                  <a:pt x="7150501" y="5488952"/>
                </a:cubicBezTo>
                <a:cubicBezTo>
                  <a:pt x="6934918" y="5467808"/>
                  <a:pt x="6757494" y="5477232"/>
                  <a:pt x="6480001" y="5488952"/>
                </a:cubicBezTo>
                <a:cubicBezTo>
                  <a:pt x="6202508" y="5500672"/>
                  <a:pt x="6129390" y="5481135"/>
                  <a:pt x="6010650" y="5488952"/>
                </a:cubicBezTo>
                <a:cubicBezTo>
                  <a:pt x="5891910" y="5496769"/>
                  <a:pt x="5329706" y="5454345"/>
                  <a:pt x="5138999" y="5488952"/>
                </a:cubicBezTo>
                <a:cubicBezTo>
                  <a:pt x="4948292" y="5523559"/>
                  <a:pt x="4709815" y="5478937"/>
                  <a:pt x="4569073" y="5488952"/>
                </a:cubicBezTo>
                <a:cubicBezTo>
                  <a:pt x="4428331" y="5498967"/>
                  <a:pt x="4051340" y="5469803"/>
                  <a:pt x="3697422" y="5488952"/>
                </a:cubicBezTo>
                <a:cubicBezTo>
                  <a:pt x="3343504" y="5508101"/>
                  <a:pt x="3339890" y="5466157"/>
                  <a:pt x="3026922" y="5488952"/>
                </a:cubicBezTo>
                <a:cubicBezTo>
                  <a:pt x="2713954" y="5511747"/>
                  <a:pt x="2696789" y="5505855"/>
                  <a:pt x="2557571" y="5488952"/>
                </a:cubicBezTo>
                <a:cubicBezTo>
                  <a:pt x="2418353" y="5472049"/>
                  <a:pt x="2370858" y="5495487"/>
                  <a:pt x="2188796" y="5488952"/>
                </a:cubicBezTo>
                <a:cubicBezTo>
                  <a:pt x="2006735" y="5482417"/>
                  <a:pt x="1959128" y="5497936"/>
                  <a:pt x="1820020" y="5488952"/>
                </a:cubicBezTo>
                <a:cubicBezTo>
                  <a:pt x="1680912" y="5479968"/>
                  <a:pt x="1115415" y="5532834"/>
                  <a:pt x="914844" y="5488952"/>
                </a:cubicBezTo>
                <a:cubicBezTo>
                  <a:pt x="490483" y="5578914"/>
                  <a:pt x="29361" y="5116799"/>
                  <a:pt x="0" y="4574108"/>
                </a:cubicBezTo>
                <a:cubicBezTo>
                  <a:pt x="13203" y="4331217"/>
                  <a:pt x="14056" y="4269023"/>
                  <a:pt x="0" y="4037416"/>
                </a:cubicBezTo>
                <a:cubicBezTo>
                  <a:pt x="-14056" y="3805809"/>
                  <a:pt x="-556" y="3627873"/>
                  <a:pt x="0" y="3500724"/>
                </a:cubicBezTo>
                <a:cubicBezTo>
                  <a:pt x="556" y="3373575"/>
                  <a:pt x="-14973" y="3195533"/>
                  <a:pt x="0" y="2964032"/>
                </a:cubicBezTo>
                <a:cubicBezTo>
                  <a:pt x="14973" y="2732531"/>
                  <a:pt x="3156" y="2564260"/>
                  <a:pt x="0" y="2354155"/>
                </a:cubicBezTo>
                <a:cubicBezTo>
                  <a:pt x="-3156" y="2144050"/>
                  <a:pt x="5973" y="2050544"/>
                  <a:pt x="0" y="1817462"/>
                </a:cubicBezTo>
                <a:cubicBezTo>
                  <a:pt x="-5973" y="1584380"/>
                  <a:pt x="-32162" y="1216485"/>
                  <a:pt x="0" y="91484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8575">
            <a:solidFill>
              <a:srgbClr val="016D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13760" y="203200"/>
            <a:ext cx="10109200" cy="1316077"/>
            <a:chOff x="2552700" y="228601"/>
            <a:chExt cx="7581900" cy="987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28601"/>
              <a:ext cx="7581900" cy="987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472417" y="477776"/>
              <a:ext cx="6542566" cy="622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Hoàn thành tóm tắt và bài giải.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855976" y="360654"/>
              <a:ext cx="755073" cy="758474"/>
              <a:chOff x="1828800" y="459987"/>
              <a:chExt cx="755073" cy="758474"/>
            </a:xfrm>
          </p:grpSpPr>
          <p:sp>
            <p:nvSpPr>
              <p:cNvPr id="19" name="Tam giác Cân 4"/>
              <p:cNvSpPr/>
              <p:nvPr/>
            </p:nvSpPr>
            <p:spPr>
              <a:xfrm>
                <a:off x="1828800" y="459987"/>
                <a:ext cx="755073" cy="6830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33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Hộp Văn bản 5"/>
              <p:cNvSpPr txBox="1"/>
              <p:nvPr/>
            </p:nvSpPr>
            <p:spPr>
              <a:xfrm>
                <a:off x="1981200" y="596002"/>
                <a:ext cx="360461" cy="62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2448667" y="4571999"/>
            <a:ext cx="2191384" cy="296148"/>
            <a:chOff x="3276600" y="3124200"/>
            <a:chExt cx="3505200" cy="39987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ight Brace 32"/>
          <p:cNvSpPr/>
          <p:nvPr/>
        </p:nvSpPr>
        <p:spPr>
          <a:xfrm>
            <a:off x="6349632" y="3110515"/>
            <a:ext cx="381709" cy="1700617"/>
          </a:xfrm>
          <a:prstGeom prst="rightBrace">
            <a:avLst>
              <a:gd name="adj1" fmla="val 2860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427803" y="3577772"/>
            <a:ext cx="3650485" cy="333388"/>
            <a:chOff x="3276600" y="3124200"/>
            <a:chExt cx="3505200" cy="399872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 flipV="1">
            <a:off x="4640049" y="3786108"/>
            <a:ext cx="23668" cy="933964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ight Brace 40"/>
          <p:cNvSpPr/>
          <p:nvPr/>
        </p:nvSpPr>
        <p:spPr>
          <a:xfrm rot="16200000" flipH="1">
            <a:off x="5117899" y="3331929"/>
            <a:ext cx="404603" cy="1312961"/>
          </a:xfrm>
          <a:prstGeom prst="rightBrace">
            <a:avLst>
              <a:gd name="adj1" fmla="val 41059"/>
              <a:gd name="adj2" fmla="val 51162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1" t="3436" r="43750" b="26667"/>
          <a:stretch>
            <a:fillRect/>
          </a:stretch>
        </p:blipFill>
        <p:spPr>
          <a:xfrm>
            <a:off x="6854493" y="3612157"/>
            <a:ext cx="446785" cy="640932"/>
          </a:xfrm>
          <a:prstGeom prst="rect">
            <a:avLst/>
          </a:prstGeom>
        </p:spPr>
      </p:pic>
      <p:sp>
        <p:nvSpPr>
          <p:cNvPr id="47" name="Right Brace 46"/>
          <p:cNvSpPr/>
          <p:nvPr/>
        </p:nvSpPr>
        <p:spPr>
          <a:xfrm rot="16200000">
            <a:off x="4005931" y="1736793"/>
            <a:ext cx="451773" cy="3489727"/>
          </a:xfrm>
          <a:prstGeom prst="rightBrace">
            <a:avLst>
              <a:gd name="adj1" fmla="val 27516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8312" y="1964761"/>
            <a:ext cx="3150379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srgbClr val="15633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Tóm tắt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43993" y="3308643"/>
            <a:ext cx="1361785" cy="73850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5633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Tuấn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11291" y="4255529"/>
            <a:ext cx="1090227" cy="73850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5633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Thu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080140" y="2660060"/>
            <a:ext cx="2204816" cy="5746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5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14 lá cờ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501943" y="4341515"/>
            <a:ext cx="1915141" cy="5746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5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5 lá cờ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r="28132"/>
          <a:stretch>
            <a:fillRect/>
          </a:stretch>
        </p:blipFill>
        <p:spPr>
          <a:xfrm>
            <a:off x="6943949" y="1285231"/>
            <a:ext cx="9283343" cy="833908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10071947" y="2504440"/>
            <a:ext cx="3636433" cy="1032933"/>
            <a:chOff x="5403005" y="3068345"/>
            <a:chExt cx="2298668" cy="797493"/>
          </a:xfrm>
        </p:grpSpPr>
        <p:grpSp>
          <p:nvGrpSpPr>
            <p:cNvPr id="59" name="Group 58"/>
            <p:cNvGrpSpPr/>
            <p:nvPr/>
          </p:nvGrpSpPr>
          <p:grpSpPr>
            <a:xfrm>
              <a:off x="5403005" y="3068345"/>
              <a:ext cx="2226095" cy="797493"/>
              <a:chOff x="1510302" y="1080259"/>
              <a:chExt cx="8783360" cy="4040656"/>
            </a:xfrm>
          </p:grpSpPr>
          <p:sp>
            <p:nvSpPr>
              <p:cNvPr id="61" name="Rectangle: Rounded Corners 11"/>
              <p:cNvSpPr/>
              <p:nvPr/>
            </p:nvSpPr>
            <p:spPr>
              <a:xfrm>
                <a:off x="1510302" y="1080259"/>
                <a:ext cx="8783360" cy="4040656"/>
              </a:xfrm>
              <a:custGeom>
                <a:avLst/>
                <a:gdLst>
                  <a:gd name="connsiteX0" fmla="*/ 0 w 8649796"/>
                  <a:gd name="connsiteY0" fmla="*/ 599092 h 3594483"/>
                  <a:gd name="connsiteX1" fmla="*/ 599092 w 8649796"/>
                  <a:gd name="connsiteY1" fmla="*/ 0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-1" fmla="*/ 0 w 8649796"/>
                  <a:gd name="connsiteY0-2" fmla="*/ 599092 h 3594483"/>
                  <a:gd name="connsiteX1-3" fmla="*/ 629914 w 8649796"/>
                  <a:gd name="connsiteY1-4" fmla="*/ 51371 h 3594483"/>
                  <a:gd name="connsiteX2-5" fmla="*/ 8050704 w 8649796"/>
                  <a:gd name="connsiteY2-6" fmla="*/ 0 h 3594483"/>
                  <a:gd name="connsiteX3-7" fmla="*/ 8649796 w 8649796"/>
                  <a:gd name="connsiteY3-8" fmla="*/ 599092 h 3594483"/>
                  <a:gd name="connsiteX4-9" fmla="*/ 8649796 w 8649796"/>
                  <a:gd name="connsiteY4-10" fmla="*/ 2995391 h 3594483"/>
                  <a:gd name="connsiteX5-11" fmla="*/ 8050704 w 8649796"/>
                  <a:gd name="connsiteY5-12" fmla="*/ 3594483 h 3594483"/>
                  <a:gd name="connsiteX6-13" fmla="*/ 599092 w 8649796"/>
                  <a:gd name="connsiteY6-14" fmla="*/ 3594483 h 3594483"/>
                  <a:gd name="connsiteX7-15" fmla="*/ 0 w 8649796"/>
                  <a:gd name="connsiteY7-16" fmla="*/ 2995391 h 3594483"/>
                  <a:gd name="connsiteX8-17" fmla="*/ 0 w 8649796"/>
                  <a:gd name="connsiteY8-18" fmla="*/ 599092 h 3594483"/>
                  <a:gd name="connsiteX0-19" fmla="*/ 0 w 8783360"/>
                  <a:gd name="connsiteY0-20" fmla="*/ 444980 h 3594483"/>
                  <a:gd name="connsiteX1-21" fmla="*/ 763478 w 8783360"/>
                  <a:gd name="connsiteY1-22" fmla="*/ 51371 h 3594483"/>
                  <a:gd name="connsiteX2-23" fmla="*/ 8184268 w 8783360"/>
                  <a:gd name="connsiteY2-24" fmla="*/ 0 h 3594483"/>
                  <a:gd name="connsiteX3-25" fmla="*/ 8783360 w 8783360"/>
                  <a:gd name="connsiteY3-26" fmla="*/ 599092 h 3594483"/>
                  <a:gd name="connsiteX4-27" fmla="*/ 8783360 w 8783360"/>
                  <a:gd name="connsiteY4-28" fmla="*/ 2995391 h 3594483"/>
                  <a:gd name="connsiteX5-29" fmla="*/ 8184268 w 8783360"/>
                  <a:gd name="connsiteY5-30" fmla="*/ 3594483 h 3594483"/>
                  <a:gd name="connsiteX6-31" fmla="*/ 732656 w 8783360"/>
                  <a:gd name="connsiteY6-32" fmla="*/ 3594483 h 3594483"/>
                  <a:gd name="connsiteX7-33" fmla="*/ 133564 w 8783360"/>
                  <a:gd name="connsiteY7-34" fmla="*/ 2995391 h 3594483"/>
                  <a:gd name="connsiteX8-35" fmla="*/ 0 w 8783360"/>
                  <a:gd name="connsiteY8-36" fmla="*/ 444980 h 3594483"/>
                  <a:gd name="connsiteX0-37" fmla="*/ 0 w 8783360"/>
                  <a:gd name="connsiteY0-38" fmla="*/ 537447 h 3686950"/>
                  <a:gd name="connsiteX1-39" fmla="*/ 763478 w 8783360"/>
                  <a:gd name="connsiteY1-40" fmla="*/ 143838 h 3686950"/>
                  <a:gd name="connsiteX2-41" fmla="*/ 8122623 w 8783360"/>
                  <a:gd name="connsiteY2-42" fmla="*/ 0 h 3686950"/>
                  <a:gd name="connsiteX3-43" fmla="*/ 8783360 w 8783360"/>
                  <a:gd name="connsiteY3-44" fmla="*/ 691559 h 3686950"/>
                  <a:gd name="connsiteX4-45" fmla="*/ 8783360 w 8783360"/>
                  <a:gd name="connsiteY4-46" fmla="*/ 3087858 h 3686950"/>
                  <a:gd name="connsiteX5-47" fmla="*/ 8184268 w 8783360"/>
                  <a:gd name="connsiteY5-48" fmla="*/ 3686950 h 3686950"/>
                  <a:gd name="connsiteX6-49" fmla="*/ 732656 w 8783360"/>
                  <a:gd name="connsiteY6-50" fmla="*/ 3686950 h 3686950"/>
                  <a:gd name="connsiteX7-51" fmla="*/ 133564 w 8783360"/>
                  <a:gd name="connsiteY7-52" fmla="*/ 3087858 h 3686950"/>
                  <a:gd name="connsiteX8-53" fmla="*/ 0 w 8783360"/>
                  <a:gd name="connsiteY8-54" fmla="*/ 537447 h 3686950"/>
                  <a:gd name="connsiteX0-55" fmla="*/ 0 w 8783360"/>
                  <a:gd name="connsiteY0-56" fmla="*/ 537447 h 3686950"/>
                  <a:gd name="connsiteX1-57" fmla="*/ 763478 w 8783360"/>
                  <a:gd name="connsiteY1-58" fmla="*/ 143838 h 3686950"/>
                  <a:gd name="connsiteX2-59" fmla="*/ 8122623 w 8783360"/>
                  <a:gd name="connsiteY2-60" fmla="*/ 0 h 3686950"/>
                  <a:gd name="connsiteX3-61" fmla="*/ 8629247 w 8783360"/>
                  <a:gd name="connsiteY3-62" fmla="*/ 742929 h 3686950"/>
                  <a:gd name="connsiteX4-63" fmla="*/ 8783360 w 8783360"/>
                  <a:gd name="connsiteY4-64" fmla="*/ 3087858 h 3686950"/>
                  <a:gd name="connsiteX5-65" fmla="*/ 8184268 w 8783360"/>
                  <a:gd name="connsiteY5-66" fmla="*/ 3686950 h 3686950"/>
                  <a:gd name="connsiteX6-67" fmla="*/ 732656 w 8783360"/>
                  <a:gd name="connsiteY6-68" fmla="*/ 3686950 h 3686950"/>
                  <a:gd name="connsiteX7-69" fmla="*/ 133564 w 8783360"/>
                  <a:gd name="connsiteY7-70" fmla="*/ 3087858 h 3686950"/>
                  <a:gd name="connsiteX8-71" fmla="*/ 0 w 8783360"/>
                  <a:gd name="connsiteY8-72" fmla="*/ 537447 h 3686950"/>
                  <a:gd name="connsiteX0-73" fmla="*/ 0 w 8783360"/>
                  <a:gd name="connsiteY0-74" fmla="*/ 537447 h 3686950"/>
                  <a:gd name="connsiteX1-75" fmla="*/ 763478 w 8783360"/>
                  <a:gd name="connsiteY1-76" fmla="*/ 143838 h 3686950"/>
                  <a:gd name="connsiteX2-77" fmla="*/ 8122623 w 8783360"/>
                  <a:gd name="connsiteY2-78" fmla="*/ 0 h 3686950"/>
                  <a:gd name="connsiteX3-79" fmla="*/ 8629247 w 8783360"/>
                  <a:gd name="connsiteY3-80" fmla="*/ 742929 h 3686950"/>
                  <a:gd name="connsiteX4-81" fmla="*/ 8783360 w 8783360"/>
                  <a:gd name="connsiteY4-82" fmla="*/ 3087858 h 3686950"/>
                  <a:gd name="connsiteX5-83" fmla="*/ 8184268 w 8783360"/>
                  <a:gd name="connsiteY5-84" fmla="*/ 3686950 h 3686950"/>
                  <a:gd name="connsiteX6-85" fmla="*/ 732656 w 8783360"/>
                  <a:gd name="connsiteY6-86" fmla="*/ 3686950 h 3686950"/>
                  <a:gd name="connsiteX7-87" fmla="*/ 133564 w 8783360"/>
                  <a:gd name="connsiteY7-88" fmla="*/ 3087858 h 3686950"/>
                  <a:gd name="connsiteX8-89" fmla="*/ 0 w 8783360"/>
                  <a:gd name="connsiteY8-90" fmla="*/ 537447 h 36869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8783360" h="3686950">
                    <a:moveTo>
                      <a:pt x="0" y="537447"/>
                    </a:moveTo>
                    <a:cubicBezTo>
                      <a:pt x="0" y="206578"/>
                      <a:pt x="432609" y="143838"/>
                      <a:pt x="763478" y="143838"/>
                    </a:cubicBezTo>
                    <a:lnTo>
                      <a:pt x="8122623" y="0"/>
                    </a:lnTo>
                    <a:cubicBezTo>
                      <a:pt x="8453492" y="0"/>
                      <a:pt x="8629247" y="412060"/>
                      <a:pt x="8629247" y="742929"/>
                    </a:cubicBezTo>
                    <a:cubicBezTo>
                      <a:pt x="8773085" y="1462927"/>
                      <a:pt x="8731989" y="2306215"/>
                      <a:pt x="8783360" y="3087858"/>
                    </a:cubicBezTo>
                    <a:cubicBezTo>
                      <a:pt x="8783360" y="3418727"/>
                      <a:pt x="8515137" y="3686950"/>
                      <a:pt x="8184268" y="3686950"/>
                    </a:cubicBezTo>
                    <a:lnTo>
                      <a:pt x="732656" y="3686950"/>
                    </a:lnTo>
                    <a:cubicBezTo>
                      <a:pt x="401787" y="3686950"/>
                      <a:pt x="133564" y="3418727"/>
                      <a:pt x="133564" y="3087858"/>
                    </a:cubicBezTo>
                    <a:lnTo>
                      <a:pt x="0" y="53744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0" cap="none" spc="0" normalizeH="0" baseline="0" noProof="0" dirty="0">
                  <a:ln>
                    <a:solidFill>
                      <a:srgbClr val="DD53AF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Rectangle: Rounded Corners 12"/>
              <p:cNvSpPr/>
              <p:nvPr/>
            </p:nvSpPr>
            <p:spPr>
              <a:xfrm>
                <a:off x="1641052" y="1264494"/>
                <a:ext cx="8521855" cy="3743317"/>
              </a:xfrm>
              <a:custGeom>
                <a:avLst/>
                <a:gdLst>
                  <a:gd name="connsiteX0" fmla="*/ 0 w 8398565"/>
                  <a:gd name="connsiteY0" fmla="*/ 604144 h 3624793"/>
                  <a:gd name="connsiteX1" fmla="*/ 604144 w 8398565"/>
                  <a:gd name="connsiteY1" fmla="*/ 0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-1" fmla="*/ 0 w 8398565"/>
                  <a:gd name="connsiteY0-2" fmla="*/ 604144 h 3624793"/>
                  <a:gd name="connsiteX1-3" fmla="*/ 676063 w 8398565"/>
                  <a:gd name="connsiteY1-4" fmla="*/ 82193 h 3624793"/>
                  <a:gd name="connsiteX2-5" fmla="*/ 7794421 w 8398565"/>
                  <a:gd name="connsiteY2-6" fmla="*/ 0 h 3624793"/>
                  <a:gd name="connsiteX3-7" fmla="*/ 8398565 w 8398565"/>
                  <a:gd name="connsiteY3-8" fmla="*/ 604144 h 3624793"/>
                  <a:gd name="connsiteX4-9" fmla="*/ 8398565 w 8398565"/>
                  <a:gd name="connsiteY4-10" fmla="*/ 3020649 h 3624793"/>
                  <a:gd name="connsiteX5-11" fmla="*/ 7794421 w 8398565"/>
                  <a:gd name="connsiteY5-12" fmla="*/ 3624793 h 3624793"/>
                  <a:gd name="connsiteX6-13" fmla="*/ 604144 w 8398565"/>
                  <a:gd name="connsiteY6-14" fmla="*/ 3624793 h 3624793"/>
                  <a:gd name="connsiteX7-15" fmla="*/ 0 w 8398565"/>
                  <a:gd name="connsiteY7-16" fmla="*/ 3020649 h 3624793"/>
                  <a:gd name="connsiteX8-17" fmla="*/ 0 w 8398565"/>
                  <a:gd name="connsiteY8-18" fmla="*/ 604144 h 3624793"/>
                  <a:gd name="connsiteX0-19" fmla="*/ 0 w 8398565"/>
                  <a:gd name="connsiteY0-20" fmla="*/ 624692 h 3645341"/>
                  <a:gd name="connsiteX1-21" fmla="*/ 676063 w 8398565"/>
                  <a:gd name="connsiteY1-22" fmla="*/ 102741 h 3645341"/>
                  <a:gd name="connsiteX2-23" fmla="*/ 7794421 w 8398565"/>
                  <a:gd name="connsiteY2-24" fmla="*/ 20548 h 3645341"/>
                  <a:gd name="connsiteX3-25" fmla="*/ 8398565 w 8398565"/>
                  <a:gd name="connsiteY3-26" fmla="*/ 624692 h 3645341"/>
                  <a:gd name="connsiteX4-27" fmla="*/ 8398565 w 8398565"/>
                  <a:gd name="connsiteY4-28" fmla="*/ 3041197 h 3645341"/>
                  <a:gd name="connsiteX5-29" fmla="*/ 7794421 w 8398565"/>
                  <a:gd name="connsiteY5-30" fmla="*/ 3645341 h 3645341"/>
                  <a:gd name="connsiteX6-31" fmla="*/ 604144 w 8398565"/>
                  <a:gd name="connsiteY6-32" fmla="*/ 3645341 h 3645341"/>
                  <a:gd name="connsiteX7-33" fmla="*/ 0 w 8398565"/>
                  <a:gd name="connsiteY7-34" fmla="*/ 3041197 h 3645341"/>
                  <a:gd name="connsiteX8-35" fmla="*/ 0 w 8398565"/>
                  <a:gd name="connsiteY8-36" fmla="*/ 624692 h 3645341"/>
                  <a:gd name="connsiteX0-37" fmla="*/ 0 w 8398565"/>
                  <a:gd name="connsiteY0-38" fmla="*/ 595012 h 3615661"/>
                  <a:gd name="connsiteX1-39" fmla="*/ 676063 w 8398565"/>
                  <a:gd name="connsiteY1-40" fmla="*/ 73061 h 3615661"/>
                  <a:gd name="connsiteX2-41" fmla="*/ 7517019 w 8398565"/>
                  <a:gd name="connsiteY2-42" fmla="*/ 73061 h 3615661"/>
                  <a:gd name="connsiteX3-43" fmla="*/ 8398565 w 8398565"/>
                  <a:gd name="connsiteY3-44" fmla="*/ 595012 h 3615661"/>
                  <a:gd name="connsiteX4-45" fmla="*/ 8398565 w 8398565"/>
                  <a:gd name="connsiteY4-46" fmla="*/ 3011517 h 3615661"/>
                  <a:gd name="connsiteX5-47" fmla="*/ 7794421 w 8398565"/>
                  <a:gd name="connsiteY5-48" fmla="*/ 3615661 h 3615661"/>
                  <a:gd name="connsiteX6-49" fmla="*/ 604144 w 8398565"/>
                  <a:gd name="connsiteY6-50" fmla="*/ 3615661 h 3615661"/>
                  <a:gd name="connsiteX7-51" fmla="*/ 0 w 8398565"/>
                  <a:gd name="connsiteY7-52" fmla="*/ 3011517 h 3615661"/>
                  <a:gd name="connsiteX8-53" fmla="*/ 0 w 8398565"/>
                  <a:gd name="connsiteY8-54" fmla="*/ 595012 h 3615661"/>
                  <a:gd name="connsiteX0-55" fmla="*/ 0 w 8398565"/>
                  <a:gd name="connsiteY0-56" fmla="*/ 595012 h 3615661"/>
                  <a:gd name="connsiteX1-57" fmla="*/ 676063 w 8398565"/>
                  <a:gd name="connsiteY1-58" fmla="*/ 73061 h 3615661"/>
                  <a:gd name="connsiteX2-59" fmla="*/ 7517019 w 8398565"/>
                  <a:gd name="connsiteY2-60" fmla="*/ 73061 h 3615661"/>
                  <a:gd name="connsiteX3-61" fmla="*/ 8398565 w 8398565"/>
                  <a:gd name="connsiteY3-62" fmla="*/ 595012 h 3615661"/>
                  <a:gd name="connsiteX4-63" fmla="*/ 8398565 w 8398565"/>
                  <a:gd name="connsiteY4-64" fmla="*/ 3011517 h 3615661"/>
                  <a:gd name="connsiteX5-65" fmla="*/ 7794421 w 8398565"/>
                  <a:gd name="connsiteY5-66" fmla="*/ 3615661 h 3615661"/>
                  <a:gd name="connsiteX6-67" fmla="*/ 604144 w 8398565"/>
                  <a:gd name="connsiteY6-68" fmla="*/ 3615661 h 3615661"/>
                  <a:gd name="connsiteX7-69" fmla="*/ 154112 w 8398565"/>
                  <a:gd name="connsiteY7-70" fmla="*/ 2990969 h 3615661"/>
                  <a:gd name="connsiteX8-71" fmla="*/ 0 w 8398565"/>
                  <a:gd name="connsiteY8-72" fmla="*/ 595012 h 3615661"/>
                  <a:gd name="connsiteX0-73" fmla="*/ 0 w 8398565"/>
                  <a:gd name="connsiteY0-74" fmla="*/ 595012 h 3934160"/>
                  <a:gd name="connsiteX1-75" fmla="*/ 676063 w 8398565"/>
                  <a:gd name="connsiteY1-76" fmla="*/ 73061 h 3934160"/>
                  <a:gd name="connsiteX2-77" fmla="*/ 7517019 w 8398565"/>
                  <a:gd name="connsiteY2-78" fmla="*/ 73061 h 3934160"/>
                  <a:gd name="connsiteX3-79" fmla="*/ 8398565 w 8398565"/>
                  <a:gd name="connsiteY3-80" fmla="*/ 595012 h 3934160"/>
                  <a:gd name="connsiteX4-81" fmla="*/ 8398565 w 8398565"/>
                  <a:gd name="connsiteY4-82" fmla="*/ 3011517 h 3934160"/>
                  <a:gd name="connsiteX5-83" fmla="*/ 7794421 w 8398565"/>
                  <a:gd name="connsiteY5-84" fmla="*/ 3615661 h 3934160"/>
                  <a:gd name="connsiteX6-85" fmla="*/ 408935 w 8398565"/>
                  <a:gd name="connsiteY6-86" fmla="*/ 3934160 h 3934160"/>
                  <a:gd name="connsiteX7-87" fmla="*/ 154112 w 8398565"/>
                  <a:gd name="connsiteY7-88" fmla="*/ 2990969 h 3934160"/>
                  <a:gd name="connsiteX8-89" fmla="*/ 0 w 8398565"/>
                  <a:gd name="connsiteY8-90" fmla="*/ 595012 h 3934160"/>
                  <a:gd name="connsiteX0-91" fmla="*/ 0 w 8398565"/>
                  <a:gd name="connsiteY0-92" fmla="*/ 595012 h 3947507"/>
                  <a:gd name="connsiteX1-93" fmla="*/ 676063 w 8398565"/>
                  <a:gd name="connsiteY1-94" fmla="*/ 73061 h 3947507"/>
                  <a:gd name="connsiteX2-95" fmla="*/ 7517019 w 8398565"/>
                  <a:gd name="connsiteY2-96" fmla="*/ 73061 h 3947507"/>
                  <a:gd name="connsiteX3-97" fmla="*/ 8398565 w 8398565"/>
                  <a:gd name="connsiteY3-98" fmla="*/ 595012 h 3947507"/>
                  <a:gd name="connsiteX4-99" fmla="*/ 8398565 w 8398565"/>
                  <a:gd name="connsiteY4-100" fmla="*/ 3011517 h 3947507"/>
                  <a:gd name="connsiteX5-101" fmla="*/ 7794421 w 8398565"/>
                  <a:gd name="connsiteY5-102" fmla="*/ 3615661 h 3947507"/>
                  <a:gd name="connsiteX6-103" fmla="*/ 408935 w 8398565"/>
                  <a:gd name="connsiteY6-104" fmla="*/ 3934160 h 3947507"/>
                  <a:gd name="connsiteX7-105" fmla="*/ 154112 w 8398565"/>
                  <a:gd name="connsiteY7-106" fmla="*/ 2990969 h 3947507"/>
                  <a:gd name="connsiteX8-107" fmla="*/ 0 w 8398565"/>
                  <a:gd name="connsiteY8-108" fmla="*/ 595012 h 3947507"/>
                  <a:gd name="connsiteX0-109" fmla="*/ 0 w 8398565"/>
                  <a:gd name="connsiteY0-110" fmla="*/ 595012 h 3960030"/>
                  <a:gd name="connsiteX1-111" fmla="*/ 676063 w 8398565"/>
                  <a:gd name="connsiteY1-112" fmla="*/ 73061 h 3960030"/>
                  <a:gd name="connsiteX2-113" fmla="*/ 7517019 w 8398565"/>
                  <a:gd name="connsiteY2-114" fmla="*/ 73061 h 3960030"/>
                  <a:gd name="connsiteX3-115" fmla="*/ 8398565 w 8398565"/>
                  <a:gd name="connsiteY3-116" fmla="*/ 595012 h 3960030"/>
                  <a:gd name="connsiteX4-117" fmla="*/ 8398565 w 8398565"/>
                  <a:gd name="connsiteY4-118" fmla="*/ 3011517 h 3960030"/>
                  <a:gd name="connsiteX5-119" fmla="*/ 7866340 w 8398565"/>
                  <a:gd name="connsiteY5-120" fmla="*/ 3790321 h 3960030"/>
                  <a:gd name="connsiteX6-121" fmla="*/ 408935 w 8398565"/>
                  <a:gd name="connsiteY6-122" fmla="*/ 3934160 h 3960030"/>
                  <a:gd name="connsiteX7-123" fmla="*/ 154112 w 8398565"/>
                  <a:gd name="connsiteY7-124" fmla="*/ 2990969 h 3960030"/>
                  <a:gd name="connsiteX8-125" fmla="*/ 0 w 8398565"/>
                  <a:gd name="connsiteY8-126" fmla="*/ 595012 h 3960030"/>
                  <a:gd name="connsiteX0-127" fmla="*/ 0 w 8521855"/>
                  <a:gd name="connsiteY0-128" fmla="*/ 595012 h 3960030"/>
                  <a:gd name="connsiteX1-129" fmla="*/ 676063 w 8521855"/>
                  <a:gd name="connsiteY1-130" fmla="*/ 73061 h 3960030"/>
                  <a:gd name="connsiteX2-131" fmla="*/ 7517019 w 8521855"/>
                  <a:gd name="connsiteY2-132" fmla="*/ 73061 h 3960030"/>
                  <a:gd name="connsiteX3-133" fmla="*/ 8398565 w 8521855"/>
                  <a:gd name="connsiteY3-134" fmla="*/ 595012 h 3960030"/>
                  <a:gd name="connsiteX4-135" fmla="*/ 8521855 w 8521855"/>
                  <a:gd name="connsiteY4-136" fmla="*/ 3001243 h 3960030"/>
                  <a:gd name="connsiteX5-137" fmla="*/ 7866340 w 8521855"/>
                  <a:gd name="connsiteY5-138" fmla="*/ 3790321 h 3960030"/>
                  <a:gd name="connsiteX6-139" fmla="*/ 408935 w 8521855"/>
                  <a:gd name="connsiteY6-140" fmla="*/ 3934160 h 3960030"/>
                  <a:gd name="connsiteX7-141" fmla="*/ 154112 w 8521855"/>
                  <a:gd name="connsiteY7-142" fmla="*/ 2990969 h 3960030"/>
                  <a:gd name="connsiteX8-143" fmla="*/ 0 w 8521855"/>
                  <a:gd name="connsiteY8-144" fmla="*/ 595012 h 39600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8521855" h="3960030">
                    <a:moveTo>
                      <a:pt x="0" y="595012"/>
                    </a:moveTo>
                    <a:cubicBezTo>
                      <a:pt x="0" y="261352"/>
                      <a:pt x="342403" y="73061"/>
                      <a:pt x="676063" y="73061"/>
                    </a:cubicBezTo>
                    <a:cubicBezTo>
                      <a:pt x="3072822" y="-91326"/>
                      <a:pt x="5120260" y="73061"/>
                      <a:pt x="7517019" y="73061"/>
                    </a:cubicBezTo>
                    <a:cubicBezTo>
                      <a:pt x="7850679" y="73061"/>
                      <a:pt x="8398565" y="261352"/>
                      <a:pt x="8398565" y="595012"/>
                    </a:cubicBezTo>
                    <a:lnTo>
                      <a:pt x="8521855" y="3001243"/>
                    </a:lnTo>
                    <a:cubicBezTo>
                      <a:pt x="8521855" y="3334903"/>
                      <a:pt x="8200000" y="3790321"/>
                      <a:pt x="7866340" y="3790321"/>
                    </a:cubicBezTo>
                    <a:cubicBezTo>
                      <a:pt x="5404511" y="3896487"/>
                      <a:pt x="3035150" y="4012929"/>
                      <a:pt x="408935" y="3934160"/>
                    </a:cubicBezTo>
                    <a:cubicBezTo>
                      <a:pt x="75275" y="3934160"/>
                      <a:pt x="154112" y="3324629"/>
                      <a:pt x="154112" y="2990969"/>
                    </a:cubicBezTo>
                    <a:lnTo>
                      <a:pt x="0" y="59501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0" cap="none" spc="0" normalizeH="0" baseline="0" noProof="0">
                  <a:ln>
                    <a:solidFill>
                      <a:srgbClr val="DD53AF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" name="Google Shape;4032;p29"/>
            <p:cNvSpPr txBox="1"/>
            <p:nvPr/>
          </p:nvSpPr>
          <p:spPr>
            <a:xfrm>
              <a:off x="5436143" y="3126093"/>
              <a:ext cx="2265530" cy="696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6000"/>
                <a:buFont typeface="Rye"/>
                <a:buNone/>
                <a:defRPr sz="6000" b="1" i="0" u="none" strike="noStrike" cap="none">
                  <a:solidFill>
                    <a:schemeClr val="lt1"/>
                  </a:solidFill>
                  <a:latin typeface="Rye"/>
                  <a:ea typeface="Rye"/>
                  <a:cs typeface="Rye"/>
                  <a:sym typeface="Ry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 w="9525">
                    <a:solidFill>
                      <a:srgbClr val="DD53AF"/>
                    </a:solidFill>
                  </a:ln>
                  <a:solidFill>
                    <a:srgbClr val="F782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Rye"/>
                </a:rPr>
                <a:t>Bài</a:t>
              </a:r>
              <a:r>
                <a:rPr kumimoji="0" lang="en-US" sz="4800" b="0" i="0" u="none" strike="noStrike" kern="0" cap="none" spc="0" normalizeH="0" baseline="0" noProof="0" dirty="0">
                  <a:ln w="9525">
                    <a:solidFill>
                      <a:srgbClr val="DD53AF"/>
                    </a:solidFill>
                  </a:ln>
                  <a:solidFill>
                    <a:srgbClr val="F782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Rye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 w="9525">
                    <a:solidFill>
                      <a:srgbClr val="DD53AF"/>
                    </a:solidFill>
                  </a:ln>
                  <a:solidFill>
                    <a:srgbClr val="F782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Rye"/>
                </a:rPr>
                <a:t>giải</a:t>
              </a:r>
              <a:endParaRPr kumimoji="0" lang="en-US" sz="4800" b="0" i="0" u="none" strike="noStrike" kern="0" cap="none" spc="0" normalizeH="0" baseline="0" noProof="0" dirty="0">
                <a:ln w="9525">
                  <a:solidFill>
                    <a:srgbClr val="DD53AF"/>
                  </a:solidFill>
                </a:ln>
                <a:solidFill>
                  <a:srgbClr val="F782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ye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6706788" y="3657600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>
                <a:solidFill>
                  <a:srgbClr val="5E6232"/>
                </a:solidFill>
                <a:latin typeface="Calibri" panose="020F0502020204030204" charset="0"/>
                <a:cs typeface="Calibri" panose="020F0502020204030204" charset="0"/>
              </a:rPr>
              <a:t>Số lá cờ...........?.........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5E6232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242925" y="6144025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>
                <a:solidFill>
                  <a:srgbClr val="5E6232"/>
                </a:solidFill>
                <a:latin typeface="Calibri" panose="020F0502020204030204" charset="0"/>
                <a:cs typeface="Calibri" panose="020F0502020204030204" charset="0"/>
              </a:rPr>
              <a:t>...........?.........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5E6232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42925" y="5284376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>
                <a:solidFill>
                  <a:srgbClr val="5E6232"/>
                </a:solidFill>
                <a:latin typeface="Calibri" panose="020F0502020204030204" charset="0"/>
                <a:cs typeface="Calibri" panose="020F0502020204030204" charset="0"/>
              </a:rPr>
              <a:t>Số lá cờ...........?.........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5E6232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909996" y="4517249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>
                <a:solidFill>
                  <a:srgbClr val="5E6232"/>
                </a:solidFill>
                <a:latin typeface="Calibri" panose="020F0502020204030204" charset="0"/>
                <a:cs typeface="Calibri" panose="020F0502020204030204" charset="0"/>
              </a:rPr>
              <a:t>...........?.........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5E6232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554503" y="7111709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>
                <a:solidFill>
                  <a:srgbClr val="5E6232"/>
                </a:solidFill>
                <a:latin typeface="Calibri" panose="020F0502020204030204" charset="0"/>
                <a:cs typeface="Calibri" panose="020F0502020204030204" charset="0"/>
              </a:rPr>
              <a:t>Đáp số: ...?...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5E6232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Picture 1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1171057" y="73008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1"/>
      <p:bldP spid="75" grpId="1"/>
      <p:bldP spid="76" grpId="1"/>
      <p:bldP spid="77" grpId="1"/>
      <p:bldP spid="7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125" b="51111"/>
          <a:stretch>
            <a:fillRect/>
          </a:stretch>
        </p:blipFill>
        <p:spPr>
          <a:xfrm>
            <a:off x="1635760" y="4294664"/>
            <a:ext cx="14528800" cy="3149600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213360" y="1622197"/>
            <a:ext cx="15849600" cy="7318603"/>
          </a:xfrm>
          <a:custGeom>
            <a:avLst/>
            <a:gdLst>
              <a:gd name="connsiteX0" fmla="*/ 0 w 11887200"/>
              <a:gd name="connsiteY0" fmla="*/ 914844 h 5488952"/>
              <a:gd name="connsiteX1" fmla="*/ 914844 w 11887200"/>
              <a:gd name="connsiteY1" fmla="*/ 0 h 5488952"/>
              <a:gd name="connsiteX2" fmla="*/ 1484770 w 11887200"/>
              <a:gd name="connsiteY2" fmla="*/ 0 h 5488952"/>
              <a:gd name="connsiteX3" fmla="*/ 2155270 w 11887200"/>
              <a:gd name="connsiteY3" fmla="*/ 0 h 5488952"/>
              <a:gd name="connsiteX4" fmla="*/ 3026922 w 11887200"/>
              <a:gd name="connsiteY4" fmla="*/ 0 h 5488952"/>
              <a:gd name="connsiteX5" fmla="*/ 3596847 w 11887200"/>
              <a:gd name="connsiteY5" fmla="*/ 0 h 5488952"/>
              <a:gd name="connsiteX6" fmla="*/ 3965623 w 11887200"/>
              <a:gd name="connsiteY6" fmla="*/ 0 h 5488952"/>
              <a:gd name="connsiteX7" fmla="*/ 4837274 w 11887200"/>
              <a:gd name="connsiteY7" fmla="*/ 0 h 5488952"/>
              <a:gd name="connsiteX8" fmla="*/ 5708925 w 11887200"/>
              <a:gd name="connsiteY8" fmla="*/ 0 h 5488952"/>
              <a:gd name="connsiteX9" fmla="*/ 6278850 w 11887200"/>
              <a:gd name="connsiteY9" fmla="*/ 0 h 5488952"/>
              <a:gd name="connsiteX10" fmla="*/ 7150501 w 11887200"/>
              <a:gd name="connsiteY10" fmla="*/ 0 h 5488952"/>
              <a:gd name="connsiteX11" fmla="*/ 7921577 w 11887200"/>
              <a:gd name="connsiteY11" fmla="*/ 0 h 5488952"/>
              <a:gd name="connsiteX12" fmla="*/ 8491503 w 11887200"/>
              <a:gd name="connsiteY12" fmla="*/ 0 h 5488952"/>
              <a:gd name="connsiteX13" fmla="*/ 8960854 w 11887200"/>
              <a:gd name="connsiteY13" fmla="*/ 0 h 5488952"/>
              <a:gd name="connsiteX14" fmla="*/ 9832505 w 11887200"/>
              <a:gd name="connsiteY14" fmla="*/ 0 h 5488952"/>
              <a:gd name="connsiteX15" fmla="*/ 10972356 w 11887200"/>
              <a:gd name="connsiteY15" fmla="*/ 0 h 5488952"/>
              <a:gd name="connsiteX16" fmla="*/ 11887200 w 11887200"/>
              <a:gd name="connsiteY16" fmla="*/ 914844 h 5488952"/>
              <a:gd name="connsiteX17" fmla="*/ 11887200 w 11887200"/>
              <a:gd name="connsiteY17" fmla="*/ 1414943 h 5488952"/>
              <a:gd name="connsiteX18" fmla="*/ 11887200 w 11887200"/>
              <a:gd name="connsiteY18" fmla="*/ 2024821 h 5488952"/>
              <a:gd name="connsiteX19" fmla="*/ 11887200 w 11887200"/>
              <a:gd name="connsiteY19" fmla="*/ 2707883 h 5488952"/>
              <a:gd name="connsiteX20" fmla="*/ 11887200 w 11887200"/>
              <a:gd name="connsiteY20" fmla="*/ 3207983 h 5488952"/>
              <a:gd name="connsiteX21" fmla="*/ 11887200 w 11887200"/>
              <a:gd name="connsiteY21" fmla="*/ 3781267 h 5488952"/>
              <a:gd name="connsiteX22" fmla="*/ 11887200 w 11887200"/>
              <a:gd name="connsiteY22" fmla="*/ 4574108 h 5488952"/>
              <a:gd name="connsiteX23" fmla="*/ 10972356 w 11887200"/>
              <a:gd name="connsiteY23" fmla="*/ 5488952 h 5488952"/>
              <a:gd name="connsiteX24" fmla="*/ 10603581 w 11887200"/>
              <a:gd name="connsiteY24" fmla="*/ 5488952 h 5488952"/>
              <a:gd name="connsiteX25" fmla="*/ 10234805 w 11887200"/>
              <a:gd name="connsiteY25" fmla="*/ 5488952 h 5488952"/>
              <a:gd name="connsiteX26" fmla="*/ 9765455 w 11887200"/>
              <a:gd name="connsiteY26" fmla="*/ 5488952 h 5488952"/>
              <a:gd name="connsiteX27" fmla="*/ 9094954 w 11887200"/>
              <a:gd name="connsiteY27" fmla="*/ 5488952 h 5488952"/>
              <a:gd name="connsiteX28" fmla="*/ 8424453 w 11887200"/>
              <a:gd name="connsiteY28" fmla="*/ 5488952 h 5488952"/>
              <a:gd name="connsiteX29" fmla="*/ 8055678 w 11887200"/>
              <a:gd name="connsiteY29" fmla="*/ 5488952 h 5488952"/>
              <a:gd name="connsiteX30" fmla="*/ 7686902 w 11887200"/>
              <a:gd name="connsiteY30" fmla="*/ 5488952 h 5488952"/>
              <a:gd name="connsiteX31" fmla="*/ 7016401 w 11887200"/>
              <a:gd name="connsiteY31" fmla="*/ 5488952 h 5488952"/>
              <a:gd name="connsiteX32" fmla="*/ 6547051 w 11887200"/>
              <a:gd name="connsiteY32" fmla="*/ 5488952 h 5488952"/>
              <a:gd name="connsiteX33" fmla="*/ 6077700 w 11887200"/>
              <a:gd name="connsiteY33" fmla="*/ 5488952 h 5488952"/>
              <a:gd name="connsiteX34" fmla="*/ 5407199 w 11887200"/>
              <a:gd name="connsiteY34" fmla="*/ 5488952 h 5488952"/>
              <a:gd name="connsiteX35" fmla="*/ 4937849 w 11887200"/>
              <a:gd name="connsiteY35" fmla="*/ 5488952 h 5488952"/>
              <a:gd name="connsiteX36" fmla="*/ 4066198 w 11887200"/>
              <a:gd name="connsiteY36" fmla="*/ 5488952 h 5488952"/>
              <a:gd name="connsiteX37" fmla="*/ 3295122 w 11887200"/>
              <a:gd name="connsiteY37" fmla="*/ 5488952 h 5488952"/>
              <a:gd name="connsiteX38" fmla="*/ 2524046 w 11887200"/>
              <a:gd name="connsiteY38" fmla="*/ 5488952 h 5488952"/>
              <a:gd name="connsiteX39" fmla="*/ 1853545 w 11887200"/>
              <a:gd name="connsiteY39" fmla="*/ 5488952 h 5488952"/>
              <a:gd name="connsiteX40" fmla="*/ 1484770 w 11887200"/>
              <a:gd name="connsiteY40" fmla="*/ 5488952 h 5488952"/>
              <a:gd name="connsiteX41" fmla="*/ 914844 w 11887200"/>
              <a:gd name="connsiteY41" fmla="*/ 5488952 h 5488952"/>
              <a:gd name="connsiteX42" fmla="*/ 0 w 11887200"/>
              <a:gd name="connsiteY42" fmla="*/ 4574108 h 5488952"/>
              <a:gd name="connsiteX43" fmla="*/ 0 w 11887200"/>
              <a:gd name="connsiteY43" fmla="*/ 3964231 h 5488952"/>
              <a:gd name="connsiteX44" fmla="*/ 0 w 11887200"/>
              <a:gd name="connsiteY44" fmla="*/ 3317761 h 5488952"/>
              <a:gd name="connsiteX45" fmla="*/ 0 w 11887200"/>
              <a:gd name="connsiteY45" fmla="*/ 2707883 h 5488952"/>
              <a:gd name="connsiteX46" fmla="*/ 0 w 11887200"/>
              <a:gd name="connsiteY46" fmla="*/ 2024821 h 5488952"/>
              <a:gd name="connsiteX47" fmla="*/ 0 w 11887200"/>
              <a:gd name="connsiteY47" fmla="*/ 1451536 h 5488952"/>
              <a:gd name="connsiteX48" fmla="*/ 0 w 11887200"/>
              <a:gd name="connsiteY48" fmla="*/ 914844 h 548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887200" h="5488952" fill="none" extrusionOk="0">
                <a:moveTo>
                  <a:pt x="0" y="914844"/>
                </a:moveTo>
                <a:cubicBezTo>
                  <a:pt x="-90739" y="333632"/>
                  <a:pt x="424020" y="-92558"/>
                  <a:pt x="914844" y="0"/>
                </a:cubicBezTo>
                <a:cubicBezTo>
                  <a:pt x="1041712" y="-27789"/>
                  <a:pt x="1288631" y="7425"/>
                  <a:pt x="1484770" y="0"/>
                </a:cubicBezTo>
                <a:cubicBezTo>
                  <a:pt x="1680909" y="-7425"/>
                  <a:pt x="2016171" y="13836"/>
                  <a:pt x="2155270" y="0"/>
                </a:cubicBezTo>
                <a:cubicBezTo>
                  <a:pt x="2294369" y="-13836"/>
                  <a:pt x="2750977" y="19302"/>
                  <a:pt x="3026922" y="0"/>
                </a:cubicBezTo>
                <a:cubicBezTo>
                  <a:pt x="3302867" y="-19302"/>
                  <a:pt x="3374543" y="-21250"/>
                  <a:pt x="3596847" y="0"/>
                </a:cubicBezTo>
                <a:cubicBezTo>
                  <a:pt x="3819151" y="21250"/>
                  <a:pt x="3830587" y="-9126"/>
                  <a:pt x="3965623" y="0"/>
                </a:cubicBezTo>
                <a:cubicBezTo>
                  <a:pt x="4100659" y="9126"/>
                  <a:pt x="4498595" y="-10711"/>
                  <a:pt x="4837274" y="0"/>
                </a:cubicBezTo>
                <a:cubicBezTo>
                  <a:pt x="5175953" y="10711"/>
                  <a:pt x="5456733" y="6762"/>
                  <a:pt x="5708925" y="0"/>
                </a:cubicBezTo>
                <a:cubicBezTo>
                  <a:pt x="5961117" y="-6762"/>
                  <a:pt x="6075587" y="16939"/>
                  <a:pt x="6278850" y="0"/>
                </a:cubicBezTo>
                <a:cubicBezTo>
                  <a:pt x="6482114" y="-16939"/>
                  <a:pt x="6860531" y="26184"/>
                  <a:pt x="7150501" y="0"/>
                </a:cubicBezTo>
                <a:cubicBezTo>
                  <a:pt x="7440471" y="-26184"/>
                  <a:pt x="7607624" y="-33071"/>
                  <a:pt x="7921577" y="0"/>
                </a:cubicBezTo>
                <a:cubicBezTo>
                  <a:pt x="8235530" y="33071"/>
                  <a:pt x="8228595" y="11062"/>
                  <a:pt x="8491503" y="0"/>
                </a:cubicBezTo>
                <a:cubicBezTo>
                  <a:pt x="8754411" y="-11062"/>
                  <a:pt x="8777872" y="18337"/>
                  <a:pt x="8960854" y="0"/>
                </a:cubicBezTo>
                <a:cubicBezTo>
                  <a:pt x="9143836" y="-18337"/>
                  <a:pt x="9608361" y="-14503"/>
                  <a:pt x="9832505" y="0"/>
                </a:cubicBezTo>
                <a:cubicBezTo>
                  <a:pt x="10056649" y="14503"/>
                  <a:pt x="10655978" y="45819"/>
                  <a:pt x="10972356" y="0"/>
                </a:cubicBezTo>
                <a:cubicBezTo>
                  <a:pt x="11419321" y="-97938"/>
                  <a:pt x="11878356" y="358354"/>
                  <a:pt x="11887200" y="914844"/>
                </a:cubicBezTo>
                <a:cubicBezTo>
                  <a:pt x="11876838" y="1153460"/>
                  <a:pt x="11896676" y="1262044"/>
                  <a:pt x="11887200" y="1414943"/>
                </a:cubicBezTo>
                <a:cubicBezTo>
                  <a:pt x="11877724" y="1567842"/>
                  <a:pt x="11877029" y="1771065"/>
                  <a:pt x="11887200" y="2024821"/>
                </a:cubicBezTo>
                <a:cubicBezTo>
                  <a:pt x="11897371" y="2278577"/>
                  <a:pt x="11855764" y="2556548"/>
                  <a:pt x="11887200" y="2707883"/>
                </a:cubicBezTo>
                <a:cubicBezTo>
                  <a:pt x="11918636" y="2859218"/>
                  <a:pt x="11894709" y="3065098"/>
                  <a:pt x="11887200" y="3207983"/>
                </a:cubicBezTo>
                <a:cubicBezTo>
                  <a:pt x="11879691" y="3350868"/>
                  <a:pt x="11881332" y="3644516"/>
                  <a:pt x="11887200" y="3781267"/>
                </a:cubicBezTo>
                <a:cubicBezTo>
                  <a:pt x="11893068" y="3918018"/>
                  <a:pt x="11857543" y="4394253"/>
                  <a:pt x="11887200" y="4574108"/>
                </a:cubicBezTo>
                <a:cubicBezTo>
                  <a:pt x="11870298" y="5024951"/>
                  <a:pt x="11482212" y="5455750"/>
                  <a:pt x="10972356" y="5488952"/>
                </a:cubicBezTo>
                <a:cubicBezTo>
                  <a:pt x="10889735" y="5476072"/>
                  <a:pt x="10782110" y="5503392"/>
                  <a:pt x="10603581" y="5488952"/>
                </a:cubicBezTo>
                <a:cubicBezTo>
                  <a:pt x="10425052" y="5474512"/>
                  <a:pt x="10319119" y="5471812"/>
                  <a:pt x="10234805" y="5488952"/>
                </a:cubicBezTo>
                <a:cubicBezTo>
                  <a:pt x="10150491" y="5506092"/>
                  <a:pt x="9881070" y="5467111"/>
                  <a:pt x="9765455" y="5488952"/>
                </a:cubicBezTo>
                <a:cubicBezTo>
                  <a:pt x="9649840" y="5510794"/>
                  <a:pt x="9263553" y="5518478"/>
                  <a:pt x="9094954" y="5488952"/>
                </a:cubicBezTo>
                <a:cubicBezTo>
                  <a:pt x="8926355" y="5459426"/>
                  <a:pt x="8578412" y="5502086"/>
                  <a:pt x="8424453" y="5488952"/>
                </a:cubicBezTo>
                <a:cubicBezTo>
                  <a:pt x="8270494" y="5475818"/>
                  <a:pt x="8166809" y="5474299"/>
                  <a:pt x="8055678" y="5488952"/>
                </a:cubicBezTo>
                <a:cubicBezTo>
                  <a:pt x="7944548" y="5503605"/>
                  <a:pt x="7847102" y="5500283"/>
                  <a:pt x="7686902" y="5488952"/>
                </a:cubicBezTo>
                <a:cubicBezTo>
                  <a:pt x="7526702" y="5477621"/>
                  <a:pt x="7303615" y="5470447"/>
                  <a:pt x="7016401" y="5488952"/>
                </a:cubicBezTo>
                <a:cubicBezTo>
                  <a:pt x="6729187" y="5507457"/>
                  <a:pt x="6745423" y="5506687"/>
                  <a:pt x="6547051" y="5488952"/>
                </a:cubicBezTo>
                <a:cubicBezTo>
                  <a:pt x="6348679" y="5471218"/>
                  <a:pt x="6260480" y="5480262"/>
                  <a:pt x="6077700" y="5488952"/>
                </a:cubicBezTo>
                <a:cubicBezTo>
                  <a:pt x="5894920" y="5497642"/>
                  <a:pt x="5710461" y="5474634"/>
                  <a:pt x="5407199" y="5488952"/>
                </a:cubicBezTo>
                <a:cubicBezTo>
                  <a:pt x="5103937" y="5503270"/>
                  <a:pt x="5051542" y="5501790"/>
                  <a:pt x="4937849" y="5488952"/>
                </a:cubicBezTo>
                <a:cubicBezTo>
                  <a:pt x="4824156" y="5476115"/>
                  <a:pt x="4332164" y="5474087"/>
                  <a:pt x="4066198" y="5488952"/>
                </a:cubicBezTo>
                <a:cubicBezTo>
                  <a:pt x="3800232" y="5503817"/>
                  <a:pt x="3633838" y="5476096"/>
                  <a:pt x="3295122" y="5488952"/>
                </a:cubicBezTo>
                <a:cubicBezTo>
                  <a:pt x="2956406" y="5501808"/>
                  <a:pt x="2696668" y="5495908"/>
                  <a:pt x="2524046" y="5488952"/>
                </a:cubicBezTo>
                <a:cubicBezTo>
                  <a:pt x="2351424" y="5481996"/>
                  <a:pt x="2136245" y="5464983"/>
                  <a:pt x="1853545" y="5488952"/>
                </a:cubicBezTo>
                <a:cubicBezTo>
                  <a:pt x="1570845" y="5512921"/>
                  <a:pt x="1616681" y="5500620"/>
                  <a:pt x="1484770" y="5488952"/>
                </a:cubicBezTo>
                <a:cubicBezTo>
                  <a:pt x="1352859" y="5477284"/>
                  <a:pt x="1124636" y="5472011"/>
                  <a:pt x="914844" y="5488952"/>
                </a:cubicBezTo>
                <a:cubicBezTo>
                  <a:pt x="304895" y="5537125"/>
                  <a:pt x="-4696" y="5168293"/>
                  <a:pt x="0" y="4574108"/>
                </a:cubicBezTo>
                <a:cubicBezTo>
                  <a:pt x="-29374" y="4320127"/>
                  <a:pt x="4425" y="4132736"/>
                  <a:pt x="0" y="3964231"/>
                </a:cubicBezTo>
                <a:cubicBezTo>
                  <a:pt x="-4425" y="3795726"/>
                  <a:pt x="18621" y="3569064"/>
                  <a:pt x="0" y="3317761"/>
                </a:cubicBezTo>
                <a:cubicBezTo>
                  <a:pt x="-18621" y="3066458"/>
                  <a:pt x="-17256" y="3008928"/>
                  <a:pt x="0" y="2707883"/>
                </a:cubicBezTo>
                <a:cubicBezTo>
                  <a:pt x="17256" y="2406838"/>
                  <a:pt x="-1217" y="2310436"/>
                  <a:pt x="0" y="2024821"/>
                </a:cubicBezTo>
                <a:cubicBezTo>
                  <a:pt x="1217" y="1739206"/>
                  <a:pt x="7431" y="1589318"/>
                  <a:pt x="0" y="1451536"/>
                </a:cubicBezTo>
                <a:cubicBezTo>
                  <a:pt x="-7431" y="1313755"/>
                  <a:pt x="14595" y="1036525"/>
                  <a:pt x="0" y="914844"/>
                </a:cubicBezTo>
                <a:close/>
              </a:path>
              <a:path w="11887200" h="5488952" stroke="0" extrusionOk="0">
                <a:moveTo>
                  <a:pt x="0" y="914844"/>
                </a:moveTo>
                <a:cubicBezTo>
                  <a:pt x="87791" y="351014"/>
                  <a:pt x="308258" y="-65331"/>
                  <a:pt x="914844" y="0"/>
                </a:cubicBezTo>
                <a:cubicBezTo>
                  <a:pt x="1141121" y="-15807"/>
                  <a:pt x="1187941" y="-5750"/>
                  <a:pt x="1384195" y="0"/>
                </a:cubicBezTo>
                <a:cubicBezTo>
                  <a:pt x="1580449" y="5750"/>
                  <a:pt x="1628821" y="-790"/>
                  <a:pt x="1853545" y="0"/>
                </a:cubicBezTo>
                <a:cubicBezTo>
                  <a:pt x="2078269" y="790"/>
                  <a:pt x="2231717" y="4942"/>
                  <a:pt x="2423471" y="0"/>
                </a:cubicBezTo>
                <a:cubicBezTo>
                  <a:pt x="2615225" y="-4942"/>
                  <a:pt x="2700053" y="12267"/>
                  <a:pt x="2792246" y="0"/>
                </a:cubicBezTo>
                <a:cubicBezTo>
                  <a:pt x="2884440" y="-12267"/>
                  <a:pt x="3160884" y="18380"/>
                  <a:pt x="3261597" y="0"/>
                </a:cubicBezTo>
                <a:cubicBezTo>
                  <a:pt x="3362310" y="-18380"/>
                  <a:pt x="3675520" y="22607"/>
                  <a:pt x="4032673" y="0"/>
                </a:cubicBezTo>
                <a:cubicBezTo>
                  <a:pt x="4389826" y="-22607"/>
                  <a:pt x="4404827" y="-23908"/>
                  <a:pt x="4703174" y="0"/>
                </a:cubicBezTo>
                <a:cubicBezTo>
                  <a:pt x="5001521" y="23908"/>
                  <a:pt x="5219646" y="-21875"/>
                  <a:pt x="5474249" y="0"/>
                </a:cubicBezTo>
                <a:cubicBezTo>
                  <a:pt x="5728853" y="21875"/>
                  <a:pt x="5833639" y="-25528"/>
                  <a:pt x="6044175" y="0"/>
                </a:cubicBezTo>
                <a:cubicBezTo>
                  <a:pt x="6254711" y="25528"/>
                  <a:pt x="6471275" y="7495"/>
                  <a:pt x="6714676" y="0"/>
                </a:cubicBezTo>
                <a:cubicBezTo>
                  <a:pt x="6958077" y="-7495"/>
                  <a:pt x="7209377" y="41820"/>
                  <a:pt x="7586327" y="0"/>
                </a:cubicBezTo>
                <a:cubicBezTo>
                  <a:pt x="7963277" y="-41820"/>
                  <a:pt x="7972056" y="17988"/>
                  <a:pt x="8357403" y="0"/>
                </a:cubicBezTo>
                <a:cubicBezTo>
                  <a:pt x="8742750" y="-17988"/>
                  <a:pt x="8549406" y="3166"/>
                  <a:pt x="8726178" y="0"/>
                </a:cubicBezTo>
                <a:cubicBezTo>
                  <a:pt x="8902950" y="-3166"/>
                  <a:pt x="9234208" y="37666"/>
                  <a:pt x="9597829" y="0"/>
                </a:cubicBezTo>
                <a:cubicBezTo>
                  <a:pt x="9961450" y="-37666"/>
                  <a:pt x="10631072" y="-46016"/>
                  <a:pt x="10972356" y="0"/>
                </a:cubicBezTo>
                <a:cubicBezTo>
                  <a:pt x="11473130" y="18109"/>
                  <a:pt x="11873925" y="458289"/>
                  <a:pt x="11887200" y="914844"/>
                </a:cubicBezTo>
                <a:cubicBezTo>
                  <a:pt x="11881571" y="1073373"/>
                  <a:pt x="11885690" y="1317071"/>
                  <a:pt x="11887200" y="1597907"/>
                </a:cubicBezTo>
                <a:cubicBezTo>
                  <a:pt x="11888710" y="1878743"/>
                  <a:pt x="11873206" y="2109814"/>
                  <a:pt x="11887200" y="2244377"/>
                </a:cubicBezTo>
                <a:cubicBezTo>
                  <a:pt x="11901195" y="2378940"/>
                  <a:pt x="11913162" y="2635275"/>
                  <a:pt x="11887200" y="2854254"/>
                </a:cubicBezTo>
                <a:cubicBezTo>
                  <a:pt x="11861238" y="3073233"/>
                  <a:pt x="11906737" y="3186905"/>
                  <a:pt x="11887200" y="3500724"/>
                </a:cubicBezTo>
                <a:cubicBezTo>
                  <a:pt x="11867664" y="3814543"/>
                  <a:pt x="11891741" y="4150628"/>
                  <a:pt x="11887200" y="4574108"/>
                </a:cubicBezTo>
                <a:cubicBezTo>
                  <a:pt x="11937702" y="5190041"/>
                  <a:pt x="11588500" y="5531803"/>
                  <a:pt x="10972356" y="5488952"/>
                </a:cubicBezTo>
                <a:cubicBezTo>
                  <a:pt x="10815357" y="5462474"/>
                  <a:pt x="10519270" y="5458852"/>
                  <a:pt x="10201280" y="5488952"/>
                </a:cubicBezTo>
                <a:cubicBezTo>
                  <a:pt x="9883290" y="5519052"/>
                  <a:pt x="9609495" y="5451133"/>
                  <a:pt x="9430204" y="5488952"/>
                </a:cubicBezTo>
                <a:cubicBezTo>
                  <a:pt x="9250913" y="5526771"/>
                  <a:pt x="9053293" y="5480107"/>
                  <a:pt x="8759703" y="5488952"/>
                </a:cubicBezTo>
                <a:cubicBezTo>
                  <a:pt x="8466113" y="5497797"/>
                  <a:pt x="8481740" y="5478757"/>
                  <a:pt x="8390928" y="5488952"/>
                </a:cubicBezTo>
                <a:cubicBezTo>
                  <a:pt x="8300116" y="5499147"/>
                  <a:pt x="7971984" y="5516468"/>
                  <a:pt x="7619852" y="5488952"/>
                </a:cubicBezTo>
                <a:cubicBezTo>
                  <a:pt x="7267720" y="5461436"/>
                  <a:pt x="7366084" y="5510096"/>
                  <a:pt x="7150501" y="5488952"/>
                </a:cubicBezTo>
                <a:cubicBezTo>
                  <a:pt x="6934918" y="5467808"/>
                  <a:pt x="6757494" y="5477232"/>
                  <a:pt x="6480001" y="5488952"/>
                </a:cubicBezTo>
                <a:cubicBezTo>
                  <a:pt x="6202508" y="5500672"/>
                  <a:pt x="6129390" y="5481135"/>
                  <a:pt x="6010650" y="5488952"/>
                </a:cubicBezTo>
                <a:cubicBezTo>
                  <a:pt x="5891910" y="5496769"/>
                  <a:pt x="5329706" y="5454345"/>
                  <a:pt x="5138999" y="5488952"/>
                </a:cubicBezTo>
                <a:cubicBezTo>
                  <a:pt x="4948292" y="5523559"/>
                  <a:pt x="4709815" y="5478937"/>
                  <a:pt x="4569073" y="5488952"/>
                </a:cubicBezTo>
                <a:cubicBezTo>
                  <a:pt x="4428331" y="5498967"/>
                  <a:pt x="4051340" y="5469803"/>
                  <a:pt x="3697422" y="5488952"/>
                </a:cubicBezTo>
                <a:cubicBezTo>
                  <a:pt x="3343504" y="5508101"/>
                  <a:pt x="3339890" y="5466157"/>
                  <a:pt x="3026922" y="5488952"/>
                </a:cubicBezTo>
                <a:cubicBezTo>
                  <a:pt x="2713954" y="5511747"/>
                  <a:pt x="2696789" y="5505855"/>
                  <a:pt x="2557571" y="5488952"/>
                </a:cubicBezTo>
                <a:cubicBezTo>
                  <a:pt x="2418353" y="5472049"/>
                  <a:pt x="2370858" y="5495487"/>
                  <a:pt x="2188796" y="5488952"/>
                </a:cubicBezTo>
                <a:cubicBezTo>
                  <a:pt x="2006735" y="5482417"/>
                  <a:pt x="1959128" y="5497936"/>
                  <a:pt x="1820020" y="5488952"/>
                </a:cubicBezTo>
                <a:cubicBezTo>
                  <a:pt x="1680912" y="5479968"/>
                  <a:pt x="1115415" y="5532834"/>
                  <a:pt x="914844" y="5488952"/>
                </a:cubicBezTo>
                <a:cubicBezTo>
                  <a:pt x="490483" y="5578914"/>
                  <a:pt x="29361" y="5116799"/>
                  <a:pt x="0" y="4574108"/>
                </a:cubicBezTo>
                <a:cubicBezTo>
                  <a:pt x="13203" y="4331217"/>
                  <a:pt x="14056" y="4269023"/>
                  <a:pt x="0" y="4037416"/>
                </a:cubicBezTo>
                <a:cubicBezTo>
                  <a:pt x="-14056" y="3805809"/>
                  <a:pt x="-556" y="3627873"/>
                  <a:pt x="0" y="3500724"/>
                </a:cubicBezTo>
                <a:cubicBezTo>
                  <a:pt x="556" y="3373575"/>
                  <a:pt x="-14973" y="3195533"/>
                  <a:pt x="0" y="2964032"/>
                </a:cubicBezTo>
                <a:cubicBezTo>
                  <a:pt x="14973" y="2732531"/>
                  <a:pt x="3156" y="2564260"/>
                  <a:pt x="0" y="2354155"/>
                </a:cubicBezTo>
                <a:cubicBezTo>
                  <a:pt x="-3156" y="2144050"/>
                  <a:pt x="5973" y="2050544"/>
                  <a:pt x="0" y="1817462"/>
                </a:cubicBezTo>
                <a:cubicBezTo>
                  <a:pt x="-5973" y="1584380"/>
                  <a:pt x="-32162" y="1216485"/>
                  <a:pt x="0" y="91484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6D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13760" y="203200"/>
            <a:ext cx="10109200" cy="1316077"/>
            <a:chOff x="2552700" y="228601"/>
            <a:chExt cx="7581900" cy="987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28601"/>
              <a:ext cx="7581900" cy="987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472417" y="477776"/>
              <a:ext cx="6542566" cy="622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Hoàn thành tóm tắt và bài giải.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855976" y="360654"/>
              <a:ext cx="755073" cy="758474"/>
              <a:chOff x="1828800" y="459987"/>
              <a:chExt cx="755073" cy="758474"/>
            </a:xfrm>
          </p:grpSpPr>
          <p:sp>
            <p:nvSpPr>
              <p:cNvPr id="19" name="Tam giác Cân 4"/>
              <p:cNvSpPr/>
              <p:nvPr/>
            </p:nvSpPr>
            <p:spPr>
              <a:xfrm>
                <a:off x="1828800" y="459987"/>
                <a:ext cx="755073" cy="6830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33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Hộp Văn bản 5"/>
              <p:cNvSpPr txBox="1"/>
              <p:nvPr/>
            </p:nvSpPr>
            <p:spPr>
              <a:xfrm>
                <a:off x="1981200" y="596002"/>
                <a:ext cx="360461" cy="62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2448667" y="4571999"/>
            <a:ext cx="2191384" cy="296148"/>
            <a:chOff x="3276600" y="3124200"/>
            <a:chExt cx="3505200" cy="39987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ight Brace 32"/>
          <p:cNvSpPr/>
          <p:nvPr/>
        </p:nvSpPr>
        <p:spPr>
          <a:xfrm>
            <a:off x="6349632" y="3110515"/>
            <a:ext cx="381709" cy="1700617"/>
          </a:xfrm>
          <a:prstGeom prst="rightBrace">
            <a:avLst>
              <a:gd name="adj1" fmla="val 2860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427803" y="3577772"/>
            <a:ext cx="3650485" cy="333388"/>
            <a:chOff x="3276600" y="3124200"/>
            <a:chExt cx="3505200" cy="399872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 flipV="1">
            <a:off x="4640049" y="3786108"/>
            <a:ext cx="23668" cy="933964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ight Brace 40"/>
          <p:cNvSpPr/>
          <p:nvPr/>
        </p:nvSpPr>
        <p:spPr>
          <a:xfrm rot="16200000" flipH="1">
            <a:off x="5117899" y="3331929"/>
            <a:ext cx="404603" cy="1312961"/>
          </a:xfrm>
          <a:prstGeom prst="rightBrace">
            <a:avLst>
              <a:gd name="adj1" fmla="val 41059"/>
              <a:gd name="adj2" fmla="val 51162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1" t="3436" r="43750" b="26667"/>
          <a:stretch>
            <a:fillRect/>
          </a:stretch>
        </p:blipFill>
        <p:spPr>
          <a:xfrm>
            <a:off x="6854493" y="3612157"/>
            <a:ext cx="446785" cy="640932"/>
          </a:xfrm>
          <a:prstGeom prst="rect">
            <a:avLst/>
          </a:prstGeom>
        </p:spPr>
      </p:pic>
      <p:sp>
        <p:nvSpPr>
          <p:cNvPr id="47" name="Right Brace 46"/>
          <p:cNvSpPr/>
          <p:nvPr/>
        </p:nvSpPr>
        <p:spPr>
          <a:xfrm rot="16200000">
            <a:off x="4005931" y="1736793"/>
            <a:ext cx="451773" cy="3489727"/>
          </a:xfrm>
          <a:prstGeom prst="rightBrace">
            <a:avLst>
              <a:gd name="adj1" fmla="val 27516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8312" y="1964761"/>
            <a:ext cx="3150379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srgbClr val="15633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Tóm tắt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43993" y="3308643"/>
            <a:ext cx="1361785" cy="73850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5633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Tuấn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11291" y="4255529"/>
            <a:ext cx="1090227" cy="73850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5633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Thu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080140" y="2660060"/>
            <a:ext cx="2204816" cy="5746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5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14 lá cờ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501943" y="4341515"/>
            <a:ext cx="1915141" cy="5746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5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5 lá cờ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r="28132"/>
          <a:stretch>
            <a:fillRect/>
          </a:stretch>
        </p:blipFill>
        <p:spPr>
          <a:xfrm>
            <a:off x="6943949" y="1285231"/>
            <a:ext cx="9283343" cy="833908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10072335" y="2504661"/>
            <a:ext cx="3482340" cy="1032647"/>
            <a:chOff x="5403005" y="3068345"/>
            <a:chExt cx="3242222" cy="797493"/>
          </a:xfrm>
        </p:grpSpPr>
        <p:grpSp>
          <p:nvGrpSpPr>
            <p:cNvPr id="59" name="Group 58"/>
            <p:cNvGrpSpPr/>
            <p:nvPr/>
          </p:nvGrpSpPr>
          <p:grpSpPr>
            <a:xfrm>
              <a:off x="5403005" y="3068345"/>
              <a:ext cx="2226095" cy="797493"/>
              <a:chOff x="1510302" y="1080259"/>
              <a:chExt cx="8783360" cy="4040656"/>
            </a:xfrm>
          </p:grpSpPr>
          <p:sp>
            <p:nvSpPr>
              <p:cNvPr id="61" name="Rectangle: Rounded Corners 11"/>
              <p:cNvSpPr/>
              <p:nvPr/>
            </p:nvSpPr>
            <p:spPr>
              <a:xfrm>
                <a:off x="1510302" y="1080259"/>
                <a:ext cx="8783360" cy="4040656"/>
              </a:xfrm>
              <a:custGeom>
                <a:avLst/>
                <a:gdLst>
                  <a:gd name="connsiteX0" fmla="*/ 0 w 8649796"/>
                  <a:gd name="connsiteY0" fmla="*/ 599092 h 3594483"/>
                  <a:gd name="connsiteX1" fmla="*/ 599092 w 8649796"/>
                  <a:gd name="connsiteY1" fmla="*/ 0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-1" fmla="*/ 0 w 8649796"/>
                  <a:gd name="connsiteY0-2" fmla="*/ 599092 h 3594483"/>
                  <a:gd name="connsiteX1-3" fmla="*/ 629914 w 8649796"/>
                  <a:gd name="connsiteY1-4" fmla="*/ 51371 h 3594483"/>
                  <a:gd name="connsiteX2-5" fmla="*/ 8050704 w 8649796"/>
                  <a:gd name="connsiteY2-6" fmla="*/ 0 h 3594483"/>
                  <a:gd name="connsiteX3-7" fmla="*/ 8649796 w 8649796"/>
                  <a:gd name="connsiteY3-8" fmla="*/ 599092 h 3594483"/>
                  <a:gd name="connsiteX4-9" fmla="*/ 8649796 w 8649796"/>
                  <a:gd name="connsiteY4-10" fmla="*/ 2995391 h 3594483"/>
                  <a:gd name="connsiteX5-11" fmla="*/ 8050704 w 8649796"/>
                  <a:gd name="connsiteY5-12" fmla="*/ 3594483 h 3594483"/>
                  <a:gd name="connsiteX6-13" fmla="*/ 599092 w 8649796"/>
                  <a:gd name="connsiteY6-14" fmla="*/ 3594483 h 3594483"/>
                  <a:gd name="connsiteX7-15" fmla="*/ 0 w 8649796"/>
                  <a:gd name="connsiteY7-16" fmla="*/ 2995391 h 3594483"/>
                  <a:gd name="connsiteX8-17" fmla="*/ 0 w 8649796"/>
                  <a:gd name="connsiteY8-18" fmla="*/ 599092 h 3594483"/>
                  <a:gd name="connsiteX0-19" fmla="*/ 0 w 8783360"/>
                  <a:gd name="connsiteY0-20" fmla="*/ 444980 h 3594483"/>
                  <a:gd name="connsiteX1-21" fmla="*/ 763478 w 8783360"/>
                  <a:gd name="connsiteY1-22" fmla="*/ 51371 h 3594483"/>
                  <a:gd name="connsiteX2-23" fmla="*/ 8184268 w 8783360"/>
                  <a:gd name="connsiteY2-24" fmla="*/ 0 h 3594483"/>
                  <a:gd name="connsiteX3-25" fmla="*/ 8783360 w 8783360"/>
                  <a:gd name="connsiteY3-26" fmla="*/ 599092 h 3594483"/>
                  <a:gd name="connsiteX4-27" fmla="*/ 8783360 w 8783360"/>
                  <a:gd name="connsiteY4-28" fmla="*/ 2995391 h 3594483"/>
                  <a:gd name="connsiteX5-29" fmla="*/ 8184268 w 8783360"/>
                  <a:gd name="connsiteY5-30" fmla="*/ 3594483 h 3594483"/>
                  <a:gd name="connsiteX6-31" fmla="*/ 732656 w 8783360"/>
                  <a:gd name="connsiteY6-32" fmla="*/ 3594483 h 3594483"/>
                  <a:gd name="connsiteX7-33" fmla="*/ 133564 w 8783360"/>
                  <a:gd name="connsiteY7-34" fmla="*/ 2995391 h 3594483"/>
                  <a:gd name="connsiteX8-35" fmla="*/ 0 w 8783360"/>
                  <a:gd name="connsiteY8-36" fmla="*/ 444980 h 3594483"/>
                  <a:gd name="connsiteX0-37" fmla="*/ 0 w 8783360"/>
                  <a:gd name="connsiteY0-38" fmla="*/ 537447 h 3686950"/>
                  <a:gd name="connsiteX1-39" fmla="*/ 763478 w 8783360"/>
                  <a:gd name="connsiteY1-40" fmla="*/ 143838 h 3686950"/>
                  <a:gd name="connsiteX2-41" fmla="*/ 8122623 w 8783360"/>
                  <a:gd name="connsiteY2-42" fmla="*/ 0 h 3686950"/>
                  <a:gd name="connsiteX3-43" fmla="*/ 8783360 w 8783360"/>
                  <a:gd name="connsiteY3-44" fmla="*/ 691559 h 3686950"/>
                  <a:gd name="connsiteX4-45" fmla="*/ 8783360 w 8783360"/>
                  <a:gd name="connsiteY4-46" fmla="*/ 3087858 h 3686950"/>
                  <a:gd name="connsiteX5-47" fmla="*/ 8184268 w 8783360"/>
                  <a:gd name="connsiteY5-48" fmla="*/ 3686950 h 3686950"/>
                  <a:gd name="connsiteX6-49" fmla="*/ 732656 w 8783360"/>
                  <a:gd name="connsiteY6-50" fmla="*/ 3686950 h 3686950"/>
                  <a:gd name="connsiteX7-51" fmla="*/ 133564 w 8783360"/>
                  <a:gd name="connsiteY7-52" fmla="*/ 3087858 h 3686950"/>
                  <a:gd name="connsiteX8-53" fmla="*/ 0 w 8783360"/>
                  <a:gd name="connsiteY8-54" fmla="*/ 537447 h 3686950"/>
                  <a:gd name="connsiteX0-55" fmla="*/ 0 w 8783360"/>
                  <a:gd name="connsiteY0-56" fmla="*/ 537447 h 3686950"/>
                  <a:gd name="connsiteX1-57" fmla="*/ 763478 w 8783360"/>
                  <a:gd name="connsiteY1-58" fmla="*/ 143838 h 3686950"/>
                  <a:gd name="connsiteX2-59" fmla="*/ 8122623 w 8783360"/>
                  <a:gd name="connsiteY2-60" fmla="*/ 0 h 3686950"/>
                  <a:gd name="connsiteX3-61" fmla="*/ 8629247 w 8783360"/>
                  <a:gd name="connsiteY3-62" fmla="*/ 742929 h 3686950"/>
                  <a:gd name="connsiteX4-63" fmla="*/ 8783360 w 8783360"/>
                  <a:gd name="connsiteY4-64" fmla="*/ 3087858 h 3686950"/>
                  <a:gd name="connsiteX5-65" fmla="*/ 8184268 w 8783360"/>
                  <a:gd name="connsiteY5-66" fmla="*/ 3686950 h 3686950"/>
                  <a:gd name="connsiteX6-67" fmla="*/ 732656 w 8783360"/>
                  <a:gd name="connsiteY6-68" fmla="*/ 3686950 h 3686950"/>
                  <a:gd name="connsiteX7-69" fmla="*/ 133564 w 8783360"/>
                  <a:gd name="connsiteY7-70" fmla="*/ 3087858 h 3686950"/>
                  <a:gd name="connsiteX8-71" fmla="*/ 0 w 8783360"/>
                  <a:gd name="connsiteY8-72" fmla="*/ 537447 h 3686950"/>
                  <a:gd name="connsiteX0-73" fmla="*/ 0 w 8783360"/>
                  <a:gd name="connsiteY0-74" fmla="*/ 537447 h 3686950"/>
                  <a:gd name="connsiteX1-75" fmla="*/ 763478 w 8783360"/>
                  <a:gd name="connsiteY1-76" fmla="*/ 143838 h 3686950"/>
                  <a:gd name="connsiteX2-77" fmla="*/ 8122623 w 8783360"/>
                  <a:gd name="connsiteY2-78" fmla="*/ 0 h 3686950"/>
                  <a:gd name="connsiteX3-79" fmla="*/ 8629247 w 8783360"/>
                  <a:gd name="connsiteY3-80" fmla="*/ 742929 h 3686950"/>
                  <a:gd name="connsiteX4-81" fmla="*/ 8783360 w 8783360"/>
                  <a:gd name="connsiteY4-82" fmla="*/ 3087858 h 3686950"/>
                  <a:gd name="connsiteX5-83" fmla="*/ 8184268 w 8783360"/>
                  <a:gd name="connsiteY5-84" fmla="*/ 3686950 h 3686950"/>
                  <a:gd name="connsiteX6-85" fmla="*/ 732656 w 8783360"/>
                  <a:gd name="connsiteY6-86" fmla="*/ 3686950 h 3686950"/>
                  <a:gd name="connsiteX7-87" fmla="*/ 133564 w 8783360"/>
                  <a:gd name="connsiteY7-88" fmla="*/ 3087858 h 3686950"/>
                  <a:gd name="connsiteX8-89" fmla="*/ 0 w 8783360"/>
                  <a:gd name="connsiteY8-90" fmla="*/ 537447 h 36869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8783360" h="3686950">
                    <a:moveTo>
                      <a:pt x="0" y="537447"/>
                    </a:moveTo>
                    <a:cubicBezTo>
                      <a:pt x="0" y="206578"/>
                      <a:pt x="432609" y="143838"/>
                      <a:pt x="763478" y="143838"/>
                    </a:cubicBezTo>
                    <a:lnTo>
                      <a:pt x="8122623" y="0"/>
                    </a:lnTo>
                    <a:cubicBezTo>
                      <a:pt x="8453492" y="0"/>
                      <a:pt x="8629247" y="412060"/>
                      <a:pt x="8629247" y="742929"/>
                    </a:cubicBezTo>
                    <a:cubicBezTo>
                      <a:pt x="8773085" y="1462927"/>
                      <a:pt x="8731989" y="2306215"/>
                      <a:pt x="8783360" y="3087858"/>
                    </a:cubicBezTo>
                    <a:cubicBezTo>
                      <a:pt x="8783360" y="3418727"/>
                      <a:pt x="8515137" y="3686950"/>
                      <a:pt x="8184268" y="3686950"/>
                    </a:cubicBezTo>
                    <a:lnTo>
                      <a:pt x="732656" y="3686950"/>
                    </a:lnTo>
                    <a:cubicBezTo>
                      <a:pt x="401787" y="3686950"/>
                      <a:pt x="133564" y="3418727"/>
                      <a:pt x="133564" y="3087858"/>
                    </a:cubicBezTo>
                    <a:lnTo>
                      <a:pt x="0" y="53744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0" cap="none" spc="0" normalizeH="0" baseline="0" noProof="0" dirty="0">
                  <a:ln>
                    <a:solidFill>
                      <a:srgbClr val="DD53AF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Rectangle: Rounded Corners 12"/>
              <p:cNvSpPr/>
              <p:nvPr/>
            </p:nvSpPr>
            <p:spPr>
              <a:xfrm>
                <a:off x="1641052" y="1264494"/>
                <a:ext cx="8521855" cy="3743317"/>
              </a:xfrm>
              <a:custGeom>
                <a:avLst/>
                <a:gdLst>
                  <a:gd name="connsiteX0" fmla="*/ 0 w 8398565"/>
                  <a:gd name="connsiteY0" fmla="*/ 604144 h 3624793"/>
                  <a:gd name="connsiteX1" fmla="*/ 604144 w 8398565"/>
                  <a:gd name="connsiteY1" fmla="*/ 0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-1" fmla="*/ 0 w 8398565"/>
                  <a:gd name="connsiteY0-2" fmla="*/ 604144 h 3624793"/>
                  <a:gd name="connsiteX1-3" fmla="*/ 676063 w 8398565"/>
                  <a:gd name="connsiteY1-4" fmla="*/ 82193 h 3624793"/>
                  <a:gd name="connsiteX2-5" fmla="*/ 7794421 w 8398565"/>
                  <a:gd name="connsiteY2-6" fmla="*/ 0 h 3624793"/>
                  <a:gd name="connsiteX3-7" fmla="*/ 8398565 w 8398565"/>
                  <a:gd name="connsiteY3-8" fmla="*/ 604144 h 3624793"/>
                  <a:gd name="connsiteX4-9" fmla="*/ 8398565 w 8398565"/>
                  <a:gd name="connsiteY4-10" fmla="*/ 3020649 h 3624793"/>
                  <a:gd name="connsiteX5-11" fmla="*/ 7794421 w 8398565"/>
                  <a:gd name="connsiteY5-12" fmla="*/ 3624793 h 3624793"/>
                  <a:gd name="connsiteX6-13" fmla="*/ 604144 w 8398565"/>
                  <a:gd name="connsiteY6-14" fmla="*/ 3624793 h 3624793"/>
                  <a:gd name="connsiteX7-15" fmla="*/ 0 w 8398565"/>
                  <a:gd name="connsiteY7-16" fmla="*/ 3020649 h 3624793"/>
                  <a:gd name="connsiteX8-17" fmla="*/ 0 w 8398565"/>
                  <a:gd name="connsiteY8-18" fmla="*/ 604144 h 3624793"/>
                  <a:gd name="connsiteX0-19" fmla="*/ 0 w 8398565"/>
                  <a:gd name="connsiteY0-20" fmla="*/ 624692 h 3645341"/>
                  <a:gd name="connsiteX1-21" fmla="*/ 676063 w 8398565"/>
                  <a:gd name="connsiteY1-22" fmla="*/ 102741 h 3645341"/>
                  <a:gd name="connsiteX2-23" fmla="*/ 7794421 w 8398565"/>
                  <a:gd name="connsiteY2-24" fmla="*/ 20548 h 3645341"/>
                  <a:gd name="connsiteX3-25" fmla="*/ 8398565 w 8398565"/>
                  <a:gd name="connsiteY3-26" fmla="*/ 624692 h 3645341"/>
                  <a:gd name="connsiteX4-27" fmla="*/ 8398565 w 8398565"/>
                  <a:gd name="connsiteY4-28" fmla="*/ 3041197 h 3645341"/>
                  <a:gd name="connsiteX5-29" fmla="*/ 7794421 w 8398565"/>
                  <a:gd name="connsiteY5-30" fmla="*/ 3645341 h 3645341"/>
                  <a:gd name="connsiteX6-31" fmla="*/ 604144 w 8398565"/>
                  <a:gd name="connsiteY6-32" fmla="*/ 3645341 h 3645341"/>
                  <a:gd name="connsiteX7-33" fmla="*/ 0 w 8398565"/>
                  <a:gd name="connsiteY7-34" fmla="*/ 3041197 h 3645341"/>
                  <a:gd name="connsiteX8-35" fmla="*/ 0 w 8398565"/>
                  <a:gd name="connsiteY8-36" fmla="*/ 624692 h 3645341"/>
                  <a:gd name="connsiteX0-37" fmla="*/ 0 w 8398565"/>
                  <a:gd name="connsiteY0-38" fmla="*/ 595012 h 3615661"/>
                  <a:gd name="connsiteX1-39" fmla="*/ 676063 w 8398565"/>
                  <a:gd name="connsiteY1-40" fmla="*/ 73061 h 3615661"/>
                  <a:gd name="connsiteX2-41" fmla="*/ 7517019 w 8398565"/>
                  <a:gd name="connsiteY2-42" fmla="*/ 73061 h 3615661"/>
                  <a:gd name="connsiteX3-43" fmla="*/ 8398565 w 8398565"/>
                  <a:gd name="connsiteY3-44" fmla="*/ 595012 h 3615661"/>
                  <a:gd name="connsiteX4-45" fmla="*/ 8398565 w 8398565"/>
                  <a:gd name="connsiteY4-46" fmla="*/ 3011517 h 3615661"/>
                  <a:gd name="connsiteX5-47" fmla="*/ 7794421 w 8398565"/>
                  <a:gd name="connsiteY5-48" fmla="*/ 3615661 h 3615661"/>
                  <a:gd name="connsiteX6-49" fmla="*/ 604144 w 8398565"/>
                  <a:gd name="connsiteY6-50" fmla="*/ 3615661 h 3615661"/>
                  <a:gd name="connsiteX7-51" fmla="*/ 0 w 8398565"/>
                  <a:gd name="connsiteY7-52" fmla="*/ 3011517 h 3615661"/>
                  <a:gd name="connsiteX8-53" fmla="*/ 0 w 8398565"/>
                  <a:gd name="connsiteY8-54" fmla="*/ 595012 h 3615661"/>
                  <a:gd name="connsiteX0-55" fmla="*/ 0 w 8398565"/>
                  <a:gd name="connsiteY0-56" fmla="*/ 595012 h 3615661"/>
                  <a:gd name="connsiteX1-57" fmla="*/ 676063 w 8398565"/>
                  <a:gd name="connsiteY1-58" fmla="*/ 73061 h 3615661"/>
                  <a:gd name="connsiteX2-59" fmla="*/ 7517019 w 8398565"/>
                  <a:gd name="connsiteY2-60" fmla="*/ 73061 h 3615661"/>
                  <a:gd name="connsiteX3-61" fmla="*/ 8398565 w 8398565"/>
                  <a:gd name="connsiteY3-62" fmla="*/ 595012 h 3615661"/>
                  <a:gd name="connsiteX4-63" fmla="*/ 8398565 w 8398565"/>
                  <a:gd name="connsiteY4-64" fmla="*/ 3011517 h 3615661"/>
                  <a:gd name="connsiteX5-65" fmla="*/ 7794421 w 8398565"/>
                  <a:gd name="connsiteY5-66" fmla="*/ 3615661 h 3615661"/>
                  <a:gd name="connsiteX6-67" fmla="*/ 604144 w 8398565"/>
                  <a:gd name="connsiteY6-68" fmla="*/ 3615661 h 3615661"/>
                  <a:gd name="connsiteX7-69" fmla="*/ 154112 w 8398565"/>
                  <a:gd name="connsiteY7-70" fmla="*/ 2990969 h 3615661"/>
                  <a:gd name="connsiteX8-71" fmla="*/ 0 w 8398565"/>
                  <a:gd name="connsiteY8-72" fmla="*/ 595012 h 3615661"/>
                  <a:gd name="connsiteX0-73" fmla="*/ 0 w 8398565"/>
                  <a:gd name="connsiteY0-74" fmla="*/ 595012 h 3934160"/>
                  <a:gd name="connsiteX1-75" fmla="*/ 676063 w 8398565"/>
                  <a:gd name="connsiteY1-76" fmla="*/ 73061 h 3934160"/>
                  <a:gd name="connsiteX2-77" fmla="*/ 7517019 w 8398565"/>
                  <a:gd name="connsiteY2-78" fmla="*/ 73061 h 3934160"/>
                  <a:gd name="connsiteX3-79" fmla="*/ 8398565 w 8398565"/>
                  <a:gd name="connsiteY3-80" fmla="*/ 595012 h 3934160"/>
                  <a:gd name="connsiteX4-81" fmla="*/ 8398565 w 8398565"/>
                  <a:gd name="connsiteY4-82" fmla="*/ 3011517 h 3934160"/>
                  <a:gd name="connsiteX5-83" fmla="*/ 7794421 w 8398565"/>
                  <a:gd name="connsiteY5-84" fmla="*/ 3615661 h 3934160"/>
                  <a:gd name="connsiteX6-85" fmla="*/ 408935 w 8398565"/>
                  <a:gd name="connsiteY6-86" fmla="*/ 3934160 h 3934160"/>
                  <a:gd name="connsiteX7-87" fmla="*/ 154112 w 8398565"/>
                  <a:gd name="connsiteY7-88" fmla="*/ 2990969 h 3934160"/>
                  <a:gd name="connsiteX8-89" fmla="*/ 0 w 8398565"/>
                  <a:gd name="connsiteY8-90" fmla="*/ 595012 h 3934160"/>
                  <a:gd name="connsiteX0-91" fmla="*/ 0 w 8398565"/>
                  <a:gd name="connsiteY0-92" fmla="*/ 595012 h 3947507"/>
                  <a:gd name="connsiteX1-93" fmla="*/ 676063 w 8398565"/>
                  <a:gd name="connsiteY1-94" fmla="*/ 73061 h 3947507"/>
                  <a:gd name="connsiteX2-95" fmla="*/ 7517019 w 8398565"/>
                  <a:gd name="connsiteY2-96" fmla="*/ 73061 h 3947507"/>
                  <a:gd name="connsiteX3-97" fmla="*/ 8398565 w 8398565"/>
                  <a:gd name="connsiteY3-98" fmla="*/ 595012 h 3947507"/>
                  <a:gd name="connsiteX4-99" fmla="*/ 8398565 w 8398565"/>
                  <a:gd name="connsiteY4-100" fmla="*/ 3011517 h 3947507"/>
                  <a:gd name="connsiteX5-101" fmla="*/ 7794421 w 8398565"/>
                  <a:gd name="connsiteY5-102" fmla="*/ 3615661 h 3947507"/>
                  <a:gd name="connsiteX6-103" fmla="*/ 408935 w 8398565"/>
                  <a:gd name="connsiteY6-104" fmla="*/ 3934160 h 3947507"/>
                  <a:gd name="connsiteX7-105" fmla="*/ 154112 w 8398565"/>
                  <a:gd name="connsiteY7-106" fmla="*/ 2990969 h 3947507"/>
                  <a:gd name="connsiteX8-107" fmla="*/ 0 w 8398565"/>
                  <a:gd name="connsiteY8-108" fmla="*/ 595012 h 3947507"/>
                  <a:gd name="connsiteX0-109" fmla="*/ 0 w 8398565"/>
                  <a:gd name="connsiteY0-110" fmla="*/ 595012 h 3960030"/>
                  <a:gd name="connsiteX1-111" fmla="*/ 676063 w 8398565"/>
                  <a:gd name="connsiteY1-112" fmla="*/ 73061 h 3960030"/>
                  <a:gd name="connsiteX2-113" fmla="*/ 7517019 w 8398565"/>
                  <a:gd name="connsiteY2-114" fmla="*/ 73061 h 3960030"/>
                  <a:gd name="connsiteX3-115" fmla="*/ 8398565 w 8398565"/>
                  <a:gd name="connsiteY3-116" fmla="*/ 595012 h 3960030"/>
                  <a:gd name="connsiteX4-117" fmla="*/ 8398565 w 8398565"/>
                  <a:gd name="connsiteY4-118" fmla="*/ 3011517 h 3960030"/>
                  <a:gd name="connsiteX5-119" fmla="*/ 7866340 w 8398565"/>
                  <a:gd name="connsiteY5-120" fmla="*/ 3790321 h 3960030"/>
                  <a:gd name="connsiteX6-121" fmla="*/ 408935 w 8398565"/>
                  <a:gd name="connsiteY6-122" fmla="*/ 3934160 h 3960030"/>
                  <a:gd name="connsiteX7-123" fmla="*/ 154112 w 8398565"/>
                  <a:gd name="connsiteY7-124" fmla="*/ 2990969 h 3960030"/>
                  <a:gd name="connsiteX8-125" fmla="*/ 0 w 8398565"/>
                  <a:gd name="connsiteY8-126" fmla="*/ 595012 h 3960030"/>
                  <a:gd name="connsiteX0-127" fmla="*/ 0 w 8521855"/>
                  <a:gd name="connsiteY0-128" fmla="*/ 595012 h 3960030"/>
                  <a:gd name="connsiteX1-129" fmla="*/ 676063 w 8521855"/>
                  <a:gd name="connsiteY1-130" fmla="*/ 73061 h 3960030"/>
                  <a:gd name="connsiteX2-131" fmla="*/ 7517019 w 8521855"/>
                  <a:gd name="connsiteY2-132" fmla="*/ 73061 h 3960030"/>
                  <a:gd name="connsiteX3-133" fmla="*/ 8398565 w 8521855"/>
                  <a:gd name="connsiteY3-134" fmla="*/ 595012 h 3960030"/>
                  <a:gd name="connsiteX4-135" fmla="*/ 8521855 w 8521855"/>
                  <a:gd name="connsiteY4-136" fmla="*/ 3001243 h 3960030"/>
                  <a:gd name="connsiteX5-137" fmla="*/ 7866340 w 8521855"/>
                  <a:gd name="connsiteY5-138" fmla="*/ 3790321 h 3960030"/>
                  <a:gd name="connsiteX6-139" fmla="*/ 408935 w 8521855"/>
                  <a:gd name="connsiteY6-140" fmla="*/ 3934160 h 3960030"/>
                  <a:gd name="connsiteX7-141" fmla="*/ 154112 w 8521855"/>
                  <a:gd name="connsiteY7-142" fmla="*/ 2990969 h 3960030"/>
                  <a:gd name="connsiteX8-143" fmla="*/ 0 w 8521855"/>
                  <a:gd name="connsiteY8-144" fmla="*/ 595012 h 39600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8521855" h="3960030">
                    <a:moveTo>
                      <a:pt x="0" y="595012"/>
                    </a:moveTo>
                    <a:cubicBezTo>
                      <a:pt x="0" y="261352"/>
                      <a:pt x="342403" y="73061"/>
                      <a:pt x="676063" y="73061"/>
                    </a:cubicBezTo>
                    <a:cubicBezTo>
                      <a:pt x="3072822" y="-91326"/>
                      <a:pt x="5120260" y="73061"/>
                      <a:pt x="7517019" y="73061"/>
                    </a:cubicBezTo>
                    <a:cubicBezTo>
                      <a:pt x="7850679" y="73061"/>
                      <a:pt x="8398565" y="261352"/>
                      <a:pt x="8398565" y="595012"/>
                    </a:cubicBezTo>
                    <a:lnTo>
                      <a:pt x="8521855" y="3001243"/>
                    </a:lnTo>
                    <a:cubicBezTo>
                      <a:pt x="8521855" y="3334903"/>
                      <a:pt x="8200000" y="3790321"/>
                      <a:pt x="7866340" y="3790321"/>
                    </a:cubicBezTo>
                    <a:cubicBezTo>
                      <a:pt x="5404511" y="3896487"/>
                      <a:pt x="3035150" y="4012929"/>
                      <a:pt x="408935" y="3934160"/>
                    </a:cubicBezTo>
                    <a:cubicBezTo>
                      <a:pt x="75275" y="3934160"/>
                      <a:pt x="154112" y="3324629"/>
                      <a:pt x="154112" y="2990969"/>
                    </a:cubicBezTo>
                    <a:lnTo>
                      <a:pt x="0" y="59501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0" cap="none" spc="0" normalizeH="0" baseline="0" noProof="0">
                  <a:ln>
                    <a:solidFill>
                      <a:srgbClr val="DD53AF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" name="Google Shape;4032;p29"/>
            <p:cNvSpPr txBox="1"/>
            <p:nvPr/>
          </p:nvSpPr>
          <p:spPr>
            <a:xfrm>
              <a:off x="5436113" y="3126212"/>
              <a:ext cx="3209114" cy="695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6000"/>
                <a:buFont typeface="Rye"/>
                <a:buNone/>
                <a:defRPr sz="6000" b="1" i="0" u="none" strike="noStrike" cap="none">
                  <a:solidFill>
                    <a:schemeClr val="lt1"/>
                  </a:solidFill>
                  <a:latin typeface="Rye"/>
                  <a:ea typeface="Rye"/>
                  <a:cs typeface="Rye"/>
                  <a:sym typeface="Ry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 panose="020B0604020202020204"/>
                <a:buNone/>
                <a:defRPr sz="8000" b="0" i="0" u="none" strike="noStrike" cap="none">
                  <a:solidFill>
                    <a:schemeClr val="dk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 w="9525">
                    <a:solidFill>
                      <a:srgbClr val="DD53AF"/>
                    </a:solidFill>
                  </a:ln>
                  <a:solidFill>
                    <a:srgbClr val="F782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Rye"/>
                </a:rPr>
                <a:t>Bài</a:t>
              </a:r>
              <a:r>
                <a:rPr kumimoji="0" lang="en-US" sz="4800" b="0" i="0" u="none" strike="noStrike" kern="0" cap="none" spc="0" normalizeH="0" baseline="0" noProof="0" dirty="0">
                  <a:ln w="9525">
                    <a:solidFill>
                      <a:srgbClr val="DD53AF"/>
                    </a:solidFill>
                  </a:ln>
                  <a:solidFill>
                    <a:srgbClr val="F782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Rye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 w="9525">
                    <a:solidFill>
                      <a:srgbClr val="DD53AF"/>
                    </a:solidFill>
                  </a:ln>
                  <a:solidFill>
                    <a:srgbClr val="F782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Rye"/>
                </a:rPr>
                <a:t>giải</a:t>
              </a:r>
              <a:endParaRPr kumimoji="0" lang="en-US" sz="4800" b="0" i="0" u="none" strike="noStrike" kern="0" cap="none" spc="0" normalizeH="0" baseline="0" noProof="0" dirty="0">
                <a:ln w="9525">
                  <a:solidFill>
                    <a:srgbClr val="DD53AF"/>
                  </a:solidFill>
                </a:ln>
                <a:solidFill>
                  <a:srgbClr val="F782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ye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6706788" y="3657600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E6232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Số lá cờ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E6232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Thu cắt được là: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E6232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242925" y="6144025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E6232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...........?.........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242925" y="5284376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E6232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Số lá cờ...........?.........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909996" y="4517249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E6232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...........?.........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54503" y="7111709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E6232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 số: ...?...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09996" y="4492995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3F44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14 - 5 = 9 ( lá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3F44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cờ)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3F44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09996" y="5230359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E6232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Số lá cờ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5E6232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cả hai bạn cắt được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E6232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77885" y="6063781"/>
            <a:ext cx="962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3F44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14 +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3F44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lang="en-US" sz="4800" b="1">
                <a:solidFill>
                  <a:srgbClr val="FF3F44"/>
                </a:solidFill>
                <a:latin typeface="Calibri" panose="020F0502020204030204" charset="0"/>
                <a:cs typeface="Calibri" panose="020F0502020204030204" charset="0"/>
              </a:rPr>
              <a:t>9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3F44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= 23 ( lá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3F44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cờ)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3F44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189175" y="7095739"/>
            <a:ext cx="51128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>
                <a:solidFill>
                  <a:srgbClr val="FF3F44"/>
                </a:solidFill>
                <a:latin typeface="Calibri" panose="020F0502020204030204" charset="0"/>
                <a:cs typeface="Calibri" panose="020F0502020204030204" charset="0"/>
              </a:rPr>
              <a:t>Đáp số: 23 lá cờ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3F44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" name="Picture 1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1315202" y="703602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  <p:bldP spid="42" grpId="0"/>
      <p:bldP spid="43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" y="-76201"/>
            <a:ext cx="16336100" cy="9525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19" y="2209800"/>
            <a:ext cx="9338051" cy="5885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0"/>
            <a:ext cx="1778254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0360" y="838200"/>
            <a:ext cx="1169670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8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156336"/>
                </a:solidFill>
                <a:effectLst>
                  <a:outerShdw blurRad="12700" dist="38100" dir="2400000" algn="tl" rotWithShape="0">
                    <a:srgbClr val="9FC532">
                      <a:alpha val="9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HOẠT ĐỘNG NỐI TIẾP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63" y="502771"/>
            <a:ext cx="15910719" cy="3905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74EAA-5D4F-4DF4-816D-6ED31D49359E}"/>
              </a:ext>
            </a:extLst>
          </p:cNvPr>
          <p:cNvSpPr txBox="1"/>
          <p:nvPr/>
        </p:nvSpPr>
        <p:spPr>
          <a:xfrm>
            <a:off x="1592658" y="1188244"/>
            <a:ext cx="12725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 smtClean="0">
                <a:solidFill>
                  <a:srgbClr val="0070C0"/>
                </a:solidFill>
                <a:latin typeface="iCiel Cadena" panose="02000503000000020004" pitchFamily="50" charset="0"/>
              </a:rPr>
              <a:t>Trò chơi: Ai nhanh - Ai đúng</a:t>
            </a:r>
            <a:endParaRPr lang="en-US" sz="7200" dirty="0">
              <a:solidFill>
                <a:srgbClr val="0070C0"/>
              </a:solidFill>
              <a:latin typeface="iCiel Cadena" panose="02000503000000020004" pitchFamily="50" charset="0"/>
            </a:endParaRP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10376647" y="4381227"/>
            <a:ext cx="5889673" cy="4832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28519" y="6096000"/>
            <a:ext cx="1795416" cy="999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1638" y="7324428"/>
            <a:ext cx="1795416" cy="9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5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/>
          <p:cNvSpPr/>
          <p:nvPr/>
        </p:nvSpPr>
        <p:spPr>
          <a:xfrm>
            <a:off x="1965960" y="1219200"/>
            <a:ext cx="12312650" cy="2109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200">
              <a:defRPr/>
            </a:pPr>
            <a:r>
              <a:rPr lang="vi-VN" dirty="0" smtClean="0">
                <a:solidFill>
                  <a:srgbClr val="FF0000"/>
                </a:solidFill>
              </a:rPr>
              <a:t>             </a:t>
            </a:r>
            <a:r>
              <a:rPr lang="vi-VN" sz="6000" dirty="0" smtClean="0">
                <a:solidFill>
                  <a:srgbClr val="FF0000"/>
                </a:solidFill>
              </a:rPr>
              <a:t> </a:t>
            </a:r>
          </a:p>
          <a:p>
            <a:pPr algn="just" defTabSz="1219200">
              <a:defRPr/>
            </a:pPr>
            <a:r>
              <a:rPr lang="vi-VN" sz="6000" dirty="0" smtClean="0">
                <a:solidFill>
                  <a:srgbClr val="FF0000"/>
                </a:solidFill>
              </a:rPr>
              <a:t> </a:t>
            </a:r>
            <a:r>
              <a:rPr lang="en-US" altLang="vi-VN" sz="6000" dirty="0" smtClean="0">
                <a:solidFill>
                  <a:srgbClr val="FF0000"/>
                </a:solidFill>
              </a:rPr>
              <a:t> </a:t>
            </a:r>
            <a:r>
              <a:rPr lang="en-US" altLang="vi-VN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hãy nêu bốn bước cần thực hiện khi giải </a:t>
            </a:r>
            <a:r>
              <a:rPr lang="en-US" altLang="vi-VN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altLang="vi-VN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altLang="vi-VN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bước tính?   </a:t>
            </a:r>
            <a:endParaRPr lang="en-US" sz="6000" b="1" dirty="0">
              <a:solidFill>
                <a:schemeClr val="accent4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200">
              <a:defRPr/>
            </a:pPr>
            <a:endParaRPr lang="en-US" sz="6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965960" y="4876800"/>
            <a:ext cx="12312650" cy="210947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200">
              <a:defRPr/>
            </a:pPr>
            <a:r>
              <a:rPr lang="vi-VN" dirty="0" smtClean="0">
                <a:solidFill>
                  <a:srgbClr val="FF0000"/>
                </a:solidFill>
              </a:rPr>
              <a:t>             </a:t>
            </a:r>
            <a:r>
              <a:rPr lang="vi-VN" sz="6000" dirty="0" smtClean="0">
                <a:solidFill>
                  <a:srgbClr val="FF0000"/>
                </a:solidFill>
              </a:rPr>
              <a:t> </a:t>
            </a:r>
          </a:p>
          <a:p>
            <a:pPr algn="just" defTabSz="1219200">
              <a:defRPr/>
            </a:pPr>
            <a:r>
              <a:rPr lang="vi-VN" sz="6000" dirty="0" smtClean="0">
                <a:solidFill>
                  <a:srgbClr val="FF0000"/>
                </a:solidFill>
              </a:rPr>
              <a:t> </a:t>
            </a:r>
            <a:r>
              <a:rPr lang="en-US" altLang="vi-VN" sz="6000" dirty="0" smtClean="0">
                <a:solidFill>
                  <a:srgbClr val="FF0000"/>
                </a:solidFill>
              </a:rPr>
              <a:t> </a:t>
            </a:r>
            <a:r>
              <a:rPr lang="en-US" altLang="vi-VN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6000" b="1">
              <a:solidFill>
                <a:schemeClr val="accent4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200">
              <a:defRPr/>
            </a:pPr>
            <a:endParaRPr lang="en-US" sz="6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19" y="4876800"/>
            <a:ext cx="1236376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1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1" animBg="1"/>
      <p:bldP spid="4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738775" y="279956"/>
            <a:ext cx="9347201" cy="1469217"/>
            <a:chOff x="344808" y="-1339561"/>
            <a:chExt cx="8721721" cy="3175756"/>
          </a:xfrm>
        </p:grpSpPr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4808" y="-1339561"/>
              <a:ext cx="8721721" cy="31757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94459" y="-646004"/>
              <a:ext cx="8165345" cy="17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giải nhanh bài toán này nhé!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863807" y="1862763"/>
            <a:ext cx="18491200" cy="2193669"/>
            <a:chOff x="-241455" y="2633568"/>
            <a:chExt cx="7772400" cy="3694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1455" y="2633568"/>
              <a:ext cx="7772400" cy="369404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9568" y="3135778"/>
              <a:ext cx="5638801" cy="2641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Sóc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nhặt được 20 hạt dẻ, Chuột nhặt nhiều hơn Sóc 5 hạt. Hỏi cả hai nhặt được bao nhiêu hạt dẻ?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51177" y="3957983"/>
            <a:ext cx="14122400" cy="5186017"/>
            <a:chOff x="-228600" y="2696239"/>
            <a:chExt cx="7772400" cy="36940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600" y="2696239"/>
              <a:ext cx="7772400" cy="369404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56518" y="3135912"/>
              <a:ext cx="5638801" cy="59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006329" y="4617153"/>
            <a:ext cx="85048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 hạt dẻ Chuột nhặt được là: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50477" y="5418169"/>
            <a:ext cx="85048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+ 5 =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25 (hạt)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85548" y="6189380"/>
            <a:ext cx="85048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>
                <a:solidFill>
                  <a:schemeClr val="bg2">
                    <a:lumMod val="10000"/>
                  </a:schemeClr>
                </a:solidFill>
                <a:latin typeface="Calibri" panose="020F0502020204030204"/>
              </a:rPr>
              <a:t>Số hạt dẻ cả hai nhặt được là:</a:t>
            </a:r>
            <a:endParaRPr kumimoji="0" lang="en-US" sz="4800" b="1" i="0" u="none" strike="noStrike" kern="1200" cap="none" spc="0" normalizeH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85548" y="7063693"/>
            <a:ext cx="85048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>
                <a:solidFill>
                  <a:schemeClr val="bg2">
                    <a:lumMod val="10000"/>
                  </a:schemeClr>
                </a:solidFill>
                <a:latin typeface="Calibri" panose="020F0502020204030204"/>
              </a:rPr>
              <a:t>20 + 25 = 45 (hạt)</a:t>
            </a:r>
            <a:endParaRPr kumimoji="0" lang="en-US" sz="4800" b="1" i="0" u="none" strike="noStrike" kern="1200" cap="none" spc="0" normalizeH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90160" y="7944276"/>
            <a:ext cx="85048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noProof="0">
                <a:solidFill>
                  <a:schemeClr val="bg2">
                    <a:lumMod val="10000"/>
                  </a:schemeClr>
                </a:solidFill>
                <a:latin typeface="Calibri" panose="020F0502020204030204"/>
              </a:rPr>
              <a:t>Đáp số: 45 hạt dẻ</a:t>
            </a:r>
            <a:endParaRPr kumimoji="0" lang="en-US" sz="4800" b="1" i="0" u="none" strike="noStrike" kern="1200" cap="none" spc="0" normalizeH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790057" y="71484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14658457" y="7476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7860" b="4322"/>
          <a:stretch>
            <a:fillRect/>
          </a:stretch>
        </p:blipFill>
        <p:spPr>
          <a:xfrm>
            <a:off x="-165788" y="0"/>
            <a:ext cx="16567573" cy="9144000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319" y="-40639"/>
            <a:ext cx="5574869" cy="6755268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04119" y="115151"/>
            <a:ext cx="15873727" cy="8913697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gradFill flip="none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5"/>
          </a:p>
        </p:txBody>
      </p:sp>
      <p:sp>
        <p:nvSpPr>
          <p:cNvPr id="3" name="Rectangle: Rounded Corners 2"/>
          <p:cNvSpPr/>
          <p:nvPr/>
        </p:nvSpPr>
        <p:spPr>
          <a:xfrm>
            <a:off x="1933575" y="5234304"/>
            <a:ext cx="12681744" cy="26412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6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Chuẩn </a:t>
            </a:r>
            <a:r>
              <a:rPr lang="en-US" sz="6000" b="1" dirty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bị 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</a:t>
            </a:r>
            <a:r>
              <a:rPr lang="en-US" sz="6000" b="1" dirty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ài 16: Giải toán bằng hai bước tính (tiết 2).</a:t>
            </a:r>
            <a:endParaRPr lang="en-US" sz="6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2042160" y="2823210"/>
            <a:ext cx="10868660" cy="14846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200">
              <a:defRPr/>
            </a:pPr>
            <a:r>
              <a:rPr lang="vi-VN" dirty="0" smtClean="0">
                <a:solidFill>
                  <a:srgbClr val="FF0000"/>
                </a:solidFill>
              </a:rPr>
              <a:t>             </a:t>
            </a:r>
            <a:r>
              <a:rPr lang="vi-VN" sz="6000" dirty="0" smtClean="0">
                <a:solidFill>
                  <a:srgbClr val="FF0000"/>
                </a:solidFill>
              </a:rPr>
              <a:t> </a:t>
            </a:r>
          </a:p>
          <a:p>
            <a:pPr algn="just" defTabSz="1219200">
              <a:defRPr/>
            </a:pPr>
            <a:r>
              <a:rPr lang="vi-VN" sz="6000" dirty="0" smtClean="0">
                <a:solidFill>
                  <a:srgbClr val="FF0000"/>
                </a:solidFill>
              </a:rPr>
              <a:t> </a:t>
            </a:r>
            <a:r>
              <a:rPr lang="en-US" altLang="vi-VN" sz="6000" dirty="0" smtClean="0">
                <a:solidFill>
                  <a:srgbClr val="FF0000"/>
                </a:solidFill>
              </a:rPr>
              <a:t>     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Ôn lại dạng toán đã làm.</a:t>
            </a:r>
            <a:endParaRPr lang="en-US" sz="60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 defTabSz="1219200">
              <a:defRPr/>
            </a:pPr>
            <a:endParaRPr lang="en-US" sz="6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17364" y="416340"/>
            <a:ext cx="8009024" cy="1807691"/>
            <a:chOff x="2885440" y="114256"/>
            <a:chExt cx="6421120" cy="15057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5440" y="114256"/>
              <a:ext cx="6421120" cy="15057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012694" y="114256"/>
              <a:ext cx="4166611" cy="130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</a:rPr>
                <a:t>Dặn</a:t>
              </a:r>
              <a:r>
                <a:rPr lang="en-US" sz="9600" b="1" dirty="0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600" b="1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</a:rPr>
                <a:t>dò</a:t>
              </a:r>
              <a:endParaRPr lang="vi-VN" sz="9600" b="1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824" y="3352813"/>
            <a:ext cx="6604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635" y="5562662"/>
            <a:ext cx="6604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nimal-14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17220" flipH="1">
            <a:off x="866257" y="76056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nimal-14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17220" flipH="1">
            <a:off x="14429857" y="10524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nimal-14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17220" flipH="1">
            <a:off x="14277457" y="76056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nimal-14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17220" flipH="1">
            <a:off x="866257" y="7476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725" y="389890"/>
            <a:ext cx="17114520" cy="874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3870960" y="2362200"/>
            <a:ext cx="8626475" cy="454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VÀ CÁC </a:t>
            </a:r>
            <a:r>
              <a:rPr lang="vi-VN" sz="5700" b="1" kern="10" dirty="0" smtClean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EM</a:t>
            </a:r>
          </a:p>
          <a:p>
            <a:pPr algn="ctr"/>
            <a:r>
              <a:rPr lang="vi-VN" sz="5700" b="1" kern="10" dirty="0" smtClean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CHÚC CÁC EM HỌC TỐT</a:t>
            </a:r>
            <a:endParaRPr lang="en-US" sz="5700" b="1" kern="10" dirty="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10319" y="1"/>
            <a:ext cx="5570045" cy="493891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3962764" y="0"/>
            <a:ext cx="2299988" cy="6596651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10319" y="6539917"/>
            <a:ext cx="5570045" cy="2604084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820" y="-576368"/>
            <a:ext cx="12466036" cy="847576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912" y="4594074"/>
            <a:ext cx="1489816" cy="650421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4523" y="6007917"/>
            <a:ext cx="2515891" cy="1595012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3529" y="3173792"/>
            <a:ext cx="2358959" cy="11668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1392" y="6416898"/>
            <a:ext cx="3282615" cy="1272269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290" y="-661016"/>
            <a:ext cx="2584461" cy="2281175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007300" y="7899400"/>
            <a:ext cx="2624525" cy="231653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2151803" y="1698777"/>
            <a:ext cx="1961221" cy="2622539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200" b="1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896711" y="2767798"/>
            <a:ext cx="102707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2800" b="1" dirty="0" smtClean="0">
                <a:solidFill>
                  <a:srgbClr val="FF0000"/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Trò chơi</a:t>
            </a:r>
          </a:p>
          <a:p>
            <a:pPr algn="ctr" defTabSz="1219170">
              <a:defRPr/>
            </a:pPr>
            <a:r>
              <a:rPr lang="en-US" sz="12800" b="1" dirty="0" smtClean="0">
                <a:solidFill>
                  <a:srgbClr val="FF0000"/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Ai nhanh hơn</a:t>
            </a:r>
            <a:endParaRPr lang="en-US" sz="12800" b="1" dirty="0">
              <a:solidFill>
                <a:srgbClr val="FF0000"/>
              </a:solidFill>
              <a:latin typeface="UTM Habano" panose="02040603050506020204" pitchFamily="18" charset="0"/>
              <a:cs typeface="Arial" panose="020B0604020202020204" pitchFamily="34" charset="0"/>
            </a:endParaRPr>
          </a:p>
          <a:p>
            <a:pPr algn="ctr" defTabSz="1219170">
              <a:defRPr/>
            </a:pPr>
            <a:endParaRPr lang="en-US" sz="12800" b="1" dirty="0">
              <a:solidFill>
                <a:srgbClr val="0000FF"/>
              </a:solidFill>
              <a:latin typeface="UTM Haban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7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\Desktop\game_screen.jpg">
            <a:extLst>
              <a:ext uri="{FF2B5EF4-FFF2-40B4-BE49-F238E27FC236}">
                <a16:creationId xmlns:a16="http://schemas.microsoft.com/office/drawing/2014/main" id="{96951711-5D3E-43CD-84D1-4873D7BE6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" y="55274"/>
            <a:ext cx="16216008" cy="912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9A82EA-76BB-9A4A-C32E-38CD709AA95A}"/>
              </a:ext>
            </a:extLst>
          </p:cNvPr>
          <p:cNvSpPr/>
          <p:nvPr/>
        </p:nvSpPr>
        <p:spPr>
          <a:xfrm>
            <a:off x="300527" y="365760"/>
            <a:ext cx="15715576" cy="8625839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218E1D-18FA-E56B-6D9E-689AB44BCB5D}"/>
              </a:ext>
            </a:extLst>
          </p:cNvPr>
          <p:cNvSpPr/>
          <p:nvPr/>
        </p:nvSpPr>
        <p:spPr>
          <a:xfrm>
            <a:off x="2869218" y="540129"/>
            <a:ext cx="7804701" cy="111831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6667" b="1" dirty="0">
                <a:solidFill>
                  <a:srgbClr val="DF3980"/>
                </a:solidFill>
                <a:latin typeface="UTM Avo" panose="02040603050506020204" pitchFamily="18" charset="0"/>
              </a:rPr>
              <a:t>Đồng hồ chỉ mấy giờ?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3017ABD5-416C-9B8A-9040-A80BC5044972}"/>
              </a:ext>
            </a:extLst>
          </p:cNvPr>
          <p:cNvSpPr/>
          <p:nvPr/>
        </p:nvSpPr>
        <p:spPr>
          <a:xfrm>
            <a:off x="8443119" y="3062166"/>
            <a:ext cx="6833396" cy="1378828"/>
          </a:xfrm>
          <a:prstGeom prst="roundRect">
            <a:avLst/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333" b="1" dirty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  <a:r>
              <a:rPr lang="en-US" sz="7333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7333" b="1" dirty="0">
                <a:solidFill>
                  <a:srgbClr val="002060"/>
                </a:solidFill>
                <a:latin typeface="UTM Avo" panose="02040603050506020204" pitchFamily="18" charset="0"/>
              </a:rPr>
              <a:t>giờ </a:t>
            </a:r>
            <a:r>
              <a:rPr lang="en-US" sz="7333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40 </a:t>
            </a:r>
            <a:r>
              <a:rPr lang="en-US" sz="7333" b="1" dirty="0">
                <a:solidFill>
                  <a:srgbClr val="002060"/>
                </a:solidFill>
                <a:latin typeface="UTM Avo" panose="02040603050506020204" pitchFamily="18" charset="0"/>
              </a:rPr>
              <a:t>phút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B15253F-240F-3E18-1C2F-067831A5FC19}"/>
              </a:ext>
            </a:extLst>
          </p:cNvPr>
          <p:cNvSpPr/>
          <p:nvPr/>
        </p:nvSpPr>
        <p:spPr>
          <a:xfrm>
            <a:off x="5740875" y="2819399"/>
            <a:ext cx="2082447" cy="188776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FF622EAF-77EB-A4D0-370B-654D86921989}"/>
              </a:ext>
            </a:extLst>
          </p:cNvPr>
          <p:cNvSpPr/>
          <p:nvPr/>
        </p:nvSpPr>
        <p:spPr>
          <a:xfrm>
            <a:off x="8443119" y="5888289"/>
            <a:ext cx="6833396" cy="1427416"/>
          </a:xfrm>
          <a:prstGeom prst="roundRect">
            <a:avLst/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333" b="1" dirty="0">
                <a:solidFill>
                  <a:srgbClr val="002060"/>
                </a:solidFill>
                <a:latin typeface="UTM Avo" panose="02040603050506020204" pitchFamily="18" charset="0"/>
              </a:rPr>
              <a:t>8 giờ 5 phút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EC9C73-8688-F261-578E-E380E2E5E9AE}"/>
              </a:ext>
            </a:extLst>
          </p:cNvPr>
          <p:cNvSpPr/>
          <p:nvPr/>
        </p:nvSpPr>
        <p:spPr>
          <a:xfrm>
            <a:off x="5738371" y="5642123"/>
            <a:ext cx="2082447" cy="200613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739AAE7-4872-A66D-951D-1EB9896B5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5411" y="3751581"/>
            <a:ext cx="812800" cy="812800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322484F-E1E1-BC03-B007-E6399C9E48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36485" y="6238789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1754FD-6D78-4543-B6CF-B4CB95A672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1" y="2442175"/>
            <a:ext cx="4529979" cy="452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4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8953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\Desktop\game_screen.jpg">
            <a:extLst>
              <a:ext uri="{FF2B5EF4-FFF2-40B4-BE49-F238E27FC236}">
                <a16:creationId xmlns:a16="http://schemas.microsoft.com/office/drawing/2014/main" id="{138C6EAF-38A0-4D41-ABAD-88793C70F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" y="55274"/>
            <a:ext cx="16216008" cy="912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A6F41A-0603-E299-FB55-10D315518AB7}"/>
              </a:ext>
            </a:extLst>
          </p:cNvPr>
          <p:cNvSpPr/>
          <p:nvPr/>
        </p:nvSpPr>
        <p:spPr>
          <a:xfrm>
            <a:off x="289719" y="365761"/>
            <a:ext cx="15639376" cy="839724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9294BCA-36E8-ED72-C19E-C49CDFC31035}"/>
              </a:ext>
            </a:extLst>
          </p:cNvPr>
          <p:cNvSpPr/>
          <p:nvPr/>
        </p:nvSpPr>
        <p:spPr>
          <a:xfrm>
            <a:off x="9392488" y="3198184"/>
            <a:ext cx="5212943" cy="1854708"/>
          </a:xfrm>
          <a:prstGeom prst="roundRect">
            <a:avLst/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srgbClr val="002060"/>
                </a:solidFill>
                <a:latin typeface="UTM Avo" panose="02040603050506020204" pitchFamily="18" charset="0"/>
              </a:rPr>
              <a:t>8</a:t>
            </a:r>
            <a:r>
              <a:rPr lang="en-US" sz="5867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solidFill>
                  <a:srgbClr val="002060"/>
                </a:solidFill>
                <a:latin typeface="UTM Avo" panose="02040603050506020204" pitchFamily="18" charset="0"/>
              </a:rPr>
              <a:t>giờ </a:t>
            </a:r>
            <a:r>
              <a:rPr lang="en-US" sz="5867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45 </a:t>
            </a:r>
            <a:r>
              <a:rPr lang="en-US" sz="5867" b="1" dirty="0">
                <a:solidFill>
                  <a:srgbClr val="002060"/>
                </a:solidFill>
                <a:latin typeface="UTM Avo" panose="02040603050506020204" pitchFamily="18" charset="0"/>
              </a:rPr>
              <a:t>phút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6D3CC0-078F-CE54-3C75-AD52DFB28D56}"/>
              </a:ext>
            </a:extLst>
          </p:cNvPr>
          <p:cNvSpPr/>
          <p:nvPr/>
        </p:nvSpPr>
        <p:spPr>
          <a:xfrm>
            <a:off x="7590499" y="3111563"/>
            <a:ext cx="2120933" cy="211552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333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0095A5B9-1235-5125-91E6-5B8FC9D45775}"/>
              </a:ext>
            </a:extLst>
          </p:cNvPr>
          <p:cNvSpPr/>
          <p:nvPr/>
        </p:nvSpPr>
        <p:spPr>
          <a:xfrm>
            <a:off x="9294596" y="6104067"/>
            <a:ext cx="5284884" cy="1737165"/>
          </a:xfrm>
          <a:prstGeom prst="roundRect">
            <a:avLst/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67" b="1">
                <a:solidFill>
                  <a:srgbClr val="002060"/>
                </a:solidFill>
                <a:latin typeface="UTM Avo" panose="02040603050506020204" pitchFamily="18" charset="0"/>
              </a:rPr>
              <a:t>9 giờ 15 phút</a:t>
            </a:r>
            <a:endParaRPr lang="en-US" sz="58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FF5760-71B5-AC98-6648-B44364B2DE68}"/>
              </a:ext>
            </a:extLst>
          </p:cNvPr>
          <p:cNvSpPr/>
          <p:nvPr/>
        </p:nvSpPr>
        <p:spPr>
          <a:xfrm>
            <a:off x="7773365" y="5753425"/>
            <a:ext cx="1980117" cy="211552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3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AF8A0A7-8111-BA21-7CD8-7AD66112F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89423" y="5291267"/>
            <a:ext cx="812800" cy="812800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8A5236D-6049-4033-59FD-8FBA2FB596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89423" y="7351017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90B65E-D957-4AF4-A886-F026BB042314}"/>
              </a:ext>
            </a:extLst>
          </p:cNvPr>
          <p:cNvSpPr/>
          <p:nvPr/>
        </p:nvSpPr>
        <p:spPr>
          <a:xfrm>
            <a:off x="2662857" y="889846"/>
            <a:ext cx="7804701" cy="111831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6667" b="1">
                <a:solidFill>
                  <a:srgbClr val="DF3980"/>
                </a:solidFill>
                <a:latin typeface="UTM Avo" panose="02040603050506020204" pitchFamily="18" charset="0"/>
              </a:rPr>
              <a:t>Đồng hồ chỉ mấy giờ?</a:t>
            </a:r>
            <a:endParaRPr lang="en-US" sz="6667" b="1" dirty="0">
              <a:solidFill>
                <a:srgbClr val="DF398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AD33DF-5558-4C2D-A102-7D27A74882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2667000"/>
            <a:ext cx="5334001" cy="53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8953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" y="-76201"/>
            <a:ext cx="16336100" cy="9525001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6082665" y="2740025"/>
            <a:ext cx="8439785" cy="443865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-1" fmla="*/ 152243 w 10553239"/>
                <a:gd name="connsiteY0-2" fmla="*/ 3411012 h 5781900"/>
                <a:gd name="connsiteX1-3" fmla="*/ 181271 w 10553239"/>
                <a:gd name="connsiteY1-4" fmla="*/ 2743355 h 5781900"/>
                <a:gd name="connsiteX2-5" fmla="*/ 181271 w 10553239"/>
                <a:gd name="connsiteY2-6" fmla="*/ 1901526 h 5781900"/>
                <a:gd name="connsiteX3-7" fmla="*/ 7100 w 10553239"/>
                <a:gd name="connsiteY3-8" fmla="*/ 1277412 h 5781900"/>
                <a:gd name="connsiteX4-9" fmla="*/ 457043 w 10553239"/>
                <a:gd name="connsiteY4-10" fmla="*/ 450098 h 5781900"/>
                <a:gd name="connsiteX5-11" fmla="*/ 1705271 w 10553239"/>
                <a:gd name="connsiteY5-12" fmla="*/ 101755 h 5781900"/>
                <a:gd name="connsiteX6-13" fmla="*/ 3374414 w 10553239"/>
                <a:gd name="connsiteY6-14" fmla="*/ 290441 h 5781900"/>
                <a:gd name="connsiteX7-15" fmla="*/ 6364357 w 10553239"/>
                <a:gd name="connsiteY7-16" fmla="*/ 290441 h 5781900"/>
                <a:gd name="connsiteX8-17" fmla="*/ 8454414 w 10553239"/>
                <a:gd name="connsiteY8-18" fmla="*/ 155 h 5781900"/>
                <a:gd name="connsiteX9-19" fmla="*/ 9833271 w 10553239"/>
                <a:gd name="connsiteY9-20" fmla="*/ 333984 h 5781900"/>
                <a:gd name="connsiteX10-21" fmla="*/ 10529957 w 10553239"/>
                <a:gd name="connsiteY10-22" fmla="*/ 1596726 h 5781900"/>
                <a:gd name="connsiteX11-23" fmla="*/ 10370300 w 10553239"/>
                <a:gd name="connsiteY11-24" fmla="*/ 2903012 h 5781900"/>
                <a:gd name="connsiteX12-25" fmla="*/ 10196129 w 10553239"/>
                <a:gd name="connsiteY12-26" fmla="*/ 3977069 h 5781900"/>
                <a:gd name="connsiteX13-27" fmla="*/ 10050986 w 10553239"/>
                <a:gd name="connsiteY13-28" fmla="*/ 5689755 h 5781900"/>
                <a:gd name="connsiteX14-29" fmla="*/ 7061043 w 10553239"/>
                <a:gd name="connsiteY14-30" fmla="*/ 5530098 h 5781900"/>
                <a:gd name="connsiteX15-31" fmla="*/ 5406414 w 10553239"/>
                <a:gd name="connsiteY15-32" fmla="*/ 5355926 h 5781900"/>
                <a:gd name="connsiteX16-33" fmla="*/ 3171214 w 10553239"/>
                <a:gd name="connsiteY16-34" fmla="*/ 5559126 h 5781900"/>
                <a:gd name="connsiteX17-35" fmla="*/ 1879443 w 10553239"/>
                <a:gd name="connsiteY17-36" fmla="*/ 5675241 h 5781900"/>
                <a:gd name="connsiteX18-37" fmla="*/ 340929 w 10553239"/>
                <a:gd name="connsiteY18-38" fmla="*/ 5268841 h 5781900"/>
                <a:gd name="connsiteX19-39" fmla="*/ 152243 w 10553239"/>
                <a:gd name="connsiteY19-40" fmla="*/ 3411012 h 5781900"/>
                <a:gd name="connsiteX0-41" fmla="*/ 108700 w 10553239"/>
                <a:gd name="connsiteY0-42" fmla="*/ 3730326 h 5781900"/>
                <a:gd name="connsiteX1-43" fmla="*/ 181271 w 10553239"/>
                <a:gd name="connsiteY1-44" fmla="*/ 2743355 h 5781900"/>
                <a:gd name="connsiteX2-45" fmla="*/ 181271 w 10553239"/>
                <a:gd name="connsiteY2-46" fmla="*/ 1901526 h 5781900"/>
                <a:gd name="connsiteX3-47" fmla="*/ 7100 w 10553239"/>
                <a:gd name="connsiteY3-48" fmla="*/ 1277412 h 5781900"/>
                <a:gd name="connsiteX4-49" fmla="*/ 457043 w 10553239"/>
                <a:gd name="connsiteY4-50" fmla="*/ 450098 h 5781900"/>
                <a:gd name="connsiteX5-51" fmla="*/ 1705271 w 10553239"/>
                <a:gd name="connsiteY5-52" fmla="*/ 101755 h 5781900"/>
                <a:gd name="connsiteX6-53" fmla="*/ 3374414 w 10553239"/>
                <a:gd name="connsiteY6-54" fmla="*/ 290441 h 5781900"/>
                <a:gd name="connsiteX7-55" fmla="*/ 6364357 w 10553239"/>
                <a:gd name="connsiteY7-56" fmla="*/ 290441 h 5781900"/>
                <a:gd name="connsiteX8-57" fmla="*/ 8454414 w 10553239"/>
                <a:gd name="connsiteY8-58" fmla="*/ 155 h 5781900"/>
                <a:gd name="connsiteX9-59" fmla="*/ 9833271 w 10553239"/>
                <a:gd name="connsiteY9-60" fmla="*/ 333984 h 5781900"/>
                <a:gd name="connsiteX10-61" fmla="*/ 10529957 w 10553239"/>
                <a:gd name="connsiteY10-62" fmla="*/ 1596726 h 5781900"/>
                <a:gd name="connsiteX11-63" fmla="*/ 10370300 w 10553239"/>
                <a:gd name="connsiteY11-64" fmla="*/ 2903012 h 5781900"/>
                <a:gd name="connsiteX12-65" fmla="*/ 10196129 w 10553239"/>
                <a:gd name="connsiteY12-66" fmla="*/ 3977069 h 5781900"/>
                <a:gd name="connsiteX13-67" fmla="*/ 10050986 w 10553239"/>
                <a:gd name="connsiteY13-68" fmla="*/ 5689755 h 5781900"/>
                <a:gd name="connsiteX14-69" fmla="*/ 7061043 w 10553239"/>
                <a:gd name="connsiteY14-70" fmla="*/ 5530098 h 5781900"/>
                <a:gd name="connsiteX15-71" fmla="*/ 5406414 w 10553239"/>
                <a:gd name="connsiteY15-72" fmla="*/ 5355926 h 5781900"/>
                <a:gd name="connsiteX16-73" fmla="*/ 3171214 w 10553239"/>
                <a:gd name="connsiteY16-74" fmla="*/ 5559126 h 5781900"/>
                <a:gd name="connsiteX17-75" fmla="*/ 1879443 w 10553239"/>
                <a:gd name="connsiteY17-76" fmla="*/ 5675241 h 5781900"/>
                <a:gd name="connsiteX18-77" fmla="*/ 340929 w 10553239"/>
                <a:gd name="connsiteY18-78" fmla="*/ 5268841 h 5781900"/>
                <a:gd name="connsiteX19-79" fmla="*/ 108700 w 10553239"/>
                <a:gd name="connsiteY19-80" fmla="*/ 3730326 h 5781900"/>
                <a:gd name="connsiteX0-81" fmla="*/ 108700 w 10553239"/>
                <a:gd name="connsiteY0-82" fmla="*/ 3730326 h 5781900"/>
                <a:gd name="connsiteX1-83" fmla="*/ 181271 w 10553239"/>
                <a:gd name="connsiteY1-84" fmla="*/ 2743355 h 5781900"/>
                <a:gd name="connsiteX2-85" fmla="*/ 181271 w 10553239"/>
                <a:gd name="connsiteY2-86" fmla="*/ 1901526 h 5781900"/>
                <a:gd name="connsiteX3-87" fmla="*/ 7100 w 10553239"/>
                <a:gd name="connsiteY3-88" fmla="*/ 1277412 h 5781900"/>
                <a:gd name="connsiteX4-89" fmla="*/ 457043 w 10553239"/>
                <a:gd name="connsiteY4-90" fmla="*/ 450098 h 5781900"/>
                <a:gd name="connsiteX5-91" fmla="*/ 1705271 w 10553239"/>
                <a:gd name="connsiteY5-92" fmla="*/ 101755 h 5781900"/>
                <a:gd name="connsiteX6-93" fmla="*/ 3374414 w 10553239"/>
                <a:gd name="connsiteY6-94" fmla="*/ 290441 h 5781900"/>
                <a:gd name="connsiteX7-95" fmla="*/ 6364357 w 10553239"/>
                <a:gd name="connsiteY7-96" fmla="*/ 290441 h 5781900"/>
                <a:gd name="connsiteX8-97" fmla="*/ 8454414 w 10553239"/>
                <a:gd name="connsiteY8-98" fmla="*/ 155 h 5781900"/>
                <a:gd name="connsiteX9-99" fmla="*/ 9833271 w 10553239"/>
                <a:gd name="connsiteY9-100" fmla="*/ 333984 h 5781900"/>
                <a:gd name="connsiteX10-101" fmla="*/ 10529957 w 10553239"/>
                <a:gd name="connsiteY10-102" fmla="*/ 1596726 h 5781900"/>
                <a:gd name="connsiteX11-103" fmla="*/ 10370300 w 10553239"/>
                <a:gd name="connsiteY11-104" fmla="*/ 2903012 h 5781900"/>
                <a:gd name="connsiteX12-105" fmla="*/ 10196129 w 10553239"/>
                <a:gd name="connsiteY12-106" fmla="*/ 3977069 h 5781900"/>
                <a:gd name="connsiteX13-107" fmla="*/ 10050986 w 10553239"/>
                <a:gd name="connsiteY13-108" fmla="*/ 5689755 h 5781900"/>
                <a:gd name="connsiteX14-109" fmla="*/ 7061043 w 10553239"/>
                <a:gd name="connsiteY14-110" fmla="*/ 5530098 h 5781900"/>
                <a:gd name="connsiteX15-111" fmla="*/ 5406414 w 10553239"/>
                <a:gd name="connsiteY15-112" fmla="*/ 5355926 h 5781900"/>
                <a:gd name="connsiteX16-113" fmla="*/ 3171214 w 10553239"/>
                <a:gd name="connsiteY16-114" fmla="*/ 5559126 h 5781900"/>
                <a:gd name="connsiteX17-115" fmla="*/ 1879443 w 10553239"/>
                <a:gd name="connsiteY17-116" fmla="*/ 5675241 h 5781900"/>
                <a:gd name="connsiteX18-117" fmla="*/ 340929 w 10553239"/>
                <a:gd name="connsiteY18-118" fmla="*/ 5268841 h 5781900"/>
                <a:gd name="connsiteX19-119" fmla="*/ 108700 w 10553239"/>
                <a:gd name="connsiteY19-120" fmla="*/ 3730326 h 5781900"/>
                <a:gd name="connsiteX0-121" fmla="*/ 108700 w 10553239"/>
                <a:gd name="connsiteY0-122" fmla="*/ 3730326 h 5781900"/>
                <a:gd name="connsiteX1-123" fmla="*/ 181271 w 10553239"/>
                <a:gd name="connsiteY1-124" fmla="*/ 2743355 h 5781900"/>
                <a:gd name="connsiteX2-125" fmla="*/ 181271 w 10553239"/>
                <a:gd name="connsiteY2-126" fmla="*/ 2003126 h 5781900"/>
                <a:gd name="connsiteX3-127" fmla="*/ 7100 w 10553239"/>
                <a:gd name="connsiteY3-128" fmla="*/ 1277412 h 5781900"/>
                <a:gd name="connsiteX4-129" fmla="*/ 457043 w 10553239"/>
                <a:gd name="connsiteY4-130" fmla="*/ 450098 h 5781900"/>
                <a:gd name="connsiteX5-131" fmla="*/ 1705271 w 10553239"/>
                <a:gd name="connsiteY5-132" fmla="*/ 101755 h 5781900"/>
                <a:gd name="connsiteX6-133" fmla="*/ 3374414 w 10553239"/>
                <a:gd name="connsiteY6-134" fmla="*/ 290441 h 5781900"/>
                <a:gd name="connsiteX7-135" fmla="*/ 6364357 w 10553239"/>
                <a:gd name="connsiteY7-136" fmla="*/ 290441 h 5781900"/>
                <a:gd name="connsiteX8-137" fmla="*/ 8454414 w 10553239"/>
                <a:gd name="connsiteY8-138" fmla="*/ 155 h 5781900"/>
                <a:gd name="connsiteX9-139" fmla="*/ 9833271 w 10553239"/>
                <a:gd name="connsiteY9-140" fmla="*/ 333984 h 5781900"/>
                <a:gd name="connsiteX10-141" fmla="*/ 10529957 w 10553239"/>
                <a:gd name="connsiteY10-142" fmla="*/ 1596726 h 5781900"/>
                <a:gd name="connsiteX11-143" fmla="*/ 10370300 w 10553239"/>
                <a:gd name="connsiteY11-144" fmla="*/ 2903012 h 5781900"/>
                <a:gd name="connsiteX12-145" fmla="*/ 10196129 w 10553239"/>
                <a:gd name="connsiteY12-146" fmla="*/ 3977069 h 5781900"/>
                <a:gd name="connsiteX13-147" fmla="*/ 10050986 w 10553239"/>
                <a:gd name="connsiteY13-148" fmla="*/ 5689755 h 5781900"/>
                <a:gd name="connsiteX14-149" fmla="*/ 7061043 w 10553239"/>
                <a:gd name="connsiteY14-150" fmla="*/ 5530098 h 5781900"/>
                <a:gd name="connsiteX15-151" fmla="*/ 5406414 w 10553239"/>
                <a:gd name="connsiteY15-152" fmla="*/ 5355926 h 5781900"/>
                <a:gd name="connsiteX16-153" fmla="*/ 3171214 w 10553239"/>
                <a:gd name="connsiteY16-154" fmla="*/ 5559126 h 5781900"/>
                <a:gd name="connsiteX17-155" fmla="*/ 1879443 w 10553239"/>
                <a:gd name="connsiteY17-156" fmla="*/ 5675241 h 5781900"/>
                <a:gd name="connsiteX18-157" fmla="*/ 340929 w 10553239"/>
                <a:gd name="connsiteY18-158" fmla="*/ 5268841 h 5781900"/>
                <a:gd name="connsiteX19-159" fmla="*/ 108700 w 10553239"/>
                <a:gd name="connsiteY19-160" fmla="*/ 3730326 h 5781900"/>
                <a:gd name="connsiteX0-161" fmla="*/ 109699 w 10554238"/>
                <a:gd name="connsiteY0-162" fmla="*/ 3730326 h 5781900"/>
                <a:gd name="connsiteX1-163" fmla="*/ 182270 w 10554238"/>
                <a:gd name="connsiteY1-164" fmla="*/ 2743355 h 5781900"/>
                <a:gd name="connsiteX2-165" fmla="*/ 182270 w 10554238"/>
                <a:gd name="connsiteY2-166" fmla="*/ 2003126 h 5781900"/>
                <a:gd name="connsiteX3-167" fmla="*/ 8099 w 10554238"/>
                <a:gd name="connsiteY3-168" fmla="*/ 1277412 h 5781900"/>
                <a:gd name="connsiteX4-169" fmla="*/ 458042 w 10554238"/>
                <a:gd name="connsiteY4-170" fmla="*/ 450098 h 5781900"/>
                <a:gd name="connsiteX5-171" fmla="*/ 1706270 w 10554238"/>
                <a:gd name="connsiteY5-172" fmla="*/ 101755 h 5781900"/>
                <a:gd name="connsiteX6-173" fmla="*/ 3375413 w 10554238"/>
                <a:gd name="connsiteY6-174" fmla="*/ 290441 h 5781900"/>
                <a:gd name="connsiteX7-175" fmla="*/ 6365356 w 10554238"/>
                <a:gd name="connsiteY7-176" fmla="*/ 290441 h 5781900"/>
                <a:gd name="connsiteX8-177" fmla="*/ 8455413 w 10554238"/>
                <a:gd name="connsiteY8-178" fmla="*/ 155 h 5781900"/>
                <a:gd name="connsiteX9-179" fmla="*/ 9834270 w 10554238"/>
                <a:gd name="connsiteY9-180" fmla="*/ 333984 h 5781900"/>
                <a:gd name="connsiteX10-181" fmla="*/ 10530956 w 10554238"/>
                <a:gd name="connsiteY10-182" fmla="*/ 1596726 h 5781900"/>
                <a:gd name="connsiteX11-183" fmla="*/ 10371299 w 10554238"/>
                <a:gd name="connsiteY11-184" fmla="*/ 2903012 h 5781900"/>
                <a:gd name="connsiteX12-185" fmla="*/ 10197128 w 10554238"/>
                <a:gd name="connsiteY12-186" fmla="*/ 3977069 h 5781900"/>
                <a:gd name="connsiteX13-187" fmla="*/ 10051985 w 10554238"/>
                <a:gd name="connsiteY13-188" fmla="*/ 5689755 h 5781900"/>
                <a:gd name="connsiteX14-189" fmla="*/ 7062042 w 10554238"/>
                <a:gd name="connsiteY14-190" fmla="*/ 5530098 h 5781900"/>
                <a:gd name="connsiteX15-191" fmla="*/ 5407413 w 10554238"/>
                <a:gd name="connsiteY15-192" fmla="*/ 5355926 h 5781900"/>
                <a:gd name="connsiteX16-193" fmla="*/ 3172213 w 10554238"/>
                <a:gd name="connsiteY16-194" fmla="*/ 5559126 h 5781900"/>
                <a:gd name="connsiteX17-195" fmla="*/ 1880442 w 10554238"/>
                <a:gd name="connsiteY17-196" fmla="*/ 5675241 h 5781900"/>
                <a:gd name="connsiteX18-197" fmla="*/ 341928 w 10554238"/>
                <a:gd name="connsiteY18-198" fmla="*/ 5268841 h 5781900"/>
                <a:gd name="connsiteX19-199" fmla="*/ 109699 w 10554238"/>
                <a:gd name="connsiteY19-200" fmla="*/ 3730326 h 5781900"/>
                <a:gd name="connsiteX0-201" fmla="*/ 108701 w 10553240"/>
                <a:gd name="connsiteY0-202" fmla="*/ 3730326 h 5781900"/>
                <a:gd name="connsiteX1-203" fmla="*/ 181272 w 10553240"/>
                <a:gd name="connsiteY1-204" fmla="*/ 2743355 h 5781900"/>
                <a:gd name="connsiteX2-205" fmla="*/ 181272 w 10553240"/>
                <a:gd name="connsiteY2-206" fmla="*/ 2003126 h 5781900"/>
                <a:gd name="connsiteX3-207" fmla="*/ 7101 w 10553240"/>
                <a:gd name="connsiteY3-208" fmla="*/ 1181844 h 5781900"/>
                <a:gd name="connsiteX4-209" fmla="*/ 457044 w 10553240"/>
                <a:gd name="connsiteY4-210" fmla="*/ 450098 h 5781900"/>
                <a:gd name="connsiteX5-211" fmla="*/ 1705272 w 10553240"/>
                <a:gd name="connsiteY5-212" fmla="*/ 101755 h 5781900"/>
                <a:gd name="connsiteX6-213" fmla="*/ 3374415 w 10553240"/>
                <a:gd name="connsiteY6-214" fmla="*/ 290441 h 5781900"/>
                <a:gd name="connsiteX7-215" fmla="*/ 6364358 w 10553240"/>
                <a:gd name="connsiteY7-216" fmla="*/ 290441 h 5781900"/>
                <a:gd name="connsiteX8-217" fmla="*/ 8454415 w 10553240"/>
                <a:gd name="connsiteY8-218" fmla="*/ 155 h 5781900"/>
                <a:gd name="connsiteX9-219" fmla="*/ 9833272 w 10553240"/>
                <a:gd name="connsiteY9-220" fmla="*/ 333984 h 5781900"/>
                <a:gd name="connsiteX10-221" fmla="*/ 10529958 w 10553240"/>
                <a:gd name="connsiteY10-222" fmla="*/ 1596726 h 5781900"/>
                <a:gd name="connsiteX11-223" fmla="*/ 10370301 w 10553240"/>
                <a:gd name="connsiteY11-224" fmla="*/ 2903012 h 5781900"/>
                <a:gd name="connsiteX12-225" fmla="*/ 10196130 w 10553240"/>
                <a:gd name="connsiteY12-226" fmla="*/ 3977069 h 5781900"/>
                <a:gd name="connsiteX13-227" fmla="*/ 10050987 w 10553240"/>
                <a:gd name="connsiteY13-228" fmla="*/ 5689755 h 5781900"/>
                <a:gd name="connsiteX14-229" fmla="*/ 7061044 w 10553240"/>
                <a:gd name="connsiteY14-230" fmla="*/ 5530098 h 5781900"/>
                <a:gd name="connsiteX15-231" fmla="*/ 5406415 w 10553240"/>
                <a:gd name="connsiteY15-232" fmla="*/ 5355926 h 5781900"/>
                <a:gd name="connsiteX16-233" fmla="*/ 3171215 w 10553240"/>
                <a:gd name="connsiteY16-234" fmla="*/ 5559126 h 5781900"/>
                <a:gd name="connsiteX17-235" fmla="*/ 1879444 w 10553240"/>
                <a:gd name="connsiteY17-236" fmla="*/ 5675241 h 5781900"/>
                <a:gd name="connsiteX18-237" fmla="*/ 340930 w 10553240"/>
                <a:gd name="connsiteY18-238" fmla="*/ 5268841 h 5781900"/>
                <a:gd name="connsiteX19-239" fmla="*/ 108701 w 10553240"/>
                <a:gd name="connsiteY19-240" fmla="*/ 3730326 h 5781900"/>
                <a:gd name="connsiteX0-241" fmla="*/ 127881 w 10572420"/>
                <a:gd name="connsiteY0-242" fmla="*/ 3730326 h 5781900"/>
                <a:gd name="connsiteX1-243" fmla="*/ 200452 w 10572420"/>
                <a:gd name="connsiteY1-244" fmla="*/ 2743355 h 5781900"/>
                <a:gd name="connsiteX2-245" fmla="*/ 200452 w 10572420"/>
                <a:gd name="connsiteY2-246" fmla="*/ 2003126 h 5781900"/>
                <a:gd name="connsiteX3-247" fmla="*/ 26281 w 10572420"/>
                <a:gd name="connsiteY3-248" fmla="*/ 1181844 h 5781900"/>
                <a:gd name="connsiteX4-249" fmla="*/ 476224 w 10572420"/>
                <a:gd name="connsiteY4-250" fmla="*/ 450098 h 5781900"/>
                <a:gd name="connsiteX5-251" fmla="*/ 1724452 w 10572420"/>
                <a:gd name="connsiteY5-252" fmla="*/ 101755 h 5781900"/>
                <a:gd name="connsiteX6-253" fmla="*/ 3393595 w 10572420"/>
                <a:gd name="connsiteY6-254" fmla="*/ 290441 h 5781900"/>
                <a:gd name="connsiteX7-255" fmla="*/ 6383538 w 10572420"/>
                <a:gd name="connsiteY7-256" fmla="*/ 290441 h 5781900"/>
                <a:gd name="connsiteX8-257" fmla="*/ 8473595 w 10572420"/>
                <a:gd name="connsiteY8-258" fmla="*/ 155 h 5781900"/>
                <a:gd name="connsiteX9-259" fmla="*/ 9852452 w 10572420"/>
                <a:gd name="connsiteY9-260" fmla="*/ 333984 h 5781900"/>
                <a:gd name="connsiteX10-261" fmla="*/ 10549138 w 10572420"/>
                <a:gd name="connsiteY10-262" fmla="*/ 1596726 h 5781900"/>
                <a:gd name="connsiteX11-263" fmla="*/ 10389481 w 10572420"/>
                <a:gd name="connsiteY11-264" fmla="*/ 2903012 h 5781900"/>
                <a:gd name="connsiteX12-265" fmla="*/ 10215310 w 10572420"/>
                <a:gd name="connsiteY12-266" fmla="*/ 3977069 h 5781900"/>
                <a:gd name="connsiteX13-267" fmla="*/ 10070167 w 10572420"/>
                <a:gd name="connsiteY13-268" fmla="*/ 5689755 h 5781900"/>
                <a:gd name="connsiteX14-269" fmla="*/ 7080224 w 10572420"/>
                <a:gd name="connsiteY14-270" fmla="*/ 5530098 h 5781900"/>
                <a:gd name="connsiteX15-271" fmla="*/ 5425595 w 10572420"/>
                <a:gd name="connsiteY15-272" fmla="*/ 5355926 h 5781900"/>
                <a:gd name="connsiteX16-273" fmla="*/ 3190395 w 10572420"/>
                <a:gd name="connsiteY16-274" fmla="*/ 5559126 h 5781900"/>
                <a:gd name="connsiteX17-275" fmla="*/ 1898624 w 10572420"/>
                <a:gd name="connsiteY17-276" fmla="*/ 5675241 h 5781900"/>
                <a:gd name="connsiteX18-277" fmla="*/ 360110 w 10572420"/>
                <a:gd name="connsiteY18-278" fmla="*/ 5268841 h 5781900"/>
                <a:gd name="connsiteX19-279" fmla="*/ 127881 w 10572420"/>
                <a:gd name="connsiteY19-280" fmla="*/ 3730326 h 5781900"/>
                <a:gd name="connsiteX0-281" fmla="*/ 127881 w 10572420"/>
                <a:gd name="connsiteY0-282" fmla="*/ 3730326 h 5781900"/>
                <a:gd name="connsiteX1-283" fmla="*/ 200452 w 10572420"/>
                <a:gd name="connsiteY1-284" fmla="*/ 2743355 h 5781900"/>
                <a:gd name="connsiteX2-285" fmla="*/ 200452 w 10572420"/>
                <a:gd name="connsiteY2-286" fmla="*/ 2003126 h 5781900"/>
                <a:gd name="connsiteX3-287" fmla="*/ 26281 w 10572420"/>
                <a:gd name="connsiteY3-288" fmla="*/ 1181844 h 5781900"/>
                <a:gd name="connsiteX4-289" fmla="*/ 476224 w 10572420"/>
                <a:gd name="connsiteY4-290" fmla="*/ 450098 h 5781900"/>
                <a:gd name="connsiteX5-291" fmla="*/ 1724452 w 10572420"/>
                <a:gd name="connsiteY5-292" fmla="*/ 101755 h 5781900"/>
                <a:gd name="connsiteX6-293" fmla="*/ 3393595 w 10572420"/>
                <a:gd name="connsiteY6-294" fmla="*/ 290441 h 5781900"/>
                <a:gd name="connsiteX7-295" fmla="*/ 6383538 w 10572420"/>
                <a:gd name="connsiteY7-296" fmla="*/ 290441 h 5781900"/>
                <a:gd name="connsiteX8-297" fmla="*/ 8473595 w 10572420"/>
                <a:gd name="connsiteY8-298" fmla="*/ 155 h 5781900"/>
                <a:gd name="connsiteX9-299" fmla="*/ 9852452 w 10572420"/>
                <a:gd name="connsiteY9-300" fmla="*/ 333984 h 5781900"/>
                <a:gd name="connsiteX10-301" fmla="*/ 10549138 w 10572420"/>
                <a:gd name="connsiteY10-302" fmla="*/ 1596726 h 5781900"/>
                <a:gd name="connsiteX11-303" fmla="*/ 10389481 w 10572420"/>
                <a:gd name="connsiteY11-304" fmla="*/ 2903012 h 5781900"/>
                <a:gd name="connsiteX12-305" fmla="*/ 10215310 w 10572420"/>
                <a:gd name="connsiteY12-306" fmla="*/ 3977069 h 5781900"/>
                <a:gd name="connsiteX13-307" fmla="*/ 10070167 w 10572420"/>
                <a:gd name="connsiteY13-308" fmla="*/ 5689755 h 5781900"/>
                <a:gd name="connsiteX14-309" fmla="*/ 7080224 w 10572420"/>
                <a:gd name="connsiteY14-310" fmla="*/ 5530098 h 5781900"/>
                <a:gd name="connsiteX15-311" fmla="*/ 5425595 w 10572420"/>
                <a:gd name="connsiteY15-312" fmla="*/ 5355926 h 5781900"/>
                <a:gd name="connsiteX16-313" fmla="*/ 3190395 w 10572420"/>
                <a:gd name="connsiteY16-314" fmla="*/ 5559126 h 5781900"/>
                <a:gd name="connsiteX17-315" fmla="*/ 1898624 w 10572420"/>
                <a:gd name="connsiteY17-316" fmla="*/ 5675241 h 5781900"/>
                <a:gd name="connsiteX18-317" fmla="*/ 360110 w 10572420"/>
                <a:gd name="connsiteY18-318" fmla="*/ 5268841 h 5781900"/>
                <a:gd name="connsiteX19-319" fmla="*/ 127881 w 10572420"/>
                <a:gd name="connsiteY19-320" fmla="*/ 3730326 h 5781900"/>
                <a:gd name="connsiteX0-321" fmla="*/ 24518 w 10469057"/>
                <a:gd name="connsiteY0-322" fmla="*/ 3730326 h 5781900"/>
                <a:gd name="connsiteX1-323" fmla="*/ 97089 w 10469057"/>
                <a:gd name="connsiteY1-324" fmla="*/ 2743355 h 5781900"/>
                <a:gd name="connsiteX2-325" fmla="*/ 97089 w 10469057"/>
                <a:gd name="connsiteY2-326" fmla="*/ 2003126 h 5781900"/>
                <a:gd name="connsiteX3-327" fmla="*/ 372861 w 10469057"/>
                <a:gd name="connsiteY3-328" fmla="*/ 450098 h 5781900"/>
                <a:gd name="connsiteX4-329" fmla="*/ 1621089 w 10469057"/>
                <a:gd name="connsiteY4-330" fmla="*/ 101755 h 5781900"/>
                <a:gd name="connsiteX5-331" fmla="*/ 3290232 w 10469057"/>
                <a:gd name="connsiteY5-332" fmla="*/ 290441 h 5781900"/>
                <a:gd name="connsiteX6-333" fmla="*/ 6280175 w 10469057"/>
                <a:gd name="connsiteY6-334" fmla="*/ 290441 h 5781900"/>
                <a:gd name="connsiteX7-335" fmla="*/ 8370232 w 10469057"/>
                <a:gd name="connsiteY7-336" fmla="*/ 155 h 5781900"/>
                <a:gd name="connsiteX8-337" fmla="*/ 9749089 w 10469057"/>
                <a:gd name="connsiteY8-338" fmla="*/ 333984 h 5781900"/>
                <a:gd name="connsiteX9-339" fmla="*/ 10445775 w 10469057"/>
                <a:gd name="connsiteY9-340" fmla="*/ 1596726 h 5781900"/>
                <a:gd name="connsiteX10-341" fmla="*/ 10286118 w 10469057"/>
                <a:gd name="connsiteY10-342" fmla="*/ 2903012 h 5781900"/>
                <a:gd name="connsiteX11-343" fmla="*/ 10111947 w 10469057"/>
                <a:gd name="connsiteY11-344" fmla="*/ 3977069 h 5781900"/>
                <a:gd name="connsiteX12-345" fmla="*/ 9966804 w 10469057"/>
                <a:gd name="connsiteY12-346" fmla="*/ 5689755 h 5781900"/>
                <a:gd name="connsiteX13-347" fmla="*/ 6976861 w 10469057"/>
                <a:gd name="connsiteY13-348" fmla="*/ 5530098 h 5781900"/>
                <a:gd name="connsiteX14-349" fmla="*/ 5322232 w 10469057"/>
                <a:gd name="connsiteY14-350" fmla="*/ 5355926 h 5781900"/>
                <a:gd name="connsiteX15-351" fmla="*/ 3087032 w 10469057"/>
                <a:gd name="connsiteY15-352" fmla="*/ 5559126 h 5781900"/>
                <a:gd name="connsiteX16-353" fmla="*/ 1795261 w 10469057"/>
                <a:gd name="connsiteY16-354" fmla="*/ 5675241 h 5781900"/>
                <a:gd name="connsiteX17-355" fmla="*/ 256747 w 10469057"/>
                <a:gd name="connsiteY17-356" fmla="*/ 5268841 h 5781900"/>
                <a:gd name="connsiteX18-357" fmla="*/ 24518 w 10469057"/>
                <a:gd name="connsiteY18-358" fmla="*/ 3730326 h 5781900"/>
                <a:gd name="connsiteX0-359" fmla="*/ 24518 w 10469057"/>
                <a:gd name="connsiteY0-360" fmla="*/ 3730326 h 5781900"/>
                <a:gd name="connsiteX1-361" fmla="*/ 97089 w 10469057"/>
                <a:gd name="connsiteY1-362" fmla="*/ 2743355 h 5781900"/>
                <a:gd name="connsiteX2-363" fmla="*/ 97089 w 10469057"/>
                <a:gd name="connsiteY2-364" fmla="*/ 2003126 h 5781900"/>
                <a:gd name="connsiteX3-365" fmla="*/ 144180 w 10469057"/>
                <a:gd name="connsiteY3-366" fmla="*/ 848300 h 5781900"/>
                <a:gd name="connsiteX4-367" fmla="*/ 1621089 w 10469057"/>
                <a:gd name="connsiteY4-368" fmla="*/ 101755 h 5781900"/>
                <a:gd name="connsiteX5-369" fmla="*/ 3290232 w 10469057"/>
                <a:gd name="connsiteY5-370" fmla="*/ 290441 h 5781900"/>
                <a:gd name="connsiteX6-371" fmla="*/ 6280175 w 10469057"/>
                <a:gd name="connsiteY6-372" fmla="*/ 290441 h 5781900"/>
                <a:gd name="connsiteX7-373" fmla="*/ 8370232 w 10469057"/>
                <a:gd name="connsiteY7-374" fmla="*/ 155 h 5781900"/>
                <a:gd name="connsiteX8-375" fmla="*/ 9749089 w 10469057"/>
                <a:gd name="connsiteY8-376" fmla="*/ 333984 h 5781900"/>
                <a:gd name="connsiteX9-377" fmla="*/ 10445775 w 10469057"/>
                <a:gd name="connsiteY9-378" fmla="*/ 1596726 h 5781900"/>
                <a:gd name="connsiteX10-379" fmla="*/ 10286118 w 10469057"/>
                <a:gd name="connsiteY10-380" fmla="*/ 2903012 h 5781900"/>
                <a:gd name="connsiteX11-381" fmla="*/ 10111947 w 10469057"/>
                <a:gd name="connsiteY11-382" fmla="*/ 3977069 h 5781900"/>
                <a:gd name="connsiteX12-383" fmla="*/ 9966804 w 10469057"/>
                <a:gd name="connsiteY12-384" fmla="*/ 5689755 h 5781900"/>
                <a:gd name="connsiteX13-385" fmla="*/ 6976861 w 10469057"/>
                <a:gd name="connsiteY13-386" fmla="*/ 5530098 h 5781900"/>
                <a:gd name="connsiteX14-387" fmla="*/ 5322232 w 10469057"/>
                <a:gd name="connsiteY14-388" fmla="*/ 5355926 h 5781900"/>
                <a:gd name="connsiteX15-389" fmla="*/ 3087032 w 10469057"/>
                <a:gd name="connsiteY15-390" fmla="*/ 5559126 h 5781900"/>
                <a:gd name="connsiteX16-391" fmla="*/ 1795261 w 10469057"/>
                <a:gd name="connsiteY16-392" fmla="*/ 5675241 h 5781900"/>
                <a:gd name="connsiteX17-393" fmla="*/ 256747 w 10469057"/>
                <a:gd name="connsiteY17-394" fmla="*/ 5268841 h 5781900"/>
                <a:gd name="connsiteX18-395" fmla="*/ 24518 w 10469057"/>
                <a:gd name="connsiteY18-396" fmla="*/ 3730326 h 5781900"/>
                <a:gd name="connsiteX0-397" fmla="*/ 24518 w 10469057"/>
                <a:gd name="connsiteY0-398" fmla="*/ 3730326 h 5781900"/>
                <a:gd name="connsiteX1-399" fmla="*/ 97089 w 10469057"/>
                <a:gd name="connsiteY1-400" fmla="*/ 2743355 h 5781900"/>
                <a:gd name="connsiteX2-401" fmla="*/ 97089 w 10469057"/>
                <a:gd name="connsiteY2-402" fmla="*/ 2003126 h 5781900"/>
                <a:gd name="connsiteX3-403" fmla="*/ 144180 w 10469057"/>
                <a:gd name="connsiteY3-404" fmla="*/ 848300 h 5781900"/>
                <a:gd name="connsiteX4-405" fmla="*/ 1621089 w 10469057"/>
                <a:gd name="connsiteY4-406" fmla="*/ 101755 h 5781900"/>
                <a:gd name="connsiteX5-407" fmla="*/ 3290232 w 10469057"/>
                <a:gd name="connsiteY5-408" fmla="*/ 290441 h 5781900"/>
                <a:gd name="connsiteX6-409" fmla="*/ 6280175 w 10469057"/>
                <a:gd name="connsiteY6-410" fmla="*/ 290441 h 5781900"/>
                <a:gd name="connsiteX7-411" fmla="*/ 8370232 w 10469057"/>
                <a:gd name="connsiteY7-412" fmla="*/ 155 h 5781900"/>
                <a:gd name="connsiteX8-413" fmla="*/ 9749089 w 10469057"/>
                <a:gd name="connsiteY8-414" fmla="*/ 333984 h 5781900"/>
                <a:gd name="connsiteX9-415" fmla="*/ 10445775 w 10469057"/>
                <a:gd name="connsiteY9-416" fmla="*/ 1596726 h 5781900"/>
                <a:gd name="connsiteX10-417" fmla="*/ 10286118 w 10469057"/>
                <a:gd name="connsiteY10-418" fmla="*/ 2903012 h 5781900"/>
                <a:gd name="connsiteX11-419" fmla="*/ 10111947 w 10469057"/>
                <a:gd name="connsiteY11-420" fmla="*/ 3977069 h 5781900"/>
                <a:gd name="connsiteX12-421" fmla="*/ 9966804 w 10469057"/>
                <a:gd name="connsiteY12-422" fmla="*/ 5689755 h 5781900"/>
                <a:gd name="connsiteX13-423" fmla="*/ 6976861 w 10469057"/>
                <a:gd name="connsiteY13-424" fmla="*/ 5530098 h 5781900"/>
                <a:gd name="connsiteX14-425" fmla="*/ 5322232 w 10469057"/>
                <a:gd name="connsiteY14-426" fmla="*/ 5355926 h 5781900"/>
                <a:gd name="connsiteX15-427" fmla="*/ 3087032 w 10469057"/>
                <a:gd name="connsiteY15-428" fmla="*/ 5559126 h 5781900"/>
                <a:gd name="connsiteX16-429" fmla="*/ 1795261 w 10469057"/>
                <a:gd name="connsiteY16-430" fmla="*/ 5675241 h 5781900"/>
                <a:gd name="connsiteX17-431" fmla="*/ 256747 w 10469057"/>
                <a:gd name="connsiteY17-432" fmla="*/ 5268841 h 5781900"/>
                <a:gd name="connsiteX18-433" fmla="*/ 24518 w 10469057"/>
                <a:gd name="connsiteY18-434" fmla="*/ 3730326 h 5781900"/>
                <a:gd name="connsiteX0-435" fmla="*/ 24518 w 10469057"/>
                <a:gd name="connsiteY0-436" fmla="*/ 3730326 h 5781900"/>
                <a:gd name="connsiteX1-437" fmla="*/ 97089 w 10469057"/>
                <a:gd name="connsiteY1-438" fmla="*/ 2743355 h 5781900"/>
                <a:gd name="connsiteX2-439" fmla="*/ 144180 w 10469057"/>
                <a:gd name="connsiteY2-440" fmla="*/ 848300 h 5781900"/>
                <a:gd name="connsiteX3-441" fmla="*/ 1621089 w 10469057"/>
                <a:gd name="connsiteY3-442" fmla="*/ 101755 h 5781900"/>
                <a:gd name="connsiteX4-443" fmla="*/ 3290232 w 10469057"/>
                <a:gd name="connsiteY4-444" fmla="*/ 290441 h 5781900"/>
                <a:gd name="connsiteX5-445" fmla="*/ 6280175 w 10469057"/>
                <a:gd name="connsiteY5-446" fmla="*/ 290441 h 5781900"/>
                <a:gd name="connsiteX6-447" fmla="*/ 8370232 w 10469057"/>
                <a:gd name="connsiteY6-448" fmla="*/ 155 h 5781900"/>
                <a:gd name="connsiteX7-449" fmla="*/ 9749089 w 10469057"/>
                <a:gd name="connsiteY7-450" fmla="*/ 333984 h 5781900"/>
                <a:gd name="connsiteX8-451" fmla="*/ 10445775 w 10469057"/>
                <a:gd name="connsiteY8-452" fmla="*/ 1596726 h 5781900"/>
                <a:gd name="connsiteX9-453" fmla="*/ 10286118 w 10469057"/>
                <a:gd name="connsiteY9-454" fmla="*/ 2903012 h 5781900"/>
                <a:gd name="connsiteX10-455" fmla="*/ 10111947 w 10469057"/>
                <a:gd name="connsiteY10-456" fmla="*/ 3977069 h 5781900"/>
                <a:gd name="connsiteX11-457" fmla="*/ 9966804 w 10469057"/>
                <a:gd name="connsiteY11-458" fmla="*/ 5689755 h 5781900"/>
                <a:gd name="connsiteX12-459" fmla="*/ 6976861 w 10469057"/>
                <a:gd name="connsiteY12-460" fmla="*/ 5530098 h 5781900"/>
                <a:gd name="connsiteX13-461" fmla="*/ 5322232 w 10469057"/>
                <a:gd name="connsiteY13-462" fmla="*/ 5355926 h 5781900"/>
                <a:gd name="connsiteX14-463" fmla="*/ 3087032 w 10469057"/>
                <a:gd name="connsiteY14-464" fmla="*/ 5559126 h 5781900"/>
                <a:gd name="connsiteX15-465" fmla="*/ 1795261 w 10469057"/>
                <a:gd name="connsiteY15-466" fmla="*/ 5675241 h 5781900"/>
                <a:gd name="connsiteX16-467" fmla="*/ 256747 w 10469057"/>
                <a:gd name="connsiteY16-468" fmla="*/ 5268841 h 5781900"/>
                <a:gd name="connsiteX17-469" fmla="*/ 24518 w 10469057"/>
                <a:gd name="connsiteY17-470" fmla="*/ 3730326 h 5781900"/>
                <a:gd name="connsiteX0-471" fmla="*/ 505 w 10445044"/>
                <a:gd name="connsiteY0-472" fmla="*/ 3730326 h 5781900"/>
                <a:gd name="connsiteX1-473" fmla="*/ 179794 w 10445044"/>
                <a:gd name="connsiteY1-474" fmla="*/ 2807068 h 5781900"/>
                <a:gd name="connsiteX2-475" fmla="*/ 120167 w 10445044"/>
                <a:gd name="connsiteY2-476" fmla="*/ 848300 h 5781900"/>
                <a:gd name="connsiteX3-477" fmla="*/ 1597076 w 10445044"/>
                <a:gd name="connsiteY3-478" fmla="*/ 101755 h 5781900"/>
                <a:gd name="connsiteX4-479" fmla="*/ 3266219 w 10445044"/>
                <a:gd name="connsiteY4-480" fmla="*/ 290441 h 5781900"/>
                <a:gd name="connsiteX5-481" fmla="*/ 6256162 w 10445044"/>
                <a:gd name="connsiteY5-482" fmla="*/ 290441 h 5781900"/>
                <a:gd name="connsiteX6-483" fmla="*/ 8346219 w 10445044"/>
                <a:gd name="connsiteY6-484" fmla="*/ 155 h 5781900"/>
                <a:gd name="connsiteX7-485" fmla="*/ 9725076 w 10445044"/>
                <a:gd name="connsiteY7-486" fmla="*/ 333984 h 5781900"/>
                <a:gd name="connsiteX8-487" fmla="*/ 10421762 w 10445044"/>
                <a:gd name="connsiteY8-488" fmla="*/ 1596726 h 5781900"/>
                <a:gd name="connsiteX9-489" fmla="*/ 10262105 w 10445044"/>
                <a:gd name="connsiteY9-490" fmla="*/ 2903012 h 5781900"/>
                <a:gd name="connsiteX10-491" fmla="*/ 10087934 w 10445044"/>
                <a:gd name="connsiteY10-492" fmla="*/ 3977069 h 5781900"/>
                <a:gd name="connsiteX11-493" fmla="*/ 9942791 w 10445044"/>
                <a:gd name="connsiteY11-494" fmla="*/ 5689755 h 5781900"/>
                <a:gd name="connsiteX12-495" fmla="*/ 6952848 w 10445044"/>
                <a:gd name="connsiteY12-496" fmla="*/ 5530098 h 5781900"/>
                <a:gd name="connsiteX13-497" fmla="*/ 5298219 w 10445044"/>
                <a:gd name="connsiteY13-498" fmla="*/ 5355926 h 5781900"/>
                <a:gd name="connsiteX14-499" fmla="*/ 3063019 w 10445044"/>
                <a:gd name="connsiteY14-500" fmla="*/ 5559126 h 5781900"/>
                <a:gd name="connsiteX15-501" fmla="*/ 1771248 w 10445044"/>
                <a:gd name="connsiteY15-502" fmla="*/ 5675241 h 5781900"/>
                <a:gd name="connsiteX16-503" fmla="*/ 232734 w 10445044"/>
                <a:gd name="connsiteY16-504" fmla="*/ 5268841 h 5781900"/>
                <a:gd name="connsiteX17-505" fmla="*/ 505 w 10445044"/>
                <a:gd name="connsiteY17-506" fmla="*/ 3730326 h 5781900"/>
                <a:gd name="connsiteX0-507" fmla="*/ 505 w 10445044"/>
                <a:gd name="connsiteY0-508" fmla="*/ 3730326 h 5781900"/>
                <a:gd name="connsiteX1-509" fmla="*/ 179794 w 10445044"/>
                <a:gd name="connsiteY1-510" fmla="*/ 2807068 h 5781900"/>
                <a:gd name="connsiteX2-511" fmla="*/ 150658 w 10445044"/>
                <a:gd name="connsiteY2-512" fmla="*/ 848300 h 5781900"/>
                <a:gd name="connsiteX3-513" fmla="*/ 1597076 w 10445044"/>
                <a:gd name="connsiteY3-514" fmla="*/ 101755 h 5781900"/>
                <a:gd name="connsiteX4-515" fmla="*/ 3266219 w 10445044"/>
                <a:gd name="connsiteY4-516" fmla="*/ 290441 h 5781900"/>
                <a:gd name="connsiteX5-517" fmla="*/ 6256162 w 10445044"/>
                <a:gd name="connsiteY5-518" fmla="*/ 290441 h 5781900"/>
                <a:gd name="connsiteX6-519" fmla="*/ 8346219 w 10445044"/>
                <a:gd name="connsiteY6-520" fmla="*/ 155 h 5781900"/>
                <a:gd name="connsiteX7-521" fmla="*/ 9725076 w 10445044"/>
                <a:gd name="connsiteY7-522" fmla="*/ 333984 h 5781900"/>
                <a:gd name="connsiteX8-523" fmla="*/ 10421762 w 10445044"/>
                <a:gd name="connsiteY8-524" fmla="*/ 1596726 h 5781900"/>
                <a:gd name="connsiteX9-525" fmla="*/ 10262105 w 10445044"/>
                <a:gd name="connsiteY9-526" fmla="*/ 2903012 h 5781900"/>
                <a:gd name="connsiteX10-527" fmla="*/ 10087934 w 10445044"/>
                <a:gd name="connsiteY10-528" fmla="*/ 3977069 h 5781900"/>
                <a:gd name="connsiteX11-529" fmla="*/ 9942791 w 10445044"/>
                <a:gd name="connsiteY11-530" fmla="*/ 5689755 h 5781900"/>
                <a:gd name="connsiteX12-531" fmla="*/ 6952848 w 10445044"/>
                <a:gd name="connsiteY12-532" fmla="*/ 5530098 h 5781900"/>
                <a:gd name="connsiteX13-533" fmla="*/ 5298219 w 10445044"/>
                <a:gd name="connsiteY13-534" fmla="*/ 5355926 h 5781900"/>
                <a:gd name="connsiteX14-535" fmla="*/ 3063019 w 10445044"/>
                <a:gd name="connsiteY14-536" fmla="*/ 5559126 h 5781900"/>
                <a:gd name="connsiteX15-537" fmla="*/ 1771248 w 10445044"/>
                <a:gd name="connsiteY15-538" fmla="*/ 5675241 h 5781900"/>
                <a:gd name="connsiteX16-539" fmla="*/ 232734 w 10445044"/>
                <a:gd name="connsiteY16-540" fmla="*/ 5268841 h 5781900"/>
                <a:gd name="connsiteX17-541" fmla="*/ 505 w 10445044"/>
                <a:gd name="connsiteY17-542" fmla="*/ 3730326 h 5781900"/>
                <a:gd name="connsiteX0-543" fmla="*/ 182758 w 10395068"/>
                <a:gd name="connsiteY0-544" fmla="*/ 5268841 h 5781900"/>
                <a:gd name="connsiteX1-545" fmla="*/ 129818 w 10395068"/>
                <a:gd name="connsiteY1-546" fmla="*/ 2807068 h 5781900"/>
                <a:gd name="connsiteX2-547" fmla="*/ 100682 w 10395068"/>
                <a:gd name="connsiteY2-548" fmla="*/ 848300 h 5781900"/>
                <a:gd name="connsiteX3-549" fmla="*/ 1547100 w 10395068"/>
                <a:gd name="connsiteY3-550" fmla="*/ 101755 h 5781900"/>
                <a:gd name="connsiteX4-551" fmla="*/ 3216243 w 10395068"/>
                <a:gd name="connsiteY4-552" fmla="*/ 290441 h 5781900"/>
                <a:gd name="connsiteX5-553" fmla="*/ 6206186 w 10395068"/>
                <a:gd name="connsiteY5-554" fmla="*/ 290441 h 5781900"/>
                <a:gd name="connsiteX6-555" fmla="*/ 8296243 w 10395068"/>
                <a:gd name="connsiteY6-556" fmla="*/ 155 h 5781900"/>
                <a:gd name="connsiteX7-557" fmla="*/ 9675100 w 10395068"/>
                <a:gd name="connsiteY7-558" fmla="*/ 333984 h 5781900"/>
                <a:gd name="connsiteX8-559" fmla="*/ 10371786 w 10395068"/>
                <a:gd name="connsiteY8-560" fmla="*/ 1596726 h 5781900"/>
                <a:gd name="connsiteX9-561" fmla="*/ 10212129 w 10395068"/>
                <a:gd name="connsiteY9-562" fmla="*/ 2903012 h 5781900"/>
                <a:gd name="connsiteX10-563" fmla="*/ 10037958 w 10395068"/>
                <a:gd name="connsiteY10-564" fmla="*/ 3977069 h 5781900"/>
                <a:gd name="connsiteX11-565" fmla="*/ 9892815 w 10395068"/>
                <a:gd name="connsiteY11-566" fmla="*/ 5689755 h 5781900"/>
                <a:gd name="connsiteX12-567" fmla="*/ 6902872 w 10395068"/>
                <a:gd name="connsiteY12-568" fmla="*/ 5530098 h 5781900"/>
                <a:gd name="connsiteX13-569" fmla="*/ 5248243 w 10395068"/>
                <a:gd name="connsiteY13-570" fmla="*/ 5355926 h 5781900"/>
                <a:gd name="connsiteX14-571" fmla="*/ 3013043 w 10395068"/>
                <a:gd name="connsiteY14-572" fmla="*/ 5559126 h 5781900"/>
                <a:gd name="connsiteX15-573" fmla="*/ 1721272 w 10395068"/>
                <a:gd name="connsiteY15-574" fmla="*/ 5675241 h 5781900"/>
                <a:gd name="connsiteX16-575" fmla="*/ 182758 w 10395068"/>
                <a:gd name="connsiteY16-576" fmla="*/ 5268841 h 5781900"/>
                <a:gd name="connsiteX0-577" fmla="*/ 166990 w 10394547"/>
                <a:gd name="connsiteY0-578" fmla="*/ 5157345 h 5781900"/>
                <a:gd name="connsiteX1-579" fmla="*/ 129297 w 10394547"/>
                <a:gd name="connsiteY1-580" fmla="*/ 2807068 h 5781900"/>
                <a:gd name="connsiteX2-581" fmla="*/ 100161 w 10394547"/>
                <a:gd name="connsiteY2-582" fmla="*/ 848300 h 5781900"/>
                <a:gd name="connsiteX3-583" fmla="*/ 1546579 w 10394547"/>
                <a:gd name="connsiteY3-584" fmla="*/ 101755 h 5781900"/>
                <a:gd name="connsiteX4-585" fmla="*/ 3215722 w 10394547"/>
                <a:gd name="connsiteY4-586" fmla="*/ 290441 h 5781900"/>
                <a:gd name="connsiteX5-587" fmla="*/ 6205665 w 10394547"/>
                <a:gd name="connsiteY5-588" fmla="*/ 290441 h 5781900"/>
                <a:gd name="connsiteX6-589" fmla="*/ 8295722 w 10394547"/>
                <a:gd name="connsiteY6-590" fmla="*/ 155 h 5781900"/>
                <a:gd name="connsiteX7-591" fmla="*/ 9674579 w 10394547"/>
                <a:gd name="connsiteY7-592" fmla="*/ 333984 h 5781900"/>
                <a:gd name="connsiteX8-593" fmla="*/ 10371265 w 10394547"/>
                <a:gd name="connsiteY8-594" fmla="*/ 1596726 h 5781900"/>
                <a:gd name="connsiteX9-595" fmla="*/ 10211608 w 10394547"/>
                <a:gd name="connsiteY9-596" fmla="*/ 2903012 h 5781900"/>
                <a:gd name="connsiteX10-597" fmla="*/ 10037437 w 10394547"/>
                <a:gd name="connsiteY10-598" fmla="*/ 3977069 h 5781900"/>
                <a:gd name="connsiteX11-599" fmla="*/ 9892294 w 10394547"/>
                <a:gd name="connsiteY11-600" fmla="*/ 5689755 h 5781900"/>
                <a:gd name="connsiteX12-601" fmla="*/ 6902351 w 10394547"/>
                <a:gd name="connsiteY12-602" fmla="*/ 5530098 h 5781900"/>
                <a:gd name="connsiteX13-603" fmla="*/ 5247722 w 10394547"/>
                <a:gd name="connsiteY13-604" fmla="*/ 5355926 h 5781900"/>
                <a:gd name="connsiteX14-605" fmla="*/ 3012522 w 10394547"/>
                <a:gd name="connsiteY14-606" fmla="*/ 5559126 h 5781900"/>
                <a:gd name="connsiteX15-607" fmla="*/ 1720751 w 10394547"/>
                <a:gd name="connsiteY15-608" fmla="*/ 5675241 h 5781900"/>
                <a:gd name="connsiteX16-609" fmla="*/ 166990 w 10394547"/>
                <a:gd name="connsiteY16-610" fmla="*/ 5157345 h 5781900"/>
                <a:gd name="connsiteX0-611" fmla="*/ 172974 w 10400531"/>
                <a:gd name="connsiteY0-612" fmla="*/ 5157345 h 5781900"/>
                <a:gd name="connsiteX1-613" fmla="*/ 135281 w 10400531"/>
                <a:gd name="connsiteY1-614" fmla="*/ 2807068 h 5781900"/>
                <a:gd name="connsiteX2-615" fmla="*/ 106145 w 10400531"/>
                <a:gd name="connsiteY2-616" fmla="*/ 848300 h 5781900"/>
                <a:gd name="connsiteX3-617" fmla="*/ 1552563 w 10400531"/>
                <a:gd name="connsiteY3-618" fmla="*/ 101755 h 5781900"/>
                <a:gd name="connsiteX4-619" fmla="*/ 3221706 w 10400531"/>
                <a:gd name="connsiteY4-620" fmla="*/ 290441 h 5781900"/>
                <a:gd name="connsiteX5-621" fmla="*/ 6211649 w 10400531"/>
                <a:gd name="connsiteY5-622" fmla="*/ 290441 h 5781900"/>
                <a:gd name="connsiteX6-623" fmla="*/ 8301706 w 10400531"/>
                <a:gd name="connsiteY6-624" fmla="*/ 155 h 5781900"/>
                <a:gd name="connsiteX7-625" fmla="*/ 9680563 w 10400531"/>
                <a:gd name="connsiteY7-626" fmla="*/ 333984 h 5781900"/>
                <a:gd name="connsiteX8-627" fmla="*/ 10377249 w 10400531"/>
                <a:gd name="connsiteY8-628" fmla="*/ 1596726 h 5781900"/>
                <a:gd name="connsiteX9-629" fmla="*/ 10217592 w 10400531"/>
                <a:gd name="connsiteY9-630" fmla="*/ 2903012 h 5781900"/>
                <a:gd name="connsiteX10-631" fmla="*/ 10043421 w 10400531"/>
                <a:gd name="connsiteY10-632" fmla="*/ 3977069 h 5781900"/>
                <a:gd name="connsiteX11-633" fmla="*/ 9898278 w 10400531"/>
                <a:gd name="connsiteY11-634" fmla="*/ 5689755 h 5781900"/>
                <a:gd name="connsiteX12-635" fmla="*/ 6908335 w 10400531"/>
                <a:gd name="connsiteY12-636" fmla="*/ 5530098 h 5781900"/>
                <a:gd name="connsiteX13-637" fmla="*/ 5253706 w 10400531"/>
                <a:gd name="connsiteY13-638" fmla="*/ 5355926 h 5781900"/>
                <a:gd name="connsiteX14-639" fmla="*/ 3018506 w 10400531"/>
                <a:gd name="connsiteY14-640" fmla="*/ 5559126 h 5781900"/>
                <a:gd name="connsiteX15-641" fmla="*/ 1726735 w 10400531"/>
                <a:gd name="connsiteY15-642" fmla="*/ 5675241 h 5781900"/>
                <a:gd name="connsiteX16-643" fmla="*/ 172974 w 10400531"/>
                <a:gd name="connsiteY16-644" fmla="*/ 5157345 h 5781900"/>
                <a:gd name="connsiteX0-645" fmla="*/ 221145 w 10448702"/>
                <a:gd name="connsiteY0-646" fmla="*/ 5157345 h 5781900"/>
                <a:gd name="connsiteX1-647" fmla="*/ 183452 w 10448702"/>
                <a:gd name="connsiteY1-648" fmla="*/ 2807068 h 5781900"/>
                <a:gd name="connsiteX2-649" fmla="*/ 154316 w 10448702"/>
                <a:gd name="connsiteY2-650" fmla="*/ 848300 h 5781900"/>
                <a:gd name="connsiteX3-651" fmla="*/ 1600734 w 10448702"/>
                <a:gd name="connsiteY3-652" fmla="*/ 101755 h 5781900"/>
                <a:gd name="connsiteX4-653" fmla="*/ 3269877 w 10448702"/>
                <a:gd name="connsiteY4-654" fmla="*/ 290441 h 5781900"/>
                <a:gd name="connsiteX5-655" fmla="*/ 6259820 w 10448702"/>
                <a:gd name="connsiteY5-656" fmla="*/ 290441 h 5781900"/>
                <a:gd name="connsiteX6-657" fmla="*/ 8349877 w 10448702"/>
                <a:gd name="connsiteY6-658" fmla="*/ 155 h 5781900"/>
                <a:gd name="connsiteX7-659" fmla="*/ 9728734 w 10448702"/>
                <a:gd name="connsiteY7-660" fmla="*/ 333984 h 5781900"/>
                <a:gd name="connsiteX8-661" fmla="*/ 10425420 w 10448702"/>
                <a:gd name="connsiteY8-662" fmla="*/ 1596726 h 5781900"/>
                <a:gd name="connsiteX9-663" fmla="*/ 10265763 w 10448702"/>
                <a:gd name="connsiteY9-664" fmla="*/ 2903012 h 5781900"/>
                <a:gd name="connsiteX10-665" fmla="*/ 10091592 w 10448702"/>
                <a:gd name="connsiteY10-666" fmla="*/ 3977069 h 5781900"/>
                <a:gd name="connsiteX11-667" fmla="*/ 9946449 w 10448702"/>
                <a:gd name="connsiteY11-668" fmla="*/ 5689755 h 5781900"/>
                <a:gd name="connsiteX12-669" fmla="*/ 6956506 w 10448702"/>
                <a:gd name="connsiteY12-670" fmla="*/ 5530098 h 5781900"/>
                <a:gd name="connsiteX13-671" fmla="*/ 5301877 w 10448702"/>
                <a:gd name="connsiteY13-672" fmla="*/ 5355926 h 5781900"/>
                <a:gd name="connsiteX14-673" fmla="*/ 3066677 w 10448702"/>
                <a:gd name="connsiteY14-674" fmla="*/ 5559126 h 5781900"/>
                <a:gd name="connsiteX15-675" fmla="*/ 221145 w 10448702"/>
                <a:gd name="connsiteY15-676" fmla="*/ 5157345 h 5781900"/>
                <a:gd name="connsiteX0-677" fmla="*/ 356458 w 10401070"/>
                <a:gd name="connsiteY0-678" fmla="*/ 5396267 h 5781900"/>
                <a:gd name="connsiteX1-679" fmla="*/ 135820 w 10401070"/>
                <a:gd name="connsiteY1-680" fmla="*/ 2807068 h 5781900"/>
                <a:gd name="connsiteX2-681" fmla="*/ 106684 w 10401070"/>
                <a:gd name="connsiteY2-682" fmla="*/ 848300 h 5781900"/>
                <a:gd name="connsiteX3-683" fmla="*/ 1553102 w 10401070"/>
                <a:gd name="connsiteY3-684" fmla="*/ 101755 h 5781900"/>
                <a:gd name="connsiteX4-685" fmla="*/ 3222245 w 10401070"/>
                <a:gd name="connsiteY4-686" fmla="*/ 290441 h 5781900"/>
                <a:gd name="connsiteX5-687" fmla="*/ 6212188 w 10401070"/>
                <a:gd name="connsiteY5-688" fmla="*/ 290441 h 5781900"/>
                <a:gd name="connsiteX6-689" fmla="*/ 8302245 w 10401070"/>
                <a:gd name="connsiteY6-690" fmla="*/ 155 h 5781900"/>
                <a:gd name="connsiteX7-691" fmla="*/ 9681102 w 10401070"/>
                <a:gd name="connsiteY7-692" fmla="*/ 333984 h 5781900"/>
                <a:gd name="connsiteX8-693" fmla="*/ 10377788 w 10401070"/>
                <a:gd name="connsiteY8-694" fmla="*/ 1596726 h 5781900"/>
                <a:gd name="connsiteX9-695" fmla="*/ 10218131 w 10401070"/>
                <a:gd name="connsiteY9-696" fmla="*/ 2903012 h 5781900"/>
                <a:gd name="connsiteX10-697" fmla="*/ 10043960 w 10401070"/>
                <a:gd name="connsiteY10-698" fmla="*/ 3977069 h 5781900"/>
                <a:gd name="connsiteX11-699" fmla="*/ 9898817 w 10401070"/>
                <a:gd name="connsiteY11-700" fmla="*/ 5689755 h 5781900"/>
                <a:gd name="connsiteX12-701" fmla="*/ 6908874 w 10401070"/>
                <a:gd name="connsiteY12-702" fmla="*/ 5530098 h 5781900"/>
                <a:gd name="connsiteX13-703" fmla="*/ 5254245 w 10401070"/>
                <a:gd name="connsiteY13-704" fmla="*/ 5355926 h 5781900"/>
                <a:gd name="connsiteX14-705" fmla="*/ 3019045 w 10401070"/>
                <a:gd name="connsiteY14-706" fmla="*/ 5559126 h 5781900"/>
                <a:gd name="connsiteX15-707" fmla="*/ 356458 w 10401070"/>
                <a:gd name="connsiteY15-708" fmla="*/ 5396267 h 5781900"/>
                <a:gd name="connsiteX0-709" fmla="*/ 356458 w 10401070"/>
                <a:gd name="connsiteY0-710" fmla="*/ 5396267 h 5781900"/>
                <a:gd name="connsiteX1-711" fmla="*/ 135820 w 10401070"/>
                <a:gd name="connsiteY1-712" fmla="*/ 2807068 h 5781900"/>
                <a:gd name="connsiteX2-713" fmla="*/ 106684 w 10401070"/>
                <a:gd name="connsiteY2-714" fmla="*/ 848300 h 5781900"/>
                <a:gd name="connsiteX3-715" fmla="*/ 1553102 w 10401070"/>
                <a:gd name="connsiteY3-716" fmla="*/ 101755 h 5781900"/>
                <a:gd name="connsiteX4-717" fmla="*/ 3222245 w 10401070"/>
                <a:gd name="connsiteY4-718" fmla="*/ 290441 h 5781900"/>
                <a:gd name="connsiteX5-719" fmla="*/ 6212188 w 10401070"/>
                <a:gd name="connsiteY5-720" fmla="*/ 290441 h 5781900"/>
                <a:gd name="connsiteX6-721" fmla="*/ 8302245 w 10401070"/>
                <a:gd name="connsiteY6-722" fmla="*/ 155 h 5781900"/>
                <a:gd name="connsiteX7-723" fmla="*/ 9681102 w 10401070"/>
                <a:gd name="connsiteY7-724" fmla="*/ 333984 h 5781900"/>
                <a:gd name="connsiteX8-725" fmla="*/ 10377788 w 10401070"/>
                <a:gd name="connsiteY8-726" fmla="*/ 1596726 h 5781900"/>
                <a:gd name="connsiteX9-727" fmla="*/ 10218131 w 10401070"/>
                <a:gd name="connsiteY9-728" fmla="*/ 2903012 h 5781900"/>
                <a:gd name="connsiteX10-729" fmla="*/ 10043960 w 10401070"/>
                <a:gd name="connsiteY10-730" fmla="*/ 3977069 h 5781900"/>
                <a:gd name="connsiteX11-731" fmla="*/ 9898817 w 10401070"/>
                <a:gd name="connsiteY11-732" fmla="*/ 5689755 h 5781900"/>
                <a:gd name="connsiteX12-733" fmla="*/ 6908874 w 10401070"/>
                <a:gd name="connsiteY12-734" fmla="*/ 5530098 h 5781900"/>
                <a:gd name="connsiteX13-735" fmla="*/ 5254245 w 10401070"/>
                <a:gd name="connsiteY13-736" fmla="*/ 5355926 h 5781900"/>
                <a:gd name="connsiteX14-737" fmla="*/ 3019045 w 10401070"/>
                <a:gd name="connsiteY14-738" fmla="*/ 5559126 h 5781900"/>
                <a:gd name="connsiteX15-739" fmla="*/ 356458 w 10401070"/>
                <a:gd name="connsiteY15-740" fmla="*/ 5396267 h 5781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-1" fmla="*/ 152243 w 10553239"/>
                <a:gd name="connsiteY0-2" fmla="*/ 3411012 h 5781900"/>
                <a:gd name="connsiteX1-3" fmla="*/ 181271 w 10553239"/>
                <a:gd name="connsiteY1-4" fmla="*/ 2743355 h 5781900"/>
                <a:gd name="connsiteX2-5" fmla="*/ 181271 w 10553239"/>
                <a:gd name="connsiteY2-6" fmla="*/ 1901526 h 5781900"/>
                <a:gd name="connsiteX3-7" fmla="*/ 7100 w 10553239"/>
                <a:gd name="connsiteY3-8" fmla="*/ 1277412 h 5781900"/>
                <a:gd name="connsiteX4-9" fmla="*/ 457043 w 10553239"/>
                <a:gd name="connsiteY4-10" fmla="*/ 450098 h 5781900"/>
                <a:gd name="connsiteX5-11" fmla="*/ 1705271 w 10553239"/>
                <a:gd name="connsiteY5-12" fmla="*/ 101755 h 5781900"/>
                <a:gd name="connsiteX6-13" fmla="*/ 3374414 w 10553239"/>
                <a:gd name="connsiteY6-14" fmla="*/ 290441 h 5781900"/>
                <a:gd name="connsiteX7-15" fmla="*/ 6364357 w 10553239"/>
                <a:gd name="connsiteY7-16" fmla="*/ 290441 h 5781900"/>
                <a:gd name="connsiteX8-17" fmla="*/ 8454414 w 10553239"/>
                <a:gd name="connsiteY8-18" fmla="*/ 155 h 5781900"/>
                <a:gd name="connsiteX9-19" fmla="*/ 9833271 w 10553239"/>
                <a:gd name="connsiteY9-20" fmla="*/ 333984 h 5781900"/>
                <a:gd name="connsiteX10-21" fmla="*/ 10529957 w 10553239"/>
                <a:gd name="connsiteY10-22" fmla="*/ 1596726 h 5781900"/>
                <a:gd name="connsiteX11-23" fmla="*/ 10370300 w 10553239"/>
                <a:gd name="connsiteY11-24" fmla="*/ 2903012 h 5781900"/>
                <a:gd name="connsiteX12-25" fmla="*/ 10196129 w 10553239"/>
                <a:gd name="connsiteY12-26" fmla="*/ 3977069 h 5781900"/>
                <a:gd name="connsiteX13-27" fmla="*/ 10050986 w 10553239"/>
                <a:gd name="connsiteY13-28" fmla="*/ 5689755 h 5781900"/>
                <a:gd name="connsiteX14-29" fmla="*/ 7061043 w 10553239"/>
                <a:gd name="connsiteY14-30" fmla="*/ 5530098 h 5781900"/>
                <a:gd name="connsiteX15-31" fmla="*/ 5406414 w 10553239"/>
                <a:gd name="connsiteY15-32" fmla="*/ 5355926 h 5781900"/>
                <a:gd name="connsiteX16-33" fmla="*/ 3171214 w 10553239"/>
                <a:gd name="connsiteY16-34" fmla="*/ 5559126 h 5781900"/>
                <a:gd name="connsiteX17-35" fmla="*/ 1879443 w 10553239"/>
                <a:gd name="connsiteY17-36" fmla="*/ 5675241 h 5781900"/>
                <a:gd name="connsiteX18-37" fmla="*/ 340929 w 10553239"/>
                <a:gd name="connsiteY18-38" fmla="*/ 5268841 h 5781900"/>
                <a:gd name="connsiteX19-39" fmla="*/ 152243 w 10553239"/>
                <a:gd name="connsiteY19-40" fmla="*/ 3411012 h 5781900"/>
                <a:gd name="connsiteX0-41" fmla="*/ 108700 w 10553239"/>
                <a:gd name="connsiteY0-42" fmla="*/ 3730326 h 5781900"/>
                <a:gd name="connsiteX1-43" fmla="*/ 181271 w 10553239"/>
                <a:gd name="connsiteY1-44" fmla="*/ 2743355 h 5781900"/>
                <a:gd name="connsiteX2-45" fmla="*/ 181271 w 10553239"/>
                <a:gd name="connsiteY2-46" fmla="*/ 1901526 h 5781900"/>
                <a:gd name="connsiteX3-47" fmla="*/ 7100 w 10553239"/>
                <a:gd name="connsiteY3-48" fmla="*/ 1277412 h 5781900"/>
                <a:gd name="connsiteX4-49" fmla="*/ 457043 w 10553239"/>
                <a:gd name="connsiteY4-50" fmla="*/ 450098 h 5781900"/>
                <a:gd name="connsiteX5-51" fmla="*/ 1705271 w 10553239"/>
                <a:gd name="connsiteY5-52" fmla="*/ 101755 h 5781900"/>
                <a:gd name="connsiteX6-53" fmla="*/ 3374414 w 10553239"/>
                <a:gd name="connsiteY6-54" fmla="*/ 290441 h 5781900"/>
                <a:gd name="connsiteX7-55" fmla="*/ 6364357 w 10553239"/>
                <a:gd name="connsiteY7-56" fmla="*/ 290441 h 5781900"/>
                <a:gd name="connsiteX8-57" fmla="*/ 8454414 w 10553239"/>
                <a:gd name="connsiteY8-58" fmla="*/ 155 h 5781900"/>
                <a:gd name="connsiteX9-59" fmla="*/ 9833271 w 10553239"/>
                <a:gd name="connsiteY9-60" fmla="*/ 333984 h 5781900"/>
                <a:gd name="connsiteX10-61" fmla="*/ 10529957 w 10553239"/>
                <a:gd name="connsiteY10-62" fmla="*/ 1596726 h 5781900"/>
                <a:gd name="connsiteX11-63" fmla="*/ 10370300 w 10553239"/>
                <a:gd name="connsiteY11-64" fmla="*/ 2903012 h 5781900"/>
                <a:gd name="connsiteX12-65" fmla="*/ 10196129 w 10553239"/>
                <a:gd name="connsiteY12-66" fmla="*/ 3977069 h 5781900"/>
                <a:gd name="connsiteX13-67" fmla="*/ 10050986 w 10553239"/>
                <a:gd name="connsiteY13-68" fmla="*/ 5689755 h 5781900"/>
                <a:gd name="connsiteX14-69" fmla="*/ 7061043 w 10553239"/>
                <a:gd name="connsiteY14-70" fmla="*/ 5530098 h 5781900"/>
                <a:gd name="connsiteX15-71" fmla="*/ 5406414 w 10553239"/>
                <a:gd name="connsiteY15-72" fmla="*/ 5355926 h 5781900"/>
                <a:gd name="connsiteX16-73" fmla="*/ 3171214 w 10553239"/>
                <a:gd name="connsiteY16-74" fmla="*/ 5559126 h 5781900"/>
                <a:gd name="connsiteX17-75" fmla="*/ 1879443 w 10553239"/>
                <a:gd name="connsiteY17-76" fmla="*/ 5675241 h 5781900"/>
                <a:gd name="connsiteX18-77" fmla="*/ 340929 w 10553239"/>
                <a:gd name="connsiteY18-78" fmla="*/ 5268841 h 5781900"/>
                <a:gd name="connsiteX19-79" fmla="*/ 108700 w 10553239"/>
                <a:gd name="connsiteY19-80" fmla="*/ 3730326 h 5781900"/>
                <a:gd name="connsiteX0-81" fmla="*/ 108700 w 10553239"/>
                <a:gd name="connsiteY0-82" fmla="*/ 3730326 h 5781900"/>
                <a:gd name="connsiteX1-83" fmla="*/ 181271 w 10553239"/>
                <a:gd name="connsiteY1-84" fmla="*/ 2743355 h 5781900"/>
                <a:gd name="connsiteX2-85" fmla="*/ 181271 w 10553239"/>
                <a:gd name="connsiteY2-86" fmla="*/ 1901526 h 5781900"/>
                <a:gd name="connsiteX3-87" fmla="*/ 7100 w 10553239"/>
                <a:gd name="connsiteY3-88" fmla="*/ 1277412 h 5781900"/>
                <a:gd name="connsiteX4-89" fmla="*/ 457043 w 10553239"/>
                <a:gd name="connsiteY4-90" fmla="*/ 450098 h 5781900"/>
                <a:gd name="connsiteX5-91" fmla="*/ 1705271 w 10553239"/>
                <a:gd name="connsiteY5-92" fmla="*/ 101755 h 5781900"/>
                <a:gd name="connsiteX6-93" fmla="*/ 3374414 w 10553239"/>
                <a:gd name="connsiteY6-94" fmla="*/ 290441 h 5781900"/>
                <a:gd name="connsiteX7-95" fmla="*/ 6364357 w 10553239"/>
                <a:gd name="connsiteY7-96" fmla="*/ 290441 h 5781900"/>
                <a:gd name="connsiteX8-97" fmla="*/ 8454414 w 10553239"/>
                <a:gd name="connsiteY8-98" fmla="*/ 155 h 5781900"/>
                <a:gd name="connsiteX9-99" fmla="*/ 9833271 w 10553239"/>
                <a:gd name="connsiteY9-100" fmla="*/ 333984 h 5781900"/>
                <a:gd name="connsiteX10-101" fmla="*/ 10529957 w 10553239"/>
                <a:gd name="connsiteY10-102" fmla="*/ 1596726 h 5781900"/>
                <a:gd name="connsiteX11-103" fmla="*/ 10370300 w 10553239"/>
                <a:gd name="connsiteY11-104" fmla="*/ 2903012 h 5781900"/>
                <a:gd name="connsiteX12-105" fmla="*/ 10196129 w 10553239"/>
                <a:gd name="connsiteY12-106" fmla="*/ 3977069 h 5781900"/>
                <a:gd name="connsiteX13-107" fmla="*/ 10050986 w 10553239"/>
                <a:gd name="connsiteY13-108" fmla="*/ 5689755 h 5781900"/>
                <a:gd name="connsiteX14-109" fmla="*/ 7061043 w 10553239"/>
                <a:gd name="connsiteY14-110" fmla="*/ 5530098 h 5781900"/>
                <a:gd name="connsiteX15-111" fmla="*/ 5406414 w 10553239"/>
                <a:gd name="connsiteY15-112" fmla="*/ 5355926 h 5781900"/>
                <a:gd name="connsiteX16-113" fmla="*/ 3171214 w 10553239"/>
                <a:gd name="connsiteY16-114" fmla="*/ 5559126 h 5781900"/>
                <a:gd name="connsiteX17-115" fmla="*/ 1879443 w 10553239"/>
                <a:gd name="connsiteY17-116" fmla="*/ 5675241 h 5781900"/>
                <a:gd name="connsiteX18-117" fmla="*/ 340929 w 10553239"/>
                <a:gd name="connsiteY18-118" fmla="*/ 5268841 h 5781900"/>
                <a:gd name="connsiteX19-119" fmla="*/ 108700 w 10553239"/>
                <a:gd name="connsiteY19-120" fmla="*/ 3730326 h 5781900"/>
                <a:gd name="connsiteX0-121" fmla="*/ 108700 w 10553239"/>
                <a:gd name="connsiteY0-122" fmla="*/ 3730326 h 5781900"/>
                <a:gd name="connsiteX1-123" fmla="*/ 181271 w 10553239"/>
                <a:gd name="connsiteY1-124" fmla="*/ 2743355 h 5781900"/>
                <a:gd name="connsiteX2-125" fmla="*/ 181271 w 10553239"/>
                <a:gd name="connsiteY2-126" fmla="*/ 2003126 h 5781900"/>
                <a:gd name="connsiteX3-127" fmla="*/ 7100 w 10553239"/>
                <a:gd name="connsiteY3-128" fmla="*/ 1277412 h 5781900"/>
                <a:gd name="connsiteX4-129" fmla="*/ 457043 w 10553239"/>
                <a:gd name="connsiteY4-130" fmla="*/ 450098 h 5781900"/>
                <a:gd name="connsiteX5-131" fmla="*/ 1705271 w 10553239"/>
                <a:gd name="connsiteY5-132" fmla="*/ 101755 h 5781900"/>
                <a:gd name="connsiteX6-133" fmla="*/ 3374414 w 10553239"/>
                <a:gd name="connsiteY6-134" fmla="*/ 290441 h 5781900"/>
                <a:gd name="connsiteX7-135" fmla="*/ 6364357 w 10553239"/>
                <a:gd name="connsiteY7-136" fmla="*/ 290441 h 5781900"/>
                <a:gd name="connsiteX8-137" fmla="*/ 8454414 w 10553239"/>
                <a:gd name="connsiteY8-138" fmla="*/ 155 h 5781900"/>
                <a:gd name="connsiteX9-139" fmla="*/ 9833271 w 10553239"/>
                <a:gd name="connsiteY9-140" fmla="*/ 333984 h 5781900"/>
                <a:gd name="connsiteX10-141" fmla="*/ 10529957 w 10553239"/>
                <a:gd name="connsiteY10-142" fmla="*/ 1596726 h 5781900"/>
                <a:gd name="connsiteX11-143" fmla="*/ 10370300 w 10553239"/>
                <a:gd name="connsiteY11-144" fmla="*/ 2903012 h 5781900"/>
                <a:gd name="connsiteX12-145" fmla="*/ 10196129 w 10553239"/>
                <a:gd name="connsiteY12-146" fmla="*/ 3977069 h 5781900"/>
                <a:gd name="connsiteX13-147" fmla="*/ 10050986 w 10553239"/>
                <a:gd name="connsiteY13-148" fmla="*/ 5689755 h 5781900"/>
                <a:gd name="connsiteX14-149" fmla="*/ 7061043 w 10553239"/>
                <a:gd name="connsiteY14-150" fmla="*/ 5530098 h 5781900"/>
                <a:gd name="connsiteX15-151" fmla="*/ 5406414 w 10553239"/>
                <a:gd name="connsiteY15-152" fmla="*/ 5355926 h 5781900"/>
                <a:gd name="connsiteX16-153" fmla="*/ 3171214 w 10553239"/>
                <a:gd name="connsiteY16-154" fmla="*/ 5559126 h 5781900"/>
                <a:gd name="connsiteX17-155" fmla="*/ 1879443 w 10553239"/>
                <a:gd name="connsiteY17-156" fmla="*/ 5675241 h 5781900"/>
                <a:gd name="connsiteX18-157" fmla="*/ 340929 w 10553239"/>
                <a:gd name="connsiteY18-158" fmla="*/ 5268841 h 5781900"/>
                <a:gd name="connsiteX19-159" fmla="*/ 108700 w 10553239"/>
                <a:gd name="connsiteY19-160" fmla="*/ 3730326 h 5781900"/>
                <a:gd name="connsiteX0-161" fmla="*/ 109699 w 10554238"/>
                <a:gd name="connsiteY0-162" fmla="*/ 3730326 h 5781900"/>
                <a:gd name="connsiteX1-163" fmla="*/ 182270 w 10554238"/>
                <a:gd name="connsiteY1-164" fmla="*/ 2743355 h 5781900"/>
                <a:gd name="connsiteX2-165" fmla="*/ 182270 w 10554238"/>
                <a:gd name="connsiteY2-166" fmla="*/ 2003126 h 5781900"/>
                <a:gd name="connsiteX3-167" fmla="*/ 8099 w 10554238"/>
                <a:gd name="connsiteY3-168" fmla="*/ 1277412 h 5781900"/>
                <a:gd name="connsiteX4-169" fmla="*/ 458042 w 10554238"/>
                <a:gd name="connsiteY4-170" fmla="*/ 450098 h 5781900"/>
                <a:gd name="connsiteX5-171" fmla="*/ 1706270 w 10554238"/>
                <a:gd name="connsiteY5-172" fmla="*/ 101755 h 5781900"/>
                <a:gd name="connsiteX6-173" fmla="*/ 3375413 w 10554238"/>
                <a:gd name="connsiteY6-174" fmla="*/ 290441 h 5781900"/>
                <a:gd name="connsiteX7-175" fmla="*/ 6365356 w 10554238"/>
                <a:gd name="connsiteY7-176" fmla="*/ 290441 h 5781900"/>
                <a:gd name="connsiteX8-177" fmla="*/ 8455413 w 10554238"/>
                <a:gd name="connsiteY8-178" fmla="*/ 155 h 5781900"/>
                <a:gd name="connsiteX9-179" fmla="*/ 9834270 w 10554238"/>
                <a:gd name="connsiteY9-180" fmla="*/ 333984 h 5781900"/>
                <a:gd name="connsiteX10-181" fmla="*/ 10530956 w 10554238"/>
                <a:gd name="connsiteY10-182" fmla="*/ 1596726 h 5781900"/>
                <a:gd name="connsiteX11-183" fmla="*/ 10371299 w 10554238"/>
                <a:gd name="connsiteY11-184" fmla="*/ 2903012 h 5781900"/>
                <a:gd name="connsiteX12-185" fmla="*/ 10197128 w 10554238"/>
                <a:gd name="connsiteY12-186" fmla="*/ 3977069 h 5781900"/>
                <a:gd name="connsiteX13-187" fmla="*/ 10051985 w 10554238"/>
                <a:gd name="connsiteY13-188" fmla="*/ 5689755 h 5781900"/>
                <a:gd name="connsiteX14-189" fmla="*/ 7062042 w 10554238"/>
                <a:gd name="connsiteY14-190" fmla="*/ 5530098 h 5781900"/>
                <a:gd name="connsiteX15-191" fmla="*/ 5407413 w 10554238"/>
                <a:gd name="connsiteY15-192" fmla="*/ 5355926 h 5781900"/>
                <a:gd name="connsiteX16-193" fmla="*/ 3172213 w 10554238"/>
                <a:gd name="connsiteY16-194" fmla="*/ 5559126 h 5781900"/>
                <a:gd name="connsiteX17-195" fmla="*/ 1880442 w 10554238"/>
                <a:gd name="connsiteY17-196" fmla="*/ 5675241 h 5781900"/>
                <a:gd name="connsiteX18-197" fmla="*/ 341928 w 10554238"/>
                <a:gd name="connsiteY18-198" fmla="*/ 5268841 h 5781900"/>
                <a:gd name="connsiteX19-199" fmla="*/ 109699 w 10554238"/>
                <a:gd name="connsiteY19-200" fmla="*/ 3730326 h 5781900"/>
                <a:gd name="connsiteX0-201" fmla="*/ 108701 w 10553240"/>
                <a:gd name="connsiteY0-202" fmla="*/ 3730326 h 5781900"/>
                <a:gd name="connsiteX1-203" fmla="*/ 181272 w 10553240"/>
                <a:gd name="connsiteY1-204" fmla="*/ 2743355 h 5781900"/>
                <a:gd name="connsiteX2-205" fmla="*/ 181272 w 10553240"/>
                <a:gd name="connsiteY2-206" fmla="*/ 2003126 h 5781900"/>
                <a:gd name="connsiteX3-207" fmla="*/ 7101 w 10553240"/>
                <a:gd name="connsiteY3-208" fmla="*/ 1181844 h 5781900"/>
                <a:gd name="connsiteX4-209" fmla="*/ 457044 w 10553240"/>
                <a:gd name="connsiteY4-210" fmla="*/ 450098 h 5781900"/>
                <a:gd name="connsiteX5-211" fmla="*/ 1705272 w 10553240"/>
                <a:gd name="connsiteY5-212" fmla="*/ 101755 h 5781900"/>
                <a:gd name="connsiteX6-213" fmla="*/ 3374415 w 10553240"/>
                <a:gd name="connsiteY6-214" fmla="*/ 290441 h 5781900"/>
                <a:gd name="connsiteX7-215" fmla="*/ 6364358 w 10553240"/>
                <a:gd name="connsiteY7-216" fmla="*/ 290441 h 5781900"/>
                <a:gd name="connsiteX8-217" fmla="*/ 8454415 w 10553240"/>
                <a:gd name="connsiteY8-218" fmla="*/ 155 h 5781900"/>
                <a:gd name="connsiteX9-219" fmla="*/ 9833272 w 10553240"/>
                <a:gd name="connsiteY9-220" fmla="*/ 333984 h 5781900"/>
                <a:gd name="connsiteX10-221" fmla="*/ 10529958 w 10553240"/>
                <a:gd name="connsiteY10-222" fmla="*/ 1596726 h 5781900"/>
                <a:gd name="connsiteX11-223" fmla="*/ 10370301 w 10553240"/>
                <a:gd name="connsiteY11-224" fmla="*/ 2903012 h 5781900"/>
                <a:gd name="connsiteX12-225" fmla="*/ 10196130 w 10553240"/>
                <a:gd name="connsiteY12-226" fmla="*/ 3977069 h 5781900"/>
                <a:gd name="connsiteX13-227" fmla="*/ 10050987 w 10553240"/>
                <a:gd name="connsiteY13-228" fmla="*/ 5689755 h 5781900"/>
                <a:gd name="connsiteX14-229" fmla="*/ 7061044 w 10553240"/>
                <a:gd name="connsiteY14-230" fmla="*/ 5530098 h 5781900"/>
                <a:gd name="connsiteX15-231" fmla="*/ 5406415 w 10553240"/>
                <a:gd name="connsiteY15-232" fmla="*/ 5355926 h 5781900"/>
                <a:gd name="connsiteX16-233" fmla="*/ 3171215 w 10553240"/>
                <a:gd name="connsiteY16-234" fmla="*/ 5559126 h 5781900"/>
                <a:gd name="connsiteX17-235" fmla="*/ 1879444 w 10553240"/>
                <a:gd name="connsiteY17-236" fmla="*/ 5675241 h 5781900"/>
                <a:gd name="connsiteX18-237" fmla="*/ 340930 w 10553240"/>
                <a:gd name="connsiteY18-238" fmla="*/ 5268841 h 5781900"/>
                <a:gd name="connsiteX19-239" fmla="*/ 108701 w 10553240"/>
                <a:gd name="connsiteY19-240" fmla="*/ 3730326 h 5781900"/>
                <a:gd name="connsiteX0-241" fmla="*/ 127881 w 10572420"/>
                <a:gd name="connsiteY0-242" fmla="*/ 3730326 h 5781900"/>
                <a:gd name="connsiteX1-243" fmla="*/ 200452 w 10572420"/>
                <a:gd name="connsiteY1-244" fmla="*/ 2743355 h 5781900"/>
                <a:gd name="connsiteX2-245" fmla="*/ 200452 w 10572420"/>
                <a:gd name="connsiteY2-246" fmla="*/ 2003126 h 5781900"/>
                <a:gd name="connsiteX3-247" fmla="*/ 26281 w 10572420"/>
                <a:gd name="connsiteY3-248" fmla="*/ 1181844 h 5781900"/>
                <a:gd name="connsiteX4-249" fmla="*/ 476224 w 10572420"/>
                <a:gd name="connsiteY4-250" fmla="*/ 450098 h 5781900"/>
                <a:gd name="connsiteX5-251" fmla="*/ 1724452 w 10572420"/>
                <a:gd name="connsiteY5-252" fmla="*/ 101755 h 5781900"/>
                <a:gd name="connsiteX6-253" fmla="*/ 3393595 w 10572420"/>
                <a:gd name="connsiteY6-254" fmla="*/ 290441 h 5781900"/>
                <a:gd name="connsiteX7-255" fmla="*/ 6383538 w 10572420"/>
                <a:gd name="connsiteY7-256" fmla="*/ 290441 h 5781900"/>
                <a:gd name="connsiteX8-257" fmla="*/ 8473595 w 10572420"/>
                <a:gd name="connsiteY8-258" fmla="*/ 155 h 5781900"/>
                <a:gd name="connsiteX9-259" fmla="*/ 9852452 w 10572420"/>
                <a:gd name="connsiteY9-260" fmla="*/ 333984 h 5781900"/>
                <a:gd name="connsiteX10-261" fmla="*/ 10549138 w 10572420"/>
                <a:gd name="connsiteY10-262" fmla="*/ 1596726 h 5781900"/>
                <a:gd name="connsiteX11-263" fmla="*/ 10389481 w 10572420"/>
                <a:gd name="connsiteY11-264" fmla="*/ 2903012 h 5781900"/>
                <a:gd name="connsiteX12-265" fmla="*/ 10215310 w 10572420"/>
                <a:gd name="connsiteY12-266" fmla="*/ 3977069 h 5781900"/>
                <a:gd name="connsiteX13-267" fmla="*/ 10070167 w 10572420"/>
                <a:gd name="connsiteY13-268" fmla="*/ 5689755 h 5781900"/>
                <a:gd name="connsiteX14-269" fmla="*/ 7080224 w 10572420"/>
                <a:gd name="connsiteY14-270" fmla="*/ 5530098 h 5781900"/>
                <a:gd name="connsiteX15-271" fmla="*/ 5425595 w 10572420"/>
                <a:gd name="connsiteY15-272" fmla="*/ 5355926 h 5781900"/>
                <a:gd name="connsiteX16-273" fmla="*/ 3190395 w 10572420"/>
                <a:gd name="connsiteY16-274" fmla="*/ 5559126 h 5781900"/>
                <a:gd name="connsiteX17-275" fmla="*/ 1898624 w 10572420"/>
                <a:gd name="connsiteY17-276" fmla="*/ 5675241 h 5781900"/>
                <a:gd name="connsiteX18-277" fmla="*/ 360110 w 10572420"/>
                <a:gd name="connsiteY18-278" fmla="*/ 5268841 h 5781900"/>
                <a:gd name="connsiteX19-279" fmla="*/ 127881 w 10572420"/>
                <a:gd name="connsiteY19-280" fmla="*/ 3730326 h 5781900"/>
                <a:gd name="connsiteX0-281" fmla="*/ 127881 w 10572420"/>
                <a:gd name="connsiteY0-282" fmla="*/ 3730326 h 5781900"/>
                <a:gd name="connsiteX1-283" fmla="*/ 200452 w 10572420"/>
                <a:gd name="connsiteY1-284" fmla="*/ 2743355 h 5781900"/>
                <a:gd name="connsiteX2-285" fmla="*/ 200452 w 10572420"/>
                <a:gd name="connsiteY2-286" fmla="*/ 2003126 h 5781900"/>
                <a:gd name="connsiteX3-287" fmla="*/ 26281 w 10572420"/>
                <a:gd name="connsiteY3-288" fmla="*/ 1181844 h 5781900"/>
                <a:gd name="connsiteX4-289" fmla="*/ 476224 w 10572420"/>
                <a:gd name="connsiteY4-290" fmla="*/ 450098 h 5781900"/>
                <a:gd name="connsiteX5-291" fmla="*/ 1724452 w 10572420"/>
                <a:gd name="connsiteY5-292" fmla="*/ 101755 h 5781900"/>
                <a:gd name="connsiteX6-293" fmla="*/ 3393595 w 10572420"/>
                <a:gd name="connsiteY6-294" fmla="*/ 290441 h 5781900"/>
                <a:gd name="connsiteX7-295" fmla="*/ 6383538 w 10572420"/>
                <a:gd name="connsiteY7-296" fmla="*/ 290441 h 5781900"/>
                <a:gd name="connsiteX8-297" fmla="*/ 8473595 w 10572420"/>
                <a:gd name="connsiteY8-298" fmla="*/ 155 h 5781900"/>
                <a:gd name="connsiteX9-299" fmla="*/ 9852452 w 10572420"/>
                <a:gd name="connsiteY9-300" fmla="*/ 333984 h 5781900"/>
                <a:gd name="connsiteX10-301" fmla="*/ 10549138 w 10572420"/>
                <a:gd name="connsiteY10-302" fmla="*/ 1596726 h 5781900"/>
                <a:gd name="connsiteX11-303" fmla="*/ 10389481 w 10572420"/>
                <a:gd name="connsiteY11-304" fmla="*/ 2903012 h 5781900"/>
                <a:gd name="connsiteX12-305" fmla="*/ 10215310 w 10572420"/>
                <a:gd name="connsiteY12-306" fmla="*/ 3977069 h 5781900"/>
                <a:gd name="connsiteX13-307" fmla="*/ 10070167 w 10572420"/>
                <a:gd name="connsiteY13-308" fmla="*/ 5689755 h 5781900"/>
                <a:gd name="connsiteX14-309" fmla="*/ 7080224 w 10572420"/>
                <a:gd name="connsiteY14-310" fmla="*/ 5530098 h 5781900"/>
                <a:gd name="connsiteX15-311" fmla="*/ 5425595 w 10572420"/>
                <a:gd name="connsiteY15-312" fmla="*/ 5355926 h 5781900"/>
                <a:gd name="connsiteX16-313" fmla="*/ 3190395 w 10572420"/>
                <a:gd name="connsiteY16-314" fmla="*/ 5559126 h 5781900"/>
                <a:gd name="connsiteX17-315" fmla="*/ 1898624 w 10572420"/>
                <a:gd name="connsiteY17-316" fmla="*/ 5675241 h 5781900"/>
                <a:gd name="connsiteX18-317" fmla="*/ 360110 w 10572420"/>
                <a:gd name="connsiteY18-318" fmla="*/ 5268841 h 5781900"/>
                <a:gd name="connsiteX19-319" fmla="*/ 127881 w 10572420"/>
                <a:gd name="connsiteY19-320" fmla="*/ 3730326 h 5781900"/>
                <a:gd name="connsiteX0-321" fmla="*/ 24518 w 10469057"/>
                <a:gd name="connsiteY0-322" fmla="*/ 3730326 h 5781900"/>
                <a:gd name="connsiteX1-323" fmla="*/ 97089 w 10469057"/>
                <a:gd name="connsiteY1-324" fmla="*/ 2743355 h 5781900"/>
                <a:gd name="connsiteX2-325" fmla="*/ 97089 w 10469057"/>
                <a:gd name="connsiteY2-326" fmla="*/ 2003126 h 5781900"/>
                <a:gd name="connsiteX3-327" fmla="*/ 372861 w 10469057"/>
                <a:gd name="connsiteY3-328" fmla="*/ 450098 h 5781900"/>
                <a:gd name="connsiteX4-329" fmla="*/ 1621089 w 10469057"/>
                <a:gd name="connsiteY4-330" fmla="*/ 101755 h 5781900"/>
                <a:gd name="connsiteX5-331" fmla="*/ 3290232 w 10469057"/>
                <a:gd name="connsiteY5-332" fmla="*/ 290441 h 5781900"/>
                <a:gd name="connsiteX6-333" fmla="*/ 6280175 w 10469057"/>
                <a:gd name="connsiteY6-334" fmla="*/ 290441 h 5781900"/>
                <a:gd name="connsiteX7-335" fmla="*/ 8370232 w 10469057"/>
                <a:gd name="connsiteY7-336" fmla="*/ 155 h 5781900"/>
                <a:gd name="connsiteX8-337" fmla="*/ 9749089 w 10469057"/>
                <a:gd name="connsiteY8-338" fmla="*/ 333984 h 5781900"/>
                <a:gd name="connsiteX9-339" fmla="*/ 10445775 w 10469057"/>
                <a:gd name="connsiteY9-340" fmla="*/ 1596726 h 5781900"/>
                <a:gd name="connsiteX10-341" fmla="*/ 10286118 w 10469057"/>
                <a:gd name="connsiteY10-342" fmla="*/ 2903012 h 5781900"/>
                <a:gd name="connsiteX11-343" fmla="*/ 10111947 w 10469057"/>
                <a:gd name="connsiteY11-344" fmla="*/ 3977069 h 5781900"/>
                <a:gd name="connsiteX12-345" fmla="*/ 9966804 w 10469057"/>
                <a:gd name="connsiteY12-346" fmla="*/ 5689755 h 5781900"/>
                <a:gd name="connsiteX13-347" fmla="*/ 6976861 w 10469057"/>
                <a:gd name="connsiteY13-348" fmla="*/ 5530098 h 5781900"/>
                <a:gd name="connsiteX14-349" fmla="*/ 5322232 w 10469057"/>
                <a:gd name="connsiteY14-350" fmla="*/ 5355926 h 5781900"/>
                <a:gd name="connsiteX15-351" fmla="*/ 3087032 w 10469057"/>
                <a:gd name="connsiteY15-352" fmla="*/ 5559126 h 5781900"/>
                <a:gd name="connsiteX16-353" fmla="*/ 1795261 w 10469057"/>
                <a:gd name="connsiteY16-354" fmla="*/ 5675241 h 5781900"/>
                <a:gd name="connsiteX17-355" fmla="*/ 256747 w 10469057"/>
                <a:gd name="connsiteY17-356" fmla="*/ 5268841 h 5781900"/>
                <a:gd name="connsiteX18-357" fmla="*/ 24518 w 10469057"/>
                <a:gd name="connsiteY18-358" fmla="*/ 3730326 h 5781900"/>
                <a:gd name="connsiteX0-359" fmla="*/ 24518 w 10469057"/>
                <a:gd name="connsiteY0-360" fmla="*/ 3730326 h 5781900"/>
                <a:gd name="connsiteX1-361" fmla="*/ 97089 w 10469057"/>
                <a:gd name="connsiteY1-362" fmla="*/ 2743355 h 5781900"/>
                <a:gd name="connsiteX2-363" fmla="*/ 97089 w 10469057"/>
                <a:gd name="connsiteY2-364" fmla="*/ 2003126 h 5781900"/>
                <a:gd name="connsiteX3-365" fmla="*/ 144180 w 10469057"/>
                <a:gd name="connsiteY3-366" fmla="*/ 848300 h 5781900"/>
                <a:gd name="connsiteX4-367" fmla="*/ 1621089 w 10469057"/>
                <a:gd name="connsiteY4-368" fmla="*/ 101755 h 5781900"/>
                <a:gd name="connsiteX5-369" fmla="*/ 3290232 w 10469057"/>
                <a:gd name="connsiteY5-370" fmla="*/ 290441 h 5781900"/>
                <a:gd name="connsiteX6-371" fmla="*/ 6280175 w 10469057"/>
                <a:gd name="connsiteY6-372" fmla="*/ 290441 h 5781900"/>
                <a:gd name="connsiteX7-373" fmla="*/ 8370232 w 10469057"/>
                <a:gd name="connsiteY7-374" fmla="*/ 155 h 5781900"/>
                <a:gd name="connsiteX8-375" fmla="*/ 9749089 w 10469057"/>
                <a:gd name="connsiteY8-376" fmla="*/ 333984 h 5781900"/>
                <a:gd name="connsiteX9-377" fmla="*/ 10445775 w 10469057"/>
                <a:gd name="connsiteY9-378" fmla="*/ 1596726 h 5781900"/>
                <a:gd name="connsiteX10-379" fmla="*/ 10286118 w 10469057"/>
                <a:gd name="connsiteY10-380" fmla="*/ 2903012 h 5781900"/>
                <a:gd name="connsiteX11-381" fmla="*/ 10111947 w 10469057"/>
                <a:gd name="connsiteY11-382" fmla="*/ 3977069 h 5781900"/>
                <a:gd name="connsiteX12-383" fmla="*/ 9966804 w 10469057"/>
                <a:gd name="connsiteY12-384" fmla="*/ 5689755 h 5781900"/>
                <a:gd name="connsiteX13-385" fmla="*/ 6976861 w 10469057"/>
                <a:gd name="connsiteY13-386" fmla="*/ 5530098 h 5781900"/>
                <a:gd name="connsiteX14-387" fmla="*/ 5322232 w 10469057"/>
                <a:gd name="connsiteY14-388" fmla="*/ 5355926 h 5781900"/>
                <a:gd name="connsiteX15-389" fmla="*/ 3087032 w 10469057"/>
                <a:gd name="connsiteY15-390" fmla="*/ 5559126 h 5781900"/>
                <a:gd name="connsiteX16-391" fmla="*/ 1795261 w 10469057"/>
                <a:gd name="connsiteY16-392" fmla="*/ 5675241 h 5781900"/>
                <a:gd name="connsiteX17-393" fmla="*/ 256747 w 10469057"/>
                <a:gd name="connsiteY17-394" fmla="*/ 5268841 h 5781900"/>
                <a:gd name="connsiteX18-395" fmla="*/ 24518 w 10469057"/>
                <a:gd name="connsiteY18-396" fmla="*/ 3730326 h 5781900"/>
                <a:gd name="connsiteX0-397" fmla="*/ 24518 w 10469057"/>
                <a:gd name="connsiteY0-398" fmla="*/ 3730326 h 5781900"/>
                <a:gd name="connsiteX1-399" fmla="*/ 97089 w 10469057"/>
                <a:gd name="connsiteY1-400" fmla="*/ 2743355 h 5781900"/>
                <a:gd name="connsiteX2-401" fmla="*/ 97089 w 10469057"/>
                <a:gd name="connsiteY2-402" fmla="*/ 2003126 h 5781900"/>
                <a:gd name="connsiteX3-403" fmla="*/ 144180 w 10469057"/>
                <a:gd name="connsiteY3-404" fmla="*/ 848300 h 5781900"/>
                <a:gd name="connsiteX4-405" fmla="*/ 1621089 w 10469057"/>
                <a:gd name="connsiteY4-406" fmla="*/ 101755 h 5781900"/>
                <a:gd name="connsiteX5-407" fmla="*/ 3290232 w 10469057"/>
                <a:gd name="connsiteY5-408" fmla="*/ 290441 h 5781900"/>
                <a:gd name="connsiteX6-409" fmla="*/ 6280175 w 10469057"/>
                <a:gd name="connsiteY6-410" fmla="*/ 290441 h 5781900"/>
                <a:gd name="connsiteX7-411" fmla="*/ 8370232 w 10469057"/>
                <a:gd name="connsiteY7-412" fmla="*/ 155 h 5781900"/>
                <a:gd name="connsiteX8-413" fmla="*/ 9749089 w 10469057"/>
                <a:gd name="connsiteY8-414" fmla="*/ 333984 h 5781900"/>
                <a:gd name="connsiteX9-415" fmla="*/ 10445775 w 10469057"/>
                <a:gd name="connsiteY9-416" fmla="*/ 1596726 h 5781900"/>
                <a:gd name="connsiteX10-417" fmla="*/ 10286118 w 10469057"/>
                <a:gd name="connsiteY10-418" fmla="*/ 2903012 h 5781900"/>
                <a:gd name="connsiteX11-419" fmla="*/ 10111947 w 10469057"/>
                <a:gd name="connsiteY11-420" fmla="*/ 3977069 h 5781900"/>
                <a:gd name="connsiteX12-421" fmla="*/ 9966804 w 10469057"/>
                <a:gd name="connsiteY12-422" fmla="*/ 5689755 h 5781900"/>
                <a:gd name="connsiteX13-423" fmla="*/ 6976861 w 10469057"/>
                <a:gd name="connsiteY13-424" fmla="*/ 5530098 h 5781900"/>
                <a:gd name="connsiteX14-425" fmla="*/ 5322232 w 10469057"/>
                <a:gd name="connsiteY14-426" fmla="*/ 5355926 h 5781900"/>
                <a:gd name="connsiteX15-427" fmla="*/ 3087032 w 10469057"/>
                <a:gd name="connsiteY15-428" fmla="*/ 5559126 h 5781900"/>
                <a:gd name="connsiteX16-429" fmla="*/ 1795261 w 10469057"/>
                <a:gd name="connsiteY16-430" fmla="*/ 5675241 h 5781900"/>
                <a:gd name="connsiteX17-431" fmla="*/ 256747 w 10469057"/>
                <a:gd name="connsiteY17-432" fmla="*/ 5268841 h 5781900"/>
                <a:gd name="connsiteX18-433" fmla="*/ 24518 w 10469057"/>
                <a:gd name="connsiteY18-434" fmla="*/ 3730326 h 5781900"/>
                <a:gd name="connsiteX0-435" fmla="*/ 24518 w 10469057"/>
                <a:gd name="connsiteY0-436" fmla="*/ 3730326 h 5781900"/>
                <a:gd name="connsiteX1-437" fmla="*/ 97089 w 10469057"/>
                <a:gd name="connsiteY1-438" fmla="*/ 2743355 h 5781900"/>
                <a:gd name="connsiteX2-439" fmla="*/ 144180 w 10469057"/>
                <a:gd name="connsiteY2-440" fmla="*/ 848300 h 5781900"/>
                <a:gd name="connsiteX3-441" fmla="*/ 1621089 w 10469057"/>
                <a:gd name="connsiteY3-442" fmla="*/ 101755 h 5781900"/>
                <a:gd name="connsiteX4-443" fmla="*/ 3290232 w 10469057"/>
                <a:gd name="connsiteY4-444" fmla="*/ 290441 h 5781900"/>
                <a:gd name="connsiteX5-445" fmla="*/ 6280175 w 10469057"/>
                <a:gd name="connsiteY5-446" fmla="*/ 290441 h 5781900"/>
                <a:gd name="connsiteX6-447" fmla="*/ 8370232 w 10469057"/>
                <a:gd name="connsiteY6-448" fmla="*/ 155 h 5781900"/>
                <a:gd name="connsiteX7-449" fmla="*/ 9749089 w 10469057"/>
                <a:gd name="connsiteY7-450" fmla="*/ 333984 h 5781900"/>
                <a:gd name="connsiteX8-451" fmla="*/ 10445775 w 10469057"/>
                <a:gd name="connsiteY8-452" fmla="*/ 1596726 h 5781900"/>
                <a:gd name="connsiteX9-453" fmla="*/ 10286118 w 10469057"/>
                <a:gd name="connsiteY9-454" fmla="*/ 2903012 h 5781900"/>
                <a:gd name="connsiteX10-455" fmla="*/ 10111947 w 10469057"/>
                <a:gd name="connsiteY10-456" fmla="*/ 3977069 h 5781900"/>
                <a:gd name="connsiteX11-457" fmla="*/ 9966804 w 10469057"/>
                <a:gd name="connsiteY11-458" fmla="*/ 5689755 h 5781900"/>
                <a:gd name="connsiteX12-459" fmla="*/ 6976861 w 10469057"/>
                <a:gd name="connsiteY12-460" fmla="*/ 5530098 h 5781900"/>
                <a:gd name="connsiteX13-461" fmla="*/ 5322232 w 10469057"/>
                <a:gd name="connsiteY13-462" fmla="*/ 5355926 h 5781900"/>
                <a:gd name="connsiteX14-463" fmla="*/ 3087032 w 10469057"/>
                <a:gd name="connsiteY14-464" fmla="*/ 5559126 h 5781900"/>
                <a:gd name="connsiteX15-465" fmla="*/ 1795261 w 10469057"/>
                <a:gd name="connsiteY15-466" fmla="*/ 5675241 h 5781900"/>
                <a:gd name="connsiteX16-467" fmla="*/ 256747 w 10469057"/>
                <a:gd name="connsiteY16-468" fmla="*/ 5268841 h 5781900"/>
                <a:gd name="connsiteX17-469" fmla="*/ 24518 w 10469057"/>
                <a:gd name="connsiteY17-470" fmla="*/ 3730326 h 5781900"/>
                <a:gd name="connsiteX0-471" fmla="*/ 505 w 10445044"/>
                <a:gd name="connsiteY0-472" fmla="*/ 3730326 h 5781900"/>
                <a:gd name="connsiteX1-473" fmla="*/ 179794 w 10445044"/>
                <a:gd name="connsiteY1-474" fmla="*/ 2807068 h 5781900"/>
                <a:gd name="connsiteX2-475" fmla="*/ 120167 w 10445044"/>
                <a:gd name="connsiteY2-476" fmla="*/ 848300 h 5781900"/>
                <a:gd name="connsiteX3-477" fmla="*/ 1597076 w 10445044"/>
                <a:gd name="connsiteY3-478" fmla="*/ 101755 h 5781900"/>
                <a:gd name="connsiteX4-479" fmla="*/ 3266219 w 10445044"/>
                <a:gd name="connsiteY4-480" fmla="*/ 290441 h 5781900"/>
                <a:gd name="connsiteX5-481" fmla="*/ 6256162 w 10445044"/>
                <a:gd name="connsiteY5-482" fmla="*/ 290441 h 5781900"/>
                <a:gd name="connsiteX6-483" fmla="*/ 8346219 w 10445044"/>
                <a:gd name="connsiteY6-484" fmla="*/ 155 h 5781900"/>
                <a:gd name="connsiteX7-485" fmla="*/ 9725076 w 10445044"/>
                <a:gd name="connsiteY7-486" fmla="*/ 333984 h 5781900"/>
                <a:gd name="connsiteX8-487" fmla="*/ 10421762 w 10445044"/>
                <a:gd name="connsiteY8-488" fmla="*/ 1596726 h 5781900"/>
                <a:gd name="connsiteX9-489" fmla="*/ 10262105 w 10445044"/>
                <a:gd name="connsiteY9-490" fmla="*/ 2903012 h 5781900"/>
                <a:gd name="connsiteX10-491" fmla="*/ 10087934 w 10445044"/>
                <a:gd name="connsiteY10-492" fmla="*/ 3977069 h 5781900"/>
                <a:gd name="connsiteX11-493" fmla="*/ 9942791 w 10445044"/>
                <a:gd name="connsiteY11-494" fmla="*/ 5689755 h 5781900"/>
                <a:gd name="connsiteX12-495" fmla="*/ 6952848 w 10445044"/>
                <a:gd name="connsiteY12-496" fmla="*/ 5530098 h 5781900"/>
                <a:gd name="connsiteX13-497" fmla="*/ 5298219 w 10445044"/>
                <a:gd name="connsiteY13-498" fmla="*/ 5355926 h 5781900"/>
                <a:gd name="connsiteX14-499" fmla="*/ 3063019 w 10445044"/>
                <a:gd name="connsiteY14-500" fmla="*/ 5559126 h 5781900"/>
                <a:gd name="connsiteX15-501" fmla="*/ 1771248 w 10445044"/>
                <a:gd name="connsiteY15-502" fmla="*/ 5675241 h 5781900"/>
                <a:gd name="connsiteX16-503" fmla="*/ 232734 w 10445044"/>
                <a:gd name="connsiteY16-504" fmla="*/ 5268841 h 5781900"/>
                <a:gd name="connsiteX17-505" fmla="*/ 505 w 10445044"/>
                <a:gd name="connsiteY17-506" fmla="*/ 3730326 h 5781900"/>
                <a:gd name="connsiteX0-507" fmla="*/ 505 w 10445044"/>
                <a:gd name="connsiteY0-508" fmla="*/ 3730326 h 5781900"/>
                <a:gd name="connsiteX1-509" fmla="*/ 179794 w 10445044"/>
                <a:gd name="connsiteY1-510" fmla="*/ 2807068 h 5781900"/>
                <a:gd name="connsiteX2-511" fmla="*/ 150658 w 10445044"/>
                <a:gd name="connsiteY2-512" fmla="*/ 848300 h 5781900"/>
                <a:gd name="connsiteX3-513" fmla="*/ 1597076 w 10445044"/>
                <a:gd name="connsiteY3-514" fmla="*/ 101755 h 5781900"/>
                <a:gd name="connsiteX4-515" fmla="*/ 3266219 w 10445044"/>
                <a:gd name="connsiteY4-516" fmla="*/ 290441 h 5781900"/>
                <a:gd name="connsiteX5-517" fmla="*/ 6256162 w 10445044"/>
                <a:gd name="connsiteY5-518" fmla="*/ 290441 h 5781900"/>
                <a:gd name="connsiteX6-519" fmla="*/ 8346219 w 10445044"/>
                <a:gd name="connsiteY6-520" fmla="*/ 155 h 5781900"/>
                <a:gd name="connsiteX7-521" fmla="*/ 9725076 w 10445044"/>
                <a:gd name="connsiteY7-522" fmla="*/ 333984 h 5781900"/>
                <a:gd name="connsiteX8-523" fmla="*/ 10421762 w 10445044"/>
                <a:gd name="connsiteY8-524" fmla="*/ 1596726 h 5781900"/>
                <a:gd name="connsiteX9-525" fmla="*/ 10262105 w 10445044"/>
                <a:gd name="connsiteY9-526" fmla="*/ 2903012 h 5781900"/>
                <a:gd name="connsiteX10-527" fmla="*/ 10087934 w 10445044"/>
                <a:gd name="connsiteY10-528" fmla="*/ 3977069 h 5781900"/>
                <a:gd name="connsiteX11-529" fmla="*/ 9942791 w 10445044"/>
                <a:gd name="connsiteY11-530" fmla="*/ 5689755 h 5781900"/>
                <a:gd name="connsiteX12-531" fmla="*/ 6952848 w 10445044"/>
                <a:gd name="connsiteY12-532" fmla="*/ 5530098 h 5781900"/>
                <a:gd name="connsiteX13-533" fmla="*/ 5298219 w 10445044"/>
                <a:gd name="connsiteY13-534" fmla="*/ 5355926 h 5781900"/>
                <a:gd name="connsiteX14-535" fmla="*/ 3063019 w 10445044"/>
                <a:gd name="connsiteY14-536" fmla="*/ 5559126 h 5781900"/>
                <a:gd name="connsiteX15-537" fmla="*/ 1771248 w 10445044"/>
                <a:gd name="connsiteY15-538" fmla="*/ 5675241 h 5781900"/>
                <a:gd name="connsiteX16-539" fmla="*/ 232734 w 10445044"/>
                <a:gd name="connsiteY16-540" fmla="*/ 5268841 h 5781900"/>
                <a:gd name="connsiteX17-541" fmla="*/ 505 w 10445044"/>
                <a:gd name="connsiteY17-542" fmla="*/ 3730326 h 5781900"/>
                <a:gd name="connsiteX0-543" fmla="*/ 182758 w 10395068"/>
                <a:gd name="connsiteY0-544" fmla="*/ 5268841 h 5781900"/>
                <a:gd name="connsiteX1-545" fmla="*/ 129818 w 10395068"/>
                <a:gd name="connsiteY1-546" fmla="*/ 2807068 h 5781900"/>
                <a:gd name="connsiteX2-547" fmla="*/ 100682 w 10395068"/>
                <a:gd name="connsiteY2-548" fmla="*/ 848300 h 5781900"/>
                <a:gd name="connsiteX3-549" fmla="*/ 1547100 w 10395068"/>
                <a:gd name="connsiteY3-550" fmla="*/ 101755 h 5781900"/>
                <a:gd name="connsiteX4-551" fmla="*/ 3216243 w 10395068"/>
                <a:gd name="connsiteY4-552" fmla="*/ 290441 h 5781900"/>
                <a:gd name="connsiteX5-553" fmla="*/ 6206186 w 10395068"/>
                <a:gd name="connsiteY5-554" fmla="*/ 290441 h 5781900"/>
                <a:gd name="connsiteX6-555" fmla="*/ 8296243 w 10395068"/>
                <a:gd name="connsiteY6-556" fmla="*/ 155 h 5781900"/>
                <a:gd name="connsiteX7-557" fmla="*/ 9675100 w 10395068"/>
                <a:gd name="connsiteY7-558" fmla="*/ 333984 h 5781900"/>
                <a:gd name="connsiteX8-559" fmla="*/ 10371786 w 10395068"/>
                <a:gd name="connsiteY8-560" fmla="*/ 1596726 h 5781900"/>
                <a:gd name="connsiteX9-561" fmla="*/ 10212129 w 10395068"/>
                <a:gd name="connsiteY9-562" fmla="*/ 2903012 h 5781900"/>
                <a:gd name="connsiteX10-563" fmla="*/ 10037958 w 10395068"/>
                <a:gd name="connsiteY10-564" fmla="*/ 3977069 h 5781900"/>
                <a:gd name="connsiteX11-565" fmla="*/ 9892815 w 10395068"/>
                <a:gd name="connsiteY11-566" fmla="*/ 5689755 h 5781900"/>
                <a:gd name="connsiteX12-567" fmla="*/ 6902872 w 10395068"/>
                <a:gd name="connsiteY12-568" fmla="*/ 5530098 h 5781900"/>
                <a:gd name="connsiteX13-569" fmla="*/ 5248243 w 10395068"/>
                <a:gd name="connsiteY13-570" fmla="*/ 5355926 h 5781900"/>
                <a:gd name="connsiteX14-571" fmla="*/ 3013043 w 10395068"/>
                <a:gd name="connsiteY14-572" fmla="*/ 5559126 h 5781900"/>
                <a:gd name="connsiteX15-573" fmla="*/ 1721272 w 10395068"/>
                <a:gd name="connsiteY15-574" fmla="*/ 5675241 h 5781900"/>
                <a:gd name="connsiteX16-575" fmla="*/ 182758 w 10395068"/>
                <a:gd name="connsiteY16-576" fmla="*/ 5268841 h 5781900"/>
                <a:gd name="connsiteX0-577" fmla="*/ 166990 w 10394547"/>
                <a:gd name="connsiteY0-578" fmla="*/ 5157345 h 5781900"/>
                <a:gd name="connsiteX1-579" fmla="*/ 129297 w 10394547"/>
                <a:gd name="connsiteY1-580" fmla="*/ 2807068 h 5781900"/>
                <a:gd name="connsiteX2-581" fmla="*/ 100161 w 10394547"/>
                <a:gd name="connsiteY2-582" fmla="*/ 848300 h 5781900"/>
                <a:gd name="connsiteX3-583" fmla="*/ 1546579 w 10394547"/>
                <a:gd name="connsiteY3-584" fmla="*/ 101755 h 5781900"/>
                <a:gd name="connsiteX4-585" fmla="*/ 3215722 w 10394547"/>
                <a:gd name="connsiteY4-586" fmla="*/ 290441 h 5781900"/>
                <a:gd name="connsiteX5-587" fmla="*/ 6205665 w 10394547"/>
                <a:gd name="connsiteY5-588" fmla="*/ 290441 h 5781900"/>
                <a:gd name="connsiteX6-589" fmla="*/ 8295722 w 10394547"/>
                <a:gd name="connsiteY6-590" fmla="*/ 155 h 5781900"/>
                <a:gd name="connsiteX7-591" fmla="*/ 9674579 w 10394547"/>
                <a:gd name="connsiteY7-592" fmla="*/ 333984 h 5781900"/>
                <a:gd name="connsiteX8-593" fmla="*/ 10371265 w 10394547"/>
                <a:gd name="connsiteY8-594" fmla="*/ 1596726 h 5781900"/>
                <a:gd name="connsiteX9-595" fmla="*/ 10211608 w 10394547"/>
                <a:gd name="connsiteY9-596" fmla="*/ 2903012 h 5781900"/>
                <a:gd name="connsiteX10-597" fmla="*/ 10037437 w 10394547"/>
                <a:gd name="connsiteY10-598" fmla="*/ 3977069 h 5781900"/>
                <a:gd name="connsiteX11-599" fmla="*/ 9892294 w 10394547"/>
                <a:gd name="connsiteY11-600" fmla="*/ 5689755 h 5781900"/>
                <a:gd name="connsiteX12-601" fmla="*/ 6902351 w 10394547"/>
                <a:gd name="connsiteY12-602" fmla="*/ 5530098 h 5781900"/>
                <a:gd name="connsiteX13-603" fmla="*/ 5247722 w 10394547"/>
                <a:gd name="connsiteY13-604" fmla="*/ 5355926 h 5781900"/>
                <a:gd name="connsiteX14-605" fmla="*/ 3012522 w 10394547"/>
                <a:gd name="connsiteY14-606" fmla="*/ 5559126 h 5781900"/>
                <a:gd name="connsiteX15-607" fmla="*/ 1720751 w 10394547"/>
                <a:gd name="connsiteY15-608" fmla="*/ 5675241 h 5781900"/>
                <a:gd name="connsiteX16-609" fmla="*/ 166990 w 10394547"/>
                <a:gd name="connsiteY16-610" fmla="*/ 5157345 h 5781900"/>
                <a:gd name="connsiteX0-611" fmla="*/ 172974 w 10400531"/>
                <a:gd name="connsiteY0-612" fmla="*/ 5157345 h 5781900"/>
                <a:gd name="connsiteX1-613" fmla="*/ 135281 w 10400531"/>
                <a:gd name="connsiteY1-614" fmla="*/ 2807068 h 5781900"/>
                <a:gd name="connsiteX2-615" fmla="*/ 106145 w 10400531"/>
                <a:gd name="connsiteY2-616" fmla="*/ 848300 h 5781900"/>
                <a:gd name="connsiteX3-617" fmla="*/ 1552563 w 10400531"/>
                <a:gd name="connsiteY3-618" fmla="*/ 101755 h 5781900"/>
                <a:gd name="connsiteX4-619" fmla="*/ 3221706 w 10400531"/>
                <a:gd name="connsiteY4-620" fmla="*/ 290441 h 5781900"/>
                <a:gd name="connsiteX5-621" fmla="*/ 6211649 w 10400531"/>
                <a:gd name="connsiteY5-622" fmla="*/ 290441 h 5781900"/>
                <a:gd name="connsiteX6-623" fmla="*/ 8301706 w 10400531"/>
                <a:gd name="connsiteY6-624" fmla="*/ 155 h 5781900"/>
                <a:gd name="connsiteX7-625" fmla="*/ 9680563 w 10400531"/>
                <a:gd name="connsiteY7-626" fmla="*/ 333984 h 5781900"/>
                <a:gd name="connsiteX8-627" fmla="*/ 10377249 w 10400531"/>
                <a:gd name="connsiteY8-628" fmla="*/ 1596726 h 5781900"/>
                <a:gd name="connsiteX9-629" fmla="*/ 10217592 w 10400531"/>
                <a:gd name="connsiteY9-630" fmla="*/ 2903012 h 5781900"/>
                <a:gd name="connsiteX10-631" fmla="*/ 10043421 w 10400531"/>
                <a:gd name="connsiteY10-632" fmla="*/ 3977069 h 5781900"/>
                <a:gd name="connsiteX11-633" fmla="*/ 9898278 w 10400531"/>
                <a:gd name="connsiteY11-634" fmla="*/ 5689755 h 5781900"/>
                <a:gd name="connsiteX12-635" fmla="*/ 6908335 w 10400531"/>
                <a:gd name="connsiteY12-636" fmla="*/ 5530098 h 5781900"/>
                <a:gd name="connsiteX13-637" fmla="*/ 5253706 w 10400531"/>
                <a:gd name="connsiteY13-638" fmla="*/ 5355926 h 5781900"/>
                <a:gd name="connsiteX14-639" fmla="*/ 3018506 w 10400531"/>
                <a:gd name="connsiteY14-640" fmla="*/ 5559126 h 5781900"/>
                <a:gd name="connsiteX15-641" fmla="*/ 1726735 w 10400531"/>
                <a:gd name="connsiteY15-642" fmla="*/ 5675241 h 5781900"/>
                <a:gd name="connsiteX16-643" fmla="*/ 172974 w 10400531"/>
                <a:gd name="connsiteY16-644" fmla="*/ 5157345 h 5781900"/>
                <a:gd name="connsiteX0-645" fmla="*/ 221145 w 10448702"/>
                <a:gd name="connsiteY0-646" fmla="*/ 5157345 h 5781900"/>
                <a:gd name="connsiteX1-647" fmla="*/ 183452 w 10448702"/>
                <a:gd name="connsiteY1-648" fmla="*/ 2807068 h 5781900"/>
                <a:gd name="connsiteX2-649" fmla="*/ 154316 w 10448702"/>
                <a:gd name="connsiteY2-650" fmla="*/ 848300 h 5781900"/>
                <a:gd name="connsiteX3-651" fmla="*/ 1600734 w 10448702"/>
                <a:gd name="connsiteY3-652" fmla="*/ 101755 h 5781900"/>
                <a:gd name="connsiteX4-653" fmla="*/ 3269877 w 10448702"/>
                <a:gd name="connsiteY4-654" fmla="*/ 290441 h 5781900"/>
                <a:gd name="connsiteX5-655" fmla="*/ 6259820 w 10448702"/>
                <a:gd name="connsiteY5-656" fmla="*/ 290441 h 5781900"/>
                <a:gd name="connsiteX6-657" fmla="*/ 8349877 w 10448702"/>
                <a:gd name="connsiteY6-658" fmla="*/ 155 h 5781900"/>
                <a:gd name="connsiteX7-659" fmla="*/ 9728734 w 10448702"/>
                <a:gd name="connsiteY7-660" fmla="*/ 333984 h 5781900"/>
                <a:gd name="connsiteX8-661" fmla="*/ 10425420 w 10448702"/>
                <a:gd name="connsiteY8-662" fmla="*/ 1596726 h 5781900"/>
                <a:gd name="connsiteX9-663" fmla="*/ 10265763 w 10448702"/>
                <a:gd name="connsiteY9-664" fmla="*/ 2903012 h 5781900"/>
                <a:gd name="connsiteX10-665" fmla="*/ 10091592 w 10448702"/>
                <a:gd name="connsiteY10-666" fmla="*/ 3977069 h 5781900"/>
                <a:gd name="connsiteX11-667" fmla="*/ 9946449 w 10448702"/>
                <a:gd name="connsiteY11-668" fmla="*/ 5689755 h 5781900"/>
                <a:gd name="connsiteX12-669" fmla="*/ 6956506 w 10448702"/>
                <a:gd name="connsiteY12-670" fmla="*/ 5530098 h 5781900"/>
                <a:gd name="connsiteX13-671" fmla="*/ 5301877 w 10448702"/>
                <a:gd name="connsiteY13-672" fmla="*/ 5355926 h 5781900"/>
                <a:gd name="connsiteX14-673" fmla="*/ 3066677 w 10448702"/>
                <a:gd name="connsiteY14-674" fmla="*/ 5559126 h 5781900"/>
                <a:gd name="connsiteX15-675" fmla="*/ 221145 w 10448702"/>
                <a:gd name="connsiteY15-676" fmla="*/ 5157345 h 5781900"/>
                <a:gd name="connsiteX0-677" fmla="*/ 356458 w 10401070"/>
                <a:gd name="connsiteY0-678" fmla="*/ 5396267 h 5781900"/>
                <a:gd name="connsiteX1-679" fmla="*/ 135820 w 10401070"/>
                <a:gd name="connsiteY1-680" fmla="*/ 2807068 h 5781900"/>
                <a:gd name="connsiteX2-681" fmla="*/ 106684 w 10401070"/>
                <a:gd name="connsiteY2-682" fmla="*/ 848300 h 5781900"/>
                <a:gd name="connsiteX3-683" fmla="*/ 1553102 w 10401070"/>
                <a:gd name="connsiteY3-684" fmla="*/ 101755 h 5781900"/>
                <a:gd name="connsiteX4-685" fmla="*/ 3222245 w 10401070"/>
                <a:gd name="connsiteY4-686" fmla="*/ 290441 h 5781900"/>
                <a:gd name="connsiteX5-687" fmla="*/ 6212188 w 10401070"/>
                <a:gd name="connsiteY5-688" fmla="*/ 290441 h 5781900"/>
                <a:gd name="connsiteX6-689" fmla="*/ 8302245 w 10401070"/>
                <a:gd name="connsiteY6-690" fmla="*/ 155 h 5781900"/>
                <a:gd name="connsiteX7-691" fmla="*/ 9681102 w 10401070"/>
                <a:gd name="connsiteY7-692" fmla="*/ 333984 h 5781900"/>
                <a:gd name="connsiteX8-693" fmla="*/ 10377788 w 10401070"/>
                <a:gd name="connsiteY8-694" fmla="*/ 1596726 h 5781900"/>
                <a:gd name="connsiteX9-695" fmla="*/ 10218131 w 10401070"/>
                <a:gd name="connsiteY9-696" fmla="*/ 2903012 h 5781900"/>
                <a:gd name="connsiteX10-697" fmla="*/ 10043960 w 10401070"/>
                <a:gd name="connsiteY10-698" fmla="*/ 3977069 h 5781900"/>
                <a:gd name="connsiteX11-699" fmla="*/ 9898817 w 10401070"/>
                <a:gd name="connsiteY11-700" fmla="*/ 5689755 h 5781900"/>
                <a:gd name="connsiteX12-701" fmla="*/ 6908874 w 10401070"/>
                <a:gd name="connsiteY12-702" fmla="*/ 5530098 h 5781900"/>
                <a:gd name="connsiteX13-703" fmla="*/ 5254245 w 10401070"/>
                <a:gd name="connsiteY13-704" fmla="*/ 5355926 h 5781900"/>
                <a:gd name="connsiteX14-705" fmla="*/ 3019045 w 10401070"/>
                <a:gd name="connsiteY14-706" fmla="*/ 5559126 h 5781900"/>
                <a:gd name="connsiteX15-707" fmla="*/ 356458 w 10401070"/>
                <a:gd name="connsiteY15-708" fmla="*/ 5396267 h 5781900"/>
                <a:gd name="connsiteX0-709" fmla="*/ 356458 w 10401070"/>
                <a:gd name="connsiteY0-710" fmla="*/ 5396267 h 5781900"/>
                <a:gd name="connsiteX1-711" fmla="*/ 135820 w 10401070"/>
                <a:gd name="connsiteY1-712" fmla="*/ 2807068 h 5781900"/>
                <a:gd name="connsiteX2-713" fmla="*/ 106684 w 10401070"/>
                <a:gd name="connsiteY2-714" fmla="*/ 848300 h 5781900"/>
                <a:gd name="connsiteX3-715" fmla="*/ 1553102 w 10401070"/>
                <a:gd name="connsiteY3-716" fmla="*/ 101755 h 5781900"/>
                <a:gd name="connsiteX4-717" fmla="*/ 3222245 w 10401070"/>
                <a:gd name="connsiteY4-718" fmla="*/ 290441 h 5781900"/>
                <a:gd name="connsiteX5-719" fmla="*/ 6212188 w 10401070"/>
                <a:gd name="connsiteY5-720" fmla="*/ 290441 h 5781900"/>
                <a:gd name="connsiteX6-721" fmla="*/ 8302245 w 10401070"/>
                <a:gd name="connsiteY6-722" fmla="*/ 155 h 5781900"/>
                <a:gd name="connsiteX7-723" fmla="*/ 9681102 w 10401070"/>
                <a:gd name="connsiteY7-724" fmla="*/ 333984 h 5781900"/>
                <a:gd name="connsiteX8-725" fmla="*/ 10377788 w 10401070"/>
                <a:gd name="connsiteY8-726" fmla="*/ 1596726 h 5781900"/>
                <a:gd name="connsiteX9-727" fmla="*/ 10218131 w 10401070"/>
                <a:gd name="connsiteY9-728" fmla="*/ 2903012 h 5781900"/>
                <a:gd name="connsiteX10-729" fmla="*/ 10043960 w 10401070"/>
                <a:gd name="connsiteY10-730" fmla="*/ 3977069 h 5781900"/>
                <a:gd name="connsiteX11-731" fmla="*/ 9898817 w 10401070"/>
                <a:gd name="connsiteY11-732" fmla="*/ 5689755 h 5781900"/>
                <a:gd name="connsiteX12-733" fmla="*/ 6908874 w 10401070"/>
                <a:gd name="connsiteY12-734" fmla="*/ 5530098 h 5781900"/>
                <a:gd name="connsiteX13-735" fmla="*/ 5254245 w 10401070"/>
                <a:gd name="connsiteY13-736" fmla="*/ 5355926 h 5781900"/>
                <a:gd name="connsiteX14-737" fmla="*/ 3019045 w 10401070"/>
                <a:gd name="connsiteY14-738" fmla="*/ 5559126 h 5781900"/>
                <a:gd name="connsiteX15-739" fmla="*/ 356458 w 10401070"/>
                <a:gd name="connsiteY15-740" fmla="*/ 5396267 h 5781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-1" fmla="*/ 152243 w 10553239"/>
                <a:gd name="connsiteY0-2" fmla="*/ 3411012 h 5781900"/>
                <a:gd name="connsiteX1-3" fmla="*/ 181271 w 10553239"/>
                <a:gd name="connsiteY1-4" fmla="*/ 2743355 h 5781900"/>
                <a:gd name="connsiteX2-5" fmla="*/ 181271 w 10553239"/>
                <a:gd name="connsiteY2-6" fmla="*/ 1901526 h 5781900"/>
                <a:gd name="connsiteX3-7" fmla="*/ 7100 w 10553239"/>
                <a:gd name="connsiteY3-8" fmla="*/ 1277412 h 5781900"/>
                <a:gd name="connsiteX4-9" fmla="*/ 457043 w 10553239"/>
                <a:gd name="connsiteY4-10" fmla="*/ 450098 h 5781900"/>
                <a:gd name="connsiteX5-11" fmla="*/ 1705271 w 10553239"/>
                <a:gd name="connsiteY5-12" fmla="*/ 101755 h 5781900"/>
                <a:gd name="connsiteX6-13" fmla="*/ 3374414 w 10553239"/>
                <a:gd name="connsiteY6-14" fmla="*/ 290441 h 5781900"/>
                <a:gd name="connsiteX7-15" fmla="*/ 6364357 w 10553239"/>
                <a:gd name="connsiteY7-16" fmla="*/ 290441 h 5781900"/>
                <a:gd name="connsiteX8-17" fmla="*/ 8454414 w 10553239"/>
                <a:gd name="connsiteY8-18" fmla="*/ 155 h 5781900"/>
                <a:gd name="connsiteX9-19" fmla="*/ 9833271 w 10553239"/>
                <a:gd name="connsiteY9-20" fmla="*/ 333984 h 5781900"/>
                <a:gd name="connsiteX10-21" fmla="*/ 10529957 w 10553239"/>
                <a:gd name="connsiteY10-22" fmla="*/ 1596726 h 5781900"/>
                <a:gd name="connsiteX11-23" fmla="*/ 10370300 w 10553239"/>
                <a:gd name="connsiteY11-24" fmla="*/ 2903012 h 5781900"/>
                <a:gd name="connsiteX12-25" fmla="*/ 10196129 w 10553239"/>
                <a:gd name="connsiteY12-26" fmla="*/ 3977069 h 5781900"/>
                <a:gd name="connsiteX13-27" fmla="*/ 10050986 w 10553239"/>
                <a:gd name="connsiteY13-28" fmla="*/ 5689755 h 5781900"/>
                <a:gd name="connsiteX14-29" fmla="*/ 7061043 w 10553239"/>
                <a:gd name="connsiteY14-30" fmla="*/ 5530098 h 5781900"/>
                <a:gd name="connsiteX15-31" fmla="*/ 5406414 w 10553239"/>
                <a:gd name="connsiteY15-32" fmla="*/ 5355926 h 5781900"/>
                <a:gd name="connsiteX16-33" fmla="*/ 3171214 w 10553239"/>
                <a:gd name="connsiteY16-34" fmla="*/ 5559126 h 5781900"/>
                <a:gd name="connsiteX17-35" fmla="*/ 1879443 w 10553239"/>
                <a:gd name="connsiteY17-36" fmla="*/ 5675241 h 5781900"/>
                <a:gd name="connsiteX18-37" fmla="*/ 340929 w 10553239"/>
                <a:gd name="connsiteY18-38" fmla="*/ 5268841 h 5781900"/>
                <a:gd name="connsiteX19-39" fmla="*/ 152243 w 10553239"/>
                <a:gd name="connsiteY19-40" fmla="*/ 3411012 h 5781900"/>
                <a:gd name="connsiteX0-41" fmla="*/ 108700 w 10553239"/>
                <a:gd name="connsiteY0-42" fmla="*/ 3730326 h 5781900"/>
                <a:gd name="connsiteX1-43" fmla="*/ 181271 w 10553239"/>
                <a:gd name="connsiteY1-44" fmla="*/ 2743355 h 5781900"/>
                <a:gd name="connsiteX2-45" fmla="*/ 181271 w 10553239"/>
                <a:gd name="connsiteY2-46" fmla="*/ 1901526 h 5781900"/>
                <a:gd name="connsiteX3-47" fmla="*/ 7100 w 10553239"/>
                <a:gd name="connsiteY3-48" fmla="*/ 1277412 h 5781900"/>
                <a:gd name="connsiteX4-49" fmla="*/ 457043 w 10553239"/>
                <a:gd name="connsiteY4-50" fmla="*/ 450098 h 5781900"/>
                <a:gd name="connsiteX5-51" fmla="*/ 1705271 w 10553239"/>
                <a:gd name="connsiteY5-52" fmla="*/ 101755 h 5781900"/>
                <a:gd name="connsiteX6-53" fmla="*/ 3374414 w 10553239"/>
                <a:gd name="connsiteY6-54" fmla="*/ 290441 h 5781900"/>
                <a:gd name="connsiteX7-55" fmla="*/ 6364357 w 10553239"/>
                <a:gd name="connsiteY7-56" fmla="*/ 290441 h 5781900"/>
                <a:gd name="connsiteX8-57" fmla="*/ 8454414 w 10553239"/>
                <a:gd name="connsiteY8-58" fmla="*/ 155 h 5781900"/>
                <a:gd name="connsiteX9-59" fmla="*/ 9833271 w 10553239"/>
                <a:gd name="connsiteY9-60" fmla="*/ 333984 h 5781900"/>
                <a:gd name="connsiteX10-61" fmla="*/ 10529957 w 10553239"/>
                <a:gd name="connsiteY10-62" fmla="*/ 1596726 h 5781900"/>
                <a:gd name="connsiteX11-63" fmla="*/ 10370300 w 10553239"/>
                <a:gd name="connsiteY11-64" fmla="*/ 2903012 h 5781900"/>
                <a:gd name="connsiteX12-65" fmla="*/ 10196129 w 10553239"/>
                <a:gd name="connsiteY12-66" fmla="*/ 3977069 h 5781900"/>
                <a:gd name="connsiteX13-67" fmla="*/ 10050986 w 10553239"/>
                <a:gd name="connsiteY13-68" fmla="*/ 5689755 h 5781900"/>
                <a:gd name="connsiteX14-69" fmla="*/ 7061043 w 10553239"/>
                <a:gd name="connsiteY14-70" fmla="*/ 5530098 h 5781900"/>
                <a:gd name="connsiteX15-71" fmla="*/ 5406414 w 10553239"/>
                <a:gd name="connsiteY15-72" fmla="*/ 5355926 h 5781900"/>
                <a:gd name="connsiteX16-73" fmla="*/ 3171214 w 10553239"/>
                <a:gd name="connsiteY16-74" fmla="*/ 5559126 h 5781900"/>
                <a:gd name="connsiteX17-75" fmla="*/ 1879443 w 10553239"/>
                <a:gd name="connsiteY17-76" fmla="*/ 5675241 h 5781900"/>
                <a:gd name="connsiteX18-77" fmla="*/ 340929 w 10553239"/>
                <a:gd name="connsiteY18-78" fmla="*/ 5268841 h 5781900"/>
                <a:gd name="connsiteX19-79" fmla="*/ 108700 w 10553239"/>
                <a:gd name="connsiteY19-80" fmla="*/ 3730326 h 5781900"/>
                <a:gd name="connsiteX0-81" fmla="*/ 108700 w 10553239"/>
                <a:gd name="connsiteY0-82" fmla="*/ 3730326 h 5781900"/>
                <a:gd name="connsiteX1-83" fmla="*/ 181271 w 10553239"/>
                <a:gd name="connsiteY1-84" fmla="*/ 2743355 h 5781900"/>
                <a:gd name="connsiteX2-85" fmla="*/ 181271 w 10553239"/>
                <a:gd name="connsiteY2-86" fmla="*/ 1901526 h 5781900"/>
                <a:gd name="connsiteX3-87" fmla="*/ 7100 w 10553239"/>
                <a:gd name="connsiteY3-88" fmla="*/ 1277412 h 5781900"/>
                <a:gd name="connsiteX4-89" fmla="*/ 457043 w 10553239"/>
                <a:gd name="connsiteY4-90" fmla="*/ 450098 h 5781900"/>
                <a:gd name="connsiteX5-91" fmla="*/ 1705271 w 10553239"/>
                <a:gd name="connsiteY5-92" fmla="*/ 101755 h 5781900"/>
                <a:gd name="connsiteX6-93" fmla="*/ 3374414 w 10553239"/>
                <a:gd name="connsiteY6-94" fmla="*/ 290441 h 5781900"/>
                <a:gd name="connsiteX7-95" fmla="*/ 6364357 w 10553239"/>
                <a:gd name="connsiteY7-96" fmla="*/ 290441 h 5781900"/>
                <a:gd name="connsiteX8-97" fmla="*/ 8454414 w 10553239"/>
                <a:gd name="connsiteY8-98" fmla="*/ 155 h 5781900"/>
                <a:gd name="connsiteX9-99" fmla="*/ 9833271 w 10553239"/>
                <a:gd name="connsiteY9-100" fmla="*/ 333984 h 5781900"/>
                <a:gd name="connsiteX10-101" fmla="*/ 10529957 w 10553239"/>
                <a:gd name="connsiteY10-102" fmla="*/ 1596726 h 5781900"/>
                <a:gd name="connsiteX11-103" fmla="*/ 10370300 w 10553239"/>
                <a:gd name="connsiteY11-104" fmla="*/ 2903012 h 5781900"/>
                <a:gd name="connsiteX12-105" fmla="*/ 10196129 w 10553239"/>
                <a:gd name="connsiteY12-106" fmla="*/ 3977069 h 5781900"/>
                <a:gd name="connsiteX13-107" fmla="*/ 10050986 w 10553239"/>
                <a:gd name="connsiteY13-108" fmla="*/ 5689755 h 5781900"/>
                <a:gd name="connsiteX14-109" fmla="*/ 7061043 w 10553239"/>
                <a:gd name="connsiteY14-110" fmla="*/ 5530098 h 5781900"/>
                <a:gd name="connsiteX15-111" fmla="*/ 5406414 w 10553239"/>
                <a:gd name="connsiteY15-112" fmla="*/ 5355926 h 5781900"/>
                <a:gd name="connsiteX16-113" fmla="*/ 3171214 w 10553239"/>
                <a:gd name="connsiteY16-114" fmla="*/ 5559126 h 5781900"/>
                <a:gd name="connsiteX17-115" fmla="*/ 1879443 w 10553239"/>
                <a:gd name="connsiteY17-116" fmla="*/ 5675241 h 5781900"/>
                <a:gd name="connsiteX18-117" fmla="*/ 340929 w 10553239"/>
                <a:gd name="connsiteY18-118" fmla="*/ 5268841 h 5781900"/>
                <a:gd name="connsiteX19-119" fmla="*/ 108700 w 10553239"/>
                <a:gd name="connsiteY19-120" fmla="*/ 3730326 h 5781900"/>
                <a:gd name="connsiteX0-121" fmla="*/ 108700 w 10553239"/>
                <a:gd name="connsiteY0-122" fmla="*/ 3730326 h 5781900"/>
                <a:gd name="connsiteX1-123" fmla="*/ 181271 w 10553239"/>
                <a:gd name="connsiteY1-124" fmla="*/ 2743355 h 5781900"/>
                <a:gd name="connsiteX2-125" fmla="*/ 181271 w 10553239"/>
                <a:gd name="connsiteY2-126" fmla="*/ 2003126 h 5781900"/>
                <a:gd name="connsiteX3-127" fmla="*/ 7100 w 10553239"/>
                <a:gd name="connsiteY3-128" fmla="*/ 1277412 h 5781900"/>
                <a:gd name="connsiteX4-129" fmla="*/ 457043 w 10553239"/>
                <a:gd name="connsiteY4-130" fmla="*/ 450098 h 5781900"/>
                <a:gd name="connsiteX5-131" fmla="*/ 1705271 w 10553239"/>
                <a:gd name="connsiteY5-132" fmla="*/ 101755 h 5781900"/>
                <a:gd name="connsiteX6-133" fmla="*/ 3374414 w 10553239"/>
                <a:gd name="connsiteY6-134" fmla="*/ 290441 h 5781900"/>
                <a:gd name="connsiteX7-135" fmla="*/ 6364357 w 10553239"/>
                <a:gd name="connsiteY7-136" fmla="*/ 290441 h 5781900"/>
                <a:gd name="connsiteX8-137" fmla="*/ 8454414 w 10553239"/>
                <a:gd name="connsiteY8-138" fmla="*/ 155 h 5781900"/>
                <a:gd name="connsiteX9-139" fmla="*/ 9833271 w 10553239"/>
                <a:gd name="connsiteY9-140" fmla="*/ 333984 h 5781900"/>
                <a:gd name="connsiteX10-141" fmla="*/ 10529957 w 10553239"/>
                <a:gd name="connsiteY10-142" fmla="*/ 1596726 h 5781900"/>
                <a:gd name="connsiteX11-143" fmla="*/ 10370300 w 10553239"/>
                <a:gd name="connsiteY11-144" fmla="*/ 2903012 h 5781900"/>
                <a:gd name="connsiteX12-145" fmla="*/ 10196129 w 10553239"/>
                <a:gd name="connsiteY12-146" fmla="*/ 3977069 h 5781900"/>
                <a:gd name="connsiteX13-147" fmla="*/ 10050986 w 10553239"/>
                <a:gd name="connsiteY13-148" fmla="*/ 5689755 h 5781900"/>
                <a:gd name="connsiteX14-149" fmla="*/ 7061043 w 10553239"/>
                <a:gd name="connsiteY14-150" fmla="*/ 5530098 h 5781900"/>
                <a:gd name="connsiteX15-151" fmla="*/ 5406414 w 10553239"/>
                <a:gd name="connsiteY15-152" fmla="*/ 5355926 h 5781900"/>
                <a:gd name="connsiteX16-153" fmla="*/ 3171214 w 10553239"/>
                <a:gd name="connsiteY16-154" fmla="*/ 5559126 h 5781900"/>
                <a:gd name="connsiteX17-155" fmla="*/ 1879443 w 10553239"/>
                <a:gd name="connsiteY17-156" fmla="*/ 5675241 h 5781900"/>
                <a:gd name="connsiteX18-157" fmla="*/ 340929 w 10553239"/>
                <a:gd name="connsiteY18-158" fmla="*/ 5268841 h 5781900"/>
                <a:gd name="connsiteX19-159" fmla="*/ 108700 w 10553239"/>
                <a:gd name="connsiteY19-160" fmla="*/ 3730326 h 5781900"/>
                <a:gd name="connsiteX0-161" fmla="*/ 109699 w 10554238"/>
                <a:gd name="connsiteY0-162" fmla="*/ 3730326 h 5781900"/>
                <a:gd name="connsiteX1-163" fmla="*/ 182270 w 10554238"/>
                <a:gd name="connsiteY1-164" fmla="*/ 2743355 h 5781900"/>
                <a:gd name="connsiteX2-165" fmla="*/ 182270 w 10554238"/>
                <a:gd name="connsiteY2-166" fmla="*/ 2003126 h 5781900"/>
                <a:gd name="connsiteX3-167" fmla="*/ 8099 w 10554238"/>
                <a:gd name="connsiteY3-168" fmla="*/ 1277412 h 5781900"/>
                <a:gd name="connsiteX4-169" fmla="*/ 458042 w 10554238"/>
                <a:gd name="connsiteY4-170" fmla="*/ 450098 h 5781900"/>
                <a:gd name="connsiteX5-171" fmla="*/ 1706270 w 10554238"/>
                <a:gd name="connsiteY5-172" fmla="*/ 101755 h 5781900"/>
                <a:gd name="connsiteX6-173" fmla="*/ 3375413 w 10554238"/>
                <a:gd name="connsiteY6-174" fmla="*/ 290441 h 5781900"/>
                <a:gd name="connsiteX7-175" fmla="*/ 6365356 w 10554238"/>
                <a:gd name="connsiteY7-176" fmla="*/ 290441 h 5781900"/>
                <a:gd name="connsiteX8-177" fmla="*/ 8455413 w 10554238"/>
                <a:gd name="connsiteY8-178" fmla="*/ 155 h 5781900"/>
                <a:gd name="connsiteX9-179" fmla="*/ 9834270 w 10554238"/>
                <a:gd name="connsiteY9-180" fmla="*/ 333984 h 5781900"/>
                <a:gd name="connsiteX10-181" fmla="*/ 10530956 w 10554238"/>
                <a:gd name="connsiteY10-182" fmla="*/ 1596726 h 5781900"/>
                <a:gd name="connsiteX11-183" fmla="*/ 10371299 w 10554238"/>
                <a:gd name="connsiteY11-184" fmla="*/ 2903012 h 5781900"/>
                <a:gd name="connsiteX12-185" fmla="*/ 10197128 w 10554238"/>
                <a:gd name="connsiteY12-186" fmla="*/ 3977069 h 5781900"/>
                <a:gd name="connsiteX13-187" fmla="*/ 10051985 w 10554238"/>
                <a:gd name="connsiteY13-188" fmla="*/ 5689755 h 5781900"/>
                <a:gd name="connsiteX14-189" fmla="*/ 7062042 w 10554238"/>
                <a:gd name="connsiteY14-190" fmla="*/ 5530098 h 5781900"/>
                <a:gd name="connsiteX15-191" fmla="*/ 5407413 w 10554238"/>
                <a:gd name="connsiteY15-192" fmla="*/ 5355926 h 5781900"/>
                <a:gd name="connsiteX16-193" fmla="*/ 3172213 w 10554238"/>
                <a:gd name="connsiteY16-194" fmla="*/ 5559126 h 5781900"/>
                <a:gd name="connsiteX17-195" fmla="*/ 1880442 w 10554238"/>
                <a:gd name="connsiteY17-196" fmla="*/ 5675241 h 5781900"/>
                <a:gd name="connsiteX18-197" fmla="*/ 341928 w 10554238"/>
                <a:gd name="connsiteY18-198" fmla="*/ 5268841 h 5781900"/>
                <a:gd name="connsiteX19-199" fmla="*/ 109699 w 10554238"/>
                <a:gd name="connsiteY19-200" fmla="*/ 3730326 h 5781900"/>
                <a:gd name="connsiteX0-201" fmla="*/ 108701 w 10553240"/>
                <a:gd name="connsiteY0-202" fmla="*/ 3730326 h 5781900"/>
                <a:gd name="connsiteX1-203" fmla="*/ 181272 w 10553240"/>
                <a:gd name="connsiteY1-204" fmla="*/ 2743355 h 5781900"/>
                <a:gd name="connsiteX2-205" fmla="*/ 181272 w 10553240"/>
                <a:gd name="connsiteY2-206" fmla="*/ 2003126 h 5781900"/>
                <a:gd name="connsiteX3-207" fmla="*/ 7101 w 10553240"/>
                <a:gd name="connsiteY3-208" fmla="*/ 1181844 h 5781900"/>
                <a:gd name="connsiteX4-209" fmla="*/ 457044 w 10553240"/>
                <a:gd name="connsiteY4-210" fmla="*/ 450098 h 5781900"/>
                <a:gd name="connsiteX5-211" fmla="*/ 1705272 w 10553240"/>
                <a:gd name="connsiteY5-212" fmla="*/ 101755 h 5781900"/>
                <a:gd name="connsiteX6-213" fmla="*/ 3374415 w 10553240"/>
                <a:gd name="connsiteY6-214" fmla="*/ 290441 h 5781900"/>
                <a:gd name="connsiteX7-215" fmla="*/ 6364358 w 10553240"/>
                <a:gd name="connsiteY7-216" fmla="*/ 290441 h 5781900"/>
                <a:gd name="connsiteX8-217" fmla="*/ 8454415 w 10553240"/>
                <a:gd name="connsiteY8-218" fmla="*/ 155 h 5781900"/>
                <a:gd name="connsiteX9-219" fmla="*/ 9833272 w 10553240"/>
                <a:gd name="connsiteY9-220" fmla="*/ 333984 h 5781900"/>
                <a:gd name="connsiteX10-221" fmla="*/ 10529958 w 10553240"/>
                <a:gd name="connsiteY10-222" fmla="*/ 1596726 h 5781900"/>
                <a:gd name="connsiteX11-223" fmla="*/ 10370301 w 10553240"/>
                <a:gd name="connsiteY11-224" fmla="*/ 2903012 h 5781900"/>
                <a:gd name="connsiteX12-225" fmla="*/ 10196130 w 10553240"/>
                <a:gd name="connsiteY12-226" fmla="*/ 3977069 h 5781900"/>
                <a:gd name="connsiteX13-227" fmla="*/ 10050987 w 10553240"/>
                <a:gd name="connsiteY13-228" fmla="*/ 5689755 h 5781900"/>
                <a:gd name="connsiteX14-229" fmla="*/ 7061044 w 10553240"/>
                <a:gd name="connsiteY14-230" fmla="*/ 5530098 h 5781900"/>
                <a:gd name="connsiteX15-231" fmla="*/ 5406415 w 10553240"/>
                <a:gd name="connsiteY15-232" fmla="*/ 5355926 h 5781900"/>
                <a:gd name="connsiteX16-233" fmla="*/ 3171215 w 10553240"/>
                <a:gd name="connsiteY16-234" fmla="*/ 5559126 h 5781900"/>
                <a:gd name="connsiteX17-235" fmla="*/ 1879444 w 10553240"/>
                <a:gd name="connsiteY17-236" fmla="*/ 5675241 h 5781900"/>
                <a:gd name="connsiteX18-237" fmla="*/ 340930 w 10553240"/>
                <a:gd name="connsiteY18-238" fmla="*/ 5268841 h 5781900"/>
                <a:gd name="connsiteX19-239" fmla="*/ 108701 w 10553240"/>
                <a:gd name="connsiteY19-240" fmla="*/ 3730326 h 5781900"/>
                <a:gd name="connsiteX0-241" fmla="*/ 127881 w 10572420"/>
                <a:gd name="connsiteY0-242" fmla="*/ 3730326 h 5781900"/>
                <a:gd name="connsiteX1-243" fmla="*/ 200452 w 10572420"/>
                <a:gd name="connsiteY1-244" fmla="*/ 2743355 h 5781900"/>
                <a:gd name="connsiteX2-245" fmla="*/ 200452 w 10572420"/>
                <a:gd name="connsiteY2-246" fmla="*/ 2003126 h 5781900"/>
                <a:gd name="connsiteX3-247" fmla="*/ 26281 w 10572420"/>
                <a:gd name="connsiteY3-248" fmla="*/ 1181844 h 5781900"/>
                <a:gd name="connsiteX4-249" fmla="*/ 476224 w 10572420"/>
                <a:gd name="connsiteY4-250" fmla="*/ 450098 h 5781900"/>
                <a:gd name="connsiteX5-251" fmla="*/ 1724452 w 10572420"/>
                <a:gd name="connsiteY5-252" fmla="*/ 101755 h 5781900"/>
                <a:gd name="connsiteX6-253" fmla="*/ 3393595 w 10572420"/>
                <a:gd name="connsiteY6-254" fmla="*/ 290441 h 5781900"/>
                <a:gd name="connsiteX7-255" fmla="*/ 6383538 w 10572420"/>
                <a:gd name="connsiteY7-256" fmla="*/ 290441 h 5781900"/>
                <a:gd name="connsiteX8-257" fmla="*/ 8473595 w 10572420"/>
                <a:gd name="connsiteY8-258" fmla="*/ 155 h 5781900"/>
                <a:gd name="connsiteX9-259" fmla="*/ 9852452 w 10572420"/>
                <a:gd name="connsiteY9-260" fmla="*/ 333984 h 5781900"/>
                <a:gd name="connsiteX10-261" fmla="*/ 10549138 w 10572420"/>
                <a:gd name="connsiteY10-262" fmla="*/ 1596726 h 5781900"/>
                <a:gd name="connsiteX11-263" fmla="*/ 10389481 w 10572420"/>
                <a:gd name="connsiteY11-264" fmla="*/ 2903012 h 5781900"/>
                <a:gd name="connsiteX12-265" fmla="*/ 10215310 w 10572420"/>
                <a:gd name="connsiteY12-266" fmla="*/ 3977069 h 5781900"/>
                <a:gd name="connsiteX13-267" fmla="*/ 10070167 w 10572420"/>
                <a:gd name="connsiteY13-268" fmla="*/ 5689755 h 5781900"/>
                <a:gd name="connsiteX14-269" fmla="*/ 7080224 w 10572420"/>
                <a:gd name="connsiteY14-270" fmla="*/ 5530098 h 5781900"/>
                <a:gd name="connsiteX15-271" fmla="*/ 5425595 w 10572420"/>
                <a:gd name="connsiteY15-272" fmla="*/ 5355926 h 5781900"/>
                <a:gd name="connsiteX16-273" fmla="*/ 3190395 w 10572420"/>
                <a:gd name="connsiteY16-274" fmla="*/ 5559126 h 5781900"/>
                <a:gd name="connsiteX17-275" fmla="*/ 1898624 w 10572420"/>
                <a:gd name="connsiteY17-276" fmla="*/ 5675241 h 5781900"/>
                <a:gd name="connsiteX18-277" fmla="*/ 360110 w 10572420"/>
                <a:gd name="connsiteY18-278" fmla="*/ 5268841 h 5781900"/>
                <a:gd name="connsiteX19-279" fmla="*/ 127881 w 10572420"/>
                <a:gd name="connsiteY19-280" fmla="*/ 3730326 h 5781900"/>
                <a:gd name="connsiteX0-281" fmla="*/ 127881 w 10572420"/>
                <a:gd name="connsiteY0-282" fmla="*/ 3730326 h 5781900"/>
                <a:gd name="connsiteX1-283" fmla="*/ 200452 w 10572420"/>
                <a:gd name="connsiteY1-284" fmla="*/ 2743355 h 5781900"/>
                <a:gd name="connsiteX2-285" fmla="*/ 200452 w 10572420"/>
                <a:gd name="connsiteY2-286" fmla="*/ 2003126 h 5781900"/>
                <a:gd name="connsiteX3-287" fmla="*/ 26281 w 10572420"/>
                <a:gd name="connsiteY3-288" fmla="*/ 1181844 h 5781900"/>
                <a:gd name="connsiteX4-289" fmla="*/ 476224 w 10572420"/>
                <a:gd name="connsiteY4-290" fmla="*/ 450098 h 5781900"/>
                <a:gd name="connsiteX5-291" fmla="*/ 1724452 w 10572420"/>
                <a:gd name="connsiteY5-292" fmla="*/ 101755 h 5781900"/>
                <a:gd name="connsiteX6-293" fmla="*/ 3393595 w 10572420"/>
                <a:gd name="connsiteY6-294" fmla="*/ 290441 h 5781900"/>
                <a:gd name="connsiteX7-295" fmla="*/ 6383538 w 10572420"/>
                <a:gd name="connsiteY7-296" fmla="*/ 290441 h 5781900"/>
                <a:gd name="connsiteX8-297" fmla="*/ 8473595 w 10572420"/>
                <a:gd name="connsiteY8-298" fmla="*/ 155 h 5781900"/>
                <a:gd name="connsiteX9-299" fmla="*/ 9852452 w 10572420"/>
                <a:gd name="connsiteY9-300" fmla="*/ 333984 h 5781900"/>
                <a:gd name="connsiteX10-301" fmla="*/ 10549138 w 10572420"/>
                <a:gd name="connsiteY10-302" fmla="*/ 1596726 h 5781900"/>
                <a:gd name="connsiteX11-303" fmla="*/ 10389481 w 10572420"/>
                <a:gd name="connsiteY11-304" fmla="*/ 2903012 h 5781900"/>
                <a:gd name="connsiteX12-305" fmla="*/ 10215310 w 10572420"/>
                <a:gd name="connsiteY12-306" fmla="*/ 3977069 h 5781900"/>
                <a:gd name="connsiteX13-307" fmla="*/ 10070167 w 10572420"/>
                <a:gd name="connsiteY13-308" fmla="*/ 5689755 h 5781900"/>
                <a:gd name="connsiteX14-309" fmla="*/ 7080224 w 10572420"/>
                <a:gd name="connsiteY14-310" fmla="*/ 5530098 h 5781900"/>
                <a:gd name="connsiteX15-311" fmla="*/ 5425595 w 10572420"/>
                <a:gd name="connsiteY15-312" fmla="*/ 5355926 h 5781900"/>
                <a:gd name="connsiteX16-313" fmla="*/ 3190395 w 10572420"/>
                <a:gd name="connsiteY16-314" fmla="*/ 5559126 h 5781900"/>
                <a:gd name="connsiteX17-315" fmla="*/ 1898624 w 10572420"/>
                <a:gd name="connsiteY17-316" fmla="*/ 5675241 h 5781900"/>
                <a:gd name="connsiteX18-317" fmla="*/ 360110 w 10572420"/>
                <a:gd name="connsiteY18-318" fmla="*/ 5268841 h 5781900"/>
                <a:gd name="connsiteX19-319" fmla="*/ 127881 w 10572420"/>
                <a:gd name="connsiteY19-320" fmla="*/ 3730326 h 5781900"/>
                <a:gd name="connsiteX0-321" fmla="*/ 24518 w 10469057"/>
                <a:gd name="connsiteY0-322" fmla="*/ 3730326 h 5781900"/>
                <a:gd name="connsiteX1-323" fmla="*/ 97089 w 10469057"/>
                <a:gd name="connsiteY1-324" fmla="*/ 2743355 h 5781900"/>
                <a:gd name="connsiteX2-325" fmla="*/ 97089 w 10469057"/>
                <a:gd name="connsiteY2-326" fmla="*/ 2003126 h 5781900"/>
                <a:gd name="connsiteX3-327" fmla="*/ 372861 w 10469057"/>
                <a:gd name="connsiteY3-328" fmla="*/ 450098 h 5781900"/>
                <a:gd name="connsiteX4-329" fmla="*/ 1621089 w 10469057"/>
                <a:gd name="connsiteY4-330" fmla="*/ 101755 h 5781900"/>
                <a:gd name="connsiteX5-331" fmla="*/ 3290232 w 10469057"/>
                <a:gd name="connsiteY5-332" fmla="*/ 290441 h 5781900"/>
                <a:gd name="connsiteX6-333" fmla="*/ 6280175 w 10469057"/>
                <a:gd name="connsiteY6-334" fmla="*/ 290441 h 5781900"/>
                <a:gd name="connsiteX7-335" fmla="*/ 8370232 w 10469057"/>
                <a:gd name="connsiteY7-336" fmla="*/ 155 h 5781900"/>
                <a:gd name="connsiteX8-337" fmla="*/ 9749089 w 10469057"/>
                <a:gd name="connsiteY8-338" fmla="*/ 333984 h 5781900"/>
                <a:gd name="connsiteX9-339" fmla="*/ 10445775 w 10469057"/>
                <a:gd name="connsiteY9-340" fmla="*/ 1596726 h 5781900"/>
                <a:gd name="connsiteX10-341" fmla="*/ 10286118 w 10469057"/>
                <a:gd name="connsiteY10-342" fmla="*/ 2903012 h 5781900"/>
                <a:gd name="connsiteX11-343" fmla="*/ 10111947 w 10469057"/>
                <a:gd name="connsiteY11-344" fmla="*/ 3977069 h 5781900"/>
                <a:gd name="connsiteX12-345" fmla="*/ 9966804 w 10469057"/>
                <a:gd name="connsiteY12-346" fmla="*/ 5689755 h 5781900"/>
                <a:gd name="connsiteX13-347" fmla="*/ 6976861 w 10469057"/>
                <a:gd name="connsiteY13-348" fmla="*/ 5530098 h 5781900"/>
                <a:gd name="connsiteX14-349" fmla="*/ 5322232 w 10469057"/>
                <a:gd name="connsiteY14-350" fmla="*/ 5355926 h 5781900"/>
                <a:gd name="connsiteX15-351" fmla="*/ 3087032 w 10469057"/>
                <a:gd name="connsiteY15-352" fmla="*/ 5559126 h 5781900"/>
                <a:gd name="connsiteX16-353" fmla="*/ 1795261 w 10469057"/>
                <a:gd name="connsiteY16-354" fmla="*/ 5675241 h 5781900"/>
                <a:gd name="connsiteX17-355" fmla="*/ 256747 w 10469057"/>
                <a:gd name="connsiteY17-356" fmla="*/ 5268841 h 5781900"/>
                <a:gd name="connsiteX18-357" fmla="*/ 24518 w 10469057"/>
                <a:gd name="connsiteY18-358" fmla="*/ 3730326 h 5781900"/>
                <a:gd name="connsiteX0-359" fmla="*/ 24518 w 10469057"/>
                <a:gd name="connsiteY0-360" fmla="*/ 3730326 h 5781900"/>
                <a:gd name="connsiteX1-361" fmla="*/ 97089 w 10469057"/>
                <a:gd name="connsiteY1-362" fmla="*/ 2743355 h 5781900"/>
                <a:gd name="connsiteX2-363" fmla="*/ 97089 w 10469057"/>
                <a:gd name="connsiteY2-364" fmla="*/ 2003126 h 5781900"/>
                <a:gd name="connsiteX3-365" fmla="*/ 144180 w 10469057"/>
                <a:gd name="connsiteY3-366" fmla="*/ 848300 h 5781900"/>
                <a:gd name="connsiteX4-367" fmla="*/ 1621089 w 10469057"/>
                <a:gd name="connsiteY4-368" fmla="*/ 101755 h 5781900"/>
                <a:gd name="connsiteX5-369" fmla="*/ 3290232 w 10469057"/>
                <a:gd name="connsiteY5-370" fmla="*/ 290441 h 5781900"/>
                <a:gd name="connsiteX6-371" fmla="*/ 6280175 w 10469057"/>
                <a:gd name="connsiteY6-372" fmla="*/ 290441 h 5781900"/>
                <a:gd name="connsiteX7-373" fmla="*/ 8370232 w 10469057"/>
                <a:gd name="connsiteY7-374" fmla="*/ 155 h 5781900"/>
                <a:gd name="connsiteX8-375" fmla="*/ 9749089 w 10469057"/>
                <a:gd name="connsiteY8-376" fmla="*/ 333984 h 5781900"/>
                <a:gd name="connsiteX9-377" fmla="*/ 10445775 w 10469057"/>
                <a:gd name="connsiteY9-378" fmla="*/ 1596726 h 5781900"/>
                <a:gd name="connsiteX10-379" fmla="*/ 10286118 w 10469057"/>
                <a:gd name="connsiteY10-380" fmla="*/ 2903012 h 5781900"/>
                <a:gd name="connsiteX11-381" fmla="*/ 10111947 w 10469057"/>
                <a:gd name="connsiteY11-382" fmla="*/ 3977069 h 5781900"/>
                <a:gd name="connsiteX12-383" fmla="*/ 9966804 w 10469057"/>
                <a:gd name="connsiteY12-384" fmla="*/ 5689755 h 5781900"/>
                <a:gd name="connsiteX13-385" fmla="*/ 6976861 w 10469057"/>
                <a:gd name="connsiteY13-386" fmla="*/ 5530098 h 5781900"/>
                <a:gd name="connsiteX14-387" fmla="*/ 5322232 w 10469057"/>
                <a:gd name="connsiteY14-388" fmla="*/ 5355926 h 5781900"/>
                <a:gd name="connsiteX15-389" fmla="*/ 3087032 w 10469057"/>
                <a:gd name="connsiteY15-390" fmla="*/ 5559126 h 5781900"/>
                <a:gd name="connsiteX16-391" fmla="*/ 1795261 w 10469057"/>
                <a:gd name="connsiteY16-392" fmla="*/ 5675241 h 5781900"/>
                <a:gd name="connsiteX17-393" fmla="*/ 256747 w 10469057"/>
                <a:gd name="connsiteY17-394" fmla="*/ 5268841 h 5781900"/>
                <a:gd name="connsiteX18-395" fmla="*/ 24518 w 10469057"/>
                <a:gd name="connsiteY18-396" fmla="*/ 3730326 h 5781900"/>
                <a:gd name="connsiteX0-397" fmla="*/ 24518 w 10469057"/>
                <a:gd name="connsiteY0-398" fmla="*/ 3730326 h 5781900"/>
                <a:gd name="connsiteX1-399" fmla="*/ 97089 w 10469057"/>
                <a:gd name="connsiteY1-400" fmla="*/ 2743355 h 5781900"/>
                <a:gd name="connsiteX2-401" fmla="*/ 97089 w 10469057"/>
                <a:gd name="connsiteY2-402" fmla="*/ 2003126 h 5781900"/>
                <a:gd name="connsiteX3-403" fmla="*/ 144180 w 10469057"/>
                <a:gd name="connsiteY3-404" fmla="*/ 848300 h 5781900"/>
                <a:gd name="connsiteX4-405" fmla="*/ 1621089 w 10469057"/>
                <a:gd name="connsiteY4-406" fmla="*/ 101755 h 5781900"/>
                <a:gd name="connsiteX5-407" fmla="*/ 3290232 w 10469057"/>
                <a:gd name="connsiteY5-408" fmla="*/ 290441 h 5781900"/>
                <a:gd name="connsiteX6-409" fmla="*/ 6280175 w 10469057"/>
                <a:gd name="connsiteY6-410" fmla="*/ 290441 h 5781900"/>
                <a:gd name="connsiteX7-411" fmla="*/ 8370232 w 10469057"/>
                <a:gd name="connsiteY7-412" fmla="*/ 155 h 5781900"/>
                <a:gd name="connsiteX8-413" fmla="*/ 9749089 w 10469057"/>
                <a:gd name="connsiteY8-414" fmla="*/ 333984 h 5781900"/>
                <a:gd name="connsiteX9-415" fmla="*/ 10445775 w 10469057"/>
                <a:gd name="connsiteY9-416" fmla="*/ 1596726 h 5781900"/>
                <a:gd name="connsiteX10-417" fmla="*/ 10286118 w 10469057"/>
                <a:gd name="connsiteY10-418" fmla="*/ 2903012 h 5781900"/>
                <a:gd name="connsiteX11-419" fmla="*/ 10111947 w 10469057"/>
                <a:gd name="connsiteY11-420" fmla="*/ 3977069 h 5781900"/>
                <a:gd name="connsiteX12-421" fmla="*/ 9966804 w 10469057"/>
                <a:gd name="connsiteY12-422" fmla="*/ 5689755 h 5781900"/>
                <a:gd name="connsiteX13-423" fmla="*/ 6976861 w 10469057"/>
                <a:gd name="connsiteY13-424" fmla="*/ 5530098 h 5781900"/>
                <a:gd name="connsiteX14-425" fmla="*/ 5322232 w 10469057"/>
                <a:gd name="connsiteY14-426" fmla="*/ 5355926 h 5781900"/>
                <a:gd name="connsiteX15-427" fmla="*/ 3087032 w 10469057"/>
                <a:gd name="connsiteY15-428" fmla="*/ 5559126 h 5781900"/>
                <a:gd name="connsiteX16-429" fmla="*/ 1795261 w 10469057"/>
                <a:gd name="connsiteY16-430" fmla="*/ 5675241 h 5781900"/>
                <a:gd name="connsiteX17-431" fmla="*/ 256747 w 10469057"/>
                <a:gd name="connsiteY17-432" fmla="*/ 5268841 h 5781900"/>
                <a:gd name="connsiteX18-433" fmla="*/ 24518 w 10469057"/>
                <a:gd name="connsiteY18-434" fmla="*/ 3730326 h 5781900"/>
                <a:gd name="connsiteX0-435" fmla="*/ 24518 w 10469057"/>
                <a:gd name="connsiteY0-436" fmla="*/ 3730326 h 5781900"/>
                <a:gd name="connsiteX1-437" fmla="*/ 97089 w 10469057"/>
                <a:gd name="connsiteY1-438" fmla="*/ 2743355 h 5781900"/>
                <a:gd name="connsiteX2-439" fmla="*/ 144180 w 10469057"/>
                <a:gd name="connsiteY2-440" fmla="*/ 848300 h 5781900"/>
                <a:gd name="connsiteX3-441" fmla="*/ 1621089 w 10469057"/>
                <a:gd name="connsiteY3-442" fmla="*/ 101755 h 5781900"/>
                <a:gd name="connsiteX4-443" fmla="*/ 3290232 w 10469057"/>
                <a:gd name="connsiteY4-444" fmla="*/ 290441 h 5781900"/>
                <a:gd name="connsiteX5-445" fmla="*/ 6280175 w 10469057"/>
                <a:gd name="connsiteY5-446" fmla="*/ 290441 h 5781900"/>
                <a:gd name="connsiteX6-447" fmla="*/ 8370232 w 10469057"/>
                <a:gd name="connsiteY6-448" fmla="*/ 155 h 5781900"/>
                <a:gd name="connsiteX7-449" fmla="*/ 9749089 w 10469057"/>
                <a:gd name="connsiteY7-450" fmla="*/ 333984 h 5781900"/>
                <a:gd name="connsiteX8-451" fmla="*/ 10445775 w 10469057"/>
                <a:gd name="connsiteY8-452" fmla="*/ 1596726 h 5781900"/>
                <a:gd name="connsiteX9-453" fmla="*/ 10286118 w 10469057"/>
                <a:gd name="connsiteY9-454" fmla="*/ 2903012 h 5781900"/>
                <a:gd name="connsiteX10-455" fmla="*/ 10111947 w 10469057"/>
                <a:gd name="connsiteY10-456" fmla="*/ 3977069 h 5781900"/>
                <a:gd name="connsiteX11-457" fmla="*/ 9966804 w 10469057"/>
                <a:gd name="connsiteY11-458" fmla="*/ 5689755 h 5781900"/>
                <a:gd name="connsiteX12-459" fmla="*/ 6976861 w 10469057"/>
                <a:gd name="connsiteY12-460" fmla="*/ 5530098 h 5781900"/>
                <a:gd name="connsiteX13-461" fmla="*/ 5322232 w 10469057"/>
                <a:gd name="connsiteY13-462" fmla="*/ 5355926 h 5781900"/>
                <a:gd name="connsiteX14-463" fmla="*/ 3087032 w 10469057"/>
                <a:gd name="connsiteY14-464" fmla="*/ 5559126 h 5781900"/>
                <a:gd name="connsiteX15-465" fmla="*/ 1795261 w 10469057"/>
                <a:gd name="connsiteY15-466" fmla="*/ 5675241 h 5781900"/>
                <a:gd name="connsiteX16-467" fmla="*/ 256747 w 10469057"/>
                <a:gd name="connsiteY16-468" fmla="*/ 5268841 h 5781900"/>
                <a:gd name="connsiteX17-469" fmla="*/ 24518 w 10469057"/>
                <a:gd name="connsiteY17-470" fmla="*/ 3730326 h 5781900"/>
                <a:gd name="connsiteX0-471" fmla="*/ 505 w 10445044"/>
                <a:gd name="connsiteY0-472" fmla="*/ 3730326 h 5781900"/>
                <a:gd name="connsiteX1-473" fmla="*/ 179794 w 10445044"/>
                <a:gd name="connsiteY1-474" fmla="*/ 2807068 h 5781900"/>
                <a:gd name="connsiteX2-475" fmla="*/ 120167 w 10445044"/>
                <a:gd name="connsiteY2-476" fmla="*/ 848300 h 5781900"/>
                <a:gd name="connsiteX3-477" fmla="*/ 1597076 w 10445044"/>
                <a:gd name="connsiteY3-478" fmla="*/ 101755 h 5781900"/>
                <a:gd name="connsiteX4-479" fmla="*/ 3266219 w 10445044"/>
                <a:gd name="connsiteY4-480" fmla="*/ 290441 h 5781900"/>
                <a:gd name="connsiteX5-481" fmla="*/ 6256162 w 10445044"/>
                <a:gd name="connsiteY5-482" fmla="*/ 290441 h 5781900"/>
                <a:gd name="connsiteX6-483" fmla="*/ 8346219 w 10445044"/>
                <a:gd name="connsiteY6-484" fmla="*/ 155 h 5781900"/>
                <a:gd name="connsiteX7-485" fmla="*/ 9725076 w 10445044"/>
                <a:gd name="connsiteY7-486" fmla="*/ 333984 h 5781900"/>
                <a:gd name="connsiteX8-487" fmla="*/ 10421762 w 10445044"/>
                <a:gd name="connsiteY8-488" fmla="*/ 1596726 h 5781900"/>
                <a:gd name="connsiteX9-489" fmla="*/ 10262105 w 10445044"/>
                <a:gd name="connsiteY9-490" fmla="*/ 2903012 h 5781900"/>
                <a:gd name="connsiteX10-491" fmla="*/ 10087934 w 10445044"/>
                <a:gd name="connsiteY10-492" fmla="*/ 3977069 h 5781900"/>
                <a:gd name="connsiteX11-493" fmla="*/ 9942791 w 10445044"/>
                <a:gd name="connsiteY11-494" fmla="*/ 5689755 h 5781900"/>
                <a:gd name="connsiteX12-495" fmla="*/ 6952848 w 10445044"/>
                <a:gd name="connsiteY12-496" fmla="*/ 5530098 h 5781900"/>
                <a:gd name="connsiteX13-497" fmla="*/ 5298219 w 10445044"/>
                <a:gd name="connsiteY13-498" fmla="*/ 5355926 h 5781900"/>
                <a:gd name="connsiteX14-499" fmla="*/ 3063019 w 10445044"/>
                <a:gd name="connsiteY14-500" fmla="*/ 5559126 h 5781900"/>
                <a:gd name="connsiteX15-501" fmla="*/ 1771248 w 10445044"/>
                <a:gd name="connsiteY15-502" fmla="*/ 5675241 h 5781900"/>
                <a:gd name="connsiteX16-503" fmla="*/ 232734 w 10445044"/>
                <a:gd name="connsiteY16-504" fmla="*/ 5268841 h 5781900"/>
                <a:gd name="connsiteX17-505" fmla="*/ 505 w 10445044"/>
                <a:gd name="connsiteY17-506" fmla="*/ 3730326 h 5781900"/>
                <a:gd name="connsiteX0-507" fmla="*/ 505 w 10445044"/>
                <a:gd name="connsiteY0-508" fmla="*/ 3730326 h 5781900"/>
                <a:gd name="connsiteX1-509" fmla="*/ 179794 w 10445044"/>
                <a:gd name="connsiteY1-510" fmla="*/ 2807068 h 5781900"/>
                <a:gd name="connsiteX2-511" fmla="*/ 150658 w 10445044"/>
                <a:gd name="connsiteY2-512" fmla="*/ 848300 h 5781900"/>
                <a:gd name="connsiteX3-513" fmla="*/ 1597076 w 10445044"/>
                <a:gd name="connsiteY3-514" fmla="*/ 101755 h 5781900"/>
                <a:gd name="connsiteX4-515" fmla="*/ 3266219 w 10445044"/>
                <a:gd name="connsiteY4-516" fmla="*/ 290441 h 5781900"/>
                <a:gd name="connsiteX5-517" fmla="*/ 6256162 w 10445044"/>
                <a:gd name="connsiteY5-518" fmla="*/ 290441 h 5781900"/>
                <a:gd name="connsiteX6-519" fmla="*/ 8346219 w 10445044"/>
                <a:gd name="connsiteY6-520" fmla="*/ 155 h 5781900"/>
                <a:gd name="connsiteX7-521" fmla="*/ 9725076 w 10445044"/>
                <a:gd name="connsiteY7-522" fmla="*/ 333984 h 5781900"/>
                <a:gd name="connsiteX8-523" fmla="*/ 10421762 w 10445044"/>
                <a:gd name="connsiteY8-524" fmla="*/ 1596726 h 5781900"/>
                <a:gd name="connsiteX9-525" fmla="*/ 10262105 w 10445044"/>
                <a:gd name="connsiteY9-526" fmla="*/ 2903012 h 5781900"/>
                <a:gd name="connsiteX10-527" fmla="*/ 10087934 w 10445044"/>
                <a:gd name="connsiteY10-528" fmla="*/ 3977069 h 5781900"/>
                <a:gd name="connsiteX11-529" fmla="*/ 9942791 w 10445044"/>
                <a:gd name="connsiteY11-530" fmla="*/ 5689755 h 5781900"/>
                <a:gd name="connsiteX12-531" fmla="*/ 6952848 w 10445044"/>
                <a:gd name="connsiteY12-532" fmla="*/ 5530098 h 5781900"/>
                <a:gd name="connsiteX13-533" fmla="*/ 5298219 w 10445044"/>
                <a:gd name="connsiteY13-534" fmla="*/ 5355926 h 5781900"/>
                <a:gd name="connsiteX14-535" fmla="*/ 3063019 w 10445044"/>
                <a:gd name="connsiteY14-536" fmla="*/ 5559126 h 5781900"/>
                <a:gd name="connsiteX15-537" fmla="*/ 1771248 w 10445044"/>
                <a:gd name="connsiteY15-538" fmla="*/ 5675241 h 5781900"/>
                <a:gd name="connsiteX16-539" fmla="*/ 232734 w 10445044"/>
                <a:gd name="connsiteY16-540" fmla="*/ 5268841 h 5781900"/>
                <a:gd name="connsiteX17-541" fmla="*/ 505 w 10445044"/>
                <a:gd name="connsiteY17-542" fmla="*/ 3730326 h 5781900"/>
                <a:gd name="connsiteX0-543" fmla="*/ 182758 w 10395068"/>
                <a:gd name="connsiteY0-544" fmla="*/ 5268841 h 5781900"/>
                <a:gd name="connsiteX1-545" fmla="*/ 129818 w 10395068"/>
                <a:gd name="connsiteY1-546" fmla="*/ 2807068 h 5781900"/>
                <a:gd name="connsiteX2-547" fmla="*/ 100682 w 10395068"/>
                <a:gd name="connsiteY2-548" fmla="*/ 848300 h 5781900"/>
                <a:gd name="connsiteX3-549" fmla="*/ 1547100 w 10395068"/>
                <a:gd name="connsiteY3-550" fmla="*/ 101755 h 5781900"/>
                <a:gd name="connsiteX4-551" fmla="*/ 3216243 w 10395068"/>
                <a:gd name="connsiteY4-552" fmla="*/ 290441 h 5781900"/>
                <a:gd name="connsiteX5-553" fmla="*/ 6206186 w 10395068"/>
                <a:gd name="connsiteY5-554" fmla="*/ 290441 h 5781900"/>
                <a:gd name="connsiteX6-555" fmla="*/ 8296243 w 10395068"/>
                <a:gd name="connsiteY6-556" fmla="*/ 155 h 5781900"/>
                <a:gd name="connsiteX7-557" fmla="*/ 9675100 w 10395068"/>
                <a:gd name="connsiteY7-558" fmla="*/ 333984 h 5781900"/>
                <a:gd name="connsiteX8-559" fmla="*/ 10371786 w 10395068"/>
                <a:gd name="connsiteY8-560" fmla="*/ 1596726 h 5781900"/>
                <a:gd name="connsiteX9-561" fmla="*/ 10212129 w 10395068"/>
                <a:gd name="connsiteY9-562" fmla="*/ 2903012 h 5781900"/>
                <a:gd name="connsiteX10-563" fmla="*/ 10037958 w 10395068"/>
                <a:gd name="connsiteY10-564" fmla="*/ 3977069 h 5781900"/>
                <a:gd name="connsiteX11-565" fmla="*/ 9892815 w 10395068"/>
                <a:gd name="connsiteY11-566" fmla="*/ 5689755 h 5781900"/>
                <a:gd name="connsiteX12-567" fmla="*/ 6902872 w 10395068"/>
                <a:gd name="connsiteY12-568" fmla="*/ 5530098 h 5781900"/>
                <a:gd name="connsiteX13-569" fmla="*/ 5248243 w 10395068"/>
                <a:gd name="connsiteY13-570" fmla="*/ 5355926 h 5781900"/>
                <a:gd name="connsiteX14-571" fmla="*/ 3013043 w 10395068"/>
                <a:gd name="connsiteY14-572" fmla="*/ 5559126 h 5781900"/>
                <a:gd name="connsiteX15-573" fmla="*/ 1721272 w 10395068"/>
                <a:gd name="connsiteY15-574" fmla="*/ 5675241 h 5781900"/>
                <a:gd name="connsiteX16-575" fmla="*/ 182758 w 10395068"/>
                <a:gd name="connsiteY16-576" fmla="*/ 5268841 h 5781900"/>
                <a:gd name="connsiteX0-577" fmla="*/ 166990 w 10394547"/>
                <a:gd name="connsiteY0-578" fmla="*/ 5157345 h 5781900"/>
                <a:gd name="connsiteX1-579" fmla="*/ 129297 w 10394547"/>
                <a:gd name="connsiteY1-580" fmla="*/ 2807068 h 5781900"/>
                <a:gd name="connsiteX2-581" fmla="*/ 100161 w 10394547"/>
                <a:gd name="connsiteY2-582" fmla="*/ 848300 h 5781900"/>
                <a:gd name="connsiteX3-583" fmla="*/ 1546579 w 10394547"/>
                <a:gd name="connsiteY3-584" fmla="*/ 101755 h 5781900"/>
                <a:gd name="connsiteX4-585" fmla="*/ 3215722 w 10394547"/>
                <a:gd name="connsiteY4-586" fmla="*/ 290441 h 5781900"/>
                <a:gd name="connsiteX5-587" fmla="*/ 6205665 w 10394547"/>
                <a:gd name="connsiteY5-588" fmla="*/ 290441 h 5781900"/>
                <a:gd name="connsiteX6-589" fmla="*/ 8295722 w 10394547"/>
                <a:gd name="connsiteY6-590" fmla="*/ 155 h 5781900"/>
                <a:gd name="connsiteX7-591" fmla="*/ 9674579 w 10394547"/>
                <a:gd name="connsiteY7-592" fmla="*/ 333984 h 5781900"/>
                <a:gd name="connsiteX8-593" fmla="*/ 10371265 w 10394547"/>
                <a:gd name="connsiteY8-594" fmla="*/ 1596726 h 5781900"/>
                <a:gd name="connsiteX9-595" fmla="*/ 10211608 w 10394547"/>
                <a:gd name="connsiteY9-596" fmla="*/ 2903012 h 5781900"/>
                <a:gd name="connsiteX10-597" fmla="*/ 10037437 w 10394547"/>
                <a:gd name="connsiteY10-598" fmla="*/ 3977069 h 5781900"/>
                <a:gd name="connsiteX11-599" fmla="*/ 9892294 w 10394547"/>
                <a:gd name="connsiteY11-600" fmla="*/ 5689755 h 5781900"/>
                <a:gd name="connsiteX12-601" fmla="*/ 6902351 w 10394547"/>
                <a:gd name="connsiteY12-602" fmla="*/ 5530098 h 5781900"/>
                <a:gd name="connsiteX13-603" fmla="*/ 5247722 w 10394547"/>
                <a:gd name="connsiteY13-604" fmla="*/ 5355926 h 5781900"/>
                <a:gd name="connsiteX14-605" fmla="*/ 3012522 w 10394547"/>
                <a:gd name="connsiteY14-606" fmla="*/ 5559126 h 5781900"/>
                <a:gd name="connsiteX15-607" fmla="*/ 1720751 w 10394547"/>
                <a:gd name="connsiteY15-608" fmla="*/ 5675241 h 5781900"/>
                <a:gd name="connsiteX16-609" fmla="*/ 166990 w 10394547"/>
                <a:gd name="connsiteY16-610" fmla="*/ 5157345 h 5781900"/>
                <a:gd name="connsiteX0-611" fmla="*/ 172974 w 10400531"/>
                <a:gd name="connsiteY0-612" fmla="*/ 5157345 h 5781900"/>
                <a:gd name="connsiteX1-613" fmla="*/ 135281 w 10400531"/>
                <a:gd name="connsiteY1-614" fmla="*/ 2807068 h 5781900"/>
                <a:gd name="connsiteX2-615" fmla="*/ 106145 w 10400531"/>
                <a:gd name="connsiteY2-616" fmla="*/ 848300 h 5781900"/>
                <a:gd name="connsiteX3-617" fmla="*/ 1552563 w 10400531"/>
                <a:gd name="connsiteY3-618" fmla="*/ 101755 h 5781900"/>
                <a:gd name="connsiteX4-619" fmla="*/ 3221706 w 10400531"/>
                <a:gd name="connsiteY4-620" fmla="*/ 290441 h 5781900"/>
                <a:gd name="connsiteX5-621" fmla="*/ 6211649 w 10400531"/>
                <a:gd name="connsiteY5-622" fmla="*/ 290441 h 5781900"/>
                <a:gd name="connsiteX6-623" fmla="*/ 8301706 w 10400531"/>
                <a:gd name="connsiteY6-624" fmla="*/ 155 h 5781900"/>
                <a:gd name="connsiteX7-625" fmla="*/ 9680563 w 10400531"/>
                <a:gd name="connsiteY7-626" fmla="*/ 333984 h 5781900"/>
                <a:gd name="connsiteX8-627" fmla="*/ 10377249 w 10400531"/>
                <a:gd name="connsiteY8-628" fmla="*/ 1596726 h 5781900"/>
                <a:gd name="connsiteX9-629" fmla="*/ 10217592 w 10400531"/>
                <a:gd name="connsiteY9-630" fmla="*/ 2903012 h 5781900"/>
                <a:gd name="connsiteX10-631" fmla="*/ 10043421 w 10400531"/>
                <a:gd name="connsiteY10-632" fmla="*/ 3977069 h 5781900"/>
                <a:gd name="connsiteX11-633" fmla="*/ 9898278 w 10400531"/>
                <a:gd name="connsiteY11-634" fmla="*/ 5689755 h 5781900"/>
                <a:gd name="connsiteX12-635" fmla="*/ 6908335 w 10400531"/>
                <a:gd name="connsiteY12-636" fmla="*/ 5530098 h 5781900"/>
                <a:gd name="connsiteX13-637" fmla="*/ 5253706 w 10400531"/>
                <a:gd name="connsiteY13-638" fmla="*/ 5355926 h 5781900"/>
                <a:gd name="connsiteX14-639" fmla="*/ 3018506 w 10400531"/>
                <a:gd name="connsiteY14-640" fmla="*/ 5559126 h 5781900"/>
                <a:gd name="connsiteX15-641" fmla="*/ 1726735 w 10400531"/>
                <a:gd name="connsiteY15-642" fmla="*/ 5675241 h 5781900"/>
                <a:gd name="connsiteX16-643" fmla="*/ 172974 w 10400531"/>
                <a:gd name="connsiteY16-644" fmla="*/ 5157345 h 5781900"/>
                <a:gd name="connsiteX0-645" fmla="*/ 221145 w 10448702"/>
                <a:gd name="connsiteY0-646" fmla="*/ 5157345 h 5781900"/>
                <a:gd name="connsiteX1-647" fmla="*/ 183452 w 10448702"/>
                <a:gd name="connsiteY1-648" fmla="*/ 2807068 h 5781900"/>
                <a:gd name="connsiteX2-649" fmla="*/ 154316 w 10448702"/>
                <a:gd name="connsiteY2-650" fmla="*/ 848300 h 5781900"/>
                <a:gd name="connsiteX3-651" fmla="*/ 1600734 w 10448702"/>
                <a:gd name="connsiteY3-652" fmla="*/ 101755 h 5781900"/>
                <a:gd name="connsiteX4-653" fmla="*/ 3269877 w 10448702"/>
                <a:gd name="connsiteY4-654" fmla="*/ 290441 h 5781900"/>
                <a:gd name="connsiteX5-655" fmla="*/ 6259820 w 10448702"/>
                <a:gd name="connsiteY5-656" fmla="*/ 290441 h 5781900"/>
                <a:gd name="connsiteX6-657" fmla="*/ 8349877 w 10448702"/>
                <a:gd name="connsiteY6-658" fmla="*/ 155 h 5781900"/>
                <a:gd name="connsiteX7-659" fmla="*/ 9728734 w 10448702"/>
                <a:gd name="connsiteY7-660" fmla="*/ 333984 h 5781900"/>
                <a:gd name="connsiteX8-661" fmla="*/ 10425420 w 10448702"/>
                <a:gd name="connsiteY8-662" fmla="*/ 1596726 h 5781900"/>
                <a:gd name="connsiteX9-663" fmla="*/ 10265763 w 10448702"/>
                <a:gd name="connsiteY9-664" fmla="*/ 2903012 h 5781900"/>
                <a:gd name="connsiteX10-665" fmla="*/ 10091592 w 10448702"/>
                <a:gd name="connsiteY10-666" fmla="*/ 3977069 h 5781900"/>
                <a:gd name="connsiteX11-667" fmla="*/ 9946449 w 10448702"/>
                <a:gd name="connsiteY11-668" fmla="*/ 5689755 h 5781900"/>
                <a:gd name="connsiteX12-669" fmla="*/ 6956506 w 10448702"/>
                <a:gd name="connsiteY12-670" fmla="*/ 5530098 h 5781900"/>
                <a:gd name="connsiteX13-671" fmla="*/ 5301877 w 10448702"/>
                <a:gd name="connsiteY13-672" fmla="*/ 5355926 h 5781900"/>
                <a:gd name="connsiteX14-673" fmla="*/ 3066677 w 10448702"/>
                <a:gd name="connsiteY14-674" fmla="*/ 5559126 h 5781900"/>
                <a:gd name="connsiteX15-675" fmla="*/ 221145 w 10448702"/>
                <a:gd name="connsiteY15-676" fmla="*/ 5157345 h 5781900"/>
                <a:gd name="connsiteX0-677" fmla="*/ 356458 w 10401070"/>
                <a:gd name="connsiteY0-678" fmla="*/ 5396267 h 5781900"/>
                <a:gd name="connsiteX1-679" fmla="*/ 135820 w 10401070"/>
                <a:gd name="connsiteY1-680" fmla="*/ 2807068 h 5781900"/>
                <a:gd name="connsiteX2-681" fmla="*/ 106684 w 10401070"/>
                <a:gd name="connsiteY2-682" fmla="*/ 848300 h 5781900"/>
                <a:gd name="connsiteX3-683" fmla="*/ 1553102 w 10401070"/>
                <a:gd name="connsiteY3-684" fmla="*/ 101755 h 5781900"/>
                <a:gd name="connsiteX4-685" fmla="*/ 3222245 w 10401070"/>
                <a:gd name="connsiteY4-686" fmla="*/ 290441 h 5781900"/>
                <a:gd name="connsiteX5-687" fmla="*/ 6212188 w 10401070"/>
                <a:gd name="connsiteY5-688" fmla="*/ 290441 h 5781900"/>
                <a:gd name="connsiteX6-689" fmla="*/ 8302245 w 10401070"/>
                <a:gd name="connsiteY6-690" fmla="*/ 155 h 5781900"/>
                <a:gd name="connsiteX7-691" fmla="*/ 9681102 w 10401070"/>
                <a:gd name="connsiteY7-692" fmla="*/ 333984 h 5781900"/>
                <a:gd name="connsiteX8-693" fmla="*/ 10377788 w 10401070"/>
                <a:gd name="connsiteY8-694" fmla="*/ 1596726 h 5781900"/>
                <a:gd name="connsiteX9-695" fmla="*/ 10218131 w 10401070"/>
                <a:gd name="connsiteY9-696" fmla="*/ 2903012 h 5781900"/>
                <a:gd name="connsiteX10-697" fmla="*/ 10043960 w 10401070"/>
                <a:gd name="connsiteY10-698" fmla="*/ 3977069 h 5781900"/>
                <a:gd name="connsiteX11-699" fmla="*/ 9898817 w 10401070"/>
                <a:gd name="connsiteY11-700" fmla="*/ 5689755 h 5781900"/>
                <a:gd name="connsiteX12-701" fmla="*/ 6908874 w 10401070"/>
                <a:gd name="connsiteY12-702" fmla="*/ 5530098 h 5781900"/>
                <a:gd name="connsiteX13-703" fmla="*/ 5254245 w 10401070"/>
                <a:gd name="connsiteY13-704" fmla="*/ 5355926 h 5781900"/>
                <a:gd name="connsiteX14-705" fmla="*/ 3019045 w 10401070"/>
                <a:gd name="connsiteY14-706" fmla="*/ 5559126 h 5781900"/>
                <a:gd name="connsiteX15-707" fmla="*/ 356458 w 10401070"/>
                <a:gd name="connsiteY15-708" fmla="*/ 5396267 h 5781900"/>
                <a:gd name="connsiteX0-709" fmla="*/ 356458 w 10401070"/>
                <a:gd name="connsiteY0-710" fmla="*/ 5396267 h 5781900"/>
                <a:gd name="connsiteX1-711" fmla="*/ 135820 w 10401070"/>
                <a:gd name="connsiteY1-712" fmla="*/ 2807068 h 5781900"/>
                <a:gd name="connsiteX2-713" fmla="*/ 106684 w 10401070"/>
                <a:gd name="connsiteY2-714" fmla="*/ 848300 h 5781900"/>
                <a:gd name="connsiteX3-715" fmla="*/ 1553102 w 10401070"/>
                <a:gd name="connsiteY3-716" fmla="*/ 101755 h 5781900"/>
                <a:gd name="connsiteX4-717" fmla="*/ 3222245 w 10401070"/>
                <a:gd name="connsiteY4-718" fmla="*/ 290441 h 5781900"/>
                <a:gd name="connsiteX5-719" fmla="*/ 6212188 w 10401070"/>
                <a:gd name="connsiteY5-720" fmla="*/ 290441 h 5781900"/>
                <a:gd name="connsiteX6-721" fmla="*/ 8302245 w 10401070"/>
                <a:gd name="connsiteY6-722" fmla="*/ 155 h 5781900"/>
                <a:gd name="connsiteX7-723" fmla="*/ 9681102 w 10401070"/>
                <a:gd name="connsiteY7-724" fmla="*/ 333984 h 5781900"/>
                <a:gd name="connsiteX8-725" fmla="*/ 10377788 w 10401070"/>
                <a:gd name="connsiteY8-726" fmla="*/ 1596726 h 5781900"/>
                <a:gd name="connsiteX9-727" fmla="*/ 10218131 w 10401070"/>
                <a:gd name="connsiteY9-728" fmla="*/ 2903012 h 5781900"/>
                <a:gd name="connsiteX10-729" fmla="*/ 10043960 w 10401070"/>
                <a:gd name="connsiteY10-730" fmla="*/ 3977069 h 5781900"/>
                <a:gd name="connsiteX11-731" fmla="*/ 9898817 w 10401070"/>
                <a:gd name="connsiteY11-732" fmla="*/ 5689755 h 5781900"/>
                <a:gd name="connsiteX12-733" fmla="*/ 6908874 w 10401070"/>
                <a:gd name="connsiteY12-734" fmla="*/ 5530098 h 5781900"/>
                <a:gd name="connsiteX13-735" fmla="*/ 5254245 w 10401070"/>
                <a:gd name="connsiteY13-736" fmla="*/ 5355926 h 5781900"/>
                <a:gd name="connsiteX14-737" fmla="*/ 3019045 w 10401070"/>
                <a:gd name="connsiteY14-738" fmla="*/ 5559126 h 5781900"/>
                <a:gd name="connsiteX15-739" fmla="*/ 356458 w 10401070"/>
                <a:gd name="connsiteY15-740" fmla="*/ 5396267 h 5781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75960" y="4191000"/>
            <a:ext cx="8925560" cy="1417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vi-VN" sz="9600" b="1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KHÁM PHÁ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6360" y="254000"/>
            <a:ext cx="12964795" cy="5349165"/>
            <a:chOff x="1143000" y="990600"/>
            <a:chExt cx="9723596" cy="4011874"/>
          </a:xfrm>
        </p:grpSpPr>
        <p:grpSp>
          <p:nvGrpSpPr>
            <p:cNvPr id="3" name="Group 2"/>
            <p:cNvGrpSpPr/>
            <p:nvPr/>
          </p:nvGrpSpPr>
          <p:grpSpPr>
            <a:xfrm>
              <a:off x="1143000" y="990600"/>
              <a:ext cx="9723596" cy="3048000"/>
              <a:chOff x="344809" y="1235554"/>
              <a:chExt cx="8839779" cy="3342901"/>
            </a:xfrm>
          </p:grpSpPr>
          <p:pic>
            <p:nvPicPr>
              <p:cNvPr id="4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4809" y="1235554"/>
                <a:ext cx="8721721" cy="317575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15355" y="2052177"/>
                <a:ext cx="8165345" cy="68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>
                    <a:solidFill>
                      <a:srgbClr val="156336"/>
                    </a:solidFill>
                    <a:latin typeface="Calibri" panose="020F0502020204030204"/>
                  </a:rPr>
                  <a:t> 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3357" y="1402699"/>
                <a:ext cx="8701231" cy="3175756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866878" y="3086044"/>
              <a:ext cx="8500254" cy="191643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335" b="1">
                  <a:solidFill>
                    <a:srgbClr val="FCECD0">
                      <a:lumMod val="25000"/>
                    </a:srgbClr>
                  </a:solidFill>
                  <a:latin typeface="Calibri" panose="020F0502020204030204" charset="0"/>
                  <a:cs typeface="Calibri" panose="020F0502020204030204" charset="0"/>
                </a:rPr>
                <a:t>T</a:t>
              </a:r>
              <a:r>
                <a:rPr lang="en-US" sz="5335" b="1">
                  <a:solidFill>
                    <a:srgbClr val="FCECD0">
                      <a:lumMod val="2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ổ 1 trồng được 8 cây, tổ 2 trồng được nhiều hơn tổ 1 là 4 cây. Hỏi cả hai tổ trồng được bao nhiêu cây?</a:t>
              </a:r>
              <a:endParaRPr kumimoji="0" lang="en-US" sz="5335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65944" y="5906380"/>
            <a:ext cx="8703310" cy="2626504"/>
            <a:chOff x="1143000" y="990600"/>
            <a:chExt cx="9764952" cy="5250866"/>
          </a:xfrm>
          <a:noFill/>
        </p:grpSpPr>
        <p:grpSp>
          <p:nvGrpSpPr>
            <p:cNvPr id="11" name="Group 10"/>
            <p:cNvGrpSpPr/>
            <p:nvPr/>
          </p:nvGrpSpPr>
          <p:grpSpPr>
            <a:xfrm>
              <a:off x="1143000" y="990600"/>
              <a:ext cx="9764952" cy="5250866"/>
              <a:chOff x="344809" y="1235554"/>
              <a:chExt cx="8877376" cy="5758900"/>
            </a:xfrm>
            <a:grpFill/>
          </p:grpSpPr>
          <p:pic>
            <p:nvPicPr>
              <p:cNvPr id="13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4809" y="1235554"/>
                <a:ext cx="8721721" cy="3175756"/>
              </a:xfrm>
              <a:prstGeom prst="rect">
                <a:avLst/>
              </a:prstGeom>
              <a:grpFill/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15355" y="2052177"/>
                <a:ext cx="8165345" cy="18197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>
                    <a:solidFill>
                      <a:srgbClr val="156336"/>
                    </a:solidFill>
                    <a:latin typeface="Calibri" panose="020F0502020204030204"/>
                  </a:rPr>
                  <a:t> 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00464" y="3818698"/>
                <a:ext cx="8721721" cy="3175756"/>
              </a:xfrm>
              <a:prstGeom prst="rect">
                <a:avLst/>
              </a:prstGeom>
              <a:grpFill/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785439" y="3655244"/>
              <a:ext cx="8500254" cy="182424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335" b="1" i="0" u="none" strike="noStrike" kern="1200" cap="none" spc="0" normalizeH="0" baseline="0" noProof="0">
                  <a:ln>
                    <a:noFill/>
                  </a:ln>
                  <a:solidFill>
                    <a:srgbClr val="016D1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đọc kĩ đề và tóm tắt.</a:t>
              </a:r>
            </a:p>
          </p:txBody>
        </p:sp>
      </p:grpSp>
      <p:pic>
        <p:nvPicPr>
          <p:cNvPr id="20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2489" y="4724497"/>
            <a:ext cx="4064019" cy="4257831"/>
          </a:xfrm>
          <a:prstGeom prst="rect">
            <a:avLst/>
          </a:prstGeom>
        </p:spPr>
      </p:pic>
      <p:pic>
        <p:nvPicPr>
          <p:cNvPr id="21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790057" y="60054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14353657" y="15858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12677257" y="67141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95214" y="609600"/>
            <a:ext cx="10820400" cy="1937622"/>
            <a:chOff x="2413299" y="0"/>
            <a:chExt cx="10820400" cy="1937622"/>
          </a:xfrm>
        </p:grpSpPr>
        <p:grpSp>
          <p:nvGrpSpPr>
            <p:cNvPr id="8" name="Group 7"/>
            <p:cNvGrpSpPr/>
            <p:nvPr/>
          </p:nvGrpSpPr>
          <p:grpSpPr>
            <a:xfrm>
              <a:off x="3619563" y="0"/>
              <a:ext cx="7206615" cy="1200329"/>
              <a:chOff x="2949170" y="172432"/>
              <a:chExt cx="7085019" cy="120032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949170" y="172432"/>
                <a:ext cx="7085019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 bảy ngày 28 </a:t>
                </a:r>
                <a:r>
                  <a:rPr lang="en-US" sz="3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 10 năm 2023</a:t>
                </a:r>
              </a:p>
              <a:p>
                <a:pPr algn="ctr"/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Toán 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718466" y="64150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413299" y="1301987"/>
              <a:ext cx="10820400" cy="635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BÀI TOÁN GIẢI BẰNG HAI BƯỚC TÍNH (T1)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1456" y="230137"/>
            <a:ext cx="15393077" cy="2411464"/>
            <a:chOff x="344809" y="1235554"/>
            <a:chExt cx="8721721" cy="3175756"/>
          </a:xfrm>
        </p:grpSpPr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4809" y="1235554"/>
              <a:ext cx="8721721" cy="317575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15355" y="2052177"/>
              <a:ext cx="8165345" cy="1092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42245" y="673119"/>
            <a:ext cx="1309515" cy="761513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5">
              <a:highlight>
                <a:srgbClr val="FFFF00"/>
              </a:highligh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99760" y="687413"/>
            <a:ext cx="1309515" cy="761513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5">
              <a:highlight>
                <a:srgbClr val="FFFF00"/>
              </a:highligh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51760" y="1566687"/>
            <a:ext cx="1422400" cy="7153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5">
              <a:solidFill>
                <a:srgbClr val="FFFF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66605" y="1579289"/>
            <a:ext cx="2160353" cy="7153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5">
              <a:solidFill>
                <a:srgbClr val="FFFF6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576560" y="1472713"/>
            <a:ext cx="3556000" cy="7153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5">
              <a:solidFill>
                <a:srgbClr val="FFFF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356077" y="667616"/>
            <a:ext cx="3843992" cy="7153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5">
              <a:solidFill>
                <a:srgbClr val="FFFF66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23760" y="711200"/>
            <a:ext cx="952551" cy="7153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5">
              <a:solidFill>
                <a:srgbClr val="FFFF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5059" y="711200"/>
            <a:ext cx="1391510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Tổ 1 trồng được 8 cây, tổ 2 trồng được nhiều hơn tổ 1 là 4 cây. Hỏi cả hai tổ trồng được bao nhiêu cây?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3241040" y="2054723"/>
            <a:ext cx="21437600" cy="7542500"/>
            <a:chOff x="-2438400" y="1541042"/>
            <a:chExt cx="16078200" cy="5656875"/>
          </a:xfrm>
        </p:grpSpPr>
        <p:sp>
          <p:nvSpPr>
            <p:cNvPr id="2" name="TextBox 2"/>
            <p:cNvSpPr txBox="1"/>
            <p:nvPr/>
          </p:nvSpPr>
          <p:spPr>
            <a:xfrm>
              <a:off x="4887927" y="3244334"/>
              <a:ext cx="2416146" cy="345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24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24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24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24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24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24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sz="24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38400" y="1541042"/>
              <a:ext cx="16078200" cy="5656875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312776" y="3932952"/>
            <a:ext cx="1992867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>
                <a:solidFill>
                  <a:srgbClr val="016D16"/>
                </a:solidFill>
                <a:latin typeface="Calibri" panose="020F0502020204030204" charset="0"/>
                <a:cs typeface="Calibri" panose="020F0502020204030204" charset="0"/>
              </a:rPr>
              <a:t>Tổ 1: </a:t>
            </a:r>
            <a:endParaRPr kumimoji="0" lang="en-US" sz="5335" b="1" i="0" u="none" strike="noStrike" kern="1200" cap="none" spc="0" normalizeH="0" baseline="0" noProof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160160" y="4253776"/>
            <a:ext cx="4673600" cy="533163"/>
            <a:chOff x="3276600" y="3124200"/>
            <a:chExt cx="3505200" cy="39987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ight Brace 26"/>
          <p:cNvSpPr/>
          <p:nvPr/>
        </p:nvSpPr>
        <p:spPr>
          <a:xfrm>
            <a:off x="11148409" y="3786136"/>
            <a:ext cx="828953" cy="2411464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65"/>
          </a:p>
        </p:txBody>
      </p:sp>
      <p:sp>
        <p:nvSpPr>
          <p:cNvPr id="28" name="TextBox 27"/>
          <p:cNvSpPr txBox="1"/>
          <p:nvPr/>
        </p:nvSpPr>
        <p:spPr>
          <a:xfrm>
            <a:off x="4638823" y="3000679"/>
            <a:ext cx="1992867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8 cây</a:t>
            </a:r>
            <a:endParaRPr kumimoji="0" lang="en-US" sz="5335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05831" y="5458700"/>
            <a:ext cx="1992867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>
                <a:solidFill>
                  <a:srgbClr val="016D16"/>
                </a:solidFill>
                <a:latin typeface="Calibri" panose="020F0502020204030204" charset="0"/>
                <a:cs typeface="Calibri" panose="020F0502020204030204" charset="0"/>
              </a:rPr>
              <a:t>Tổ 2: </a:t>
            </a:r>
            <a:endParaRPr kumimoji="0" lang="en-US" sz="5335" b="1" i="0" u="none" strike="noStrike" kern="1200" cap="none" spc="0" normalizeH="0" baseline="0" noProof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160159" y="5771575"/>
            <a:ext cx="7853361" cy="533161"/>
            <a:chOff x="3276600" y="3124200"/>
            <a:chExt cx="3505200" cy="399872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V="1">
            <a:off x="7833760" y="4712856"/>
            <a:ext cx="0" cy="1359304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ight Brace 40"/>
          <p:cNvSpPr/>
          <p:nvPr/>
        </p:nvSpPr>
        <p:spPr>
          <a:xfrm rot="16200000">
            <a:off x="9104992" y="4187468"/>
            <a:ext cx="637300" cy="3179761"/>
          </a:xfrm>
          <a:prstGeom prst="rightBrace">
            <a:avLst>
              <a:gd name="adj1" fmla="val 41059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65"/>
          </a:p>
        </p:txBody>
      </p:sp>
      <p:sp>
        <p:nvSpPr>
          <p:cNvPr id="42" name="TextBox 41"/>
          <p:cNvSpPr txBox="1"/>
          <p:nvPr/>
        </p:nvSpPr>
        <p:spPr>
          <a:xfrm>
            <a:off x="8569791" y="4634081"/>
            <a:ext cx="1992867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>
                <a:solidFill>
                  <a:schemeClr val="accent5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4 cây</a:t>
            </a:r>
            <a:endParaRPr kumimoji="0" lang="en-US" sz="5335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3" name="Right Brace 42"/>
          <p:cNvSpPr/>
          <p:nvPr/>
        </p:nvSpPr>
        <p:spPr>
          <a:xfrm rot="16200000">
            <a:off x="5239907" y="1897497"/>
            <a:ext cx="533164" cy="4673603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65"/>
          </a:p>
        </p:txBody>
      </p:sp>
      <p:grpSp>
        <p:nvGrpSpPr>
          <p:cNvPr id="47" name="Group 46"/>
          <p:cNvGrpSpPr/>
          <p:nvPr/>
        </p:nvGrpSpPr>
        <p:grpSpPr>
          <a:xfrm>
            <a:off x="11967833" y="4353344"/>
            <a:ext cx="2164727" cy="1126565"/>
            <a:chOff x="9225168" y="3265008"/>
            <a:chExt cx="1623545" cy="844924"/>
          </a:xfrm>
        </p:grpSpPr>
        <p:sp>
          <p:nvSpPr>
            <p:cNvPr id="44" name="TextBox 43"/>
            <p:cNvSpPr txBox="1"/>
            <p:nvPr/>
          </p:nvSpPr>
          <p:spPr>
            <a:xfrm>
              <a:off x="9354063" y="3284959"/>
              <a:ext cx="1494650" cy="684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335" b="1">
                  <a:solidFill>
                    <a:schemeClr val="accent5">
                      <a:lumMod val="7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cây</a:t>
              </a:r>
              <a:endParaRPr kumimoji="0" lang="en-US" sz="5335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sp>
        <p:nvSpPr>
          <p:cNvPr id="48" name="TextBox 47"/>
          <p:cNvSpPr txBox="1"/>
          <p:nvPr/>
        </p:nvSpPr>
        <p:spPr>
          <a:xfrm>
            <a:off x="483196" y="7367825"/>
            <a:ext cx="1229698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Để biết số cây cả hai tổ, bạn cần tìm gì trước?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245568" y="7510988"/>
            <a:ext cx="1397172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Để biết số cây cả hai tổ, ta tìm số cây của tổ 2.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0" name="Right Brace 49"/>
          <p:cNvSpPr/>
          <p:nvPr/>
        </p:nvSpPr>
        <p:spPr>
          <a:xfrm rot="16200000" flipH="1">
            <a:off x="6748085" y="2610509"/>
            <a:ext cx="729245" cy="7724544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65"/>
          </a:p>
        </p:txBody>
      </p:sp>
      <p:grpSp>
        <p:nvGrpSpPr>
          <p:cNvPr id="51" name="Group 50"/>
          <p:cNvGrpSpPr/>
          <p:nvPr/>
        </p:nvGrpSpPr>
        <p:grpSpPr>
          <a:xfrm>
            <a:off x="6402052" y="6626420"/>
            <a:ext cx="2049812" cy="1099964"/>
            <a:chOff x="9311354" y="3284959"/>
            <a:chExt cx="1537359" cy="824973"/>
          </a:xfrm>
        </p:grpSpPr>
        <p:sp>
          <p:nvSpPr>
            <p:cNvPr id="52" name="TextBox 51"/>
            <p:cNvSpPr txBox="1"/>
            <p:nvPr/>
          </p:nvSpPr>
          <p:spPr>
            <a:xfrm>
              <a:off x="9354063" y="3284959"/>
              <a:ext cx="1494650" cy="684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335" b="1">
                  <a:solidFill>
                    <a:schemeClr val="accent5">
                      <a:lumMod val="7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cây</a:t>
              </a:r>
              <a:endParaRPr kumimoji="0" lang="en-US" sz="5335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311354" y="3391880"/>
              <a:ext cx="487783" cy="718052"/>
            </a:xfrm>
            <a:prstGeom prst="rect">
              <a:avLst/>
            </a:prstGeom>
          </p:spPr>
        </p:pic>
      </p:grpSp>
      <p:pic>
        <p:nvPicPr>
          <p:cNvPr id="45" name="Graphic 44"/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5492" t="74401" r="40985" b="-30868"/>
          <a:stretch>
            <a:fillRect/>
          </a:stretch>
        </p:blipFill>
        <p:spPr>
          <a:xfrm>
            <a:off x="12468824" y="5577929"/>
            <a:ext cx="3167000" cy="7922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31" grpId="0" bldLvl="0" animBg="1"/>
      <p:bldP spid="32" grpId="0" bldLvl="0" animBg="1"/>
      <p:bldP spid="33" grpId="0" bldLvl="0" animBg="1"/>
      <p:bldP spid="30" grpId="0" bldLvl="0" animBg="1"/>
      <p:bldP spid="29" grpId="0" bldLvl="0" animBg="1"/>
      <p:bldP spid="20" grpId="0"/>
      <p:bldP spid="27" grpId="0" bldLvl="0" animBg="1"/>
      <p:bldP spid="28" grpId="0"/>
      <p:bldP spid="34" grpId="0"/>
      <p:bldP spid="41" grpId="0" bldLvl="0" animBg="1"/>
      <p:bldP spid="42" grpId="0"/>
      <p:bldP spid="43" grpId="0" bldLvl="0" animBg="1"/>
      <p:bldP spid="48" grpId="0"/>
      <p:bldP spid="48" grpId="1"/>
      <p:bldP spid="49" grpId="0"/>
      <p:bldP spid="49" grpId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9866" y="381267"/>
            <a:ext cx="15393077" cy="2411464"/>
            <a:chOff x="344809" y="1235554"/>
            <a:chExt cx="8721721" cy="3175756"/>
          </a:xfrm>
        </p:grpSpPr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4809" y="1235554"/>
              <a:ext cx="8721721" cy="317575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15355" y="2052177"/>
              <a:ext cx="8165345" cy="1092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42245" y="673119"/>
            <a:ext cx="1309515" cy="761513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99760" y="687413"/>
            <a:ext cx="1309515" cy="761513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51760" y="1566687"/>
            <a:ext cx="1422400" cy="7153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66605" y="1579289"/>
            <a:ext cx="2160353" cy="7153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576560" y="1472713"/>
            <a:ext cx="3556000" cy="7153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356077" y="667616"/>
            <a:ext cx="3843992" cy="7153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23760" y="711200"/>
            <a:ext cx="952551" cy="7153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5059" y="711200"/>
            <a:ext cx="1391510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Tổ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trồng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8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tổ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trồng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tổ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tổ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trồng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nhiêu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1040" y="2054723"/>
            <a:ext cx="21437600" cy="78004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12776" y="3932952"/>
            <a:ext cx="1992867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>
                <a:ln>
                  <a:noFill/>
                </a:ln>
                <a:solidFill>
                  <a:srgbClr val="016D1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Tổ 1: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160160" y="4253776"/>
            <a:ext cx="4673600" cy="533163"/>
            <a:chOff x="3276600" y="3124200"/>
            <a:chExt cx="3505200" cy="39987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ight Brace 26"/>
          <p:cNvSpPr/>
          <p:nvPr/>
        </p:nvSpPr>
        <p:spPr>
          <a:xfrm>
            <a:off x="11148409" y="3786136"/>
            <a:ext cx="828953" cy="2411464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38823" y="3000679"/>
            <a:ext cx="1992867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8 cây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05831" y="5458700"/>
            <a:ext cx="1992867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>
                <a:ln>
                  <a:noFill/>
                </a:ln>
                <a:solidFill>
                  <a:srgbClr val="016D1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Tổ 2: 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160159" y="5771575"/>
            <a:ext cx="7853361" cy="533161"/>
            <a:chOff x="3276600" y="3124200"/>
            <a:chExt cx="3505200" cy="399872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V="1">
            <a:off x="7833760" y="4712856"/>
            <a:ext cx="0" cy="1359304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ight Brace 40"/>
          <p:cNvSpPr/>
          <p:nvPr/>
        </p:nvSpPr>
        <p:spPr>
          <a:xfrm rot="16200000">
            <a:off x="9104992" y="4187468"/>
            <a:ext cx="637300" cy="3179761"/>
          </a:xfrm>
          <a:prstGeom prst="rightBrace">
            <a:avLst>
              <a:gd name="adj1" fmla="val 41059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569791" y="4634081"/>
            <a:ext cx="1992867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4 cây</a:t>
            </a:r>
          </a:p>
        </p:txBody>
      </p:sp>
      <p:sp>
        <p:nvSpPr>
          <p:cNvPr id="43" name="Right Brace 42"/>
          <p:cNvSpPr/>
          <p:nvPr/>
        </p:nvSpPr>
        <p:spPr>
          <a:xfrm rot="16200000">
            <a:off x="5239907" y="1897497"/>
            <a:ext cx="533164" cy="4673603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1967833" y="4353344"/>
            <a:ext cx="2164727" cy="1126565"/>
            <a:chOff x="9225168" y="3265008"/>
            <a:chExt cx="1623545" cy="844924"/>
          </a:xfrm>
        </p:grpSpPr>
        <p:sp>
          <p:nvSpPr>
            <p:cNvPr id="44" name="TextBox 43"/>
            <p:cNvSpPr txBox="1"/>
            <p:nvPr/>
          </p:nvSpPr>
          <p:spPr>
            <a:xfrm>
              <a:off x="9354063" y="3284959"/>
              <a:ext cx="1494650" cy="684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335" b="1" i="0" u="none" strike="noStrike" kern="1200" cap="none" spc="0" normalizeH="0" baseline="0" noProof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cây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sp>
        <p:nvSpPr>
          <p:cNvPr id="50" name="Right Brace 49"/>
          <p:cNvSpPr/>
          <p:nvPr/>
        </p:nvSpPr>
        <p:spPr>
          <a:xfrm rot="16200000" flipH="1">
            <a:off x="6748085" y="2610509"/>
            <a:ext cx="729245" cy="7724544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684087" y="6853516"/>
            <a:ext cx="2012381" cy="912495"/>
            <a:chOff x="9522880" y="3469816"/>
            <a:chExt cx="1509286" cy="684371"/>
          </a:xfrm>
        </p:grpSpPr>
        <p:sp>
          <p:nvSpPr>
            <p:cNvPr id="52" name="TextBox 51"/>
            <p:cNvSpPr txBox="1"/>
            <p:nvPr/>
          </p:nvSpPr>
          <p:spPr>
            <a:xfrm>
              <a:off x="9537516" y="3469816"/>
              <a:ext cx="1494650" cy="684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335" b="1" i="0" u="none" strike="noStrike" kern="1200" cap="none" spc="0" normalizeH="0" baseline="0" noProof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cây</a:t>
              </a: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522880" y="3517881"/>
              <a:ext cx="404756" cy="595830"/>
            </a:xfrm>
            <a:prstGeom prst="rect">
              <a:avLst/>
            </a:prstGeom>
          </p:spPr>
        </p:pic>
      </p:grpSp>
      <p:sp>
        <p:nvSpPr>
          <p:cNvPr id="45" name="TextBox 44"/>
          <p:cNvSpPr txBox="1"/>
          <p:nvPr/>
        </p:nvSpPr>
        <p:spPr>
          <a:xfrm>
            <a:off x="1164983" y="7570409"/>
            <a:ext cx="114719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600" b="1" noProof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Bạn hãy nêu cách tính số cây của tổ 2.</a:t>
            </a:r>
            <a:endParaRPr kumimoji="0" lang="en-US" sz="56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357" flipV="1">
            <a:off x="6402101" y="3538195"/>
            <a:ext cx="3516676" cy="1298916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19081" r="54495" b="25940"/>
          <a:stretch>
            <a:fillRect/>
          </a:stretch>
        </p:blipFill>
        <p:spPr>
          <a:xfrm>
            <a:off x="8166487" y="2832987"/>
            <a:ext cx="1059961" cy="113071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-17868" y="7427901"/>
            <a:ext cx="1375599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600" b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Bạn hãy nêu cách tính số cây của cả hai tổ.</a:t>
            </a:r>
            <a:endParaRPr kumimoji="0" lang="en-US" sz="56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19081" r="54495" b="25940"/>
          <a:stretch>
            <a:fillRect/>
          </a:stretch>
        </p:blipFill>
        <p:spPr>
          <a:xfrm>
            <a:off x="11907723" y="4283384"/>
            <a:ext cx="1510924" cy="16117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733</Words>
  <Application>Microsoft Office PowerPoint</Application>
  <PresentationFormat>Custom</PresentationFormat>
  <Paragraphs>154</Paragraphs>
  <Slides>25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宋体</vt:lpstr>
      <vt:lpstr>#9Slide02 Noi dung dai</vt:lpstr>
      <vt:lpstr>Arial</vt:lpstr>
      <vt:lpstr>Calibri</vt:lpstr>
      <vt:lpstr>等线</vt:lpstr>
      <vt:lpstr>iCiel Cadena</vt:lpstr>
      <vt:lpstr>Rye</vt:lpstr>
      <vt:lpstr>SVN-Poky's</vt:lpstr>
      <vt:lpstr>Times New Roman</vt:lpstr>
      <vt:lpstr>UTM Avo</vt:lpstr>
      <vt:lpstr>UTM Habano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316</cp:revision>
  <dcterms:created xsi:type="dcterms:W3CDTF">2022-07-10T01:37:00Z</dcterms:created>
  <dcterms:modified xsi:type="dcterms:W3CDTF">2023-10-16T15:05:53Z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BD04463360674C84A4B503A34D65853B_12</vt:lpwstr>
  </property>
  <property fmtid="{D5CDD505-2E9C-101B-9397-08002B2CF9AE}" pid="3" name="KSOProductBuildVer">
    <vt:lpwstr>1033-12.2.0.13215</vt:lpwstr>
  </property>
</Properties>
</file>