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55" r:id="rId1"/>
  </p:sldMasterIdLst>
  <p:notesMasterIdLst>
    <p:notesMasterId r:id="rId14"/>
  </p:notesMasterIdLst>
  <p:sldIdLst>
    <p:sldId id="403" r:id="rId2"/>
    <p:sldId id="404" r:id="rId3"/>
    <p:sldId id="400" r:id="rId4"/>
    <p:sldId id="259" r:id="rId5"/>
    <p:sldId id="262" r:id="rId6"/>
    <p:sldId id="267" r:id="rId7"/>
    <p:sldId id="406" r:id="rId8"/>
    <p:sldId id="395" r:id="rId9"/>
    <p:sldId id="397" r:id="rId10"/>
    <p:sldId id="401" r:id="rId11"/>
    <p:sldId id="407" r:id="rId12"/>
    <p:sldId id="408" r:id="rId13"/>
  </p:sldIdLst>
  <p:sldSz cx="12192000" cy="6858000"/>
  <p:notesSz cx="6858000" cy="9144000"/>
  <p:custDataLst>
    <p:tags r:id="rId1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0000FF"/>
    <a:srgbClr val="00FF00"/>
    <a:srgbClr val="006600"/>
    <a:srgbClr val="FCD5B5"/>
    <a:srgbClr val="F8CBAD"/>
    <a:srgbClr val="FFFFCC"/>
    <a:srgbClr val="51B416"/>
    <a:srgbClr val="E6B9B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90" d="100"/>
          <a:sy n="90" d="100"/>
        </p:scale>
        <p:origin x="235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7843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847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70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5160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965A4-4F9B-42AD-97F6-5956B56DB13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5651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64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55531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043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601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7944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004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8654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73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1456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gi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audio" Target="../media/audio2.wav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7.gif"/><Relationship Id="rId5" Type="http://schemas.openxmlformats.org/officeDocument/2006/relationships/slideLayout" Target="../slideLayouts/slideLayout9.xml"/><Relationship Id="rId10" Type="http://schemas.microsoft.com/office/2007/relationships/hdphoto" Target="../media/hdphoto2.wdp"/><Relationship Id="rId4" Type="http://schemas.microsoft.com/office/2007/relationships/media" Target="../media/media2.mp3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7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0" y="-221063"/>
            <a:ext cx="12895093" cy="7946844"/>
            <a:chOff x="0" y="-221063"/>
            <a:chExt cx="12895093" cy="7946844"/>
          </a:xfrm>
        </p:grpSpPr>
        <p:sp>
          <p:nvSpPr>
            <p:cNvPr id="17" name="矩形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矩形 2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2" name="组合 81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83" name="图片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84" name="图片 8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87" name="组合 86"/>
          <p:cNvGrpSpPr/>
          <p:nvPr/>
        </p:nvGrpSpPr>
        <p:grpSpPr>
          <a:xfrm>
            <a:off x="2516470" y="548138"/>
            <a:ext cx="7443321" cy="4759928"/>
            <a:chOff x="2516470" y="548138"/>
            <a:chExt cx="7443321" cy="4759928"/>
          </a:xfrm>
        </p:grpSpPr>
        <p:sp>
          <p:nvSpPr>
            <p:cNvPr id="21" name="云形 20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云形 85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22" y="3769651"/>
            <a:ext cx="1343455" cy="13434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28" y="544720"/>
            <a:ext cx="1112666" cy="1112666"/>
          </a:xfrm>
          <a:prstGeom prst="rect">
            <a:avLst/>
          </a:prstGeom>
        </p:spPr>
      </p:pic>
      <p:pic>
        <p:nvPicPr>
          <p:cNvPr id="89" name="图片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39" y="-67748"/>
            <a:ext cx="2981702" cy="402015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9913428" y="618813"/>
            <a:ext cx="1633494" cy="1044603"/>
            <a:chOff x="8985779" y="3960837"/>
            <a:chExt cx="2199915" cy="1406823"/>
          </a:xfrm>
        </p:grpSpPr>
        <p:sp>
          <p:nvSpPr>
            <p:cNvPr id="40" name="云形 3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00954">
            <a:off x="10507206" y="920160"/>
            <a:ext cx="482031" cy="445033"/>
          </a:xfrm>
          <a:prstGeom prst="rect">
            <a:avLst/>
          </a:prstGeom>
        </p:spPr>
      </p:pic>
      <p:grpSp>
        <p:nvGrpSpPr>
          <p:cNvPr id="66" name="组合 65"/>
          <p:cNvGrpSpPr/>
          <p:nvPr/>
        </p:nvGrpSpPr>
        <p:grpSpPr>
          <a:xfrm>
            <a:off x="598641" y="3543055"/>
            <a:ext cx="1891025" cy="1209291"/>
            <a:chOff x="392658" y="3679279"/>
            <a:chExt cx="1466266" cy="937662"/>
          </a:xfrm>
        </p:grpSpPr>
        <p:grpSp>
          <p:nvGrpSpPr>
            <p:cNvPr id="23" name="组合 22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42" name="云形 41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云形 42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pic>
        <p:nvPicPr>
          <p:cNvPr id="80" name="图片 7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8538" y="2488701"/>
            <a:ext cx="2551261" cy="558224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1730" y="283658"/>
            <a:ext cx="1204784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r>
              <a:rPr lang="en-US" sz="72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ĐẾN VỚI TIẾT HỌC </a:t>
            </a:r>
          </a:p>
          <a:p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r>
              <a:rPr lang="en-US" sz="7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7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  <a:endParaRPr lang="en-US" sz="7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16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7AACBE0-E277-438F-8AED-D5CC722D4757}"/>
              </a:ext>
            </a:extLst>
          </p:cNvPr>
          <p:cNvGrpSpPr/>
          <p:nvPr/>
        </p:nvGrpSpPr>
        <p:grpSpPr>
          <a:xfrm>
            <a:off x="1944535" y="492985"/>
            <a:ext cx="9038315" cy="782304"/>
            <a:chOff x="462536" y="508824"/>
            <a:chExt cx="8348582" cy="78230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5F5B444-ED03-40E5-BB97-92C9889422B2}"/>
                </a:ext>
              </a:extLst>
            </p:cNvPr>
            <p:cNvGrpSpPr/>
            <p:nvPr/>
          </p:nvGrpSpPr>
          <p:grpSpPr>
            <a:xfrm>
              <a:off x="462536" y="508824"/>
              <a:ext cx="8348582" cy="782304"/>
              <a:chOff x="-2962709" y="246791"/>
              <a:chExt cx="8299352" cy="954257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090F1EE1-862A-4474-B277-D5204DFC594B}"/>
                  </a:ext>
                </a:extLst>
              </p:cNvPr>
              <p:cNvSpPr/>
              <p:nvPr/>
            </p:nvSpPr>
            <p:spPr>
              <a:xfrm>
                <a:off x="-2962709" y="246791"/>
                <a:ext cx="8299352" cy="954257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BA97BB0F-F3DF-406C-844B-4308C284A5C4}"/>
                  </a:ext>
                </a:extLst>
              </p:cNvPr>
              <p:cNvSpPr/>
              <p:nvPr/>
            </p:nvSpPr>
            <p:spPr>
              <a:xfrm>
                <a:off x="-2888716" y="406746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6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F375388-FD63-43A2-9BDE-9C47F345B8E1}"/>
                </a:ext>
              </a:extLst>
            </p:cNvPr>
            <p:cNvSpPr txBox="1"/>
            <p:nvPr/>
          </p:nvSpPr>
          <p:spPr>
            <a:xfrm>
              <a:off x="1068577" y="616679"/>
              <a:ext cx="77425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thẻ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thích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016AAAF-94A3-4992-964B-A61294AE63C5}"/>
              </a:ext>
            </a:extLst>
          </p:cNvPr>
          <p:cNvSpPr/>
          <p:nvPr/>
        </p:nvSpPr>
        <p:spPr>
          <a:xfrm>
            <a:off x="3053966" y="3090394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7702138-144A-4B01-B02D-8A5FF1974C4E}"/>
              </a:ext>
            </a:extLst>
          </p:cNvPr>
          <p:cNvSpPr/>
          <p:nvPr/>
        </p:nvSpPr>
        <p:spPr>
          <a:xfrm>
            <a:off x="8625330" y="2917743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75F92BC-3CB4-433D-9424-7FD5597376B0}"/>
              </a:ext>
            </a:extLst>
          </p:cNvPr>
          <p:cNvGrpSpPr/>
          <p:nvPr/>
        </p:nvGrpSpPr>
        <p:grpSpPr>
          <a:xfrm>
            <a:off x="1064134" y="1923082"/>
            <a:ext cx="2029768" cy="3939950"/>
            <a:chOff x="1064134" y="1923082"/>
            <a:chExt cx="2029768" cy="39399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8B92FEC-3988-460F-9772-0C05158467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4025" b="91888" l="6464" r="23477">
                          <a14:foregroundMark x1="14190" y1="47426" x2="14190" y2="47426"/>
                          <a14:foregroundMark x1="14116" y1="48830" x2="14116" y2="48830"/>
                          <a14:foregroundMark x1="16345" y1="27301" x2="16345" y2="27301"/>
                          <a14:foregroundMark x1="15676" y1="24025" x2="15676" y2="24025"/>
                          <a14:foregroundMark x1="13522" y1="47894" x2="14562" y2="53354"/>
                          <a14:foregroundMark x1="16865" y1="46490" x2="17088" y2="51950"/>
                          <a14:foregroundMark x1="23477" y1="47114" x2="23477" y2="47114"/>
                          <a14:foregroundMark x1="15825" y1="49766" x2="15825" y2="49766"/>
                          <a14:foregroundMark x1="16568" y1="49766" x2="16568" y2="49766"/>
                          <a14:foregroundMark x1="9361" y1="74883" x2="21025" y2="77691"/>
                          <a14:foregroundMark x1="9658" y1="69267" x2="19688" y2="72855"/>
                          <a14:foregroundMark x1="6464" y1="70827" x2="8618" y2="87207"/>
                        </a14:backgroundRemoval>
                      </a14:imgEffect>
                    </a14:imgLayer>
                  </a14:imgProps>
                </a:ext>
              </a:extLst>
            </a:blip>
            <a:srcRect l="4677" t="19343" r="75535"/>
            <a:stretch/>
          </p:blipFill>
          <p:spPr>
            <a:xfrm>
              <a:off x="1064134" y="1923082"/>
              <a:ext cx="2029768" cy="39399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7CA866D-E4D2-4FC7-8EF0-6CB8902EB03F}"/>
                </a:ext>
              </a:extLst>
            </p:cNvPr>
            <p:cNvSpPr/>
            <p:nvPr/>
          </p:nvSpPr>
          <p:spPr>
            <a:xfrm>
              <a:off x="1464697" y="4728824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lớn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36B48FD-F5D1-4CE2-AB4D-9281CD4626B0}"/>
              </a:ext>
            </a:extLst>
          </p:cNvPr>
          <p:cNvGrpSpPr/>
          <p:nvPr/>
        </p:nvGrpSpPr>
        <p:grpSpPr>
          <a:xfrm>
            <a:off x="9531438" y="1848897"/>
            <a:ext cx="2029768" cy="3939950"/>
            <a:chOff x="9531438" y="1848897"/>
            <a:chExt cx="2029768" cy="3939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1E6CBC-8F44-4568-9DF0-1F0306ED5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5897" b="94852" l="79049" r="96954">
                          <a14:foregroundMark x1="89822" y1="81123" x2="89822" y2="81123"/>
                          <a14:foregroundMark x1="96137" y1="76911" x2="96137" y2="76911"/>
                          <a14:foregroundMark x1="90193" y1="74259" x2="90193" y2="74259"/>
                          <a14:foregroundMark x1="85661" y1="69579" x2="85067" y2="84555"/>
                          <a14:foregroundMark x1="85067" y1="84555" x2="85215" y2="84711"/>
                          <a14:foregroundMark x1="83432" y1="83775" x2="89376" y2="84087"/>
                          <a14:foregroundMark x1="89376" y1="84087" x2="93982" y2="83463"/>
                          <a14:foregroundMark x1="83358" y1="71139" x2="84547" y2="94384"/>
                          <a14:foregroundMark x1="85810" y1="72075" x2="91159" y2="72231"/>
                          <a14:foregroundMark x1="85290" y1="90172" x2="94799" y2="91888"/>
                          <a14:foregroundMark x1="96731" y1="78003" x2="95691" y2="94852"/>
                          <a14:foregroundMark x1="87147" y1="78783" x2="96954" y2="84399"/>
                          <a14:foregroundMark x1="79123" y1="68643" x2="79123" y2="68643"/>
                          <a14:foregroundMark x1="89673" y1="78783" x2="96360" y2="77535"/>
                          <a14:foregroundMark x1="81947" y1="79251" x2="83061" y2="91108"/>
                          <a14:foregroundMark x1="84918" y1="93136" x2="93908" y2="92824"/>
                          <a14:foregroundMark x1="85958" y1="87988" x2="93908" y2="87832"/>
                          <a14:foregroundMark x1="93908" y1="87832" x2="94279" y2="87832"/>
                          <a14:foregroundMark x1="87741" y1="25897" x2="87741" y2="25897"/>
                          <a14:foregroundMark x1="83135" y1="93136" x2="83135" y2="93136"/>
                        </a14:backgroundRemoval>
                      </a14:imgEffect>
                    </a14:imgLayer>
                  </a14:imgProps>
                </a:ext>
              </a:extLst>
            </a:blip>
            <a:srcRect l="77854" t="19343" r="2358"/>
            <a:stretch/>
          </p:blipFill>
          <p:spPr>
            <a:xfrm>
              <a:off x="9531438" y="1848897"/>
              <a:ext cx="2029768" cy="393995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D103A51-698C-493A-B81F-E8E0258EF8D1}"/>
                </a:ext>
              </a:extLst>
            </p:cNvPr>
            <p:cNvSpPr/>
            <p:nvPr/>
          </p:nvSpPr>
          <p:spPr>
            <a:xfrm>
              <a:off x="9901471" y="4658612"/>
              <a:ext cx="1606746" cy="91041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err="1">
                  <a:latin typeface="+mj-lt"/>
                </a:rPr>
                <a:t>Những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phép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tính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có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kết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quả</a:t>
              </a:r>
              <a:r>
                <a:rPr lang="en-US" sz="1600" dirty="0">
                  <a:latin typeface="+mj-lt"/>
                </a:rPr>
                <a:t> </a:t>
              </a:r>
            </a:p>
            <a:p>
              <a:pPr algn="ctr"/>
              <a:r>
                <a:rPr lang="en-US" sz="1600" dirty="0" err="1">
                  <a:latin typeface="+mj-lt"/>
                </a:rPr>
                <a:t>bé</a:t>
              </a:r>
              <a:r>
                <a:rPr lang="en-US" sz="1600" dirty="0">
                  <a:latin typeface="+mj-lt"/>
                </a:rPr>
                <a:t> </a:t>
              </a:r>
              <a:r>
                <a:rPr lang="en-US" sz="1600" dirty="0" err="1">
                  <a:latin typeface="+mj-lt"/>
                </a:rPr>
                <a:t>hơn</a:t>
              </a:r>
              <a:r>
                <a:rPr lang="en-US" sz="1600" dirty="0">
                  <a:latin typeface="+mj-lt"/>
                </a:rPr>
                <a:t> 50</a:t>
              </a:r>
            </a:p>
          </p:txBody>
        </p:sp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0AC813-835A-4378-BC5E-225CE85817BE}"/>
              </a:ext>
            </a:extLst>
          </p:cNvPr>
          <p:cNvSpPr/>
          <p:nvPr/>
        </p:nvSpPr>
        <p:spPr>
          <a:xfrm rot="5400000">
            <a:off x="1564723" y="3436791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80 - 28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3E7FF3C-6D32-4A6D-A91A-F7ED7CEF3654}"/>
              </a:ext>
            </a:extLst>
          </p:cNvPr>
          <p:cNvSpPr/>
          <p:nvPr/>
        </p:nvSpPr>
        <p:spPr>
          <a:xfrm rot="5400000">
            <a:off x="9943070" y="3417849"/>
            <a:ext cx="1288271" cy="512119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66 - 17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D880695-F942-4ED6-83C5-31F7C8582E63}"/>
              </a:ext>
            </a:extLst>
          </p:cNvPr>
          <p:cNvSpPr/>
          <p:nvPr/>
        </p:nvSpPr>
        <p:spPr>
          <a:xfrm rot="5400000">
            <a:off x="1535668" y="347847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94 - 39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EC5091B-B954-4664-8075-01F1BF58FAB7}"/>
              </a:ext>
            </a:extLst>
          </p:cNvPr>
          <p:cNvSpPr/>
          <p:nvPr/>
        </p:nvSpPr>
        <p:spPr>
          <a:xfrm rot="281004">
            <a:off x="4714167" y="2184409"/>
            <a:ext cx="1372293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94 – 39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D12E924-06C2-4ADE-B21D-A434E081CAFC}"/>
              </a:ext>
            </a:extLst>
          </p:cNvPr>
          <p:cNvSpPr/>
          <p:nvPr/>
        </p:nvSpPr>
        <p:spPr>
          <a:xfrm rot="20971857">
            <a:off x="6921602" y="2132084"/>
            <a:ext cx="1405490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– 23 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A87F27F-3991-4EEB-B956-AE20F20BEE4C}"/>
              </a:ext>
            </a:extLst>
          </p:cNvPr>
          <p:cNvSpPr/>
          <p:nvPr/>
        </p:nvSpPr>
        <p:spPr>
          <a:xfrm>
            <a:off x="5654631" y="31638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BE5AAF5-2B76-4BC9-A2FF-EA9A9B008A06}"/>
              </a:ext>
            </a:extLst>
          </p:cNvPr>
          <p:cNvSpPr/>
          <p:nvPr/>
        </p:nvSpPr>
        <p:spPr>
          <a:xfrm rot="20971857">
            <a:off x="4087803" y="410085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EA1775A-FDBB-4315-BEEC-11F33D62F715}"/>
              </a:ext>
            </a:extLst>
          </p:cNvPr>
          <p:cNvSpPr/>
          <p:nvPr/>
        </p:nvSpPr>
        <p:spPr>
          <a:xfrm rot="620885">
            <a:off x="7537523" y="3929647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B23B7DD-0A79-4F10-9879-633DAE2C4B30}"/>
              </a:ext>
            </a:extLst>
          </p:cNvPr>
          <p:cNvSpPr/>
          <p:nvPr/>
        </p:nvSpPr>
        <p:spPr>
          <a:xfrm rot="620885">
            <a:off x="6114002" y="4530770"/>
            <a:ext cx="1276141" cy="472273"/>
          </a:xfrm>
          <a:prstGeom prst="round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F9259B0-2A9D-45D4-9ACA-D7282B522151}"/>
              </a:ext>
            </a:extLst>
          </p:cNvPr>
          <p:cNvSpPr/>
          <p:nvPr/>
        </p:nvSpPr>
        <p:spPr>
          <a:xfrm rot="5400000">
            <a:off x="9943069" y="343679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62 - 23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2FAD1A6-36F2-4872-84EA-2B5CE273B41C}"/>
              </a:ext>
            </a:extLst>
          </p:cNvPr>
          <p:cNvSpPr/>
          <p:nvPr/>
        </p:nvSpPr>
        <p:spPr>
          <a:xfrm rot="5400000">
            <a:off x="9943069" y="3417848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61 - 17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512C3E8-BC4D-4870-89BA-22F8830F427B}"/>
              </a:ext>
            </a:extLst>
          </p:cNvPr>
          <p:cNvSpPr/>
          <p:nvPr/>
        </p:nvSpPr>
        <p:spPr>
          <a:xfrm rot="5400000">
            <a:off x="1553753" y="3519800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72 - 13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DB4599-FECA-421A-A33D-C1966119A298}"/>
              </a:ext>
            </a:extLst>
          </p:cNvPr>
          <p:cNvSpPr/>
          <p:nvPr/>
        </p:nvSpPr>
        <p:spPr>
          <a:xfrm rot="5400000">
            <a:off x="1544710" y="3529611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71 - 19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3A2F126-5035-4969-A57E-107A995A2F87}"/>
              </a:ext>
            </a:extLst>
          </p:cNvPr>
          <p:cNvSpPr/>
          <p:nvPr/>
        </p:nvSpPr>
        <p:spPr>
          <a:xfrm rot="5400000">
            <a:off x="9896125" y="3346453"/>
            <a:ext cx="1288271" cy="512119"/>
          </a:xfrm>
          <a:prstGeom prst="roundRect">
            <a:avLst/>
          </a:prstGeom>
          <a:solidFill>
            <a:srgbClr val="FF66CC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90 - 44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E682BA-B359-4B0D-A770-22A371439DBE}"/>
              </a:ext>
            </a:extLst>
          </p:cNvPr>
          <p:cNvSpPr txBox="1"/>
          <p:nvPr/>
        </p:nvSpPr>
        <p:spPr>
          <a:xfrm rot="208748">
            <a:off x="5166477" y="17042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5B47BD-F855-4AB5-85B3-C1DBC8B2F140}"/>
              </a:ext>
            </a:extLst>
          </p:cNvPr>
          <p:cNvSpPr txBox="1"/>
          <p:nvPr/>
        </p:nvSpPr>
        <p:spPr>
          <a:xfrm rot="21009337">
            <a:off x="7143689" y="164049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4E1AA7-1EB7-4234-B383-AA763F4DC03D}"/>
              </a:ext>
            </a:extLst>
          </p:cNvPr>
          <p:cNvSpPr txBox="1"/>
          <p:nvPr/>
        </p:nvSpPr>
        <p:spPr>
          <a:xfrm>
            <a:off x="6086675" y="265613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A71D278-56FB-46DB-8412-34F091062725}"/>
              </a:ext>
            </a:extLst>
          </p:cNvPr>
          <p:cNvSpPr txBox="1"/>
          <p:nvPr/>
        </p:nvSpPr>
        <p:spPr>
          <a:xfrm>
            <a:off x="3523878" y="2618315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EE21275-2872-4391-8861-DE7D080455A1}"/>
              </a:ext>
            </a:extLst>
          </p:cNvPr>
          <p:cNvSpPr txBox="1"/>
          <p:nvPr/>
        </p:nvSpPr>
        <p:spPr>
          <a:xfrm>
            <a:off x="8940241" y="2426017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49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65D696-ED55-4ACA-9571-34DB380B9506}"/>
              </a:ext>
            </a:extLst>
          </p:cNvPr>
          <p:cNvSpPr txBox="1"/>
          <p:nvPr/>
        </p:nvSpPr>
        <p:spPr>
          <a:xfrm rot="21009337">
            <a:off x="4361828" y="365391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A335B0A-0B6F-4644-BE1B-0129FEB98788}"/>
              </a:ext>
            </a:extLst>
          </p:cNvPr>
          <p:cNvSpPr txBox="1"/>
          <p:nvPr/>
        </p:nvSpPr>
        <p:spPr>
          <a:xfrm rot="607180">
            <a:off x="6614110" y="4110513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42712E-F499-4A39-A51B-6F8BF423D631}"/>
              </a:ext>
            </a:extLst>
          </p:cNvPr>
          <p:cNvSpPr txBox="1"/>
          <p:nvPr/>
        </p:nvSpPr>
        <p:spPr>
          <a:xfrm rot="607180">
            <a:off x="8079296" y="3481872"/>
            <a:ext cx="646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46</a:t>
            </a:r>
          </a:p>
        </p:txBody>
      </p:sp>
      <p:grpSp>
        <p:nvGrpSpPr>
          <p:cNvPr id="39" name="Google Shape;1052;p1"/>
          <p:cNvGrpSpPr/>
          <p:nvPr/>
        </p:nvGrpSpPr>
        <p:grpSpPr>
          <a:xfrm>
            <a:off x="230434" y="6195232"/>
            <a:ext cx="1900879" cy="712279"/>
            <a:chOff x="7162134" y="141830"/>
            <a:chExt cx="1425659" cy="534209"/>
          </a:xfrm>
        </p:grpSpPr>
        <p:pic>
          <p:nvPicPr>
            <p:cNvPr id="40" name="Google Shape;1053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1" name="Google Shape;1054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2" name="Google Shape;1055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3" name="Google Shape;1052;p1"/>
          <p:cNvGrpSpPr/>
          <p:nvPr/>
        </p:nvGrpSpPr>
        <p:grpSpPr>
          <a:xfrm>
            <a:off x="0" y="6213191"/>
            <a:ext cx="1900879" cy="712279"/>
            <a:chOff x="7162134" y="141830"/>
            <a:chExt cx="1425659" cy="534209"/>
          </a:xfrm>
        </p:grpSpPr>
        <p:pic>
          <p:nvPicPr>
            <p:cNvPr id="44" name="Google Shape;1053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5" name="Google Shape;1054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6" name="Google Shape;1055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47" name="Google Shape;1052;p1"/>
          <p:cNvGrpSpPr/>
          <p:nvPr/>
        </p:nvGrpSpPr>
        <p:grpSpPr>
          <a:xfrm>
            <a:off x="10284201" y="6196308"/>
            <a:ext cx="1900879" cy="712279"/>
            <a:chOff x="7162134" y="141830"/>
            <a:chExt cx="1425659" cy="534209"/>
          </a:xfrm>
        </p:grpSpPr>
        <p:pic>
          <p:nvPicPr>
            <p:cNvPr id="48" name="Google Shape;1053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9" name="Google Shape;1054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0" name="Google Shape;1055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51" name="Google Shape;1052;p1"/>
          <p:cNvGrpSpPr/>
          <p:nvPr/>
        </p:nvGrpSpPr>
        <p:grpSpPr>
          <a:xfrm>
            <a:off x="10079641" y="6199752"/>
            <a:ext cx="1900879" cy="712279"/>
            <a:chOff x="7162134" y="141830"/>
            <a:chExt cx="1425659" cy="534209"/>
          </a:xfrm>
        </p:grpSpPr>
        <p:pic>
          <p:nvPicPr>
            <p:cNvPr id="52" name="Google Shape;1053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3" name="Google Shape;1054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4" name="Google Shape;1055;p1"/>
            <p:cNvPicPr preferRelativeResize="0"/>
            <p:nvPr/>
          </p:nvPicPr>
          <p:blipFill rotWithShape="1">
            <a:blip r:embed="rId7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545970" y="3440553"/>
            <a:ext cx="1039140" cy="10465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698370" y="2593378"/>
            <a:ext cx="2588201" cy="20461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629237" y="3138723"/>
            <a:ext cx="3091660" cy="1634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2855136" y="4714958"/>
            <a:ext cx="3225776" cy="1386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H="1" flipV="1">
            <a:off x="7878201" y="2473029"/>
            <a:ext cx="2124079" cy="26056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H="1" flipV="1">
            <a:off x="9054333" y="3202761"/>
            <a:ext cx="1025307" cy="198126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H="1" flipV="1">
            <a:off x="8219189" y="3996437"/>
            <a:ext cx="1860451" cy="11875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H="1" flipV="1">
            <a:off x="4422147" y="4582125"/>
            <a:ext cx="5657493" cy="62654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9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0.25911 0.14769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000"/>
                            </p:stCondLst>
                            <p:childTnLst>
                              <p:par>
                                <p:cTn id="173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48242 -0.13542 " pathEditMode="relative" rAng="0" ptsTypes="AA">
                                      <p:cBhvr>
                                        <p:cTn id="1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-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2500"/>
                            </p:stCondLst>
                            <p:childTnLst>
                              <p:par>
                                <p:cTn id="2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3000"/>
                            </p:stCondLst>
                            <p:childTnLst>
                              <p:par>
                                <p:cTn id="212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24362 0.14722 " pathEditMode="relative" rAng="0" ptsTypes="AA">
                                      <p:cBhvr>
                                        <p:cTn id="2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000"/>
                            </p:stCondLst>
                            <p:childTnLst>
                              <p:par>
                                <p:cTn id="235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500"/>
                            </p:stCondLst>
                            <p:childTnLst>
                              <p:par>
                                <p:cTn id="2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3000"/>
                            </p:stCondLst>
                            <p:childTnLst>
                              <p:par>
                                <p:cTn id="243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8" fill="hold">
                      <p:stCondLst>
                        <p:cond delay="0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-0.37813 -0.18658 " pathEditMode="relative" rAng="0" ptsTypes="AA">
                                      <p:cBhvr>
                                        <p:cTn id="26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06" y="-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6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500"/>
                            </p:stCondLst>
                            <p:childTnLst>
                              <p:par>
                                <p:cTn id="2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3000"/>
                            </p:stCondLst>
                            <p:childTnLst>
                              <p:par>
                                <p:cTn id="274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4232 0.01296 " pathEditMode="relative" rAng="0" ptsTypes="AA">
                                      <p:cBhvr>
                                        <p:cTn id="2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22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2500"/>
                            </p:stCondLst>
                            <p:childTnLst>
                              <p:par>
                                <p:cTn id="3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3000"/>
                            </p:stCondLst>
                            <p:childTnLst>
                              <p:par>
                                <p:cTn id="305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9232 -0.13264 " pathEditMode="relative" rAng="0" ptsTypes="AA">
                                      <p:cBhvr>
                                        <p:cTn id="3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-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2000"/>
                            </p:stCondLst>
                            <p:childTnLst>
                              <p:par>
                                <p:cTn id="328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1" grpId="2" animBg="1"/>
      <p:bldP spid="18" grpId="0" animBg="1"/>
      <p:bldP spid="18" grpId="1" animBg="1"/>
      <p:bldP spid="18" grpId="2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12" grpId="0" animBg="1"/>
      <p:bldP spid="12" grpId="1" animBg="1"/>
      <p:bldP spid="12" grpId="2" animBg="1"/>
      <p:bldP spid="12" grpId="3" animBg="1"/>
      <p:bldP spid="13" grpId="0" animBg="1"/>
      <p:bldP spid="13" grpId="1" animBg="1"/>
      <p:bldP spid="13" grpId="2" animBg="1"/>
      <p:bldP spid="13" grpId="3" animBg="1"/>
      <p:bldP spid="14" grpId="0" animBg="1"/>
      <p:bldP spid="14" grpId="1" animBg="1"/>
      <p:bldP spid="14" grpId="2" animBg="1"/>
      <p:bldP spid="14" grpId="3" animBg="1"/>
      <p:bldP spid="15" grpId="0" animBg="1"/>
      <p:bldP spid="15" grpId="1" animBg="1"/>
      <p:bldP spid="15" grpId="2" animBg="1"/>
      <p:bldP spid="15" grpId="3" animBg="1"/>
      <p:bldP spid="16" grpId="0" animBg="1"/>
      <p:bldP spid="16" grpId="1" animBg="1"/>
      <p:bldP spid="16" grpId="2" animBg="1"/>
      <p:bldP spid="16" grpId="3" animBg="1"/>
      <p:bldP spid="17" grpId="0" animBg="1"/>
      <p:bldP spid="17" grpId="1" animBg="1"/>
      <p:bldP spid="17" grpId="2" animBg="1"/>
      <p:bldP spid="17" grpId="3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" grpId="0"/>
      <p:bldP spid="2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D1729CAB-3A01-4493-96F8-06616B6B2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302910"/>
            <a:ext cx="12569588" cy="7042377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36F616-DF46-4244-A611-20DF534B08B6}"/>
              </a:ext>
            </a:extLst>
          </p:cNvPr>
          <p:cNvSpPr txBox="1"/>
          <p:nvPr/>
        </p:nvSpPr>
        <p:spPr>
          <a:xfrm>
            <a:off x="662489" y="204616"/>
            <a:ext cx="8888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Thứ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ăm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ngày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28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tháng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11  </a:t>
            </a:r>
            <a:r>
              <a:rPr lang="en-US" sz="3200" b="1" err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năm</a:t>
            </a:r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  <a:ea typeface="Yu Gothic UI Light" panose="020B0300000000000000" pitchFamily="34" charset="-128"/>
                <a:cs typeface="Times New Roman" panose="02020603050405020304" pitchFamily="18" charset="0"/>
              </a:rPr>
              <a:t>2024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  <a:ea typeface="Yu Gothic UI Light" panose="020B0300000000000000" pitchFamily="34" charset="-128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605090-5AAC-4E3A-8F2B-F8ED405B2A3B}"/>
              </a:ext>
            </a:extLst>
          </p:cNvPr>
          <p:cNvSpPr txBox="1"/>
          <p:nvPr/>
        </p:nvSpPr>
        <p:spPr>
          <a:xfrm>
            <a:off x="-2235993" y="1166606"/>
            <a:ext cx="12895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Bài</a:t>
            </a:r>
            <a:r>
              <a:rPr lang="en-US" sz="3600" b="1">
                <a:solidFill>
                  <a:schemeClr val="bg1"/>
                </a:solidFill>
                <a:latin typeface="HP001 5 hàng" panose="020B0603050302020204" pitchFamily="34" charset="0"/>
              </a:rPr>
              <a:t>: </a:t>
            </a:r>
            <a:r>
              <a:rPr lang="en-US" sz="36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Luyện tập</a:t>
            </a:r>
            <a:endParaRPr lang="en-US" sz="3600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D3F387-1543-43E3-BD9E-3402038C38C7}"/>
              </a:ext>
            </a:extLst>
          </p:cNvPr>
          <p:cNvSpPr txBox="1"/>
          <p:nvPr/>
        </p:nvSpPr>
        <p:spPr>
          <a:xfrm>
            <a:off x="3716867" y="643467"/>
            <a:ext cx="1707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>
            <a:off x="3790778" y="1174737"/>
            <a:ext cx="10348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2551456" y="1689085"/>
            <a:ext cx="84091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4F1CD58-0453-4E38-9DAC-FA1DDCF9FAAE}"/>
              </a:ext>
            </a:extLst>
          </p:cNvPr>
          <p:cNvSpPr txBox="1"/>
          <p:nvPr/>
        </p:nvSpPr>
        <p:spPr>
          <a:xfrm>
            <a:off x="3344333" y="2286001"/>
            <a:ext cx="538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</a:rPr>
              <a:t>Bài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giải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5180" y="2323026"/>
            <a:ext cx="2508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5</a:t>
            </a:r>
            <a:r>
              <a:rPr lang="en-US" sz="28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46843" y="1772785"/>
            <a:ext cx="25081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(tiết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2)</a:t>
            </a:r>
            <a:endParaRPr lang="en-US" sz="32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483982" y="2794945"/>
            <a:ext cx="1504097" cy="16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44246" y="4612233"/>
            <a:ext cx="1248859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smtClean="0">
                <a:solidFill>
                  <a:srgbClr val="FFFF00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Một bến thuyền du lịch có 64 chiếc thuyền, trong đó có 39 chiếc thuyền đã rời bến.</a:t>
            </a:r>
            <a:endParaRPr lang="en-US" sz="2667" b="1">
              <a:solidFill>
                <a:srgbClr val="FFFF00"/>
              </a:solidFill>
              <a:latin typeface="HP001 5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-2464587" y="5022299"/>
            <a:ext cx="16409188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67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Hỏi ở bến còn lại bao nhiêu chiếc thuyền ?</a:t>
            </a:r>
            <a:endParaRPr lang="en-US" sz="2667" b="1" dirty="0">
              <a:solidFill>
                <a:srgbClr val="FFFF00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96586" y="4460837"/>
            <a:ext cx="6095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67"/>
          </a:p>
        </p:txBody>
      </p:sp>
      <p:sp>
        <p:nvSpPr>
          <p:cNvPr id="19" name="TextBox 18"/>
          <p:cNvSpPr txBox="1"/>
          <p:nvPr/>
        </p:nvSpPr>
        <p:spPr>
          <a:xfrm>
            <a:off x="1439333" y="2820562"/>
            <a:ext cx="942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Ở </a:t>
            </a:r>
            <a:r>
              <a:rPr lang="en-US" sz="3200" b="1">
                <a:solidFill>
                  <a:srgbClr val="FFFF00"/>
                </a:solidFill>
                <a:latin typeface="HP001 5 hàng" panose="020B0603050302020204" pitchFamily="34" charset="0"/>
              </a:rPr>
              <a:t>bến còn </a:t>
            </a:r>
            <a:r>
              <a:rPr lang="en-US" sz="3200" b="1">
                <a:solidFill>
                  <a:srgbClr val="FFFF00"/>
                </a:solidFill>
                <a:latin typeface="HP001 5 hàng" panose="020B0603050302020204" pitchFamily="34" charset="0"/>
              </a:rPr>
              <a:t>lại </a:t>
            </a:r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số </a:t>
            </a:r>
            <a:r>
              <a:rPr lang="en-US" sz="3200" b="1">
                <a:solidFill>
                  <a:srgbClr val="FFFF00"/>
                </a:solidFill>
                <a:latin typeface="HP001 5 hàng" panose="020B0603050302020204" pitchFamily="34" charset="0"/>
              </a:rPr>
              <a:t>chiếc </a:t>
            </a:r>
            <a:r>
              <a:rPr lang="en-US" sz="3200" b="1" smtClean="0">
                <a:solidFill>
                  <a:srgbClr val="FFFF00"/>
                </a:solidFill>
                <a:latin typeface="HP001 5 hàng" panose="020B0603050302020204" pitchFamily="34" charset="0"/>
              </a:rPr>
              <a:t>thuyền là:</a:t>
            </a:r>
            <a:endParaRPr lang="en-US" sz="3200" b="1" smtClean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64 – 39 = 25 (chiếc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)</a:t>
            </a:r>
            <a:endParaRPr lang="en-US" sz="32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31045" y="3892862"/>
            <a:ext cx="303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HP001 5 hàng" panose="020B0603050302020204" pitchFamily="34" charset="0"/>
              </a:rPr>
              <a:t>Đáp số: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71505" y="4612697"/>
            <a:ext cx="303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60930" y="3987017"/>
            <a:ext cx="3766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25 chiếc </a:t>
            </a:r>
            <a:r>
              <a:rPr lang="en-US" sz="32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thuyền </a:t>
            </a:r>
            <a:endParaRPr lang="en-US" sz="3200" b="1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A180737-844D-4AD5-BFDF-CCACB5D0A6F5}"/>
              </a:ext>
            </a:extLst>
          </p:cNvPr>
          <p:cNvCxnSpPr>
            <a:cxnSpLocks/>
          </p:cNvCxnSpPr>
          <p:nvPr/>
        </p:nvCxnSpPr>
        <p:spPr>
          <a:xfrm flipV="1">
            <a:off x="3193107" y="4390855"/>
            <a:ext cx="1504097" cy="16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>
            <a:off x="7112000" y="5435601"/>
            <a:ext cx="549419" cy="72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B62250D-59DC-439C-99A0-03DA8DFF7D01}"/>
              </a:ext>
            </a:extLst>
          </p:cNvPr>
          <p:cNvCxnSpPr>
            <a:cxnSpLocks/>
          </p:cNvCxnSpPr>
          <p:nvPr/>
        </p:nvCxnSpPr>
        <p:spPr>
          <a:xfrm flipV="1">
            <a:off x="7011001" y="5528734"/>
            <a:ext cx="2022933" cy="592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5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3" grpId="0"/>
      <p:bldP spid="28" grpId="0"/>
      <p:bldP spid="19" grpId="0"/>
      <p:bldP spid="20" grpId="0"/>
      <p:bldP spid="21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-338667"/>
            <a:ext cx="12895093" cy="8093697"/>
            <a:chOff x="0" y="-221063"/>
            <a:chExt cx="12895093" cy="7946844"/>
          </a:xfrm>
        </p:grpSpPr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89652" y="2157999"/>
            <a:ext cx="1136468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BÀI 4, 5, 6 </a:t>
            </a:r>
          </a:p>
          <a:p>
            <a:r>
              <a:rPr lang="en-US" sz="6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VỞ BÀI TẬP TOÁN </a:t>
            </a:r>
          </a:p>
          <a:p>
            <a:r>
              <a:rPr lang="en-US" sz="66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TRANG 57</a:t>
            </a:r>
            <a:endParaRPr lang="en-US" sz="6600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39911" y="563406"/>
            <a:ext cx="403187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 </a:t>
            </a:r>
          </a:p>
        </p:txBody>
      </p:sp>
    </p:spTree>
    <p:extLst>
      <p:ext uri="{BB962C8B-B14F-4D97-AF65-F5344CB8AC3E}">
        <p14:creationId xmlns:p14="http://schemas.microsoft.com/office/powerpoint/2010/main" val="2677402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-338667"/>
            <a:ext cx="12895093" cy="8093697"/>
            <a:chOff x="0" y="-221063"/>
            <a:chExt cx="12895093" cy="7946844"/>
          </a:xfrm>
        </p:grpSpPr>
        <p:sp>
          <p:nvSpPr>
            <p:cNvPr id="29" name="矩形 2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1" name="组合 40"/>
          <p:cNvGrpSpPr/>
          <p:nvPr/>
        </p:nvGrpSpPr>
        <p:grpSpPr>
          <a:xfrm>
            <a:off x="0" y="5207212"/>
            <a:ext cx="12523845" cy="1647370"/>
            <a:chOff x="0" y="5207212"/>
            <a:chExt cx="12523845" cy="1647370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sp>
        <p:nvSpPr>
          <p:cNvPr id="10" name="Google Shape;189;p2"/>
          <p:cNvSpPr txBox="1"/>
          <p:nvPr/>
        </p:nvSpPr>
        <p:spPr>
          <a:xfrm>
            <a:off x="2934622" y="1885147"/>
            <a:ext cx="8010462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  <a:endParaRPr sz="8000" b="1" i="0" u="none" strike="noStrike" cap="none" dirty="0">
              <a:solidFill>
                <a:srgbClr val="FF66CC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814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C5A10B5-0154-47D4-A16F-9B165E67DBFA}"/>
              </a:ext>
            </a:extLst>
          </p:cNvPr>
          <p:cNvGrpSpPr/>
          <p:nvPr/>
        </p:nvGrpSpPr>
        <p:grpSpPr>
          <a:xfrm>
            <a:off x="-26504" y="39527"/>
            <a:ext cx="12192000" cy="6911466"/>
            <a:chOff x="-26504" y="87070"/>
            <a:chExt cx="12192000" cy="6911466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3F067C-90B2-48B5-954F-CF4A10A276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6" b="-1395"/>
            <a:stretch/>
          </p:blipFill>
          <p:spPr>
            <a:xfrm>
              <a:off x="-26504" y="87070"/>
              <a:ext cx="12192000" cy="6911466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FF6FD20A-48C6-4E24-997C-0019EF27F072}"/>
                </a:ext>
              </a:extLst>
            </p:cNvPr>
            <p:cNvGrpSpPr/>
            <p:nvPr/>
          </p:nvGrpSpPr>
          <p:grpSpPr>
            <a:xfrm>
              <a:off x="5309234" y="2436604"/>
              <a:ext cx="2857255" cy="3183204"/>
              <a:chOff x="5309234" y="2436604"/>
              <a:chExt cx="2857255" cy="3183204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0BBA622-5D03-410B-BEA5-32AD36475C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7603" l="9709" r="89806">
                            <a14:foregroundMark x1="10680" y1="28105" x2="10680" y2="28105"/>
                            <a14:foregroundMark x1="46602" y1="3704" x2="46602" y2="3704"/>
                            <a14:foregroundMark x1="42233" y1="96732" x2="42233" y2="96732"/>
                            <a14:foregroundMark x1="33981" y1="97603" x2="33981" y2="97603"/>
                            <a14:backgroundMark x1="17961" y1="8932" x2="17961" y2="8932"/>
                            <a14:backgroundMark x1="17476" y1="8061" x2="37379" y2="8061"/>
                            <a14:backgroundMark x1="39320" y1="8497" x2="39320" y2="849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309234" y="2436604"/>
                <a:ext cx="2857255" cy="3183204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296BA8C-35C6-4486-80A8-83379834DF09}"/>
                  </a:ext>
                </a:extLst>
              </p:cNvPr>
              <p:cNvSpPr txBox="1"/>
              <p:nvPr/>
            </p:nvSpPr>
            <p:spPr>
              <a:xfrm>
                <a:off x="5696638" y="2889991"/>
                <a:ext cx="202328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BẮT ĐẦU</a:t>
                </a:r>
              </a:p>
            </p:txBody>
          </p:sp>
        </p:grp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CC4F9E58-3FB4-4800-9829-2371FAC4C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8" name="Explosion: 8 Points 47">
            <a:extLst>
              <a:ext uri="{FF2B5EF4-FFF2-40B4-BE49-F238E27FC236}">
                <a16:creationId xmlns:a16="http://schemas.microsoft.com/office/drawing/2014/main" id="{FE813A83-9476-4EED-A598-C9B00426CC8F}"/>
              </a:ext>
            </a:extLst>
          </p:cNvPr>
          <p:cNvSpPr/>
          <p:nvPr/>
        </p:nvSpPr>
        <p:spPr>
          <a:xfrm>
            <a:off x="5281600" y="5437558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1B4062-7295-4115-8DE2-FBA19D241E79}"/>
              </a:ext>
            </a:extLst>
          </p:cNvPr>
          <p:cNvSpPr/>
          <p:nvPr/>
        </p:nvSpPr>
        <p:spPr>
          <a:xfrm>
            <a:off x="1443200" y="1084458"/>
            <a:ext cx="58240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VƯỢT CHƯỚNG </a:t>
            </a: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NGẠI VẬT</a:t>
            </a:r>
          </a:p>
        </p:txBody>
      </p:sp>
    </p:spTree>
    <p:extLst>
      <p:ext uri="{BB962C8B-B14F-4D97-AF65-F5344CB8AC3E}">
        <p14:creationId xmlns:p14="http://schemas.microsoft.com/office/powerpoint/2010/main" val="312228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1 0.0020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9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48" grpId="0" animBg="1"/>
      <p:bldP spid="48" grpId="1" animBg="1"/>
      <p:bldP spid="48" grpId="2" animBg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F83076B5-E3BB-41E8-8E1C-54CE47F0F809}"/>
              </a:ext>
            </a:extLst>
          </p:cNvPr>
          <p:cNvGrpSpPr/>
          <p:nvPr/>
        </p:nvGrpSpPr>
        <p:grpSpPr>
          <a:xfrm>
            <a:off x="-43242" y="0"/>
            <a:ext cx="12430898" cy="7010398"/>
            <a:chOff x="-57150" y="-16328"/>
            <a:chExt cx="12249150" cy="697811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A7F759-B2DA-499A-AEC5-559EDA3EEA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94"/>
            <a:stretch/>
          </p:blipFill>
          <p:spPr>
            <a:xfrm>
              <a:off x="-57150" y="-16328"/>
              <a:ext cx="12249150" cy="6978119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6E8A99F-E578-4D0E-A998-9750EE2A71CE}"/>
                </a:ext>
              </a:extLst>
            </p:cNvPr>
            <p:cNvSpPr/>
            <p:nvPr/>
          </p:nvSpPr>
          <p:spPr>
            <a:xfrm>
              <a:off x="4610100" y="5086350"/>
              <a:ext cx="2857500" cy="1428750"/>
            </a:xfrm>
            <a:prstGeom prst="rect">
              <a:avLst/>
            </a:prstGeom>
            <a:solidFill>
              <a:srgbClr val="F4B18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6029587-61E3-4CBD-A334-9D635C2840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68" b="91414" l="1585" r="96672">
                        <a14:foregroundMark x1="12678" y1="56566" x2="12678" y2="56566"/>
                        <a14:foregroundMark x1="8558" y1="64394" x2="8558" y2="64394"/>
                        <a14:foregroundMark x1="4913" y1="71970" x2="4913" y2="71970"/>
                        <a14:foregroundMark x1="1585" y1="74747" x2="1585" y2="74747"/>
                        <a14:foregroundMark x1="46593" y1="60354" x2="61807" y2="53283"/>
                        <a14:foregroundMark x1="66244" y1="6566" x2="66244" y2="6566"/>
                        <a14:foregroundMark x1="47227" y1="1768" x2="47227" y2="1768"/>
                        <a14:foregroundMark x1="92076" y1="58081" x2="92076" y2="58081"/>
                        <a14:foregroundMark x1="96830" y1="71717" x2="96830" y2="71717"/>
                        <a14:foregroundMark x1="56735" y1="91414" x2="56735" y2="91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540" y="5622995"/>
            <a:ext cx="2021443" cy="1268608"/>
          </a:xfrm>
          <a:prstGeom prst="rect">
            <a:avLst/>
          </a:prstGeom>
        </p:spPr>
      </p:pic>
      <p:sp>
        <p:nvSpPr>
          <p:cNvPr id="26" name="A">
            <a:extLst>
              <a:ext uri="{FF2B5EF4-FFF2-40B4-BE49-F238E27FC236}">
                <a16:creationId xmlns:a16="http://schemas.microsoft.com/office/drawing/2014/main" id="{6B729970-66D0-4D72-910C-3893A7CF492A}"/>
              </a:ext>
            </a:extLst>
          </p:cNvPr>
          <p:cNvSpPr/>
          <p:nvPr/>
        </p:nvSpPr>
        <p:spPr>
          <a:xfrm>
            <a:off x="1298984" y="3429000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27" name="C">
            <a:extLst>
              <a:ext uri="{FF2B5EF4-FFF2-40B4-BE49-F238E27FC236}">
                <a16:creationId xmlns:a16="http://schemas.microsoft.com/office/drawing/2014/main" id="{C67B3D98-33CF-4CFB-9C01-6418FD91CC1E}"/>
              </a:ext>
            </a:extLst>
          </p:cNvPr>
          <p:cNvSpPr/>
          <p:nvPr/>
        </p:nvSpPr>
        <p:spPr>
          <a:xfrm>
            <a:off x="7960072" y="3333603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28" name="B">
            <a:extLst>
              <a:ext uri="{FF2B5EF4-FFF2-40B4-BE49-F238E27FC236}">
                <a16:creationId xmlns:a16="http://schemas.microsoft.com/office/drawing/2014/main" id="{93CF92B7-A708-4F9C-A437-F3EF84B8FFCD}"/>
              </a:ext>
            </a:extLst>
          </p:cNvPr>
          <p:cNvSpPr/>
          <p:nvPr/>
        </p:nvSpPr>
        <p:spPr>
          <a:xfrm>
            <a:off x="4712512" y="3350164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6D04B66-3230-4875-9217-E8D0E63243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4" y="5496402"/>
            <a:ext cx="1979255" cy="1425063"/>
          </a:xfrm>
          <a:prstGeom prst="rect">
            <a:avLst/>
          </a:prstGeom>
        </p:spPr>
      </p:pic>
      <p:pic>
        <p:nvPicPr>
          <p:cNvPr id="49" name="Car">
            <a:hlinkClick r:id="" action="ppaction://media"/>
            <a:extLst>
              <a:ext uri="{FF2B5EF4-FFF2-40B4-BE49-F238E27FC236}">
                <a16:creationId xmlns:a16="http://schemas.microsoft.com/office/drawing/2014/main" id="{F7B3CBD7-C4A0-4954-BFFC-B4BE18605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pic>
        <p:nvPicPr>
          <p:cNvPr id="5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id="{D1FD9F40-0942-40FC-A8C2-5D2648C835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3795.81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33061" y="7080863"/>
            <a:ext cx="609600" cy="609600"/>
          </a:xfrm>
          <a:prstGeom prst="rect">
            <a:avLst/>
          </a:prstGeom>
        </p:spPr>
      </p:pic>
      <p:sp>
        <p:nvSpPr>
          <p:cNvPr id="51" name="Explosion: 8 Points 50">
            <a:extLst>
              <a:ext uri="{FF2B5EF4-FFF2-40B4-BE49-F238E27FC236}">
                <a16:creationId xmlns:a16="http://schemas.microsoft.com/office/drawing/2014/main" id="{2CE39817-BF09-4FC0-9D93-798748A34000}"/>
              </a:ext>
            </a:extLst>
          </p:cNvPr>
          <p:cNvSpPr/>
          <p:nvPr/>
        </p:nvSpPr>
        <p:spPr>
          <a:xfrm>
            <a:off x="4925372" y="588452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6342038-8BC2-4786-9B38-53528E95AB5D}"/>
              </a:ext>
            </a:extLst>
          </p:cNvPr>
          <p:cNvGrpSpPr/>
          <p:nvPr/>
        </p:nvGrpSpPr>
        <p:grpSpPr>
          <a:xfrm>
            <a:off x="738369" y="1383636"/>
            <a:ext cx="10199914" cy="1855337"/>
            <a:chOff x="650783" y="249735"/>
            <a:chExt cx="10199914" cy="185533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994A74A-616D-4038-A5E9-74D072F57E45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A3C1E8-C4DC-4D79-885F-3A99026E3939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D891AD7-38CB-4A8D-B14C-AC6F5787DA30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3 6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8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8B1305E-71B2-4A93-91FF-E55C6CAC0D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B5C7BFB-0773-4A04-897E-4963662DC7B8}"/>
                  </a:ext>
                </a:extLst>
              </p:cNvPr>
              <p:cNvSpPr txBox="1"/>
              <p:nvPr/>
            </p:nvSpPr>
            <p:spPr>
              <a:xfrm>
                <a:off x="10930050" y="708509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E50BEC1-E56C-4167-BEC3-E0FA9AB6277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>
                    <a:solidFill>
                      <a:srgbClr val="002060"/>
                    </a:solidFill>
                  </a:rPr>
                  <a:t>? </a:t>
                </a:r>
                <a:r>
                  <a:rPr lang="en-US" sz="2800" b="1" smtClean="0">
                    <a:solidFill>
                      <a:srgbClr val="002060"/>
                    </a:solidFill>
                  </a:rPr>
                  <a:t>8</a:t>
                </a:r>
                <a:endParaRPr lang="en-US" sz="28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A0CCC92-271F-4006-A685-51E7B17DF080}"/>
                  </a:ext>
                </a:extLst>
              </p:cNvPr>
              <p:cNvSpPr/>
              <p:nvPr/>
            </p:nvSpPr>
            <p:spPr>
              <a:xfrm>
                <a:off x="11103395" y="1538930"/>
                <a:ext cx="370765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rgbClr val="002060"/>
                    </a:solidFill>
                  </a:rPr>
                  <a:t>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864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98945 4.81481E-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479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308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82"/>
                            </p:stCondLst>
                            <p:childTnLst>
                              <p:par>
                                <p:cTn id="1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323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6318"/>
                            </p:stCondLst>
                            <p:childTnLst>
                              <p:par>
                                <p:cTn id="1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7" grpId="3" animBg="1"/>
      <p:bldP spid="27" grpId="4" animBg="1"/>
      <p:bldP spid="28" grpId="0" animBg="1"/>
      <p:bldP spid="28" grpId="1" animBg="1"/>
      <p:bldP spid="28" grpId="2" animBg="1"/>
      <p:bldP spid="28" grpId="3" animBg="1"/>
      <p:bldP spid="28" grpId="4" animBg="1"/>
      <p:bldP spid="51" grpId="0" animBg="1"/>
      <p:bldP spid="51" grpId="1" animBg="1"/>
      <p:bldP spid="5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299028-C7E7-421A-81B9-C5828484F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2" y="1"/>
            <a:ext cx="12515647" cy="685799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EB65B85-D906-486F-9EC9-1715462B4E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53062" y="-1"/>
            <a:ext cx="133262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D76C7C-EE35-47BD-83D6-54BB512DEA4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4" b="92958" l="10000" r="90000">
                        <a14:foregroundMark x1="28621" y1="2817" x2="28621" y2="2817"/>
                        <a14:foregroundMark x1="22414" y1="2254" x2="22414" y2="2254"/>
                        <a14:foregroundMark x1="82414" y1="92958" x2="82414" y2="92958"/>
                        <a14:foregroundMark x1="14138" y1="46197" x2="14138" y2="46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113" y="4841186"/>
            <a:ext cx="1380953" cy="1690476"/>
          </a:xfrm>
          <a:prstGeom prst="rect">
            <a:avLst/>
          </a:prstGeom>
        </p:spPr>
      </p:pic>
      <p:sp>
        <p:nvSpPr>
          <p:cNvPr id="7" name="A">
            <a:extLst>
              <a:ext uri="{FF2B5EF4-FFF2-40B4-BE49-F238E27FC236}">
                <a16:creationId xmlns:a16="http://schemas.microsoft.com/office/drawing/2014/main" id="{BE8735AD-9AC9-4507-AFC3-874B106B4379}"/>
              </a:ext>
            </a:extLst>
          </p:cNvPr>
          <p:cNvSpPr/>
          <p:nvPr/>
        </p:nvSpPr>
        <p:spPr>
          <a:xfrm>
            <a:off x="7911722" y="250980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C. 38</a:t>
            </a:r>
          </a:p>
        </p:txBody>
      </p:sp>
      <p:sp>
        <p:nvSpPr>
          <p:cNvPr id="8" name="C">
            <a:extLst>
              <a:ext uri="{FF2B5EF4-FFF2-40B4-BE49-F238E27FC236}">
                <a16:creationId xmlns:a16="http://schemas.microsoft.com/office/drawing/2014/main" id="{B864787C-D8DC-421F-8173-1132E1B77ACB}"/>
              </a:ext>
            </a:extLst>
          </p:cNvPr>
          <p:cNvSpPr/>
          <p:nvPr/>
        </p:nvSpPr>
        <p:spPr>
          <a:xfrm>
            <a:off x="901300" y="250980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A. 48</a:t>
            </a:r>
          </a:p>
        </p:txBody>
      </p:sp>
      <p:sp>
        <p:nvSpPr>
          <p:cNvPr id="9" name="B">
            <a:extLst>
              <a:ext uri="{FF2B5EF4-FFF2-40B4-BE49-F238E27FC236}">
                <a16:creationId xmlns:a16="http://schemas.microsoft.com/office/drawing/2014/main" id="{48F5C88F-08A2-4563-9582-9929470F7956}"/>
              </a:ext>
            </a:extLst>
          </p:cNvPr>
          <p:cNvSpPr/>
          <p:nvPr/>
        </p:nvSpPr>
        <p:spPr>
          <a:xfrm>
            <a:off x="4463170" y="2520043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B. 39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5B3FF3-EC18-4840-9D99-F79E9FE6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979" y="4948945"/>
            <a:ext cx="1979255" cy="1425063"/>
          </a:xfrm>
          <a:prstGeom prst="rect">
            <a:avLst/>
          </a:prstGeom>
        </p:spPr>
      </p:pic>
      <p:sp>
        <p:nvSpPr>
          <p:cNvPr id="47" name="Explosion: 8 Points 46">
            <a:extLst>
              <a:ext uri="{FF2B5EF4-FFF2-40B4-BE49-F238E27FC236}">
                <a16:creationId xmlns:a16="http://schemas.microsoft.com/office/drawing/2014/main" id="{C2BF1FB6-6F27-4B72-9231-884067B92763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99FB42-757A-4033-8D97-6AFEFE033D3F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AD3EF8-CA5B-4ADC-8352-5679FB75644C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83BF48-E84E-4DF4-B4F8-8432EB3D928A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853725-C94F-4739-B1A2-0FEFBE1ECCBB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4 7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9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6201834-FA7F-4F4D-925D-DEC3266EEF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78B4E80-D228-485C-9DD6-5F63B4FEB28F}"/>
                  </a:ext>
                </a:extLst>
              </p:cNvPr>
              <p:cNvSpPr txBox="1"/>
              <p:nvPr/>
            </p:nvSpPr>
            <p:spPr>
              <a:xfrm>
                <a:off x="10912266" y="735354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AFBEDB3-DA93-4222-B132-BD0CB8679EC6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EC3CB7F6-47B6-4640-B3CE-5A9046F76139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05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 L -0.99258 0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76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1 0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47" grpId="0" animBg="1"/>
      <p:bldP spid="47" grpId="1" animBg="1"/>
      <p:bldP spid="4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4BBD7E-0B8F-455A-9FC4-D789DAAA6E35}"/>
              </a:ext>
            </a:extLst>
          </p:cNvPr>
          <p:cNvGrpSpPr/>
          <p:nvPr/>
        </p:nvGrpSpPr>
        <p:grpSpPr>
          <a:xfrm>
            <a:off x="-703197" y="-17619"/>
            <a:ext cx="13680005" cy="6875619"/>
            <a:chOff x="-569015" y="2507"/>
            <a:chExt cx="12761017" cy="685298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D1B501-1054-4C16-9FF0-EA7B6A3928BA}"/>
                </a:ext>
              </a:extLst>
            </p:cNvPr>
            <p:cNvGrpSpPr/>
            <p:nvPr/>
          </p:nvGrpSpPr>
          <p:grpSpPr>
            <a:xfrm>
              <a:off x="0" y="2507"/>
              <a:ext cx="12192002" cy="6852986"/>
              <a:chOff x="-2" y="2507"/>
              <a:chExt cx="12192002" cy="6852986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A3BB9F18-1D32-4347-8012-5997066BA8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507"/>
                <a:ext cx="12191999" cy="6601096"/>
              </a:xfrm>
              <a:prstGeom prst="rect">
                <a:avLst/>
              </a:prstGeom>
            </p:spPr>
          </p:pic>
          <p:sp>
            <p:nvSpPr>
              <p:cNvPr id="54" name="Flowchart: Document 4">
                <a:extLst>
                  <a:ext uri="{FF2B5EF4-FFF2-40B4-BE49-F238E27FC236}">
                    <a16:creationId xmlns:a16="http://schemas.microsoft.com/office/drawing/2014/main" id="{595F1320-8493-4982-A1A7-0B7533C7A749}"/>
                  </a:ext>
                </a:extLst>
              </p:cNvPr>
              <p:cNvSpPr/>
              <p:nvPr/>
            </p:nvSpPr>
            <p:spPr>
              <a:xfrm flipV="1">
                <a:off x="-2" y="3649758"/>
                <a:ext cx="12192002" cy="3055842"/>
              </a:xfrm>
              <a:custGeom>
                <a:avLst/>
                <a:gdLst>
                  <a:gd name="connsiteX0" fmla="*/ 0 w 21600"/>
                  <a:gd name="connsiteY0" fmla="*/ 0 h 21600"/>
                  <a:gd name="connsiteX1" fmla="*/ 21600 w 21600"/>
                  <a:gd name="connsiteY1" fmla="*/ 0 h 21600"/>
                  <a:gd name="connsiteX2" fmla="*/ 21600 w 21600"/>
                  <a:gd name="connsiteY2" fmla="*/ 17322 h 21600"/>
                  <a:gd name="connsiteX3" fmla="*/ 0 w 21600"/>
                  <a:gd name="connsiteY3" fmla="*/ 20172 h 21600"/>
                  <a:gd name="connsiteX4" fmla="*/ 0 w 21600"/>
                  <a:gd name="connsiteY4" fmla="*/ 0 h 21600"/>
                  <a:gd name="connsiteX0" fmla="*/ 0 w 21600"/>
                  <a:gd name="connsiteY0" fmla="*/ 0 h 20172"/>
                  <a:gd name="connsiteX1" fmla="*/ 21600 w 21600"/>
                  <a:gd name="connsiteY1" fmla="*/ 0 h 20172"/>
                  <a:gd name="connsiteX2" fmla="*/ 21600 w 21600"/>
                  <a:gd name="connsiteY2" fmla="*/ 17322 h 20172"/>
                  <a:gd name="connsiteX3" fmla="*/ 0 w 21600"/>
                  <a:gd name="connsiteY3" fmla="*/ 20172 h 20172"/>
                  <a:gd name="connsiteX4" fmla="*/ 0 w 21600"/>
                  <a:gd name="connsiteY4" fmla="*/ 0 h 20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00" h="20172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17322"/>
                    </a:lnTo>
                    <a:cubicBezTo>
                      <a:pt x="10800" y="17322"/>
                      <a:pt x="10800" y="20163"/>
                      <a:pt x="0" y="20172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lowchart: Document 54">
                <a:extLst>
                  <a:ext uri="{FF2B5EF4-FFF2-40B4-BE49-F238E27FC236}">
                    <a16:creationId xmlns:a16="http://schemas.microsoft.com/office/drawing/2014/main" id="{EF9C2357-32E3-4FC8-888A-E92F3AAEB662}"/>
                  </a:ext>
                </a:extLst>
              </p:cNvPr>
              <p:cNvSpPr/>
              <p:nvPr/>
            </p:nvSpPr>
            <p:spPr>
              <a:xfrm flipH="1" flipV="1">
                <a:off x="-2" y="5014661"/>
                <a:ext cx="12192001" cy="1840832"/>
              </a:xfrm>
              <a:prstGeom prst="flowChartDocument">
                <a:avLst/>
              </a:prstGeom>
              <a:solidFill>
                <a:srgbClr val="F4B1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0E5A318D-DBDE-4986-B579-A2AFA1A03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5062" y="4032851"/>
              <a:ext cx="696310" cy="100965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B03F8F2-4E81-455C-A17E-785C389504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0453" y="1254155"/>
              <a:ext cx="2655696" cy="3268548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8A5290-F251-4AFC-8F88-AF8706B7A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40602" y="3962498"/>
              <a:ext cx="775104" cy="1123901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A2CA349C-0232-4962-9F7A-8BD3C4BD3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40" y="3169771"/>
              <a:ext cx="2037708" cy="1352932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0ADF99D-4E15-49B9-90F7-FD2052DB4C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807" y="1963031"/>
              <a:ext cx="2893468" cy="2893468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0387D58-942A-4546-8D9F-7909DCE26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69015" y="4474150"/>
              <a:ext cx="4543425" cy="1009650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FBD8DE5-57AA-442F-BB8D-D2CAEE970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0825" y="3846237"/>
              <a:ext cx="1900841" cy="130505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8C99197-054B-4682-80EF-0B6AA4677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41" y="1018422"/>
              <a:ext cx="3131844" cy="3305835"/>
            </a:xfrm>
            <a:prstGeom prst="rect">
              <a:avLst/>
            </a:prstGeom>
          </p:spPr>
        </p:pic>
      </p:grpSp>
      <p:pic>
        <p:nvPicPr>
          <p:cNvPr id="43" name="Picture 42">
            <a:hlinkClick r:id="" action="ppaction://noaction"/>
            <a:extLst>
              <a:ext uri="{FF2B5EF4-FFF2-40B4-BE49-F238E27FC236}">
                <a16:creationId xmlns:a16="http://schemas.microsoft.com/office/drawing/2014/main" id="{07DCD85F-2182-4A96-884F-8D9B77A853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948" y="4951968"/>
            <a:ext cx="2006346" cy="1702633"/>
          </a:xfrm>
          <a:prstGeom prst="rect">
            <a:avLst/>
          </a:prstGeom>
        </p:spPr>
      </p:pic>
      <p:sp>
        <p:nvSpPr>
          <p:cNvPr id="45" name="A">
            <a:extLst>
              <a:ext uri="{FF2B5EF4-FFF2-40B4-BE49-F238E27FC236}">
                <a16:creationId xmlns:a16="http://schemas.microsoft.com/office/drawing/2014/main" id="{9356FD45-DFE5-4B06-A243-5C11CE367A56}"/>
              </a:ext>
            </a:extLst>
          </p:cNvPr>
          <p:cNvSpPr/>
          <p:nvPr/>
        </p:nvSpPr>
        <p:spPr>
          <a:xfrm>
            <a:off x="4323241" y="2743024"/>
            <a:ext cx="275933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sp>
        <p:nvSpPr>
          <p:cNvPr id="46" name="C">
            <a:extLst>
              <a:ext uri="{FF2B5EF4-FFF2-40B4-BE49-F238E27FC236}">
                <a16:creationId xmlns:a16="http://schemas.microsoft.com/office/drawing/2014/main" id="{084E41EE-F10C-4642-A55A-CC2B8B84B542}"/>
              </a:ext>
            </a:extLst>
          </p:cNvPr>
          <p:cNvSpPr/>
          <p:nvPr/>
        </p:nvSpPr>
        <p:spPr>
          <a:xfrm>
            <a:off x="7707059" y="2743024"/>
            <a:ext cx="286209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17</a:t>
            </a:r>
          </a:p>
        </p:txBody>
      </p:sp>
      <p:sp>
        <p:nvSpPr>
          <p:cNvPr id="47" name="B">
            <a:extLst>
              <a:ext uri="{FF2B5EF4-FFF2-40B4-BE49-F238E27FC236}">
                <a16:creationId xmlns:a16="http://schemas.microsoft.com/office/drawing/2014/main" id="{7A503247-5FAD-45FA-8902-A8FA1DD5597F}"/>
              </a:ext>
            </a:extLst>
          </p:cNvPr>
          <p:cNvSpPr/>
          <p:nvPr/>
        </p:nvSpPr>
        <p:spPr>
          <a:xfrm>
            <a:off x="813745" y="2776146"/>
            <a:ext cx="2748778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26</a:t>
            </a:r>
          </a:p>
        </p:txBody>
      </p:sp>
      <p:sp>
        <p:nvSpPr>
          <p:cNvPr id="87" name="Explosion: 8 Points 86">
            <a:extLst>
              <a:ext uri="{FF2B5EF4-FFF2-40B4-BE49-F238E27FC236}">
                <a16:creationId xmlns:a16="http://schemas.microsoft.com/office/drawing/2014/main" id="{4D677D2F-DBC1-4E2F-B1CA-7DA5AEE05E9F}"/>
              </a:ext>
            </a:extLst>
          </p:cNvPr>
          <p:cNvSpPr/>
          <p:nvPr/>
        </p:nvSpPr>
        <p:spPr>
          <a:xfrm>
            <a:off x="4976800" y="5289674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8A0D7A63-C624-41FB-9C15-1F9DEAC2F16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028" y="5003373"/>
            <a:ext cx="1979255" cy="142506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B93FCEF-5041-4ECA-A3C1-A2EC2D113B16}"/>
              </a:ext>
            </a:extLst>
          </p:cNvPr>
          <p:cNvGrpSpPr/>
          <p:nvPr/>
        </p:nvGrpSpPr>
        <p:grpSpPr>
          <a:xfrm>
            <a:off x="650783" y="249735"/>
            <a:ext cx="10199914" cy="1855337"/>
            <a:chOff x="650783" y="249735"/>
            <a:chExt cx="10199914" cy="185533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8D0774F-9B10-493B-9768-4FC9BCCF94F6}"/>
                </a:ext>
              </a:extLst>
            </p:cNvPr>
            <p:cNvSpPr/>
            <p:nvPr/>
          </p:nvSpPr>
          <p:spPr>
            <a:xfrm>
              <a:off x="650783" y="249735"/>
              <a:ext cx="10199914" cy="1855337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64EB3AB-7494-4C15-84EB-B10122233B36}"/>
                </a:ext>
              </a:extLst>
            </p:cNvPr>
            <p:cNvGrpSpPr/>
            <p:nvPr/>
          </p:nvGrpSpPr>
          <p:grpSpPr>
            <a:xfrm>
              <a:off x="5268762" y="368595"/>
              <a:ext cx="961883" cy="1534533"/>
              <a:chOff x="10900153" y="460353"/>
              <a:chExt cx="961883" cy="1534533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5FD0316-19E8-49F1-9239-A51A6B8B81D5}"/>
                  </a:ext>
                </a:extLst>
              </p:cNvPr>
              <p:cNvSpPr txBox="1"/>
              <p:nvPr/>
            </p:nvSpPr>
            <p:spPr>
              <a:xfrm>
                <a:off x="11107434" y="460353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2 2</a:t>
                </a:r>
              </a:p>
              <a:p>
                <a:r>
                  <a:rPr lang="en-US" sz="2800" b="1" dirty="0">
                    <a:solidFill>
                      <a:srgbClr val="002060"/>
                    </a:solidFill>
                  </a:rPr>
                  <a:t>   6</a:t>
                </a:r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6CA76CBB-B985-4545-8E9C-ED7A657CEA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00153" y="1394696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93F9936E-CAA6-4838-B998-EF092C100293}"/>
                  </a:ext>
                </a:extLst>
              </p:cNvPr>
              <p:cNvSpPr txBox="1"/>
              <p:nvPr/>
            </p:nvSpPr>
            <p:spPr>
              <a:xfrm>
                <a:off x="10923748" y="693261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+mn-lt"/>
                  </a:rPr>
                  <a:t>-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1C3FD21A-2E74-437C-9203-76D600AF7331}"/>
                  </a:ext>
                </a:extLst>
              </p:cNvPr>
              <p:cNvSpPr txBox="1"/>
              <p:nvPr/>
            </p:nvSpPr>
            <p:spPr>
              <a:xfrm>
                <a:off x="11103395" y="1471666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</a:rPr>
                  <a:t>? 2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7BBAE63E-B21F-48FC-88FA-C8A752C0CFF0}"/>
                  </a:ext>
                </a:extLst>
              </p:cNvPr>
              <p:cNvSpPr/>
              <p:nvPr/>
            </p:nvSpPr>
            <p:spPr>
              <a:xfrm>
                <a:off x="11048259" y="1481948"/>
                <a:ext cx="758289" cy="381000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rgbClr val="FF0000"/>
                    </a:solidFill>
                  </a:rPr>
                  <a:t>? 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12087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11111E-6 L -0.97409 0.00648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1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6" grpId="3" animBg="1"/>
      <p:bldP spid="47" grpId="0" animBg="1"/>
      <p:bldP spid="47" grpId="1" animBg="1"/>
      <p:bldP spid="47" grpId="2" animBg="1"/>
      <p:bldP spid="47" grpId="3" animBg="1"/>
      <p:bldP spid="87" grpId="0" animBg="1"/>
      <p:bldP spid="87" grpId="1" animBg="1"/>
      <p:bldP spid="87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19702" y="-293414"/>
            <a:ext cx="12895093" cy="7946844"/>
            <a:chOff x="0" y="-221063"/>
            <a:chExt cx="12895093" cy="7946844"/>
          </a:xfrm>
        </p:grpSpPr>
        <p:sp>
          <p:nvSpPr>
            <p:cNvPr id="35" name="矩形 3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AD6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6" name="组合 35"/>
            <p:cNvGrpSpPr/>
            <p:nvPr/>
          </p:nvGrpSpPr>
          <p:grpSpPr>
            <a:xfrm>
              <a:off x="144150" y="-221063"/>
              <a:ext cx="12750943" cy="7946844"/>
              <a:chOff x="2627224" y="-795141"/>
              <a:chExt cx="10013806" cy="7040780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2627224" y="-599283"/>
                <a:ext cx="5758249" cy="5957676"/>
              </a:xfrm>
              <a:prstGeom prst="rect">
                <a:avLst/>
              </a:prstGeom>
              <a:blipFill dpi="0" rotWithShape="1">
                <a:blip r:embed="rId3">
                  <a:alphaModFix amt="17000"/>
                  <a:lum bright="70000" contrast="-70000"/>
                  <a:extLst>
                    <a:ext uri="{BEBA8EAE-BF5A-486C-A8C5-ECC9F3942E4B}">
                      <a14:imgProps xmlns:a14="http://schemas.microsoft.com/office/drawing/2010/main">
                        <a14:imgLayer>
                          <a14:imgEffect>
                            <a14:colorTemperature colorTemp="11200"/>
                          </a14:imgEffect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10601959">
                <a:off x="6872592" y="-795141"/>
                <a:ext cx="5768438" cy="7040780"/>
              </a:xfrm>
              <a:prstGeom prst="rect">
                <a:avLst/>
              </a:prstGeom>
              <a:blipFill dpi="0" rotWithShape="1">
                <a:blip r:embed="rId4">
                  <a:alphaModFix amt="17000"/>
                  <a:lum bright="70000" contrast="-70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-19702" y="5331071"/>
            <a:ext cx="12523845" cy="1647370"/>
            <a:chOff x="0" y="5207212"/>
            <a:chExt cx="12523845" cy="1647370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07212"/>
              <a:ext cx="6427845" cy="1647370"/>
            </a:xfrm>
            <a:prstGeom prst="rect">
              <a:avLst/>
            </a:prstGeom>
          </p:spPr>
        </p:pic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207212"/>
              <a:ext cx="6427845" cy="1647370"/>
            </a:xfrm>
            <a:prstGeom prst="rect">
              <a:avLst/>
            </a:prstGeom>
          </p:spPr>
        </p:pic>
      </p:grpSp>
      <p:grpSp>
        <p:nvGrpSpPr>
          <p:cNvPr id="42" name="组合 41"/>
          <p:cNvGrpSpPr/>
          <p:nvPr/>
        </p:nvGrpSpPr>
        <p:grpSpPr>
          <a:xfrm>
            <a:off x="2416550" y="617774"/>
            <a:ext cx="7443321" cy="4759928"/>
            <a:chOff x="2516470" y="548138"/>
            <a:chExt cx="7443321" cy="4759928"/>
          </a:xfrm>
        </p:grpSpPr>
        <p:sp>
          <p:nvSpPr>
            <p:cNvPr id="43" name="云形 42"/>
            <p:cNvSpPr/>
            <p:nvPr/>
          </p:nvSpPr>
          <p:spPr>
            <a:xfrm>
              <a:off x="2516470" y="548138"/>
              <a:ext cx="7443321" cy="4759928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云形 43"/>
            <p:cNvSpPr/>
            <p:nvPr/>
          </p:nvSpPr>
          <p:spPr>
            <a:xfrm>
              <a:off x="2922743" y="818421"/>
              <a:ext cx="6658840" cy="4258256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429" y="2104125"/>
            <a:ext cx="1112666" cy="1112666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6" y="-1888"/>
            <a:ext cx="2981702" cy="4020157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10015028" y="1176315"/>
            <a:ext cx="1633494" cy="1044603"/>
            <a:chOff x="8985779" y="3960837"/>
            <a:chExt cx="2199915" cy="1406823"/>
          </a:xfrm>
        </p:grpSpPr>
        <p:sp>
          <p:nvSpPr>
            <p:cNvPr id="55" name="云形 54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云形 56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700241" y="4100557"/>
            <a:ext cx="1891025" cy="1209291"/>
            <a:chOff x="392658" y="3679279"/>
            <a:chExt cx="1466266" cy="937662"/>
          </a:xfrm>
        </p:grpSpPr>
        <p:grpSp>
          <p:nvGrpSpPr>
            <p:cNvPr id="61" name="组合 60"/>
            <p:cNvGrpSpPr/>
            <p:nvPr/>
          </p:nvGrpSpPr>
          <p:grpSpPr>
            <a:xfrm>
              <a:off x="392658" y="3679279"/>
              <a:ext cx="1466266" cy="937662"/>
              <a:chOff x="1281153" y="5632171"/>
              <a:chExt cx="1466266" cy="937662"/>
            </a:xfrm>
          </p:grpSpPr>
          <p:sp>
            <p:nvSpPr>
              <p:cNvPr id="63" name="云形 62"/>
              <p:cNvSpPr/>
              <p:nvPr/>
            </p:nvSpPr>
            <p:spPr>
              <a:xfrm>
                <a:off x="1281153" y="5632171"/>
                <a:ext cx="1466266" cy="937662"/>
              </a:xfrm>
              <a:prstGeom prst="cloud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云形 63"/>
              <p:cNvSpPr/>
              <p:nvPr/>
            </p:nvSpPr>
            <p:spPr>
              <a:xfrm>
                <a:off x="1414367" y="5706781"/>
                <a:ext cx="1199837" cy="767283"/>
              </a:xfrm>
              <a:prstGeom prst="cloud">
                <a:avLst/>
              </a:prstGeom>
              <a:noFill/>
              <a:ln>
                <a:solidFill>
                  <a:srgbClr val="8ACFEA"/>
                </a:solidFill>
                <a:prstDash val="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62" name="图片 6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0129">
              <a:off x="717070" y="4035686"/>
              <a:ext cx="810723" cy="274088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086116" y="4735242"/>
            <a:ext cx="1133322" cy="724748"/>
            <a:chOff x="8985779" y="3960837"/>
            <a:chExt cx="2199915" cy="1406823"/>
          </a:xfrm>
        </p:grpSpPr>
        <p:sp>
          <p:nvSpPr>
            <p:cNvPr id="70" name="云形 69"/>
            <p:cNvSpPr/>
            <p:nvPr/>
          </p:nvSpPr>
          <p:spPr>
            <a:xfrm>
              <a:off x="8985779" y="3960837"/>
              <a:ext cx="2199915" cy="140682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云形 70"/>
            <p:cNvSpPr/>
            <p:nvPr/>
          </p:nvSpPr>
          <p:spPr>
            <a:xfrm>
              <a:off x="9217452" y="4084959"/>
              <a:ext cx="1756042" cy="1122971"/>
            </a:xfrm>
            <a:prstGeom prst="cloud">
              <a:avLst/>
            </a:prstGeom>
            <a:noFill/>
            <a:ln>
              <a:solidFill>
                <a:srgbClr val="8ACFEA"/>
              </a:solidFill>
              <a:prstDash val="dash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2AF6ABB-E549-418B-9702-A43D3198B69E}"/>
              </a:ext>
            </a:extLst>
          </p:cNvPr>
          <p:cNvSpPr/>
          <p:nvPr/>
        </p:nvSpPr>
        <p:spPr>
          <a:xfrm>
            <a:off x="1103252" y="2271177"/>
            <a:ext cx="97390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 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tập</a:t>
            </a:r>
            <a:r>
              <a:rPr lang="en-US" sz="6000" b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endParaRPr lang="en-US" sz="6000" b="1" smtClean="0">
              <a:solidFill>
                <a:srgbClr val="FF0000"/>
              </a:solidFill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  <a:p>
            <a:pPr algn="ctr"/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993055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8000">
        <p15:prstTrans prst="curtains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2DD0546F-8242-499D-97B3-DF9EEF9D7379}"/>
              </a:ext>
            </a:extLst>
          </p:cNvPr>
          <p:cNvGrpSpPr/>
          <p:nvPr/>
        </p:nvGrpSpPr>
        <p:grpSpPr>
          <a:xfrm>
            <a:off x="1807695" y="1262448"/>
            <a:ext cx="4288305" cy="1910178"/>
            <a:chOff x="1818102" y="1236793"/>
            <a:chExt cx="4288305" cy="191017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7D7CE5A-0AA7-4B5C-AD95-44290E20B8F3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179BDEDE-8D99-45CF-AE2A-729ED624E11C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54A17801-EAA4-4A9A-83D0-D3CDF8F1C5BA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E6EFF913-FA51-4AA6-91ED-7F787645627E}"/>
                    </a:ext>
                  </a:extLst>
                </p:cNvPr>
                <p:cNvSpPr txBox="1"/>
                <p:nvPr/>
              </p:nvSpPr>
              <p:spPr>
                <a:xfrm>
                  <a:off x="2276959" y="1820649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60 – 8 – 20 = </a:t>
                  </a:r>
                </a:p>
              </p:txBody>
            </p:sp>
          </p:grp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45899598-245C-43E7-AFA2-3298BC06D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83251F-D54F-46ED-8E5D-9ED2B364A2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F560D4F-C613-4825-A518-087A8CF2C22E}"/>
              </a:ext>
            </a:extLst>
          </p:cNvPr>
          <p:cNvGrpSpPr/>
          <p:nvPr/>
        </p:nvGrpSpPr>
        <p:grpSpPr>
          <a:xfrm>
            <a:off x="6829552" y="1236793"/>
            <a:ext cx="4288305" cy="1910178"/>
            <a:chOff x="1818102" y="1236793"/>
            <a:chExt cx="4288305" cy="191017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A1C4274-C851-4DC9-91C0-A5AD784FAC45}"/>
                </a:ext>
              </a:extLst>
            </p:cNvPr>
            <p:cNvGrpSpPr/>
            <p:nvPr/>
          </p:nvGrpSpPr>
          <p:grpSpPr>
            <a:xfrm>
              <a:off x="2038350" y="1562100"/>
              <a:ext cx="4068057" cy="1584871"/>
              <a:chOff x="2038350" y="1562100"/>
              <a:chExt cx="4068057" cy="1584871"/>
            </a:xfrm>
          </p:grpSpPr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6D6D56A3-1110-4012-830A-1C48E205493D}"/>
                  </a:ext>
                </a:extLst>
              </p:cNvPr>
              <p:cNvGrpSpPr/>
              <p:nvPr/>
            </p:nvGrpSpPr>
            <p:grpSpPr>
              <a:xfrm>
                <a:off x="2038350" y="1562100"/>
                <a:ext cx="3712595" cy="1414041"/>
                <a:chOff x="2038350" y="1562100"/>
                <a:chExt cx="3712595" cy="1414041"/>
              </a:xfrm>
            </p:grpSpPr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E6021FE4-3E7B-4052-8E34-FA370D5374AF}"/>
                    </a:ext>
                  </a:extLst>
                </p:cNvPr>
                <p:cNvSpPr/>
                <p:nvPr/>
              </p:nvSpPr>
              <p:spPr>
                <a:xfrm>
                  <a:off x="2038350" y="1562100"/>
                  <a:ext cx="3712595" cy="1414041"/>
                </a:xfrm>
                <a:prstGeom prst="roundRect">
                  <a:avLst/>
                </a:prstGeom>
                <a:solidFill>
                  <a:srgbClr val="7030A0"/>
                </a:solidFill>
              </p:spPr>
              <p:style>
                <a:lnRef idx="3">
                  <a:schemeClr val="lt1"/>
                </a:lnRef>
                <a:fillRef idx="1">
                  <a:schemeClr val="accent6"/>
                </a:fillRef>
                <a:effectRef idx="1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669293C4-1DC1-4C4B-962E-54B3F46FA7F2}"/>
                    </a:ext>
                  </a:extLst>
                </p:cNvPr>
                <p:cNvSpPr txBox="1"/>
                <p:nvPr/>
              </p:nvSpPr>
              <p:spPr>
                <a:xfrm>
                  <a:off x="2233119" y="1847850"/>
                  <a:ext cx="341170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bg1"/>
                      </a:solidFill>
                    </a:rPr>
                    <a:t>70 – 12 + 10 = </a:t>
                  </a:r>
                </a:p>
              </p:txBody>
            </p:sp>
          </p:grpSp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F2867708-B452-4AFF-AD6A-D64A0E4A7E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69462" y="2251111"/>
                <a:ext cx="836945" cy="895860"/>
              </a:xfrm>
              <a:prstGeom prst="rect">
                <a:avLst/>
              </a:prstGeom>
            </p:spPr>
          </p:pic>
        </p:grpSp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D602C4-D71D-420E-8964-9AC0E1557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18102" y="1236793"/>
              <a:ext cx="701351" cy="59564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BBF1A05-7857-4B13-A889-93F547F2E4A8}"/>
              </a:ext>
            </a:extLst>
          </p:cNvPr>
          <p:cNvGrpSpPr/>
          <p:nvPr/>
        </p:nvGrpSpPr>
        <p:grpSpPr>
          <a:xfrm>
            <a:off x="643953" y="387012"/>
            <a:ext cx="2651697" cy="689313"/>
            <a:chOff x="-3359380" y="241996"/>
            <a:chExt cx="2604759" cy="84082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741D734-4E1C-4315-AC7C-E0E885A6794F}"/>
                </a:ext>
              </a:extLst>
            </p:cNvPr>
            <p:cNvSpPr/>
            <p:nvPr/>
          </p:nvSpPr>
          <p:spPr>
            <a:xfrm>
              <a:off x="-3359380" y="241996"/>
              <a:ext cx="2604759" cy="840826"/>
            </a:xfrm>
            <a:prstGeom prst="roundRect">
              <a:avLst>
                <a:gd name="adj" fmla="val 49773"/>
              </a:avLst>
            </a:prstGeom>
            <a:solidFill>
              <a:srgbClr val="92D05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a.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3377098-46BA-4732-A93C-1C8C3F06A8C3}"/>
                </a:ext>
              </a:extLst>
            </p:cNvPr>
            <p:cNvSpPr/>
            <p:nvPr/>
          </p:nvSpPr>
          <p:spPr>
            <a:xfrm>
              <a:off x="-3290665" y="345234"/>
              <a:ext cx="505791" cy="63434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C7441A-69DE-4180-BA92-23EF74294003}"/>
              </a:ext>
            </a:extLst>
          </p:cNvPr>
          <p:cNvGrpSpPr/>
          <p:nvPr/>
        </p:nvGrpSpPr>
        <p:grpSpPr>
          <a:xfrm>
            <a:off x="2061616" y="3711030"/>
            <a:ext cx="4274150" cy="2389614"/>
            <a:chOff x="136894" y="3551736"/>
            <a:chExt cx="4274150" cy="2389614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AAAF6E6-102C-4CF9-8F24-67DF53C8F402}"/>
                </a:ext>
              </a:extLst>
            </p:cNvPr>
            <p:cNvGrpSpPr/>
            <p:nvPr/>
          </p:nvGrpSpPr>
          <p:grpSpPr>
            <a:xfrm>
              <a:off x="136894" y="3551736"/>
              <a:ext cx="4274150" cy="2389614"/>
              <a:chOff x="136894" y="3551736"/>
              <a:chExt cx="4274158" cy="2389618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3EDBAF19-C3F7-4271-A88E-31BC71BFD9F9}"/>
                  </a:ext>
                </a:extLst>
              </p:cNvPr>
              <p:cNvGrpSpPr/>
              <p:nvPr/>
            </p:nvGrpSpPr>
            <p:grpSpPr>
              <a:xfrm>
                <a:off x="136894" y="3551736"/>
                <a:ext cx="4274158" cy="2389618"/>
                <a:chOff x="1299332" y="3566112"/>
                <a:chExt cx="4274158" cy="1968234"/>
              </a:xfrm>
            </p:grpSpPr>
            <p:sp>
              <p:nvSpPr>
                <p:cNvPr id="40" name="Rectangle: Rounded Corners 39">
                  <a:extLst>
                    <a:ext uri="{FF2B5EF4-FFF2-40B4-BE49-F238E27FC236}">
                      <a16:creationId xmlns:a16="http://schemas.microsoft.com/office/drawing/2014/main" id="{59F1BB64-5B69-4C6F-8D19-FF1CC4D226FA}"/>
                    </a:ext>
                  </a:extLst>
                </p:cNvPr>
                <p:cNvSpPr/>
                <p:nvPr/>
              </p:nvSpPr>
              <p:spPr>
                <a:xfrm>
                  <a:off x="1557264" y="3739393"/>
                  <a:ext cx="3712602" cy="1585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ADC3EEA0-195A-4563-B17A-51764FF09C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872137" y="4832993"/>
                  <a:ext cx="701353" cy="701353"/>
                </a:xfrm>
                <a:prstGeom prst="rect">
                  <a:avLst/>
                </a:prstGeom>
              </p:spPr>
            </p:pic>
            <p:pic>
              <p:nvPicPr>
                <p:cNvPr id="42" name="Picture 41">
                  <a:extLst>
                    <a:ext uri="{FF2B5EF4-FFF2-40B4-BE49-F238E27FC236}">
                      <a16:creationId xmlns:a16="http://schemas.microsoft.com/office/drawing/2014/main" id="{F34F1559-E1A6-40A0-8C96-C0B606CA8A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57421" t="53580" r="2212" b="10109"/>
                <a:stretch/>
              </p:blipFill>
              <p:spPr>
                <a:xfrm>
                  <a:off x="1299332" y="3566112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39" name="Text Box 7">
                <a:extLst>
                  <a:ext uri="{FF2B5EF4-FFF2-40B4-BE49-F238E27FC236}">
                    <a16:creationId xmlns:a16="http://schemas.microsoft.com/office/drawing/2014/main" id="{538513D6-08EF-492F-A2A5-35F58C677BEC}"/>
                  </a:ext>
                </a:extLst>
              </p:cNvPr>
              <p:cNvSpPr txBox="1"/>
              <p:nvPr/>
            </p:nvSpPr>
            <p:spPr>
              <a:xfrm>
                <a:off x="584143" y="4094322"/>
                <a:ext cx="3222395" cy="1461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40 – 4           36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80 – 37           49</a:t>
                </a:r>
              </a:p>
            </p:txBody>
          </p:sp>
        </p:grp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1AEC80C-B2EC-454E-8A0F-7C692F36269A}"/>
                </a:ext>
              </a:extLst>
            </p:cNvPr>
            <p:cNvSpPr/>
            <p:nvPr/>
          </p:nvSpPr>
          <p:spPr>
            <a:xfrm>
              <a:off x="2017442" y="4235099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20F21DF-F307-4A3A-8E4B-20E558265FD6}"/>
                </a:ext>
              </a:extLst>
            </p:cNvPr>
            <p:cNvSpPr/>
            <p:nvPr/>
          </p:nvSpPr>
          <p:spPr>
            <a:xfrm>
              <a:off x="2002315" y="4996598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01F3F8C-6065-4DDE-A68E-4FF5878C405C}"/>
              </a:ext>
            </a:extLst>
          </p:cNvPr>
          <p:cNvGrpSpPr/>
          <p:nvPr/>
        </p:nvGrpSpPr>
        <p:grpSpPr>
          <a:xfrm>
            <a:off x="6990762" y="3689394"/>
            <a:ext cx="4345527" cy="2422194"/>
            <a:chOff x="8112511" y="2110711"/>
            <a:chExt cx="4345527" cy="2422194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ADBEB32-E414-45E4-A4F6-106CDC9FB0B7}"/>
                </a:ext>
              </a:extLst>
            </p:cNvPr>
            <p:cNvGrpSpPr/>
            <p:nvPr/>
          </p:nvGrpSpPr>
          <p:grpSpPr>
            <a:xfrm>
              <a:off x="8112511" y="2110711"/>
              <a:ext cx="4345527" cy="2422194"/>
              <a:chOff x="8423684" y="3308600"/>
              <a:chExt cx="4345527" cy="2422194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7EF6BFF7-E47E-4767-9216-A89D970CCEE2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345527" cy="2422194"/>
                <a:chOff x="6332028" y="1216473"/>
                <a:chExt cx="4345527" cy="2422194"/>
              </a:xfrm>
            </p:grpSpPr>
            <p:sp>
              <p:nvSpPr>
                <p:cNvPr id="66" name="Rectangle: Rounded Corners 65">
                  <a:extLst>
                    <a:ext uri="{FF2B5EF4-FFF2-40B4-BE49-F238E27FC236}">
                      <a16:creationId xmlns:a16="http://schemas.microsoft.com/office/drawing/2014/main" id="{8B4B00D5-93B0-4A28-B536-5D327D3FCFEF}"/>
                    </a:ext>
                  </a:extLst>
                </p:cNvPr>
                <p:cNvSpPr/>
                <p:nvPr/>
              </p:nvSpPr>
              <p:spPr>
                <a:xfrm>
                  <a:off x="6529870" y="1463932"/>
                  <a:ext cx="3743060" cy="1909519"/>
                </a:xfrm>
                <a:prstGeom prst="roundRect">
                  <a:avLst/>
                </a:prstGeom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938EE07F-BD32-4669-899A-7E80BF7535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422B55DE-F5D3-4173-8757-624AA8A78E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715385" y="2783606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65" name="Text Box 7">
                <a:extLst>
                  <a:ext uri="{FF2B5EF4-FFF2-40B4-BE49-F238E27FC236}">
                    <a16:creationId xmlns:a16="http://schemas.microsoft.com/office/drawing/2014/main" id="{F604C0A7-3FFA-4048-9375-546EA6E626EE}"/>
                  </a:ext>
                </a:extLst>
              </p:cNvPr>
              <p:cNvSpPr txBox="1"/>
              <p:nvPr/>
            </p:nvSpPr>
            <p:spPr>
              <a:xfrm>
                <a:off x="8824357" y="3821275"/>
                <a:ext cx="3540229" cy="1461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68 – 40          28</a:t>
                </a: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94 – 5           88</a:t>
                </a:r>
              </a:p>
            </p:txBody>
          </p:sp>
        </p:grp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3D78295-8FE1-491F-8584-F995156E8BF0}"/>
                </a:ext>
              </a:extLst>
            </p:cNvPr>
            <p:cNvSpPr/>
            <p:nvPr/>
          </p:nvSpPr>
          <p:spPr>
            <a:xfrm>
              <a:off x="9855648" y="2752312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5AB1CFD7-42EA-43D7-A037-E3018E2081DD}"/>
                </a:ext>
              </a:extLst>
            </p:cNvPr>
            <p:cNvSpPr/>
            <p:nvPr/>
          </p:nvSpPr>
          <p:spPr>
            <a:xfrm>
              <a:off x="9888660" y="3579370"/>
              <a:ext cx="479705" cy="479705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69" name="Oval 68">
            <a:extLst>
              <a:ext uri="{FF2B5EF4-FFF2-40B4-BE49-F238E27FC236}">
                <a16:creationId xmlns:a16="http://schemas.microsoft.com/office/drawing/2014/main" id="{D1E9CFA1-4841-40B7-AEFE-201B5341A826}"/>
              </a:ext>
            </a:extLst>
          </p:cNvPr>
          <p:cNvSpPr/>
          <p:nvPr/>
        </p:nvSpPr>
        <p:spPr>
          <a:xfrm>
            <a:off x="3944289" y="4395963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E275E5AB-F50B-4D48-805F-191979A55AA9}"/>
              </a:ext>
            </a:extLst>
          </p:cNvPr>
          <p:cNvSpPr/>
          <p:nvPr/>
        </p:nvSpPr>
        <p:spPr>
          <a:xfrm>
            <a:off x="3937476" y="5156172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88369911-DE7A-4376-9615-A5C3BFCE46B6}"/>
              </a:ext>
            </a:extLst>
          </p:cNvPr>
          <p:cNvSpPr/>
          <p:nvPr/>
        </p:nvSpPr>
        <p:spPr>
          <a:xfrm>
            <a:off x="8737238" y="4339267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8EF123F-8F68-4B7C-9F8A-4A6B9700A5DD}"/>
              </a:ext>
            </a:extLst>
          </p:cNvPr>
          <p:cNvGrpSpPr/>
          <p:nvPr/>
        </p:nvGrpSpPr>
        <p:grpSpPr>
          <a:xfrm>
            <a:off x="968859" y="3429000"/>
            <a:ext cx="1016577" cy="1638300"/>
            <a:chOff x="2232273" y="241649"/>
            <a:chExt cx="1016577" cy="1638300"/>
          </a:xfrm>
        </p:grpSpPr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556A6C07-EA5B-4453-BC56-C9101630F350}"/>
                </a:ext>
              </a:extLst>
            </p:cNvPr>
            <p:cNvSpPr/>
            <p:nvPr/>
          </p:nvSpPr>
          <p:spPr>
            <a:xfrm>
              <a:off x="2232273" y="241649"/>
              <a:ext cx="571520" cy="1638300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4322F001-F85A-409A-8BBA-CFF4F6E23FEF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79" name="Oval 78">
            <a:extLst>
              <a:ext uri="{FF2B5EF4-FFF2-40B4-BE49-F238E27FC236}">
                <a16:creationId xmlns:a16="http://schemas.microsoft.com/office/drawing/2014/main" id="{F8B547E7-440B-4EF5-8D29-3CCA05392C65}"/>
              </a:ext>
            </a:extLst>
          </p:cNvPr>
          <p:cNvSpPr/>
          <p:nvPr/>
        </p:nvSpPr>
        <p:spPr>
          <a:xfrm>
            <a:off x="8766911" y="5158719"/>
            <a:ext cx="479705" cy="479705"/>
          </a:xfrm>
          <a:prstGeom prst="ellipse">
            <a:avLst/>
          </a:prstGeom>
          <a:solidFill>
            <a:srgbClr val="00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AFE8DD7-C69D-4E54-9E09-EB52E77FCF2E}"/>
              </a:ext>
            </a:extLst>
          </p:cNvPr>
          <p:cNvSpPr txBox="1"/>
          <p:nvPr/>
        </p:nvSpPr>
        <p:spPr>
          <a:xfrm>
            <a:off x="4555613" y="1851365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32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21B87DF-356B-4319-A191-14BCBF0A399D}"/>
              </a:ext>
            </a:extLst>
          </p:cNvPr>
          <p:cNvSpPr txBox="1"/>
          <p:nvPr/>
        </p:nvSpPr>
        <p:spPr>
          <a:xfrm>
            <a:off x="9751584" y="1865772"/>
            <a:ext cx="709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68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628" y="6100644"/>
            <a:ext cx="1699161" cy="1006827"/>
          </a:xfrm>
          <a:prstGeom prst="rect">
            <a:avLst/>
          </a:prstGeom>
        </p:spPr>
      </p:pic>
      <p:grpSp>
        <p:nvGrpSpPr>
          <p:cNvPr id="47" name="Google Shape;1052;p1"/>
          <p:cNvGrpSpPr/>
          <p:nvPr/>
        </p:nvGrpSpPr>
        <p:grpSpPr>
          <a:xfrm>
            <a:off x="10086561" y="6195233"/>
            <a:ext cx="1900879" cy="712279"/>
            <a:chOff x="7162134" y="141830"/>
            <a:chExt cx="1425659" cy="534209"/>
          </a:xfrm>
        </p:grpSpPr>
        <p:pic>
          <p:nvPicPr>
            <p:cNvPr id="48" name="Google Shape;1053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9" name="Google Shape;1054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0" name="Google Shape;1055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51" name="Google Shape;1052;p1"/>
          <p:cNvGrpSpPr/>
          <p:nvPr/>
        </p:nvGrpSpPr>
        <p:grpSpPr>
          <a:xfrm>
            <a:off x="10324933" y="6195233"/>
            <a:ext cx="1900879" cy="712279"/>
            <a:chOff x="7162134" y="141830"/>
            <a:chExt cx="1425659" cy="534209"/>
          </a:xfrm>
        </p:grpSpPr>
        <p:pic>
          <p:nvPicPr>
            <p:cNvPr id="52" name="Google Shape;1053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3" name="Google Shape;1054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54" name="Google Shape;1055;p1"/>
            <p:cNvPicPr preferRelativeResize="0"/>
            <p:nvPr/>
          </p:nvPicPr>
          <p:blipFill rotWithShape="1">
            <a:blip r:embed="rId11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9" grpId="0" animBg="1"/>
      <p:bldP spid="17" grpId="0"/>
      <p:bldP spid="17" grpId="1"/>
      <p:bldP spid="89" grpId="0"/>
      <p:bldP spid="8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92" b="792"/>
          <a:stretch/>
        </p:blipFill>
        <p:spPr>
          <a:xfrm>
            <a:off x="2133594" y="1739504"/>
            <a:ext cx="8181981" cy="4258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1149161" y="325562"/>
            <a:ext cx="10226951" cy="1294797"/>
            <a:chOff x="462535" y="508823"/>
            <a:chExt cx="9446511" cy="129479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462535" y="508823"/>
              <a:ext cx="9446511" cy="1217947"/>
              <a:chOff x="-2962710" y="246790"/>
              <a:chExt cx="9390807" cy="1485655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2962710" y="246790"/>
                <a:ext cx="9390807" cy="1485655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2854886" y="566701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5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1167711" y="510958"/>
              <a:ext cx="8494988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du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lịch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64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39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rời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bến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thuyền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1092005" y="1882624"/>
            <a:ext cx="4647117" cy="1686346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64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Rời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39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2768615" y="3001138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14" name="Google Shape;1052;p1"/>
          <p:cNvGrpSpPr/>
          <p:nvPr/>
        </p:nvGrpSpPr>
        <p:grpSpPr>
          <a:xfrm>
            <a:off x="10086561" y="6195233"/>
            <a:ext cx="1900879" cy="712279"/>
            <a:chOff x="7162134" y="141830"/>
            <a:chExt cx="1425659" cy="534209"/>
          </a:xfrm>
        </p:grpSpPr>
        <p:pic>
          <p:nvPicPr>
            <p:cNvPr id="15" name="Google Shape;1053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2" name="Google Shape;1054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3" name="Google Shape;1055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4" name="Google Shape;1052;p1"/>
          <p:cNvGrpSpPr/>
          <p:nvPr/>
        </p:nvGrpSpPr>
        <p:grpSpPr>
          <a:xfrm>
            <a:off x="10459500" y="6195232"/>
            <a:ext cx="1900879" cy="712279"/>
            <a:chOff x="7162134" y="141830"/>
            <a:chExt cx="1425659" cy="534209"/>
          </a:xfrm>
        </p:grpSpPr>
        <p:pic>
          <p:nvPicPr>
            <p:cNvPr id="25" name="Google Shape;1053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6" name="Google Shape;1054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27" name="Google Shape;1055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28" name="Google Shape;1052;p1"/>
          <p:cNvGrpSpPr/>
          <p:nvPr/>
        </p:nvGrpSpPr>
        <p:grpSpPr>
          <a:xfrm>
            <a:off x="9894" y="6195232"/>
            <a:ext cx="1900879" cy="712279"/>
            <a:chOff x="7162134" y="141830"/>
            <a:chExt cx="1425659" cy="534209"/>
          </a:xfrm>
        </p:grpSpPr>
        <p:pic>
          <p:nvPicPr>
            <p:cNvPr id="29" name="Google Shape;1053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0" name="Google Shape;1054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1" name="Google Shape;1055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32" name="Google Shape;1052;p1"/>
          <p:cNvGrpSpPr/>
          <p:nvPr/>
        </p:nvGrpSpPr>
        <p:grpSpPr>
          <a:xfrm>
            <a:off x="9863930" y="6149861"/>
            <a:ext cx="1900879" cy="712279"/>
            <a:chOff x="7162134" y="141830"/>
            <a:chExt cx="1425659" cy="534209"/>
          </a:xfrm>
        </p:grpSpPr>
        <p:pic>
          <p:nvPicPr>
            <p:cNvPr id="33" name="Google Shape;1053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4" name="Google Shape;1054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5" name="Google Shape;1055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  <p:grpSp>
        <p:nvGrpSpPr>
          <p:cNvPr id="36" name="Google Shape;1052;p1"/>
          <p:cNvGrpSpPr/>
          <p:nvPr/>
        </p:nvGrpSpPr>
        <p:grpSpPr>
          <a:xfrm>
            <a:off x="230434" y="6195232"/>
            <a:ext cx="1900879" cy="712279"/>
            <a:chOff x="7162134" y="141830"/>
            <a:chExt cx="1425659" cy="534209"/>
          </a:xfrm>
        </p:grpSpPr>
        <p:pic>
          <p:nvPicPr>
            <p:cNvPr id="37" name="Google Shape;1053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807459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38" name="Google Shape;1054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641471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  <p:pic>
          <p:nvPicPr>
            <p:cNvPr id="41" name="Google Shape;1055;p1"/>
            <p:cNvPicPr preferRelativeResize="0"/>
            <p:nvPr/>
          </p:nvPicPr>
          <p:blipFill rotWithShape="1">
            <a:blip r:embed="rId4">
              <a:alphaModFix/>
            </a:blip>
            <a:srcRect l="42926" t="80332" r="41958" b="5684"/>
            <a:stretch/>
          </p:blipFill>
          <p:spPr>
            <a:xfrm rot="860017">
              <a:off x="7208346" y="192910"/>
              <a:ext cx="466985" cy="43204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F48C9B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18164 -0.1548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76" y="-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03277115"/>
</p:tagLst>
</file>

<file path=ppt/theme/theme1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4681</TotalTime>
  <Words>379</Words>
  <Application>Microsoft Office PowerPoint</Application>
  <PresentationFormat>Widescreen</PresentationFormat>
  <Paragraphs>118</Paragraphs>
  <Slides>12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Yu Gothic UI Light</vt:lpstr>
      <vt:lpstr>Arial</vt:lpstr>
      <vt:lpstr>Calibri</vt:lpstr>
      <vt:lpstr>Frankfurter</vt:lpstr>
      <vt:lpstr>HP001 5 hàng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Asus</cp:lastModifiedBy>
  <cp:revision>627</cp:revision>
  <dcterms:created xsi:type="dcterms:W3CDTF">2021-02-20T02:56:00Z</dcterms:created>
  <dcterms:modified xsi:type="dcterms:W3CDTF">2024-11-28T08:27:04Z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