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8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9" r:id="rId11"/>
    <p:sldId id="290" r:id="rId12"/>
    <p:sldId id="291" r:id="rId13"/>
    <p:sldId id="292" r:id="rId14"/>
    <p:sldId id="261" r:id="rId15"/>
  </p:sldIdLst>
  <p:sldSz cx="12192000" cy="6858000"/>
  <p:notesSz cx="6858000" cy="9144000"/>
  <p:embeddedFontLst>
    <p:embeddedFont>
      <p:font typeface="Pacifico" panose="020B0604020202020204" charset="0"/>
      <p:regular r:id="rId17"/>
    </p:embeddedFont>
    <p:embeddedFont>
      <p:font typeface="Malgun Gothic" panose="020B0503020000020004" pitchFamily="34" charset="-127"/>
      <p:regular r:id="rId18"/>
      <p:bold r:id="rId19"/>
    </p:embeddedFont>
    <p:embeddedFont>
      <p:font typeface="Yu Gothic UI Light" panose="020B0300000000000000" pitchFamily="34" charset="-128"/>
      <p:regular r:id="rId20"/>
    </p:embeddedFont>
    <p:embeddedFont>
      <p:font typeface="HP001 5 hàng" panose="020B0604020202020204" charset="0"/>
      <p:regular r:id="rId21"/>
    </p:embeddedFont>
    <p:embeddedFont>
      <p:font typeface="Dosis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L4MKf8FwRquqEA+gSXLT3XIba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4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064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1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ơ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di </a:t>
            </a:r>
            <a:r>
              <a:rPr lang="en-US" dirty="0" err="1"/>
              <a:t>chuyển</a:t>
            </a:r>
            <a:endParaRPr lang="en-US"/>
          </a:p>
          <a:p>
            <a:pPr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1874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201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pptmon.com/" TargetMode="Externa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ptmon.com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hyperlink" Target="http://www.pptmon.com/" TargetMode="External"/><Relationship Id="rId1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title">
  <p:cSld name="PPTMON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8519146" y="-1"/>
            <a:ext cx="3672853" cy="1777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3672114" cy="143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757023" y="4991039"/>
            <a:ext cx="4434975" cy="186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1" y="3719376"/>
            <a:ext cx="3918856" cy="313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9">
            <a:hlinkClick r:id="rId8"/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9"/>
          <p:cNvPicPr preferRelativeResize="0"/>
          <p:nvPr/>
        </p:nvPicPr>
        <p:blipFill rotWithShape="1">
          <a:blip r:embed="rId10">
            <a:alphaModFix/>
          </a:blip>
          <a:srcRect l="7355" b="5306"/>
          <a:stretch/>
        </p:blipFill>
        <p:spPr>
          <a:xfrm>
            <a:off x="-1" y="3183080"/>
            <a:ext cx="3108031" cy="367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9"/>
          <p:cNvPicPr preferRelativeResize="0"/>
          <p:nvPr/>
        </p:nvPicPr>
        <p:blipFill rotWithShape="1">
          <a:blip r:embed="rId11">
            <a:alphaModFix/>
          </a:blip>
          <a:srcRect r="7873" b="10311"/>
          <a:stretch/>
        </p:blipFill>
        <p:spPr>
          <a:xfrm>
            <a:off x="10493829" y="5034581"/>
            <a:ext cx="1698171" cy="1823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9"/>
          <p:cNvPicPr preferRelativeResize="0"/>
          <p:nvPr/>
        </p:nvPicPr>
        <p:blipFill rotWithShape="1">
          <a:blip r:embed="rId12">
            <a:alphaModFix/>
          </a:blip>
          <a:srcRect t="15549"/>
          <a:stretch/>
        </p:blipFill>
        <p:spPr>
          <a:xfrm>
            <a:off x="7724413" y="-19896"/>
            <a:ext cx="1824719" cy="1576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9"/>
          <p:cNvPicPr preferRelativeResize="0"/>
          <p:nvPr/>
        </p:nvPicPr>
        <p:blipFill rotWithShape="1">
          <a:blip r:embed="rId13">
            <a:alphaModFix/>
          </a:blip>
          <a:srcRect r="6935"/>
          <a:stretch/>
        </p:blipFill>
        <p:spPr>
          <a:xfrm>
            <a:off x="10493828" y="-19896"/>
            <a:ext cx="1698172" cy="258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9"/>
          <p:cNvPicPr preferRelativeResize="0"/>
          <p:nvPr/>
        </p:nvPicPr>
        <p:blipFill rotWithShape="1">
          <a:blip r:embed="rId14">
            <a:alphaModFix/>
          </a:blip>
          <a:srcRect l="7923"/>
          <a:stretch/>
        </p:blipFill>
        <p:spPr>
          <a:xfrm>
            <a:off x="0" y="185093"/>
            <a:ext cx="1854927" cy="221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634514" y="5211788"/>
            <a:ext cx="2286095" cy="139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9"/>
          <p:cNvPicPr preferRelativeResize="0"/>
          <p:nvPr/>
        </p:nvPicPr>
        <p:blipFill rotWithShape="1">
          <a:blip r:embed="rId16">
            <a:alphaModFix/>
          </a:blip>
          <a:srcRect t="5163"/>
          <a:stretch/>
        </p:blipFill>
        <p:spPr>
          <a:xfrm>
            <a:off x="2008341" y="0"/>
            <a:ext cx="4573974" cy="79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9"/>
          <p:cNvPicPr preferRelativeResize="0"/>
          <p:nvPr/>
        </p:nvPicPr>
        <p:blipFill rotWithShape="1">
          <a:blip r:embed="rId17">
            <a:alphaModFix/>
          </a:blip>
          <a:srcRect b="9837"/>
          <a:stretch/>
        </p:blipFill>
        <p:spPr>
          <a:xfrm>
            <a:off x="3323013" y="5926904"/>
            <a:ext cx="1379615" cy="931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184352">
            <a:off x="2371050" y="1429696"/>
            <a:ext cx="308163" cy="32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301470" y="2403190"/>
            <a:ext cx="192358" cy="20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1479617">
            <a:off x="5873055" y="5982788"/>
            <a:ext cx="192358" cy="20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3112216">
            <a:off x="3117103" y="4884512"/>
            <a:ext cx="308163" cy="32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4607789">
            <a:off x="423939" y="2590250"/>
            <a:ext cx="192358" cy="20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1342980">
            <a:off x="11742372" y="4340963"/>
            <a:ext cx="192359" cy="20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2213351">
            <a:off x="10082459" y="4676710"/>
            <a:ext cx="308163" cy="32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5103057">
            <a:off x="6931694" y="207105"/>
            <a:ext cx="192358" cy="20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2263104">
            <a:off x="9496190" y="1512947"/>
            <a:ext cx="192358" cy="20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PPTMON slide">
  <p:cSld name="9_PPTMON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8389259" y="1"/>
            <a:ext cx="3802741" cy="160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4">
            <a:hlinkClick r:id="rId5"/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4"/>
          <p:cNvSpPr>
            <a:spLocks noGrp="1"/>
          </p:cNvSpPr>
          <p:nvPr>
            <p:ph type="pic" idx="2"/>
          </p:nvPr>
        </p:nvSpPr>
        <p:spPr>
          <a:xfrm>
            <a:off x="2435758" y="924833"/>
            <a:ext cx="7347766" cy="5008334"/>
          </a:xfrm>
          <a:prstGeom prst="roundRect">
            <a:avLst>
              <a:gd name="adj" fmla="val 7792"/>
            </a:avLst>
          </a:prstGeom>
          <a:solidFill>
            <a:srgbClr val="F2F2F2"/>
          </a:solidFill>
          <a:ln>
            <a:noFill/>
          </a:ln>
        </p:spPr>
      </p:sp>
      <p:pic>
        <p:nvPicPr>
          <p:cNvPr id="63" name="Google Shape;63;p34"/>
          <p:cNvPicPr preferRelativeResize="0"/>
          <p:nvPr/>
        </p:nvPicPr>
        <p:blipFill rotWithShape="1">
          <a:blip r:embed="rId7">
            <a:alphaModFix/>
          </a:blip>
          <a:srcRect t="5717"/>
          <a:stretch/>
        </p:blipFill>
        <p:spPr>
          <a:xfrm>
            <a:off x="9956737" y="0"/>
            <a:ext cx="2125060" cy="525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slide">
  <p:cSld name="PPTMON slid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4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9">
            <a:hlinkClick r:id="rId4"/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856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4F72-9C88-4FAE-A79C-196FB240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69ED-473A-429E-90F2-7E5A28749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F0944-FEC0-46AA-8A2E-EF33322B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0E95-FF94-4E61-A96A-52D49F4AB56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DE49C-F487-4EB8-8022-D2EEE8161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DA512-D606-4D53-8506-15107B86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541B-21F7-484C-BBCE-31F3E9E1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7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4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4512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58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A91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8.png"/><Relationship Id="rId18" Type="http://schemas.openxmlformats.org/officeDocument/2006/relationships/slide" Target="slide13.xml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microsoft.com/office/2007/relationships/hdphoto" Target="../media/hdphoto4.wdp"/><Relationship Id="rId17" Type="http://schemas.openxmlformats.org/officeDocument/2006/relationships/slide" Target="slide12.xml"/><Relationship Id="rId2" Type="http://schemas.openxmlformats.org/officeDocument/2006/relationships/notesSlide" Target="../notesSlides/notesSlide4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slide" Target="slide10.xml"/><Relationship Id="rId10" Type="http://schemas.microsoft.com/office/2007/relationships/hdphoto" Target="../media/hdphoto3.wdp"/><Relationship Id="rId19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5" Type="http://schemas.microsoft.com/office/2007/relationships/hdphoto" Target="../media/hdphoto6.wdp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microsoft.com/office/2007/relationships/hdphoto" Target="../media/hdphoto7.wdp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5" Type="http://schemas.microsoft.com/office/2007/relationships/hdphoto" Target="../media/hdphoto7.wdp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microsoft.com/office/2007/relationships/hdphoto" Target="../media/hdphoto7.wdp"/><Relationship Id="rId5" Type="http://schemas.openxmlformats.org/officeDocument/2006/relationships/image" Target="../media/image33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"/>
          <p:cNvSpPr/>
          <p:nvPr/>
        </p:nvSpPr>
        <p:spPr>
          <a:xfrm>
            <a:off x="907143" y="1141471"/>
            <a:ext cx="10668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smtClean="0">
                <a:solidFill>
                  <a:srgbClr val="FFFF00"/>
                </a:solidFill>
                <a:latin typeface="Times New Roman" panose="02020603050405020304" pitchFamily="18" charset="0"/>
                <a:ea typeface="Pacifico"/>
                <a:cs typeface="Times New Roman" panose="02020603050405020304" pitchFamily="18" charset="0"/>
                <a:sym typeface="Pacifico"/>
              </a:rPr>
              <a:t>CHÀO MỪNG CÁC CON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smtClean="0">
                <a:solidFill>
                  <a:srgbClr val="FFFF00"/>
                </a:solidFill>
                <a:latin typeface="Times New Roman" panose="02020603050405020304" pitchFamily="18" charset="0"/>
                <a:ea typeface="Pacifico"/>
                <a:cs typeface="Times New Roman" panose="02020603050405020304" pitchFamily="18" charset="0"/>
                <a:sym typeface="Pacifico"/>
              </a:rPr>
              <a:t>ĐẾN VỚI TIẾT HỌC </a:t>
            </a:r>
            <a:endParaRPr sz="6000" b="1">
              <a:solidFill>
                <a:srgbClr val="FFFF00"/>
              </a:solidFill>
              <a:latin typeface="Times New Roman" panose="02020603050405020304" pitchFamily="18" charset="0"/>
              <a:ea typeface="Pacifico"/>
              <a:cs typeface="Times New Roman" panose="02020603050405020304" pitchFamily="18" charset="0"/>
              <a:sym typeface="Pacifico"/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3197290" y="3760623"/>
            <a:ext cx="579742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ea typeface="Dosis"/>
                <a:cs typeface="Times New Roman" panose="02020603050405020304" pitchFamily="18" charset="0"/>
                <a:sym typeface="Dosis"/>
              </a:rPr>
              <a:t>MÔN TOÁN </a:t>
            </a:r>
            <a:endParaRPr sz="6600" b="1">
              <a:solidFill>
                <a:srgbClr val="FF0000"/>
              </a:solidFill>
              <a:latin typeface="Times New Roman" panose="02020603050405020304" pitchFamily="18" charset="0"/>
              <a:ea typeface="Dosis"/>
              <a:cs typeface="Times New Roman" panose="02020603050405020304" pitchFamily="18" charset="0"/>
              <a:sym typeface="Dos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2140063" y="1257647"/>
            <a:ext cx="1545307" cy="2035833"/>
          </a:xfrm>
          <a:prstGeom prst="roundRect">
            <a:avLst/>
          </a:prstGeom>
          <a:solidFill>
            <a:srgbClr val="E0FEB8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5253719" y="1188555"/>
            <a:ext cx="1545307" cy="2035833"/>
          </a:xfrm>
          <a:prstGeom prst="roundRect">
            <a:avLst/>
          </a:prstGeom>
          <a:solidFill>
            <a:srgbClr val="E0FEB8"/>
          </a:solidFill>
          <a:ln w="28575">
            <a:solidFill>
              <a:srgbClr val="ABC97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8366755" y="1159229"/>
            <a:ext cx="1545307" cy="2035833"/>
          </a:xfrm>
          <a:prstGeom prst="roundRect">
            <a:avLst/>
          </a:prstGeom>
          <a:solidFill>
            <a:srgbClr val="E0FEB8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999533" y="308756"/>
            <a:ext cx="1961964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582380" y="1352688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33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15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/>
          <p:nvPr/>
        </p:nvCxnSpPr>
        <p:spPr>
          <a:xfrm>
            <a:off x="2336309" y="2438913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2309675" y="161429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5730776" y="1283596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76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68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/>
          <p:nvPr/>
        </p:nvCxnSpPr>
        <p:spPr>
          <a:xfrm>
            <a:off x="5484705" y="236982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5458071" y="154520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8904048" y="1263277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70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24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8657977" y="234950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8631343" y="1524887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" t="43805" r="79771" b="18395"/>
          <a:stretch/>
        </p:blipFill>
        <p:spPr>
          <a:xfrm>
            <a:off x="3208164" y="2790911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59" t="29862" r="38758" b="17202"/>
          <a:stretch/>
        </p:blipFill>
        <p:spPr>
          <a:xfrm flipH="1">
            <a:off x="9582062" y="2692493"/>
            <a:ext cx="659999" cy="108848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32" t="28077" r="19166" b="18134"/>
          <a:stretch/>
        </p:blipFill>
        <p:spPr>
          <a:xfrm>
            <a:off x="6475864" y="2652727"/>
            <a:ext cx="626178" cy="1128252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B504E64-500B-4A8E-9593-6BBA6B7B16FC}"/>
              </a:ext>
            </a:extLst>
          </p:cNvPr>
          <p:cNvSpPr/>
          <p:nvPr/>
        </p:nvSpPr>
        <p:spPr>
          <a:xfrm>
            <a:off x="2325994" y="3992689"/>
            <a:ext cx="1545307" cy="2035833"/>
          </a:xfrm>
          <a:prstGeom prst="roundRect">
            <a:avLst/>
          </a:prstGeom>
          <a:solidFill>
            <a:srgbClr val="E0FEB8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F516B9C-592B-4760-8C70-8763E0F704B1}"/>
              </a:ext>
            </a:extLst>
          </p:cNvPr>
          <p:cNvSpPr/>
          <p:nvPr/>
        </p:nvSpPr>
        <p:spPr>
          <a:xfrm>
            <a:off x="5429732" y="3985514"/>
            <a:ext cx="1545307" cy="2035833"/>
          </a:xfrm>
          <a:prstGeom prst="roundRect">
            <a:avLst/>
          </a:prstGeom>
          <a:solidFill>
            <a:srgbClr val="E0FEB8"/>
          </a:solidFill>
          <a:ln w="28575">
            <a:solidFill>
              <a:srgbClr val="ABC97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7CB131E-539B-4A46-AB9C-D36FBD01EA6E}"/>
              </a:ext>
            </a:extLst>
          </p:cNvPr>
          <p:cNvSpPr/>
          <p:nvPr/>
        </p:nvSpPr>
        <p:spPr>
          <a:xfrm>
            <a:off x="8631343" y="3882767"/>
            <a:ext cx="1545307" cy="2035833"/>
          </a:xfrm>
          <a:prstGeom prst="roundRect">
            <a:avLst/>
          </a:prstGeom>
          <a:solidFill>
            <a:srgbClr val="E0FEB8"/>
          </a:solidFill>
          <a:ln w="28575">
            <a:solidFill>
              <a:srgbClr val="ABC97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C52E2BE-E171-482D-9684-B0613909301B}"/>
              </a:ext>
            </a:extLst>
          </p:cNvPr>
          <p:cNvSpPr txBox="1"/>
          <p:nvPr/>
        </p:nvSpPr>
        <p:spPr>
          <a:xfrm>
            <a:off x="2768311" y="4087730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21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7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D2C375F-82E9-498C-90E5-95CFCD5810E4}"/>
              </a:ext>
            </a:extLst>
          </p:cNvPr>
          <p:cNvCxnSpPr/>
          <p:nvPr/>
        </p:nvCxnSpPr>
        <p:spPr>
          <a:xfrm>
            <a:off x="2522240" y="517395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9443D0B-038D-431D-A150-4154A49702B4}"/>
              </a:ext>
            </a:extLst>
          </p:cNvPr>
          <p:cNvSpPr txBox="1"/>
          <p:nvPr/>
        </p:nvSpPr>
        <p:spPr>
          <a:xfrm>
            <a:off x="2495606" y="4349340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D24796B-8BCA-4205-BB3E-3769D995EEE2}"/>
              </a:ext>
            </a:extLst>
          </p:cNvPr>
          <p:cNvSpPr txBox="1"/>
          <p:nvPr/>
        </p:nvSpPr>
        <p:spPr>
          <a:xfrm>
            <a:off x="5906789" y="4080555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62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3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10D0F8D-8493-4CD0-A5B6-DF77B3567624}"/>
              </a:ext>
            </a:extLst>
          </p:cNvPr>
          <p:cNvCxnSpPr/>
          <p:nvPr/>
        </p:nvCxnSpPr>
        <p:spPr>
          <a:xfrm>
            <a:off x="5660718" y="516678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0FF3B8A-C0C7-4B7E-963E-9A8733BA0038}"/>
              </a:ext>
            </a:extLst>
          </p:cNvPr>
          <p:cNvSpPr txBox="1"/>
          <p:nvPr/>
        </p:nvSpPr>
        <p:spPr>
          <a:xfrm>
            <a:off x="5634084" y="434216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F8068C7-D181-4818-A54D-F000059100A2}"/>
              </a:ext>
            </a:extLst>
          </p:cNvPr>
          <p:cNvSpPr txBox="1"/>
          <p:nvPr/>
        </p:nvSpPr>
        <p:spPr>
          <a:xfrm>
            <a:off x="9168636" y="3986815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80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6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6B78AE1-92A2-43FB-9842-3B4FDA92957A}"/>
              </a:ext>
            </a:extLst>
          </p:cNvPr>
          <p:cNvCxnSpPr>
            <a:cxnSpLocks/>
          </p:cNvCxnSpPr>
          <p:nvPr/>
        </p:nvCxnSpPr>
        <p:spPr>
          <a:xfrm>
            <a:off x="8922565" y="507304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45CF4842-832D-4B70-8007-65F526E11386}"/>
              </a:ext>
            </a:extLst>
          </p:cNvPr>
          <p:cNvSpPr txBox="1"/>
          <p:nvPr/>
        </p:nvSpPr>
        <p:spPr>
          <a:xfrm>
            <a:off x="8895931" y="424842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20B8A140-E7FF-4706-B11C-21968BABA0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" t="43805" r="79771" b="18395"/>
          <a:stretch/>
        </p:blipFill>
        <p:spPr>
          <a:xfrm>
            <a:off x="8229809" y="5366822"/>
            <a:ext cx="754279" cy="99006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C0C6E2A-5731-46A8-9374-44125A827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59" t="29862" r="38758" b="17202"/>
          <a:stretch/>
        </p:blipFill>
        <p:spPr>
          <a:xfrm flipH="1">
            <a:off x="1903721" y="5329216"/>
            <a:ext cx="659999" cy="1088486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3865380-70C2-47CE-8296-7780784E6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62" t="47022" r="2690" b="18212"/>
          <a:stretch/>
        </p:blipFill>
        <p:spPr>
          <a:xfrm>
            <a:off x="5126071" y="5385247"/>
            <a:ext cx="659999" cy="953218"/>
          </a:xfrm>
          <a:prstGeom prst="rect">
            <a:avLst/>
          </a:prstGeom>
        </p:spPr>
      </p:pic>
      <p:grpSp>
        <p:nvGrpSpPr>
          <p:cNvPr id="36" name="Google Shape;1052;p1"/>
          <p:cNvGrpSpPr/>
          <p:nvPr/>
        </p:nvGrpSpPr>
        <p:grpSpPr>
          <a:xfrm>
            <a:off x="2842" y="6145721"/>
            <a:ext cx="1900879" cy="712279"/>
            <a:chOff x="7162134" y="141830"/>
            <a:chExt cx="1425659" cy="534209"/>
          </a:xfrm>
        </p:grpSpPr>
        <p:pic>
          <p:nvPicPr>
            <p:cNvPr id="39" name="Google Shape;1053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0" name="Google Shape;1054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1" name="Google Shape;1055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42" name="Google Shape;1052;p1"/>
          <p:cNvGrpSpPr/>
          <p:nvPr/>
        </p:nvGrpSpPr>
        <p:grpSpPr>
          <a:xfrm>
            <a:off x="306886" y="6216822"/>
            <a:ext cx="1900879" cy="712279"/>
            <a:chOff x="7162134" y="141830"/>
            <a:chExt cx="1425659" cy="534209"/>
          </a:xfrm>
        </p:grpSpPr>
        <p:pic>
          <p:nvPicPr>
            <p:cNvPr id="44" name="Google Shape;1053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5" name="Google Shape;1054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6" name="Google Shape;1055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2887392" y="2426514"/>
            <a:ext cx="54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48992" y="2426513"/>
            <a:ext cx="54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01048" y="2472273"/>
            <a:ext cx="54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60794" y="2460533"/>
            <a:ext cx="54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24447" y="2374856"/>
            <a:ext cx="54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8892376" y="2364668"/>
            <a:ext cx="937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76691" y="5211012"/>
            <a:ext cx="54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70344" y="5202679"/>
            <a:ext cx="54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77552" y="5253418"/>
            <a:ext cx="54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06789" y="5252814"/>
            <a:ext cx="54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407949" y="5077944"/>
            <a:ext cx="54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51715" y="5073040"/>
            <a:ext cx="54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78403" y="1517109"/>
            <a:ext cx="547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52792" y="4279349"/>
            <a:ext cx="547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770344" y="4290894"/>
            <a:ext cx="547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07869" y="1575669"/>
            <a:ext cx="547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186732" y="4205505"/>
            <a:ext cx="547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35894" y="1505869"/>
            <a:ext cx="547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Google Shape;1052;p1"/>
          <p:cNvGrpSpPr/>
          <p:nvPr/>
        </p:nvGrpSpPr>
        <p:grpSpPr>
          <a:xfrm>
            <a:off x="10246592" y="6216822"/>
            <a:ext cx="1900879" cy="712279"/>
            <a:chOff x="7162134" y="141830"/>
            <a:chExt cx="1425659" cy="534209"/>
          </a:xfrm>
        </p:grpSpPr>
        <p:pic>
          <p:nvPicPr>
            <p:cNvPr id="66" name="Google Shape;1053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70" name="Google Shape;1054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80" name="Google Shape;1055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81" name="Google Shape;1052;p1"/>
          <p:cNvGrpSpPr/>
          <p:nvPr/>
        </p:nvGrpSpPr>
        <p:grpSpPr>
          <a:xfrm>
            <a:off x="9936428" y="6207014"/>
            <a:ext cx="1900879" cy="712279"/>
            <a:chOff x="7162134" y="141830"/>
            <a:chExt cx="1425659" cy="534209"/>
          </a:xfrm>
        </p:grpSpPr>
        <p:pic>
          <p:nvPicPr>
            <p:cNvPr id="82" name="Google Shape;1053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86" name="Google Shape;1054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87" name="Google Shape;1055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5633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51" grpId="0"/>
      <p:bldP spid="52" grpId="0"/>
      <p:bldP spid="54" grpId="0"/>
      <p:bldP spid="58" grpId="0"/>
      <p:bldP spid="59" grpId="0"/>
      <p:bldP spid="60" grpId="0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974550" y="1788534"/>
            <a:ext cx="1545307" cy="1710734"/>
          </a:xfrm>
          <a:prstGeom prst="roundRect">
            <a:avLst/>
          </a:prstGeom>
          <a:solidFill>
            <a:srgbClr val="E0FEB8"/>
          </a:solidFill>
          <a:ln w="28575">
            <a:solidFill>
              <a:srgbClr val="ABC97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5338448" y="1754024"/>
            <a:ext cx="1545307" cy="1756317"/>
          </a:xfrm>
          <a:prstGeom prst="roundRect">
            <a:avLst/>
          </a:prstGeom>
          <a:solidFill>
            <a:srgbClr val="E0FEB8"/>
          </a:solidFill>
          <a:ln w="28575">
            <a:solidFill>
              <a:srgbClr val="ABC97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8875196" y="1712006"/>
            <a:ext cx="1545307" cy="1756317"/>
          </a:xfrm>
          <a:prstGeom prst="roundRect">
            <a:avLst/>
          </a:prstGeom>
          <a:solidFill>
            <a:srgbClr val="E0FEB8"/>
          </a:solidFill>
          <a:ln w="28575">
            <a:solidFill>
              <a:srgbClr val="ABC97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033113" y="223320"/>
            <a:ext cx="4068342" cy="648195"/>
            <a:chOff x="-3369817" y="382607"/>
            <a:chExt cx="3996328" cy="68266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3996328" cy="68266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8618" y="435376"/>
              <a:ext cx="542384" cy="6299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459622" y="1877528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74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2232601" y="2963753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2205967" y="2139138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" t="43805" r="79771" b="18395"/>
          <a:stretch/>
        </p:blipFill>
        <p:spPr>
          <a:xfrm>
            <a:off x="1465702" y="2677583"/>
            <a:ext cx="680248" cy="8928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59" t="29862" r="38758" b="17202"/>
          <a:stretch/>
        </p:blipFill>
        <p:spPr>
          <a:xfrm flipH="1">
            <a:off x="8600872" y="2642886"/>
            <a:ext cx="513182" cy="8463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32" t="28077" r="19166" b="18134"/>
          <a:stretch/>
        </p:blipFill>
        <p:spPr>
          <a:xfrm>
            <a:off x="5044214" y="2569932"/>
            <a:ext cx="550849" cy="992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804002" y="1058254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74 - 47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5199241" y="1017859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93 - 88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8719322" y="993830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80 - 19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2447177" y="2413712"/>
            <a:ext cx="60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47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606395" y="2990574"/>
            <a:ext cx="611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5816527" y="1877528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93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5589506" y="2963753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5562872" y="2139138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5815299" y="2427136"/>
            <a:ext cx="63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88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6074477" y="2965999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9304504" y="1832222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80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9077483" y="2918447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9050849" y="2093832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9330647" y="2342451"/>
            <a:ext cx="649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9527026" y="2932201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D334D64D-2AF2-4CC7-8C86-559764A64E7E}"/>
              </a:ext>
            </a:extLst>
          </p:cNvPr>
          <p:cNvSpPr/>
          <p:nvPr/>
        </p:nvSpPr>
        <p:spPr>
          <a:xfrm>
            <a:off x="1968607" y="4479463"/>
            <a:ext cx="1545307" cy="1756317"/>
          </a:xfrm>
          <a:prstGeom prst="roundRect">
            <a:avLst/>
          </a:prstGeom>
          <a:solidFill>
            <a:srgbClr val="E0FEB8"/>
          </a:solidFill>
          <a:ln w="28575">
            <a:solidFill>
              <a:srgbClr val="ABC97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61B122F4-C8C5-4A24-9451-C23B5893217B}"/>
              </a:ext>
            </a:extLst>
          </p:cNvPr>
          <p:cNvSpPr/>
          <p:nvPr/>
        </p:nvSpPr>
        <p:spPr>
          <a:xfrm>
            <a:off x="5363523" y="4521205"/>
            <a:ext cx="1545307" cy="1756317"/>
          </a:xfrm>
          <a:prstGeom prst="roundRect">
            <a:avLst/>
          </a:prstGeom>
          <a:solidFill>
            <a:srgbClr val="E0FEB8"/>
          </a:solidFill>
          <a:ln w="28575">
            <a:solidFill>
              <a:srgbClr val="ABC97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544DCF8E-2C2F-458F-8BE6-0DCB33379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32" t="28077" r="19166" b="18134"/>
          <a:stretch/>
        </p:blipFill>
        <p:spPr>
          <a:xfrm>
            <a:off x="3267219" y="5290432"/>
            <a:ext cx="560866" cy="1010573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3C997100-ADCF-40D2-AE06-75056B4DF2B3}"/>
              </a:ext>
            </a:extLst>
          </p:cNvPr>
          <p:cNvSpPr txBox="1"/>
          <p:nvPr/>
        </p:nvSpPr>
        <p:spPr>
          <a:xfrm>
            <a:off x="1896075" y="3743298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34 - 6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5923A46-7B3A-4B39-82CF-D51CA40150BC}"/>
              </a:ext>
            </a:extLst>
          </p:cNvPr>
          <p:cNvSpPr txBox="1"/>
          <p:nvPr/>
        </p:nvSpPr>
        <p:spPr>
          <a:xfrm>
            <a:off x="5283849" y="3803029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44 - 9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9932D51-0013-43FC-8EE5-5F77D563F6ED}"/>
              </a:ext>
            </a:extLst>
          </p:cNvPr>
          <p:cNvSpPr txBox="1"/>
          <p:nvPr/>
        </p:nvSpPr>
        <p:spPr>
          <a:xfrm>
            <a:off x="2513361" y="4602967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34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1E55F3D-852F-4CFD-9536-45306054B489}"/>
              </a:ext>
            </a:extLst>
          </p:cNvPr>
          <p:cNvCxnSpPr>
            <a:cxnSpLocks/>
          </p:cNvCxnSpPr>
          <p:nvPr/>
        </p:nvCxnSpPr>
        <p:spPr>
          <a:xfrm>
            <a:off x="2286340" y="568919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309E39EA-5776-46E3-8460-CA000D11499B}"/>
              </a:ext>
            </a:extLst>
          </p:cNvPr>
          <p:cNvSpPr txBox="1"/>
          <p:nvPr/>
        </p:nvSpPr>
        <p:spPr>
          <a:xfrm>
            <a:off x="2259706" y="4864577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AC60B58-8353-4610-987F-473E3EA62154}"/>
              </a:ext>
            </a:extLst>
          </p:cNvPr>
          <p:cNvSpPr txBox="1"/>
          <p:nvPr/>
        </p:nvSpPr>
        <p:spPr>
          <a:xfrm>
            <a:off x="2699399" y="5132557"/>
            <a:ext cx="44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D7BC8E0-7AB7-44F9-80F8-3DC07358CD79}"/>
              </a:ext>
            </a:extLst>
          </p:cNvPr>
          <p:cNvSpPr txBox="1"/>
          <p:nvPr/>
        </p:nvSpPr>
        <p:spPr>
          <a:xfrm>
            <a:off x="2703631" y="5731503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EA0819A-0677-42F2-8356-71152C933343}"/>
              </a:ext>
            </a:extLst>
          </p:cNvPr>
          <p:cNvSpPr txBox="1"/>
          <p:nvPr/>
        </p:nvSpPr>
        <p:spPr>
          <a:xfrm>
            <a:off x="5933118" y="4641421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44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BC1780E-C31C-43FD-B95B-045A662B5BE1}"/>
              </a:ext>
            </a:extLst>
          </p:cNvPr>
          <p:cNvCxnSpPr>
            <a:cxnSpLocks/>
          </p:cNvCxnSpPr>
          <p:nvPr/>
        </p:nvCxnSpPr>
        <p:spPr>
          <a:xfrm>
            <a:off x="5670585" y="5727646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7A45F077-FF1D-4075-AE5D-558562DB1589}"/>
              </a:ext>
            </a:extLst>
          </p:cNvPr>
          <p:cNvSpPr txBox="1"/>
          <p:nvPr/>
        </p:nvSpPr>
        <p:spPr>
          <a:xfrm>
            <a:off x="5720595" y="4895124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C6552F8-80F5-4416-B63A-A299522DDFB9}"/>
              </a:ext>
            </a:extLst>
          </p:cNvPr>
          <p:cNvSpPr txBox="1"/>
          <p:nvPr/>
        </p:nvSpPr>
        <p:spPr>
          <a:xfrm>
            <a:off x="6124821" y="5148826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27339FA-CA9C-4DCC-9F38-6267111047BF}"/>
              </a:ext>
            </a:extLst>
          </p:cNvPr>
          <p:cNvSpPr txBox="1"/>
          <p:nvPr/>
        </p:nvSpPr>
        <p:spPr>
          <a:xfrm>
            <a:off x="6139121" y="5754302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CC2AFD9-2DDF-4C88-A52A-025363EB4E4A}"/>
              </a:ext>
            </a:extLst>
          </p:cNvPr>
          <p:cNvSpPr/>
          <p:nvPr/>
        </p:nvSpPr>
        <p:spPr>
          <a:xfrm>
            <a:off x="8824293" y="4551920"/>
            <a:ext cx="1545307" cy="1756317"/>
          </a:xfrm>
          <a:prstGeom prst="roundRect">
            <a:avLst/>
          </a:prstGeom>
          <a:solidFill>
            <a:srgbClr val="E0FEB8"/>
          </a:solidFill>
          <a:ln w="28575">
            <a:solidFill>
              <a:srgbClr val="ABC97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D12EC50-C50A-4E79-85BD-7ACB1133188F}"/>
              </a:ext>
            </a:extLst>
          </p:cNvPr>
          <p:cNvSpPr txBox="1"/>
          <p:nvPr/>
        </p:nvSpPr>
        <p:spPr>
          <a:xfrm>
            <a:off x="8745532" y="3824822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50 - 7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173DDC8-1BD5-4E77-9304-053EFB9D8AC9}"/>
              </a:ext>
            </a:extLst>
          </p:cNvPr>
          <p:cNvSpPr txBox="1"/>
          <p:nvPr/>
        </p:nvSpPr>
        <p:spPr>
          <a:xfrm>
            <a:off x="9330714" y="4663214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50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0B4376-E1E4-4100-98C0-75CE83BAD5A1}"/>
              </a:ext>
            </a:extLst>
          </p:cNvPr>
          <p:cNvCxnSpPr>
            <a:cxnSpLocks/>
          </p:cNvCxnSpPr>
          <p:nvPr/>
        </p:nvCxnSpPr>
        <p:spPr>
          <a:xfrm>
            <a:off x="9103693" y="5749439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FEACB10-ADE4-456A-BA21-9CEB326D9714}"/>
              </a:ext>
            </a:extLst>
          </p:cNvPr>
          <p:cNvSpPr txBox="1"/>
          <p:nvPr/>
        </p:nvSpPr>
        <p:spPr>
          <a:xfrm>
            <a:off x="9144825" y="4898079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90B553-0FD3-4A5E-9E13-DF457A9AAAA0}"/>
              </a:ext>
            </a:extLst>
          </p:cNvPr>
          <p:cNvSpPr txBox="1"/>
          <p:nvPr/>
        </p:nvSpPr>
        <p:spPr>
          <a:xfrm>
            <a:off x="9540173" y="5170619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BBA80D-3E61-483A-8E5E-0B26200A0BE4}"/>
              </a:ext>
            </a:extLst>
          </p:cNvPr>
          <p:cNvSpPr txBox="1"/>
          <p:nvPr/>
        </p:nvSpPr>
        <p:spPr>
          <a:xfrm>
            <a:off x="9527026" y="5776095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D930994-65A3-46C0-B94B-E48BB2FC1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422" t="45483" r="4084" b="18522"/>
          <a:stretch/>
        </p:blipFill>
        <p:spPr>
          <a:xfrm>
            <a:off x="10189442" y="5579574"/>
            <a:ext cx="424937" cy="75567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C906B42-3050-484F-8A9B-8F200DE10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" t="43805" r="79771" b="18395"/>
          <a:stretch/>
        </p:blipFill>
        <p:spPr>
          <a:xfrm>
            <a:off x="6542705" y="5470357"/>
            <a:ext cx="680248" cy="892895"/>
          </a:xfrm>
          <a:prstGeom prst="rect">
            <a:avLst/>
          </a:prstGeom>
        </p:spPr>
      </p:pic>
      <p:grpSp>
        <p:nvGrpSpPr>
          <p:cNvPr id="59" name="Google Shape;1052;p1"/>
          <p:cNvGrpSpPr/>
          <p:nvPr/>
        </p:nvGrpSpPr>
        <p:grpSpPr>
          <a:xfrm>
            <a:off x="2842" y="6145721"/>
            <a:ext cx="1900879" cy="712279"/>
            <a:chOff x="7162134" y="141830"/>
            <a:chExt cx="1425659" cy="534209"/>
          </a:xfrm>
        </p:grpSpPr>
        <p:pic>
          <p:nvPicPr>
            <p:cNvPr id="66" name="Google Shape;1053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67" name="Google Shape;1054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68" name="Google Shape;1055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69" name="Google Shape;1052;p1"/>
          <p:cNvGrpSpPr/>
          <p:nvPr/>
        </p:nvGrpSpPr>
        <p:grpSpPr>
          <a:xfrm>
            <a:off x="245071" y="6224707"/>
            <a:ext cx="1900879" cy="712279"/>
            <a:chOff x="7162134" y="141830"/>
            <a:chExt cx="1425659" cy="534209"/>
          </a:xfrm>
        </p:grpSpPr>
        <p:pic>
          <p:nvPicPr>
            <p:cNvPr id="70" name="Google Shape;1053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71" name="Google Shape;1054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72" name="Google Shape;1055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73" name="Google Shape;1052;p1"/>
          <p:cNvGrpSpPr/>
          <p:nvPr/>
        </p:nvGrpSpPr>
        <p:grpSpPr>
          <a:xfrm>
            <a:off x="10333318" y="6224706"/>
            <a:ext cx="1900879" cy="712279"/>
            <a:chOff x="7162134" y="141830"/>
            <a:chExt cx="1425659" cy="534209"/>
          </a:xfrm>
        </p:grpSpPr>
        <p:pic>
          <p:nvPicPr>
            <p:cNvPr id="74" name="Google Shape;1053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75" name="Google Shape;1054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76" name="Google Shape;1055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77" name="Google Shape;1052;p1"/>
          <p:cNvGrpSpPr/>
          <p:nvPr/>
        </p:nvGrpSpPr>
        <p:grpSpPr>
          <a:xfrm>
            <a:off x="9950360" y="6177155"/>
            <a:ext cx="1900879" cy="712279"/>
            <a:chOff x="7162134" y="141830"/>
            <a:chExt cx="1425659" cy="534209"/>
          </a:xfrm>
        </p:grpSpPr>
        <p:pic>
          <p:nvPicPr>
            <p:cNvPr id="78" name="Google Shape;1053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79" name="Google Shape;1054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80" name="Google Shape;1055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376816" y="2982418"/>
            <a:ext cx="611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304449" y="2268162"/>
            <a:ext cx="611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5832494" y="2968074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5689627" y="2294800"/>
            <a:ext cx="758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9276137" y="2940514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9233455" y="2255202"/>
            <a:ext cx="758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D7BC8E0-7AB7-44F9-80F8-3DC07358CD79}"/>
              </a:ext>
            </a:extLst>
          </p:cNvPr>
          <p:cNvSpPr txBox="1"/>
          <p:nvPr/>
        </p:nvSpPr>
        <p:spPr>
          <a:xfrm>
            <a:off x="2434787" y="5751221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D7BC8E0-7AB7-44F9-80F8-3DC07358CD79}"/>
              </a:ext>
            </a:extLst>
          </p:cNvPr>
          <p:cNvSpPr txBox="1"/>
          <p:nvPr/>
        </p:nvSpPr>
        <p:spPr>
          <a:xfrm>
            <a:off x="2516213" y="4992603"/>
            <a:ext cx="758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27339FA-CA9C-4DCC-9F38-6267111047BF}"/>
              </a:ext>
            </a:extLst>
          </p:cNvPr>
          <p:cNvSpPr txBox="1"/>
          <p:nvPr/>
        </p:nvSpPr>
        <p:spPr>
          <a:xfrm>
            <a:off x="5868771" y="5760165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27339FA-CA9C-4DCC-9F38-6267111047BF}"/>
              </a:ext>
            </a:extLst>
          </p:cNvPr>
          <p:cNvSpPr txBox="1"/>
          <p:nvPr/>
        </p:nvSpPr>
        <p:spPr>
          <a:xfrm>
            <a:off x="5956871" y="4997546"/>
            <a:ext cx="758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DBBA80D-3E61-483A-8E5E-0B26200A0BE4}"/>
              </a:ext>
            </a:extLst>
          </p:cNvPr>
          <p:cNvSpPr txBox="1"/>
          <p:nvPr/>
        </p:nvSpPr>
        <p:spPr>
          <a:xfrm>
            <a:off x="9259363" y="5784014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DBBA80D-3E61-483A-8E5E-0B26200A0BE4}"/>
              </a:ext>
            </a:extLst>
          </p:cNvPr>
          <p:cNvSpPr txBox="1"/>
          <p:nvPr/>
        </p:nvSpPr>
        <p:spPr>
          <a:xfrm>
            <a:off x="9340826" y="5028577"/>
            <a:ext cx="758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3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101" grpId="0"/>
      <p:bldP spid="103" grpId="0"/>
      <p:bldP spid="105" grpId="0"/>
      <p:bldP spid="106" grpId="0"/>
      <p:bldP spid="108" grpId="0"/>
      <p:bldP spid="110" grpId="0"/>
      <p:bldP spid="61" grpId="0"/>
      <p:bldP spid="63" grpId="0"/>
      <p:bldP spid="65" grpId="0"/>
      <p:bldP spid="83" grpId="0"/>
      <p:bldP spid="84" grpId="0"/>
      <p:bldP spid="85" grpId="0"/>
      <p:bldP spid="87" grpId="0"/>
      <p:bldP spid="90" grpId="0"/>
      <p:bldP spid="91" grpId="0"/>
      <p:bldP spid="92" grpId="0"/>
      <p:bldP spid="93" grpId="0"/>
      <p:bldP spid="94" grpId="0"/>
      <p:bldP spid="96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72467D6-79F0-4CBC-8805-4877A3BAB340}"/>
              </a:ext>
            </a:extLst>
          </p:cNvPr>
          <p:cNvGrpSpPr/>
          <p:nvPr/>
        </p:nvGrpSpPr>
        <p:grpSpPr>
          <a:xfrm>
            <a:off x="2485373" y="365094"/>
            <a:ext cx="7731904" cy="755245"/>
            <a:chOff x="-3369817" y="382607"/>
            <a:chExt cx="7595041" cy="79541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BBA021B-5911-468C-830E-443B0FD4A97F}"/>
                </a:ext>
              </a:extLst>
            </p:cNvPr>
            <p:cNvSpPr/>
            <p:nvPr/>
          </p:nvSpPr>
          <p:spPr>
            <a:xfrm>
              <a:off x="-3369817" y="382607"/>
              <a:ext cx="7595041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297335D-95BC-4072-B485-0797033C91CA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595CEE3F-4ADB-4609-BC60-663B6FDC7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34" t="19766" r="74204" b="52454"/>
          <a:stretch/>
        </p:blipFill>
        <p:spPr>
          <a:xfrm>
            <a:off x="1577518" y="2077339"/>
            <a:ext cx="1651247" cy="13760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6361F1F-3C15-4D67-B0B5-81F627AB7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42" t="1490" r="54696" b="70730"/>
          <a:stretch/>
        </p:blipFill>
        <p:spPr>
          <a:xfrm>
            <a:off x="4090104" y="1299201"/>
            <a:ext cx="1651247" cy="13760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AC0F66-76F7-48F4-9E73-6BED6CB43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19" t="4811" r="33919" b="67409"/>
          <a:stretch/>
        </p:blipFill>
        <p:spPr>
          <a:xfrm>
            <a:off x="6470748" y="1399534"/>
            <a:ext cx="1651247" cy="13760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DE0554D-4EED-4D09-A4B4-C10C217DC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57" t="10351" r="8681" b="61869"/>
          <a:stretch/>
        </p:blipFill>
        <p:spPr>
          <a:xfrm>
            <a:off x="9104544" y="1813287"/>
            <a:ext cx="1651247" cy="13760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6802862-AC43-40E2-AAA1-7BC514D2D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1" t="44986" r="62658" b="37108"/>
          <a:stretch/>
        </p:blipFill>
        <p:spPr>
          <a:xfrm>
            <a:off x="3388718" y="3696400"/>
            <a:ext cx="1470486" cy="96431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1B4D974-E469-4982-AFC0-171F234C5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27" t="52982" r="48752" b="29112"/>
          <a:stretch/>
        </p:blipFill>
        <p:spPr>
          <a:xfrm>
            <a:off x="7199309" y="3570170"/>
            <a:ext cx="1470486" cy="9643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0521CC2-E2D2-4570-8217-3F88A036B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22" t="48755" r="35257" b="33339"/>
          <a:stretch/>
        </p:blipFill>
        <p:spPr>
          <a:xfrm>
            <a:off x="5175899" y="3529840"/>
            <a:ext cx="1470486" cy="9643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2F50F99-33ED-4384-8EFC-230DAD0A6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44124" r="21233" b="37970"/>
          <a:stretch/>
        </p:blipFill>
        <p:spPr>
          <a:xfrm>
            <a:off x="8868932" y="3453378"/>
            <a:ext cx="1470486" cy="9643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BF74964-F5CF-4171-862C-27914CC06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27" t="66504" r="72811" b="5716"/>
          <a:stretch/>
        </p:blipFill>
        <p:spPr>
          <a:xfrm>
            <a:off x="1687380" y="4575950"/>
            <a:ext cx="1651247" cy="13760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D5C94AA-5A28-41F2-945D-344FAE75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28" t="77478" r="54110" b="4616"/>
          <a:stretch/>
        </p:blipFill>
        <p:spPr>
          <a:xfrm>
            <a:off x="4407546" y="5396306"/>
            <a:ext cx="1651247" cy="8869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246A6B2-390C-4493-962D-9FF0CBE3A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19" t="69093" r="33919" b="3127"/>
          <a:stretch/>
        </p:blipFill>
        <p:spPr>
          <a:xfrm>
            <a:off x="7222226" y="4907235"/>
            <a:ext cx="1651247" cy="13760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03DD00A-19ED-475B-AC22-12CB47F0A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774" t="77062" r="12864" b="3127"/>
          <a:stretch/>
        </p:blipFill>
        <p:spPr>
          <a:xfrm>
            <a:off x="9699094" y="4960974"/>
            <a:ext cx="1651247" cy="981308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3E1760A-27F6-4248-9E12-61996419F81D}"/>
              </a:ext>
            </a:extLst>
          </p:cNvPr>
          <p:cNvCxnSpPr>
            <a:cxnSpLocks/>
          </p:cNvCxnSpPr>
          <p:nvPr/>
        </p:nvCxnSpPr>
        <p:spPr>
          <a:xfrm flipV="1">
            <a:off x="3100721" y="4244725"/>
            <a:ext cx="4517136" cy="101924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7B2ECC8-134F-463C-B19E-470946D938D6}"/>
              </a:ext>
            </a:extLst>
          </p:cNvPr>
          <p:cNvCxnSpPr>
            <a:cxnSpLocks/>
          </p:cNvCxnSpPr>
          <p:nvPr/>
        </p:nvCxnSpPr>
        <p:spPr>
          <a:xfrm>
            <a:off x="3098095" y="2854102"/>
            <a:ext cx="826729" cy="93050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C7E2515-9D7D-4B34-AC5F-19A917825832}"/>
              </a:ext>
            </a:extLst>
          </p:cNvPr>
          <p:cNvCxnSpPr>
            <a:cxnSpLocks/>
          </p:cNvCxnSpPr>
          <p:nvPr/>
        </p:nvCxnSpPr>
        <p:spPr>
          <a:xfrm>
            <a:off x="5245755" y="2482431"/>
            <a:ext cx="495596" cy="121396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260386A-8B36-4031-96B6-67EBA480FF95}"/>
              </a:ext>
            </a:extLst>
          </p:cNvPr>
          <p:cNvCxnSpPr>
            <a:cxnSpLocks/>
          </p:cNvCxnSpPr>
          <p:nvPr/>
        </p:nvCxnSpPr>
        <p:spPr>
          <a:xfrm>
            <a:off x="7554238" y="2582341"/>
            <a:ext cx="247798" cy="111405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0B7EFEC-2FDB-41AE-A09A-07A2C9FE90B3}"/>
              </a:ext>
            </a:extLst>
          </p:cNvPr>
          <p:cNvCxnSpPr>
            <a:cxnSpLocks/>
          </p:cNvCxnSpPr>
          <p:nvPr/>
        </p:nvCxnSpPr>
        <p:spPr>
          <a:xfrm flipH="1">
            <a:off x="9506474" y="2991375"/>
            <a:ext cx="788750" cy="57879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B2CC02E-2A26-4722-87B7-7EDA99FF1A14}"/>
              </a:ext>
            </a:extLst>
          </p:cNvPr>
          <p:cNvCxnSpPr>
            <a:cxnSpLocks/>
          </p:cNvCxnSpPr>
          <p:nvPr/>
        </p:nvCxnSpPr>
        <p:spPr>
          <a:xfrm flipH="1" flipV="1">
            <a:off x="4370506" y="4445013"/>
            <a:ext cx="1049233" cy="13369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0031DD6-C30B-404B-B70A-C79E56160B84}"/>
              </a:ext>
            </a:extLst>
          </p:cNvPr>
          <p:cNvCxnSpPr>
            <a:cxnSpLocks/>
          </p:cNvCxnSpPr>
          <p:nvPr/>
        </p:nvCxnSpPr>
        <p:spPr>
          <a:xfrm flipV="1">
            <a:off x="8244747" y="4178556"/>
            <a:ext cx="1061702" cy="160335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1A40E31-5A2F-48C6-85B4-C4372764CF56}"/>
              </a:ext>
            </a:extLst>
          </p:cNvPr>
          <p:cNvCxnSpPr>
            <a:cxnSpLocks/>
          </p:cNvCxnSpPr>
          <p:nvPr/>
        </p:nvCxnSpPr>
        <p:spPr>
          <a:xfrm flipH="1" flipV="1">
            <a:off x="6274376" y="4244725"/>
            <a:ext cx="4481415" cy="115158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oogle Shape;1052;p1"/>
          <p:cNvGrpSpPr/>
          <p:nvPr/>
        </p:nvGrpSpPr>
        <p:grpSpPr>
          <a:xfrm>
            <a:off x="1991" y="6145721"/>
            <a:ext cx="1900879" cy="712279"/>
            <a:chOff x="7162134" y="141830"/>
            <a:chExt cx="1425659" cy="534209"/>
          </a:xfrm>
        </p:grpSpPr>
        <p:pic>
          <p:nvPicPr>
            <p:cNvPr id="31" name="Google Shape;1053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32" name="Google Shape;1054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36" name="Google Shape;1055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41" name="Google Shape;1052;p1"/>
          <p:cNvGrpSpPr/>
          <p:nvPr/>
        </p:nvGrpSpPr>
        <p:grpSpPr>
          <a:xfrm>
            <a:off x="210242" y="6221298"/>
            <a:ext cx="1900879" cy="712279"/>
            <a:chOff x="7162134" y="141830"/>
            <a:chExt cx="1425659" cy="534209"/>
          </a:xfrm>
        </p:grpSpPr>
        <p:pic>
          <p:nvPicPr>
            <p:cNvPr id="43" name="Google Shape;1053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5" name="Google Shape;1054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6" name="Google Shape;1055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48" name="Google Shape;1052;p1"/>
          <p:cNvGrpSpPr/>
          <p:nvPr/>
        </p:nvGrpSpPr>
        <p:grpSpPr>
          <a:xfrm>
            <a:off x="10399901" y="6210672"/>
            <a:ext cx="1900879" cy="712279"/>
            <a:chOff x="7162134" y="141830"/>
            <a:chExt cx="1425659" cy="534209"/>
          </a:xfrm>
        </p:grpSpPr>
        <p:pic>
          <p:nvPicPr>
            <p:cNvPr id="49" name="Google Shape;1053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51" name="Google Shape;1054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53" name="Google Shape;1055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55" name="Google Shape;1052;p1"/>
          <p:cNvGrpSpPr/>
          <p:nvPr/>
        </p:nvGrpSpPr>
        <p:grpSpPr>
          <a:xfrm>
            <a:off x="10195341" y="6209229"/>
            <a:ext cx="1900879" cy="712279"/>
            <a:chOff x="7162134" y="141830"/>
            <a:chExt cx="1425659" cy="534209"/>
          </a:xfrm>
        </p:grpSpPr>
        <p:pic>
          <p:nvPicPr>
            <p:cNvPr id="56" name="Google Shape;1053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58" name="Google Shape;1054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59" name="Google Shape;1055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7119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D1729CAB-3A01-4493-96F8-06616B6B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34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6F616-DF46-4244-A611-20DF534B08B6}"/>
              </a:ext>
            </a:extLst>
          </p:cNvPr>
          <p:cNvSpPr txBox="1"/>
          <p:nvPr/>
        </p:nvSpPr>
        <p:spPr>
          <a:xfrm>
            <a:off x="643921" y="354108"/>
            <a:ext cx="888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ư </a:t>
            </a:r>
            <a:r>
              <a:rPr lang="en-US" sz="32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27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tháng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11  </a:t>
            </a:r>
            <a:r>
              <a:rPr lang="en-US" sz="32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2024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05090-5AAC-4E3A-8F2B-F8ED405B2A3B}"/>
              </a:ext>
            </a:extLst>
          </p:cNvPr>
          <p:cNvSpPr txBox="1"/>
          <p:nvPr/>
        </p:nvSpPr>
        <p:spPr>
          <a:xfrm>
            <a:off x="-2217537" y="1418937"/>
            <a:ext cx="1170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Bài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: </a:t>
            </a:r>
            <a:r>
              <a:rPr lang="en-US" sz="36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Luyện tập</a:t>
            </a:r>
            <a:endParaRPr lang="en-US" sz="36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3F387-1543-43E3-BD9E-3402038C38C7}"/>
              </a:ext>
            </a:extLst>
          </p:cNvPr>
          <p:cNvSpPr txBox="1"/>
          <p:nvPr/>
        </p:nvSpPr>
        <p:spPr>
          <a:xfrm>
            <a:off x="3677512" y="867685"/>
            <a:ext cx="298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Toán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3721125" y="1319552"/>
            <a:ext cx="1034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>
            <a:off x="2074726" y="1899653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4F1CD58-0453-4E38-9DAC-FA1DDCF9FAAE}"/>
              </a:ext>
            </a:extLst>
          </p:cNvPr>
          <p:cNvSpPr txBox="1"/>
          <p:nvPr/>
        </p:nvSpPr>
        <p:spPr>
          <a:xfrm>
            <a:off x="1401858" y="3103775"/>
            <a:ext cx="5568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Đặt tính rồi tính :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368" y="3113818"/>
            <a:ext cx="250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2.</a:t>
            </a:r>
            <a:endParaRPr lang="en-US" sz="28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2110" y="2017565"/>
            <a:ext cx="2508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(tiết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1)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4522" y="3701146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74  - 47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17934" y="3672978"/>
            <a:ext cx="1481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93 - 38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0527" y="4112065"/>
            <a:ext cx="4154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36400" y="4224632"/>
            <a:ext cx="630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74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 flipH="1">
            <a:off x="1067070" y="4766618"/>
            <a:ext cx="1557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47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1132941" y="5136012"/>
            <a:ext cx="670155" cy="50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87334" y="5288267"/>
            <a:ext cx="96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7736" y="5314611"/>
            <a:ext cx="61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910527" y="4464062"/>
            <a:ext cx="29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-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7827" y="6414039"/>
            <a:ext cx="1300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34 - 6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49750" y="6446736"/>
            <a:ext cx="1449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44 - 9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26807" y="3701146"/>
            <a:ext cx="1402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80 - 19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16854" y="6395651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50 - 7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86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3" grpId="0"/>
      <p:bldP spid="24" grpId="0"/>
      <p:bldP spid="25" grpId="0"/>
      <p:bldP spid="27" grpId="0"/>
      <p:bldP spid="28" grpId="0"/>
      <p:bldP spid="26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5257188"/>
            <a:ext cx="3802741" cy="160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579" y="4666276"/>
            <a:ext cx="3216273" cy="196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8367" y="4191426"/>
            <a:ext cx="1884380" cy="26665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27201" y="737026"/>
            <a:ext cx="107596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6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</a:t>
            </a:r>
          </a:p>
          <a:p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1, 2, 3</a:t>
            </a:r>
          </a:p>
          <a:p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VỞ BÀI TẬP TOÁN </a:t>
            </a:r>
          </a:p>
          <a:p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TRANG 56 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2787443" y="1930345"/>
            <a:ext cx="580501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KHỞI ĐỘNG</a:t>
            </a:r>
            <a:endParaRPr sz="6600" b="1" i="0" u="none" strike="noStrike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" name="Google Shape;1052;p1"/>
          <p:cNvGrpSpPr/>
          <p:nvPr/>
        </p:nvGrpSpPr>
        <p:grpSpPr>
          <a:xfrm>
            <a:off x="125143" y="0"/>
            <a:ext cx="1900879" cy="712279"/>
            <a:chOff x="7162134" y="141830"/>
            <a:chExt cx="1425659" cy="534209"/>
          </a:xfrm>
        </p:grpSpPr>
        <p:pic>
          <p:nvPicPr>
            <p:cNvPr id="5" name="Google Shape;1053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6" name="Google Shape;1054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7" name="Google Shape;1055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8" name="Google Shape;1052;p1"/>
          <p:cNvGrpSpPr/>
          <p:nvPr/>
        </p:nvGrpSpPr>
        <p:grpSpPr>
          <a:xfrm>
            <a:off x="12968" y="6145721"/>
            <a:ext cx="1900879" cy="712279"/>
            <a:chOff x="7162134" y="141830"/>
            <a:chExt cx="1425659" cy="534209"/>
          </a:xfrm>
        </p:grpSpPr>
        <p:pic>
          <p:nvPicPr>
            <p:cNvPr id="9" name="Google Shape;1053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0" name="Google Shape;1054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1" name="Google Shape;1055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12" name="Google Shape;1052;p1"/>
          <p:cNvGrpSpPr/>
          <p:nvPr/>
        </p:nvGrpSpPr>
        <p:grpSpPr>
          <a:xfrm>
            <a:off x="939234" y="79829"/>
            <a:ext cx="1900879" cy="712279"/>
            <a:chOff x="7162134" y="141830"/>
            <a:chExt cx="1425659" cy="534209"/>
          </a:xfrm>
        </p:grpSpPr>
        <p:pic>
          <p:nvPicPr>
            <p:cNvPr id="13" name="Google Shape;1053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4" name="Google Shape;1054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5" name="Google Shape;1055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16" name="Google Shape;1052;p1"/>
          <p:cNvGrpSpPr/>
          <p:nvPr/>
        </p:nvGrpSpPr>
        <p:grpSpPr>
          <a:xfrm>
            <a:off x="385908" y="6145721"/>
            <a:ext cx="1900879" cy="712279"/>
            <a:chOff x="7162134" y="141830"/>
            <a:chExt cx="1425659" cy="534209"/>
          </a:xfrm>
        </p:grpSpPr>
        <p:pic>
          <p:nvPicPr>
            <p:cNvPr id="17" name="Google Shape;1053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8" name="Google Shape;1054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9" name="Google Shape;1055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3923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50"/>
            <a:ext cx="12192000" cy="5627688"/>
          </a:xfrm>
        </p:spPr>
      </p:pic>
      <p:sp>
        <p:nvSpPr>
          <p:cNvPr id="5" name="Title 1"/>
          <p:cNvSpPr txBox="1"/>
          <p:nvPr/>
        </p:nvSpPr>
        <p:spPr>
          <a:xfrm>
            <a:off x="0" y="-24974"/>
            <a:ext cx="12192000" cy="8187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82296" tIns="41148" rIns="82296" bIns="41148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6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 THI BƠI LỘI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50"/>
            <a:ext cx="12192000" cy="606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4"/>
          <a:stretch>
            <a:fillRect/>
          </a:stretch>
        </p:blipFill>
        <p:spPr bwMode="auto">
          <a:xfrm>
            <a:off x="0" y="1"/>
            <a:ext cx="12192000" cy="571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304" r="-31"/>
          <a:stretch/>
        </p:blipFill>
        <p:spPr bwMode="auto">
          <a:xfrm>
            <a:off x="0" y="3310216"/>
            <a:ext cx="12260062" cy="354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-313348" y="3242543"/>
            <a:ext cx="2675034" cy="268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043" l="778" r="100000">
                        <a14:foregroundMark x1="44478" y1="56992" x2="47778" y2="56522"/>
                        <a14:backgroundMark x1="27111" y1="63152" x2="31889" y2="62500"/>
                        <a14:backgroundMark x1="35556" y1="61522" x2="43333" y2="63152"/>
                        <a14:backgroundMark x1="47444" y1="62826" x2="51778" y2="64457"/>
                        <a14:backgroundMark x1="46111" y1="61848" x2="46111" y2="64457"/>
                        <a14:backgroundMark x1="41110" y1="59527" x2="41110" y2="59527"/>
                        <a14:backgroundMark x1="37696" y1="59249" x2="32432" y2="60640"/>
                        <a14:backgroundMark x1="49929" y1="62170" x2="48506" y2="60083"/>
                        <a14:backgroundMark x1="50498" y1="60083" x2="37411" y2="57302"/>
                        <a14:backgroundMark x1="37696" y1="57302" x2="36700" y2="59527"/>
                        <a14:backgroundMark x1="31863" y1="56606" x2="27169" y2="56050"/>
                        <a14:backgroundMark x1="20910" y1="59249" x2="18919" y2="62448"/>
                        <a14:backgroundMark x1="85064" y1="42003" x2="82788" y2="42976"/>
                        <a14:backgroundMark x1="65149" y1="58136" x2="66856" y2="58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13348" y="4516363"/>
            <a:ext cx="2919160" cy="298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64" b="100000" l="500" r="59125">
                        <a14:foregroundMark x1="24500" y1="85263" x2="23625" y2="95338"/>
                        <a14:foregroundMark x1="10500" y1="71729" x2="8500" y2="77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226" b="-10166"/>
          <a:stretch>
            <a:fillRect/>
          </a:stretch>
        </p:blipFill>
        <p:spPr bwMode="auto">
          <a:xfrm>
            <a:off x="2529840" y="342901"/>
            <a:ext cx="1650643" cy="248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70677" l="57875" r="100000">
                        <a14:foregroundMark x1="78750" y1="49173" x2="79000" y2="60752"/>
                        <a14:foregroundMark x1="74750" y1="48271" x2="74000" y2="52782"/>
                        <a14:foregroundMark x1="73125" y1="48421" x2="73375" y2="51429"/>
                        <a14:foregroundMark x1="81750" y1="57444" x2="85625" y2="6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61" b="28509"/>
          <a:stretch>
            <a:fillRect/>
          </a:stretch>
        </p:blipFill>
        <p:spPr bwMode="auto">
          <a:xfrm>
            <a:off x="4381500" y="804173"/>
            <a:ext cx="1229717" cy="170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54375">
                        <a14:foregroundMark x1="23750" y1="53919" x2="23250" y2="65796"/>
                        <a14:foregroundMark x1="18875" y1="54869" x2="19500" y2="65321"/>
                        <a14:foregroundMark x1="20000" y1="52257" x2="17500" y2="57482"/>
                        <a14:foregroundMark x1="19500" y1="79335" x2="23250" y2="85511"/>
                        <a14:foregroundMark x1="30375" y1="55344" x2="39875" y2="78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47556" b="-8653"/>
          <a:stretch>
            <a:fillRect/>
          </a:stretch>
        </p:blipFill>
        <p:spPr bwMode="auto">
          <a:xfrm>
            <a:off x="5694359" y="817447"/>
            <a:ext cx="1732666" cy="204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Connector 3">
            <a:hlinkClick r:id="rId15" action="ppaction://hlinksldjump"/>
          </p:cNvPr>
          <p:cNvSpPr/>
          <p:nvPr/>
        </p:nvSpPr>
        <p:spPr>
          <a:xfrm>
            <a:off x="2818427" y="2559837"/>
            <a:ext cx="617220" cy="667010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9" name="Flowchart: Connector 18">
            <a:hlinkClick r:id="rId16" action="ppaction://hlinksldjump"/>
          </p:cNvPr>
          <p:cNvSpPr/>
          <p:nvPr/>
        </p:nvSpPr>
        <p:spPr>
          <a:xfrm>
            <a:off x="3685183" y="2567174"/>
            <a:ext cx="617220" cy="667010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20" name="Flowchart: Connector 19">
            <a:hlinkClick r:id="rId17" action="ppaction://hlinksldjump"/>
          </p:cNvPr>
          <p:cNvSpPr/>
          <p:nvPr/>
        </p:nvSpPr>
        <p:spPr>
          <a:xfrm>
            <a:off x="4536104" y="2593386"/>
            <a:ext cx="617220" cy="667010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1" name="Flowchart: Connector 20">
            <a:hlinkClick r:id="rId18" action="ppaction://hlinksldjump"/>
          </p:cNvPr>
          <p:cNvSpPr/>
          <p:nvPr/>
        </p:nvSpPr>
        <p:spPr>
          <a:xfrm>
            <a:off x="5341116" y="2593386"/>
            <a:ext cx="617220" cy="667010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11373026" y="4412577"/>
            <a:ext cx="1150360" cy="4405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 A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11311579" y="5715495"/>
            <a:ext cx="1222810" cy="4405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 B</a:t>
            </a:r>
          </a:p>
        </p:txBody>
      </p:sp>
      <p:pic>
        <p:nvPicPr>
          <p:cNvPr id="3" name="Picture 2">
            <a:hlinkClick r:id="rId15" action="ppaction://hlinksldjump"/>
            <a:extLst>
              <a:ext uri="{FF2B5EF4-FFF2-40B4-BE49-F238E27FC236}">
                <a16:creationId xmlns:a16="http://schemas.microsoft.com/office/drawing/2014/main" id="{32BC3246-5EBB-4EF8-9426-8B0BA2D06D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477" y="210312"/>
            <a:ext cx="897176" cy="87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4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44444E-6 L 0.5 -4.44444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 -4.44444E-6 L 0.75 -4.44444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5 1.1111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11111E-6 L 0.5 1.11111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 1.11111E-6 L 0.75 1.11111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 b="11313"/>
          <a:stretch>
            <a:fillRect/>
          </a:stretch>
        </p:blipFill>
        <p:spPr bwMode="auto">
          <a:xfrm>
            <a:off x="0" y="40192"/>
            <a:ext cx="12192000" cy="681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948" y="101873"/>
            <a:ext cx="4260074" cy="230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61" l="0" r="99400">
                        <a14:foregroundMark x1="39400" y1="16803" x2="39400" y2="23258"/>
                        <a14:foregroundMark x1="39800" y1="17623" x2="42200" y2="24180"/>
                        <a14:foregroundMark x1="56800" y1="17623" x2="59500" y2="2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>
            <a:fillRect/>
          </a:stretch>
        </p:blipFill>
        <p:spPr bwMode="auto">
          <a:xfrm>
            <a:off x="7467600" y="3524576"/>
            <a:ext cx="2743200" cy="2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3095624" y="3827049"/>
            <a:ext cx="3648075" cy="1581087"/>
          </a:xfrm>
          <a:prstGeom prst="cloudCallout">
            <a:avLst>
              <a:gd name="adj1" fmla="val 87219"/>
              <a:gd name="adj2" fmla="val -133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 b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19</a:t>
            </a:r>
            <a:endParaRPr lang="en-US" sz="4320" b="1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ight Arrow 21">
            <a:hlinkClick r:id="rId6" action="ppaction://hlinksldjump"/>
          </p:cNvPr>
          <p:cNvSpPr/>
          <p:nvPr/>
        </p:nvSpPr>
        <p:spPr>
          <a:xfrm>
            <a:off x="8926487" y="5620772"/>
            <a:ext cx="939016" cy="7723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6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1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5468A7-0261-49ED-8D46-BEABB68380D6}"/>
              </a:ext>
            </a:extLst>
          </p:cNvPr>
          <p:cNvGrpSpPr/>
          <p:nvPr/>
        </p:nvGrpSpPr>
        <p:grpSpPr>
          <a:xfrm>
            <a:off x="5533872" y="466249"/>
            <a:ext cx="1396226" cy="2185358"/>
            <a:chOff x="5649854" y="321598"/>
            <a:chExt cx="1021615" cy="218535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5779A0D-E867-4B49-ABED-CD43D645391B}"/>
                </a:ext>
              </a:extLst>
            </p:cNvPr>
            <p:cNvGrpSpPr/>
            <p:nvPr/>
          </p:nvGrpSpPr>
          <p:grpSpPr>
            <a:xfrm>
              <a:off x="5677730" y="321598"/>
              <a:ext cx="993739" cy="2185358"/>
              <a:chOff x="5677730" y="321598"/>
              <a:chExt cx="993739" cy="218535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49464D-3A1F-46DC-B4B0-3F896F2EAB4D}"/>
                  </a:ext>
                </a:extLst>
              </p:cNvPr>
              <p:cNvSpPr txBox="1"/>
              <p:nvPr/>
            </p:nvSpPr>
            <p:spPr>
              <a:xfrm>
                <a:off x="5910249" y="321598"/>
                <a:ext cx="754602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2 5</a:t>
                </a:r>
              </a:p>
              <a:p>
                <a:r>
                  <a:rPr lang="en-US" sz="3200" b="1" dirty="0">
                    <a:solidFill>
                      <a:schemeClr val="bg1"/>
                    </a:solidFill>
                  </a:rPr>
                  <a:t>   6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57C139-2F75-4D26-BCED-9DFDCAB9A3AA}"/>
                  </a:ext>
                </a:extLst>
              </p:cNvPr>
              <p:cNvSpPr txBox="1"/>
              <p:nvPr/>
            </p:nvSpPr>
            <p:spPr>
              <a:xfrm>
                <a:off x="5677730" y="729637"/>
                <a:ext cx="34668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+mn-lt"/>
                  </a:rPr>
                  <a:t>-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54A28F-8A70-4AD0-8420-86348BD519E4}"/>
                  </a:ext>
                </a:extLst>
              </p:cNvPr>
              <p:cNvSpPr txBox="1"/>
              <p:nvPr/>
            </p:nvSpPr>
            <p:spPr>
              <a:xfrm>
                <a:off x="5913180" y="1429738"/>
                <a:ext cx="758289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? 5</a:t>
                </a: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A61D206-9CF2-48CD-AB31-909646B73764}"/>
                  </a:ext>
                </a:extLst>
              </p:cNvPr>
              <p:cNvSpPr/>
              <p:nvPr/>
            </p:nvSpPr>
            <p:spPr>
              <a:xfrm>
                <a:off x="5839035" y="1467843"/>
                <a:ext cx="657485" cy="4779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? ?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324EFF-1687-4437-B99F-8B3B4DAB268C}"/>
                </a:ext>
              </a:extLst>
            </p:cNvPr>
            <p:cNvCxnSpPr>
              <a:cxnSpLocks/>
            </p:cNvCxnSpPr>
            <p:nvPr/>
          </p:nvCxnSpPr>
          <p:spPr>
            <a:xfrm>
              <a:off x="5649854" y="1380536"/>
              <a:ext cx="84666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430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 b="1131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649" y="469903"/>
            <a:ext cx="4752975" cy="226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61" l="0" r="99400">
                        <a14:foregroundMark x1="39400" y1="16803" x2="39400" y2="23258"/>
                        <a14:foregroundMark x1="39800" y1="17623" x2="42200" y2="24180"/>
                        <a14:foregroundMark x1="56800" y1="17623" x2="59500" y2="2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>
            <a:fillRect/>
          </a:stretch>
        </p:blipFill>
        <p:spPr bwMode="auto">
          <a:xfrm>
            <a:off x="7467600" y="3524576"/>
            <a:ext cx="2743200" cy="2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1718267" y="3524576"/>
            <a:ext cx="4135165" cy="1733224"/>
          </a:xfrm>
          <a:prstGeom prst="cloudCallout">
            <a:avLst>
              <a:gd name="adj1" fmla="val 66042"/>
              <a:gd name="adj2" fmla="val -66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34</a:t>
            </a:r>
          </a:p>
        </p:txBody>
      </p:sp>
      <p:sp>
        <p:nvSpPr>
          <p:cNvPr id="22" name="Right Arrow 21">
            <a:hlinkClick r:id="rId6" action="ppaction://hlinksldjump"/>
          </p:cNvPr>
          <p:cNvSpPr/>
          <p:nvPr/>
        </p:nvSpPr>
        <p:spPr>
          <a:xfrm>
            <a:off x="11252984" y="6044608"/>
            <a:ext cx="939016" cy="7723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6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1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BFE8F5-9C7D-4BFD-986E-EEC13E1438E2}"/>
              </a:ext>
            </a:extLst>
          </p:cNvPr>
          <p:cNvGrpSpPr/>
          <p:nvPr/>
        </p:nvGrpSpPr>
        <p:grpSpPr>
          <a:xfrm>
            <a:off x="5651784" y="688432"/>
            <a:ext cx="1396226" cy="2185358"/>
            <a:chOff x="5649854" y="321598"/>
            <a:chExt cx="1021615" cy="218535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35E201D-7F09-41D5-B218-7D1DD68510B8}"/>
                </a:ext>
              </a:extLst>
            </p:cNvPr>
            <p:cNvGrpSpPr/>
            <p:nvPr/>
          </p:nvGrpSpPr>
          <p:grpSpPr>
            <a:xfrm>
              <a:off x="5691651" y="321598"/>
              <a:ext cx="979818" cy="2185358"/>
              <a:chOff x="5691651" y="321598"/>
              <a:chExt cx="979818" cy="2185358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45C4A9-5A04-4524-A1CC-CA30649B3515}"/>
                  </a:ext>
                </a:extLst>
              </p:cNvPr>
              <p:cNvSpPr txBox="1"/>
              <p:nvPr/>
            </p:nvSpPr>
            <p:spPr>
              <a:xfrm>
                <a:off x="5910249" y="321598"/>
                <a:ext cx="754602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4 1</a:t>
                </a:r>
              </a:p>
              <a:p>
                <a:r>
                  <a:rPr lang="en-US" sz="3200" b="1" dirty="0">
                    <a:solidFill>
                      <a:schemeClr val="bg1"/>
                    </a:solidFill>
                  </a:rPr>
                  <a:t>   7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25E77A-E050-474B-AE73-32C4DD1C48A3}"/>
                  </a:ext>
                </a:extLst>
              </p:cNvPr>
              <p:cNvSpPr txBox="1"/>
              <p:nvPr/>
            </p:nvSpPr>
            <p:spPr>
              <a:xfrm>
                <a:off x="5691651" y="605188"/>
                <a:ext cx="34668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+mn-lt"/>
                  </a:rPr>
                  <a:t>-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2CD240C-0EA4-41EB-9577-E60006CFBDAD}"/>
                  </a:ext>
                </a:extLst>
              </p:cNvPr>
              <p:cNvSpPr txBox="1"/>
              <p:nvPr/>
            </p:nvSpPr>
            <p:spPr>
              <a:xfrm>
                <a:off x="5913180" y="1429738"/>
                <a:ext cx="758289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? 5</a:t>
                </a: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A0680A5-8251-4594-816A-4575AF4D18C2}"/>
                  </a:ext>
                </a:extLst>
              </p:cNvPr>
              <p:cNvSpPr/>
              <p:nvPr/>
            </p:nvSpPr>
            <p:spPr>
              <a:xfrm>
                <a:off x="5839036" y="1467843"/>
                <a:ext cx="657485" cy="4779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</a:rPr>
                  <a:t>??</a:t>
                </a:r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D77C868-E179-470C-B826-1CF8D959B483}"/>
                </a:ext>
              </a:extLst>
            </p:cNvPr>
            <p:cNvCxnSpPr>
              <a:cxnSpLocks/>
            </p:cNvCxnSpPr>
            <p:nvPr/>
          </p:nvCxnSpPr>
          <p:spPr>
            <a:xfrm>
              <a:off x="5649854" y="1380536"/>
              <a:ext cx="84666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098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 b="1131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62" y="243872"/>
            <a:ext cx="4648200" cy="209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61" l="0" r="99400">
                        <a14:foregroundMark x1="39400" y1="16803" x2="39400" y2="23258"/>
                        <a14:foregroundMark x1="39800" y1="17623" x2="42200" y2="24180"/>
                        <a14:foregroundMark x1="56800" y1="17623" x2="59500" y2="2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>
            <a:fillRect/>
          </a:stretch>
        </p:blipFill>
        <p:spPr bwMode="auto">
          <a:xfrm>
            <a:off x="7467600" y="3524576"/>
            <a:ext cx="2743200" cy="2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1597688" y="3134716"/>
            <a:ext cx="3888712" cy="1969847"/>
          </a:xfrm>
          <a:prstGeom prst="cloudCallout">
            <a:avLst>
              <a:gd name="adj1" fmla="val 95494"/>
              <a:gd name="adj2" fmla="val -133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22" name="Right Arrow 21">
            <a:hlinkClick r:id="rId6" action="ppaction://hlinksldjump"/>
          </p:cNvPr>
          <p:cNvSpPr/>
          <p:nvPr/>
        </p:nvSpPr>
        <p:spPr>
          <a:xfrm>
            <a:off x="11252984" y="6008922"/>
            <a:ext cx="939016" cy="7723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6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1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9C89C2-29FA-46B6-BFAB-3EF0688F0287}"/>
              </a:ext>
            </a:extLst>
          </p:cNvPr>
          <p:cNvGrpSpPr/>
          <p:nvPr/>
        </p:nvGrpSpPr>
        <p:grpSpPr>
          <a:xfrm>
            <a:off x="5397887" y="393695"/>
            <a:ext cx="1396226" cy="1692915"/>
            <a:chOff x="5649854" y="321598"/>
            <a:chExt cx="1021615" cy="169291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7C6157-2AEC-4D74-99D5-37D10E912947}"/>
                </a:ext>
              </a:extLst>
            </p:cNvPr>
            <p:cNvGrpSpPr/>
            <p:nvPr/>
          </p:nvGrpSpPr>
          <p:grpSpPr>
            <a:xfrm>
              <a:off x="5726498" y="321598"/>
              <a:ext cx="944971" cy="1692915"/>
              <a:chOff x="5726498" y="321598"/>
              <a:chExt cx="944971" cy="169291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AAC4EB-CA2E-4147-82EB-C2AC61797644}"/>
                  </a:ext>
                </a:extLst>
              </p:cNvPr>
              <p:cNvSpPr txBox="1"/>
              <p:nvPr/>
            </p:nvSpPr>
            <p:spPr>
              <a:xfrm>
                <a:off x="5910249" y="321598"/>
                <a:ext cx="754602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3 4</a:t>
                </a:r>
              </a:p>
              <a:p>
                <a:r>
                  <a:rPr lang="en-US" sz="3200" b="1" dirty="0">
                    <a:solidFill>
                      <a:schemeClr val="bg1"/>
                    </a:solidFill>
                  </a:rPr>
                  <a:t>   6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06B0907-675C-472B-ACDF-EE25BF0E409C}"/>
                  </a:ext>
                </a:extLst>
              </p:cNvPr>
              <p:cNvSpPr txBox="1"/>
              <p:nvPr/>
            </p:nvSpPr>
            <p:spPr>
              <a:xfrm>
                <a:off x="5726498" y="645939"/>
                <a:ext cx="34668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+mn-lt"/>
                  </a:rPr>
                  <a:t>-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AB2D6E8-B10E-41B0-82B3-84E39517EE3C}"/>
                  </a:ext>
                </a:extLst>
              </p:cNvPr>
              <p:cNvSpPr txBox="1"/>
              <p:nvPr/>
            </p:nvSpPr>
            <p:spPr>
              <a:xfrm>
                <a:off x="5913180" y="1429738"/>
                <a:ext cx="75828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? 8</a:t>
                </a: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74E19FD-B4E7-4122-A8B6-EE636CEA3AE0}"/>
                  </a:ext>
                </a:extLst>
              </p:cNvPr>
              <p:cNvSpPr/>
              <p:nvPr/>
            </p:nvSpPr>
            <p:spPr>
              <a:xfrm>
                <a:off x="5839036" y="1467843"/>
                <a:ext cx="370765" cy="4779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3A573DF-7051-4928-A557-520133A003E0}"/>
                </a:ext>
              </a:extLst>
            </p:cNvPr>
            <p:cNvCxnSpPr>
              <a:cxnSpLocks/>
            </p:cNvCxnSpPr>
            <p:nvPr/>
          </p:nvCxnSpPr>
          <p:spPr>
            <a:xfrm>
              <a:off x="5649854" y="1380536"/>
              <a:ext cx="84666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60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 b="11313"/>
          <a:stretch>
            <a:fillRect/>
          </a:stretch>
        </p:blipFill>
        <p:spPr bwMode="auto">
          <a:xfrm>
            <a:off x="0" y="0"/>
            <a:ext cx="12192000" cy="680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64587"/>
            <a:ext cx="4648200" cy="238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2226060" y="3648481"/>
            <a:ext cx="3209925" cy="1990319"/>
          </a:xfrm>
          <a:prstGeom prst="cloudCallout">
            <a:avLst>
              <a:gd name="adj1" fmla="val 95494"/>
              <a:gd name="adj2" fmla="val -133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22" name="Right Arrow 21">
            <a:hlinkClick r:id="rId4" action="ppaction://hlinksldjump"/>
          </p:cNvPr>
          <p:cNvSpPr/>
          <p:nvPr/>
        </p:nvSpPr>
        <p:spPr>
          <a:xfrm>
            <a:off x="11252984" y="6030914"/>
            <a:ext cx="939016" cy="7723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6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1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68F6CC3F-10F1-4377-9207-6B2120993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61" l="0" r="99400">
                        <a14:foregroundMark x1="39400" y1="16803" x2="39400" y2="23258"/>
                        <a14:foregroundMark x1="39800" y1="17623" x2="42200" y2="24180"/>
                        <a14:foregroundMark x1="56800" y1="17623" x2="59500" y2="2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>
            <a:fillRect/>
          </a:stretch>
        </p:blipFill>
        <p:spPr bwMode="auto">
          <a:xfrm>
            <a:off x="7467600" y="3524576"/>
            <a:ext cx="2743200" cy="2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1834C-C5A9-444D-805C-BD1803C39521}"/>
              </a:ext>
            </a:extLst>
          </p:cNvPr>
          <p:cNvGrpSpPr/>
          <p:nvPr/>
        </p:nvGrpSpPr>
        <p:grpSpPr>
          <a:xfrm>
            <a:off x="5397887" y="393695"/>
            <a:ext cx="1396226" cy="1692915"/>
            <a:chOff x="5649854" y="321598"/>
            <a:chExt cx="1021615" cy="169291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0D80C3F-6AEE-47FF-8EAD-FAC8A7F3BA49}"/>
                </a:ext>
              </a:extLst>
            </p:cNvPr>
            <p:cNvGrpSpPr/>
            <p:nvPr/>
          </p:nvGrpSpPr>
          <p:grpSpPr>
            <a:xfrm>
              <a:off x="5726498" y="321598"/>
              <a:ext cx="944971" cy="1692915"/>
              <a:chOff x="5726498" y="321598"/>
              <a:chExt cx="944971" cy="169291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2E1D7A-17C5-4406-9B8F-5AA6475D98E6}"/>
                  </a:ext>
                </a:extLst>
              </p:cNvPr>
              <p:cNvSpPr txBox="1"/>
              <p:nvPr/>
            </p:nvSpPr>
            <p:spPr>
              <a:xfrm>
                <a:off x="5910249" y="321598"/>
                <a:ext cx="754602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4 8</a:t>
                </a:r>
              </a:p>
              <a:p>
                <a:r>
                  <a:rPr lang="en-US" sz="3200" b="1" dirty="0">
                    <a:solidFill>
                      <a:schemeClr val="bg1"/>
                    </a:solidFill>
                  </a:rPr>
                  <a:t>   9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DD7DBD-77D5-4BE0-92E1-54F84E29BE6A}"/>
                  </a:ext>
                </a:extLst>
              </p:cNvPr>
              <p:cNvSpPr txBox="1"/>
              <p:nvPr/>
            </p:nvSpPr>
            <p:spPr>
              <a:xfrm>
                <a:off x="5726498" y="672647"/>
                <a:ext cx="34668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+mn-lt"/>
                  </a:rPr>
                  <a:t>-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087CDE-74B3-4775-8297-6EE2B79E38AB}"/>
                  </a:ext>
                </a:extLst>
              </p:cNvPr>
              <p:cNvSpPr txBox="1"/>
              <p:nvPr/>
            </p:nvSpPr>
            <p:spPr>
              <a:xfrm>
                <a:off x="5913180" y="1429738"/>
                <a:ext cx="75828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3 2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6966F97-911E-47BA-8CFA-EBDBE27ECAF8}"/>
                  </a:ext>
                </a:extLst>
              </p:cNvPr>
              <p:cNvSpPr/>
              <p:nvPr/>
            </p:nvSpPr>
            <p:spPr>
              <a:xfrm>
                <a:off x="6174600" y="373151"/>
                <a:ext cx="370765" cy="4779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C86D63-3CDC-494D-95AD-1846317FE2C3}"/>
                </a:ext>
              </a:extLst>
            </p:cNvPr>
            <p:cNvCxnSpPr>
              <a:cxnSpLocks/>
            </p:cNvCxnSpPr>
            <p:nvPr/>
          </p:nvCxnSpPr>
          <p:spPr>
            <a:xfrm>
              <a:off x="5649854" y="1380536"/>
              <a:ext cx="84666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323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AE6C73-2A61-4DC2-A2AC-846A20BD24D4}"/>
              </a:ext>
            </a:extLst>
          </p:cNvPr>
          <p:cNvSpPr/>
          <p:nvPr/>
        </p:nvSpPr>
        <p:spPr>
          <a:xfrm>
            <a:off x="1803920" y="1554360"/>
            <a:ext cx="84952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latin typeface="Times New Roman" panose="02020603050405020304" pitchFamily="18" charset="0"/>
                <a:ea typeface="Frankfurter" pitchFamily="2" charset="0"/>
                <a:cs typeface="Times New Roman" panose="02020603050405020304" pitchFamily="18" charset="0"/>
              </a:rPr>
              <a:t>Bài :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rankfurter" pitchFamily="2" charset="0"/>
                <a:cs typeface="Times New Roman" panose="02020603050405020304" pitchFamily="18" charset="0"/>
              </a:rPr>
              <a:t>Luyện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Frankfurter" pitchFamily="2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rankfurter" pitchFamily="2" charset="0"/>
                <a:cs typeface="Times New Roman" panose="02020603050405020304" pitchFamily="18" charset="0"/>
              </a:rPr>
              <a:t>tập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Frankfurter" pitchFamily="2" charset="0"/>
                <a:cs typeface="Times New Roman" panose="02020603050405020304" pitchFamily="18" charset="0"/>
              </a:rPr>
              <a:t> (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rankfurter" pitchFamily="2" charset="0"/>
                <a:cs typeface="Times New Roman" panose="02020603050405020304" pitchFamily="18" charset="0"/>
              </a:rPr>
              <a:t>tiết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Frankfurter" pitchFamily="2" charset="0"/>
                <a:cs typeface="Times New Roman" panose="02020603050405020304" pitchFamily="18" charset="0"/>
              </a:rPr>
              <a:t> 1)</a:t>
            </a:r>
          </a:p>
        </p:txBody>
      </p:sp>
      <p:grpSp>
        <p:nvGrpSpPr>
          <p:cNvPr id="7" name="Google Shape;1052;p1"/>
          <p:cNvGrpSpPr/>
          <p:nvPr/>
        </p:nvGrpSpPr>
        <p:grpSpPr>
          <a:xfrm>
            <a:off x="274225" y="-197912"/>
            <a:ext cx="1900879" cy="712279"/>
            <a:chOff x="7162134" y="141830"/>
            <a:chExt cx="1425659" cy="534209"/>
          </a:xfrm>
        </p:grpSpPr>
        <p:pic>
          <p:nvPicPr>
            <p:cNvPr id="8" name="Google Shape;1053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9" name="Google Shape;1054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0" name="Google Shape;1055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11" name="Google Shape;1052;p1"/>
          <p:cNvGrpSpPr/>
          <p:nvPr/>
        </p:nvGrpSpPr>
        <p:grpSpPr>
          <a:xfrm>
            <a:off x="597290" y="-197912"/>
            <a:ext cx="1900879" cy="712279"/>
            <a:chOff x="7162134" y="141830"/>
            <a:chExt cx="1425659" cy="534209"/>
          </a:xfrm>
        </p:grpSpPr>
        <p:pic>
          <p:nvPicPr>
            <p:cNvPr id="12" name="Google Shape;1053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3" name="Google Shape;1054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4" name="Google Shape;1055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6993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292</Words>
  <Application>Microsoft Office PowerPoint</Application>
  <PresentationFormat>Widescreen</PresentationFormat>
  <Paragraphs>152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Pacifico</vt:lpstr>
      <vt:lpstr>Arial-Rounded</vt:lpstr>
      <vt:lpstr>Times New Roman</vt:lpstr>
      <vt:lpstr>UTM Avo</vt:lpstr>
      <vt:lpstr>Malgun Gothic</vt:lpstr>
      <vt:lpstr>Arial</vt:lpstr>
      <vt:lpstr>Yu Gothic UI Light</vt:lpstr>
      <vt:lpstr>HP001 5 hàng</vt:lpstr>
      <vt:lpstr>Dosis</vt:lpstr>
      <vt:lpstr>Frankfurter</vt:lpstr>
      <vt:lpstr>Calibri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</dc:creator>
  <cp:lastModifiedBy>Asus</cp:lastModifiedBy>
  <cp:revision>22</cp:revision>
  <dcterms:created xsi:type="dcterms:W3CDTF">2019-04-06T05:20:47Z</dcterms:created>
  <dcterms:modified xsi:type="dcterms:W3CDTF">2024-11-27T00:56:55Z</dcterms:modified>
</cp:coreProperties>
</file>