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</p:sldMasterIdLst>
  <p:notesMasterIdLst>
    <p:notesMasterId r:id="rId20"/>
  </p:notesMasterIdLst>
  <p:sldIdLst>
    <p:sldId id="581" r:id="rId2"/>
    <p:sldId id="256" r:id="rId3"/>
    <p:sldId id="257" r:id="rId4"/>
    <p:sldId id="574" r:id="rId5"/>
    <p:sldId id="572" r:id="rId6"/>
    <p:sldId id="400" r:id="rId7"/>
    <p:sldId id="401" r:id="rId8"/>
    <p:sldId id="395" r:id="rId9"/>
    <p:sldId id="402" r:id="rId10"/>
    <p:sldId id="583" r:id="rId11"/>
    <p:sldId id="576" r:id="rId12"/>
    <p:sldId id="258" r:id="rId13"/>
    <p:sldId id="259" r:id="rId14"/>
    <p:sldId id="260" r:id="rId15"/>
    <p:sldId id="578" r:id="rId16"/>
    <p:sldId id="281" r:id="rId17"/>
    <p:sldId id="582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FEB7"/>
    <a:srgbClr val="FCD5B5"/>
    <a:srgbClr val="00FF00"/>
    <a:srgbClr val="0000FF"/>
    <a:srgbClr val="B13605"/>
    <a:srgbClr val="E38561"/>
    <a:srgbClr val="DE4A0E"/>
    <a:srgbClr val="006600"/>
    <a:srgbClr val="FF66CC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9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7623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920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3590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99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0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3266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9009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002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7093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62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431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9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948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8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openxmlformats.org/officeDocument/2006/relationships/image" Target="../media/image18.jpg"/><Relationship Id="rId1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microsoft.com/office/2007/relationships/hdphoto" Target="../media/hdphoto3.wdp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openxmlformats.org/officeDocument/2006/relationships/image" Target="../media/image18.jpg"/><Relationship Id="rId1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microsoft.com/office/2007/relationships/hdphoto" Target="../media/hdphoto3.wdp"/><Relationship Id="rId1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openxmlformats.org/officeDocument/2006/relationships/image" Target="../media/image18.jpg"/><Relationship Id="rId1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microsoft.com/office/2007/relationships/hdphoto" Target="../media/hdphoto3.wdp"/><Relationship Id="rId1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3.gif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openxmlformats.org/officeDocument/2006/relationships/image" Target="../media/image18.jpg"/><Relationship Id="rId1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microsoft.com/office/2007/relationships/hdphoto" Target="../media/hdphoto3.wdp"/><Relationship Id="rId1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3C47E-1621-4668-AB54-819FF9D29237}"/>
              </a:ext>
            </a:extLst>
          </p:cNvPr>
          <p:cNvSpPr/>
          <p:nvPr/>
        </p:nvSpPr>
        <p:spPr>
          <a:xfrm>
            <a:off x="581187" y="1492872"/>
            <a:ext cx="107020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mtClean="0">
                <a:solidFill>
                  <a:srgbClr val="00B050"/>
                </a:solidFill>
                <a:latin typeface="Times New Roman" panose="02020603050405020304" pitchFamily="18" charset="0"/>
                <a:ea typeface="Frankfurter" pitchFamily="2" charset="0"/>
                <a:cs typeface="Times New Roman" panose="02020603050405020304" pitchFamily="18" charset="0"/>
              </a:rPr>
              <a:t>CHÀO MỪNG CÁC CON </a:t>
            </a:r>
          </a:p>
          <a:p>
            <a:pPr algn="ctr"/>
            <a:r>
              <a:rPr lang="en-US" sz="7200" b="1" smtClean="0">
                <a:solidFill>
                  <a:srgbClr val="00B050"/>
                </a:solidFill>
                <a:latin typeface="Times New Roman" panose="02020603050405020304" pitchFamily="18" charset="0"/>
                <a:ea typeface="Frankfurter" pitchFamily="2" charset="0"/>
                <a:cs typeface="Times New Roman" panose="02020603050405020304" pitchFamily="18" charset="0"/>
              </a:rPr>
              <a:t>ĐẾN VỚI TIẾT HỌC </a:t>
            </a:r>
          </a:p>
          <a:p>
            <a:pPr algn="ctr"/>
            <a:endParaRPr lang="en-US" sz="7200" b="1" smtClean="0">
              <a:solidFill>
                <a:srgbClr val="FF0000"/>
              </a:solidFill>
              <a:latin typeface="Times New Roman" panose="02020603050405020304" pitchFamily="18" charset="0"/>
              <a:ea typeface="Frankfurt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ea typeface="Frankfurter" pitchFamily="2" charset="0"/>
                <a:cs typeface="Times New Roman" panose="02020603050405020304" pitchFamily="18" charset="0"/>
              </a:rPr>
              <a:t>MÔN TOÁN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Frankfurter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8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70"/>
            <a:ext cx="12192000" cy="6402034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5347" y="19050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94146" y="2391580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994712" y="455966"/>
            <a:ext cx="4488888" cy="14165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</a:t>
            </a:r>
          </a:p>
          <a:p>
            <a:pPr algn="ctr"/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KIẾN THA MỒI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12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68659 -0.01945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68763 -0.0169 " pathEditMode="relative" rAng="0" ptsTypes="AA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50"/>
            <a:ext cx="12192000" cy="64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80"/>
          <a:stretch/>
        </p:blipFill>
        <p:spPr>
          <a:xfrm>
            <a:off x="6221868" y="383350"/>
            <a:ext cx="2595974" cy="2151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80"/>
          <a:stretch/>
        </p:blipFill>
        <p:spPr>
          <a:xfrm flipH="1">
            <a:off x="3628121" y="379175"/>
            <a:ext cx="2595974" cy="2151643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415288" y="3792870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267844" y="3762344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306035" y="3762345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E1BC81B-BC8F-4A0B-9BE7-916CFE8D4297}"/>
              </a:ext>
            </a:extLst>
          </p:cNvPr>
          <p:cNvGrpSpPr/>
          <p:nvPr/>
        </p:nvGrpSpPr>
        <p:grpSpPr>
          <a:xfrm>
            <a:off x="3713274" y="374999"/>
            <a:ext cx="4772025" cy="1936401"/>
            <a:chOff x="2247532" y="251387"/>
            <a:chExt cx="6707727" cy="186027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6443B1B-49C9-430B-81CA-F08AB7A9D13C}"/>
                </a:ext>
              </a:extLst>
            </p:cNvPr>
            <p:cNvSpPr/>
            <p:nvPr/>
          </p:nvSpPr>
          <p:spPr>
            <a:xfrm>
              <a:off x="2247532" y="251387"/>
              <a:ext cx="6707727" cy="186027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E14D5D4-BB35-4DCA-AB27-2B6A12D6AAC4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3C2610-19CF-4AF5-AB56-2A3EDE851ED2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3 1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6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ACEC8F2-8EDD-4C4B-86EA-BBCDBCEC4D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D3B852B-186A-47E0-B29A-ACD39B9A0DF4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3629C8C-A494-4707-AD0E-237CBE597EB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85D2EA04-6712-45BE-82DE-1747D17219C5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525" y="243153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7324" y="2444233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2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81481E-6 L 0.68659 -0.01945 " pathEditMode="relative" rAng="0" ptsTypes="AA">
                                          <p:cBhvr>
                                            <p:cTn id="13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3.7037E-7 L 0.68763 -0.0169 " pathEditMode="relative" rAng="0" ptsTypes="AA">
                                          <p:cBhvr>
                                            <p:cTn id="15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8 0.46157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12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81481E-6 L 0.68659 -0.01945 " pathEditMode="relative" rAng="0" ptsTypes="AA">
                                          <p:cBhvr>
                                            <p:cTn id="13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3.7037E-7 L 0.68763 -0.0169 " pathEditMode="relative" rAng="0" ptsTypes="AA">
                                          <p:cBhvr>
                                            <p:cTn id="15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8 0.46157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297"/>
            <a:ext cx="12192000" cy="6459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80"/>
          <a:stretch/>
        </p:blipFill>
        <p:spPr>
          <a:xfrm>
            <a:off x="6091320" y="383350"/>
            <a:ext cx="2595974" cy="2114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80"/>
          <a:stretch/>
        </p:blipFill>
        <p:spPr>
          <a:xfrm flipH="1">
            <a:off x="3482089" y="383350"/>
            <a:ext cx="2595974" cy="2114990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5342864" y="3776808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558255" y="3776808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8038484" y="3745800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7486" y="5334083"/>
            <a:ext cx="849280" cy="82518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0D48134-3EBF-4504-ABDF-D0627335DC10}"/>
              </a:ext>
            </a:extLst>
          </p:cNvPr>
          <p:cNvGrpSpPr/>
          <p:nvPr/>
        </p:nvGrpSpPr>
        <p:grpSpPr>
          <a:xfrm>
            <a:off x="3684768" y="430662"/>
            <a:ext cx="4772025" cy="1987882"/>
            <a:chOff x="2247532" y="251387"/>
            <a:chExt cx="6707727" cy="198788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C3371E-75F0-424F-BA67-C56BD1C05DAA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2DCFDD5-F195-492B-97A4-8A6582FD4DBC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591301-6244-45C0-8324-8A781DAF6AB1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4 5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7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E487F0D-5CD9-4CC5-97AE-12CB77E966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2C36AD8-5E34-4E0B-912A-B82681A06EF6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911F0A7-4880-4AFF-9C4C-C8E3A7F8118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F97BBA85-9680-4B5F-AA32-A4FD14621F5F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9542" y="169449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98341" y="2370529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96296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2.22222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394 0.45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33" y="234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2.96296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2.22222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6394 0.45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33" y="234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50"/>
            <a:ext cx="12192000" cy="64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80"/>
          <a:stretch/>
        </p:blipFill>
        <p:spPr>
          <a:xfrm>
            <a:off x="6114047" y="383350"/>
            <a:ext cx="2595974" cy="2120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80"/>
          <a:stretch/>
        </p:blipFill>
        <p:spPr>
          <a:xfrm flipH="1">
            <a:off x="3504816" y="383350"/>
            <a:ext cx="2595974" cy="2120879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584900" y="3814240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4975669" y="3842456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26" name="DAS1">
            <a:extLst>
              <a:ext uri="{FF2B5EF4-FFF2-40B4-BE49-F238E27FC236}">
                <a16:creationId xmlns:a16="http://schemas.microsoft.com/office/drawing/2014/main" id="{6C8C754C-4205-4C69-BC07-0A9E09FC5011}"/>
              </a:ext>
            </a:extLst>
          </p:cNvPr>
          <p:cNvSpPr/>
          <p:nvPr/>
        </p:nvSpPr>
        <p:spPr>
          <a:xfrm flipH="1">
            <a:off x="2380164" y="3814241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632" y="5341245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310" y="5341245"/>
            <a:ext cx="849280" cy="82518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F64FB9A-166D-421E-AB0C-31E45694D05C}"/>
              </a:ext>
            </a:extLst>
          </p:cNvPr>
          <p:cNvGrpSpPr/>
          <p:nvPr/>
        </p:nvGrpSpPr>
        <p:grpSpPr>
          <a:xfrm>
            <a:off x="3536517" y="402549"/>
            <a:ext cx="4772025" cy="1987882"/>
            <a:chOff x="2247532" y="251387"/>
            <a:chExt cx="6707727" cy="198788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4ED7ECC-B0F7-44E9-918C-2BE160459EE3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A2AF643-6247-41D5-B353-8F964CFBB72E}"/>
                </a:ext>
              </a:extLst>
            </p:cNvPr>
            <p:cNvGrpSpPr/>
            <p:nvPr/>
          </p:nvGrpSpPr>
          <p:grpSpPr>
            <a:xfrm>
              <a:off x="5243524" y="368595"/>
              <a:ext cx="1361737" cy="1534533"/>
              <a:chOff x="10874915" y="460353"/>
              <a:chExt cx="1361737" cy="1534533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A327677-2585-416B-8001-449292A26615}"/>
                  </a:ext>
                </a:extLst>
              </p:cNvPr>
              <p:cNvSpPr txBox="1"/>
              <p:nvPr/>
            </p:nvSpPr>
            <p:spPr>
              <a:xfrm>
                <a:off x="11107432" y="460353"/>
                <a:ext cx="1015816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8 3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8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AAFF0DB-7398-43ED-B1C9-4347E14B98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153" y="1391612"/>
                <a:ext cx="1219055" cy="30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EA7907E-5C35-4DE8-A0AA-C819A0EC00CC}"/>
                  </a:ext>
                </a:extLst>
              </p:cNvPr>
              <p:cNvSpPr txBox="1"/>
              <p:nvPr/>
            </p:nvSpPr>
            <p:spPr>
              <a:xfrm>
                <a:off x="10874915" y="868392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EB0EA2D-D571-4264-AAD9-BDB595111D98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7 5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E0E9DF9A-B4CD-475C-8D4A-939811FB9CF7}"/>
                  </a:ext>
                </a:extLst>
              </p:cNvPr>
              <p:cNvSpPr/>
              <p:nvPr/>
            </p:nvSpPr>
            <p:spPr>
              <a:xfrm>
                <a:off x="11024848" y="540903"/>
                <a:ext cx="50306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</p:grpSp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733" y="253195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22532" y="2454275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4.44444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7.40741E-7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164 0.54328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2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4.44444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7.40741E-7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3164 0.54328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2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50"/>
            <a:ext cx="12192000" cy="64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80"/>
          <a:stretch/>
        </p:blipFill>
        <p:spPr>
          <a:xfrm>
            <a:off x="6103092" y="383350"/>
            <a:ext cx="2595974" cy="2140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80"/>
          <a:stretch/>
        </p:blipFill>
        <p:spPr>
          <a:xfrm flipH="1">
            <a:off x="3493861" y="383350"/>
            <a:ext cx="2595974" cy="2140670"/>
          </a:xfrm>
          <a:prstGeom prst="rect">
            <a:avLst/>
          </a:prstGeom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8054671" y="3765847"/>
            <a:ext cx="2075012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2768257" y="3742201"/>
            <a:ext cx="2075012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5479791" y="3765847"/>
            <a:ext cx="2075012" cy="66094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iCiel Panton Black" panose="00000A00000000000000" pitchFamily="50" charset="0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9535" y="5292731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327" y="5292748"/>
            <a:ext cx="849280" cy="8251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5A324B-D4A1-4995-8418-8C1447950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7661" y="6040964"/>
            <a:ext cx="849280" cy="82518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5AF77-38FE-43AD-B185-378A9E5C4A8B}"/>
              </a:ext>
            </a:extLst>
          </p:cNvPr>
          <p:cNvGrpSpPr/>
          <p:nvPr/>
        </p:nvGrpSpPr>
        <p:grpSpPr>
          <a:xfrm>
            <a:off x="3736569" y="421450"/>
            <a:ext cx="4772025" cy="1987882"/>
            <a:chOff x="2247532" y="251387"/>
            <a:chExt cx="6707727" cy="198788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19EA68A-25F5-45E8-832C-7EF7DD4D0E9B}"/>
                </a:ext>
              </a:extLst>
            </p:cNvPr>
            <p:cNvSpPr/>
            <p:nvPr/>
          </p:nvSpPr>
          <p:spPr>
            <a:xfrm>
              <a:off x="2247532" y="251387"/>
              <a:ext cx="6707727" cy="198788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9DAEFF0-DBB8-4D4B-8A5C-279D5A93DE6F}"/>
                </a:ext>
              </a:extLst>
            </p:cNvPr>
            <p:cNvGrpSpPr/>
            <p:nvPr/>
          </p:nvGrpSpPr>
          <p:grpSpPr>
            <a:xfrm>
              <a:off x="3503502" y="805902"/>
              <a:ext cx="3310883" cy="584775"/>
              <a:chOff x="9134893" y="897660"/>
              <a:chExt cx="3310883" cy="584775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B0B4FB6-BF10-4092-BDAE-1F2CAD14B078}"/>
                  </a:ext>
                </a:extLst>
              </p:cNvPr>
              <p:cNvSpPr txBox="1"/>
              <p:nvPr/>
            </p:nvSpPr>
            <p:spPr>
              <a:xfrm>
                <a:off x="9134893" y="897660"/>
                <a:ext cx="3078767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</a:rPr>
                  <a:t> 28 – 9 = </a:t>
                </a: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9A6CE68B-4758-4C66-BAF8-61369A7E97A9}"/>
                  </a:ext>
                </a:extLst>
              </p:cNvPr>
              <p:cNvSpPr/>
              <p:nvPr/>
            </p:nvSpPr>
            <p:spPr>
              <a:xfrm>
                <a:off x="11701815" y="917140"/>
                <a:ext cx="743961" cy="49561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</a:t>
                </a: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AEEF66DA-5251-4A4B-8443-07C0111B41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0299" y="5976181"/>
            <a:ext cx="849280" cy="825187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1235" y="223051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90034" y="2424131"/>
            <a:ext cx="849280" cy="8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59259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59259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1927 0.57824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298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2.59259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-2.59259E-6 L 0.68763 -0.016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1927 0.57824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72" y="298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3 -0.0169 L 1.18672 -0.0169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870"/>
            <a:ext cx="12192000" cy="6402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327" y="5292748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927" y="5292748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4287" y="6003552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9687" y="5990252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8A720-CAE5-4B59-99AF-3814AD4ADEF8}"/>
              </a:ext>
            </a:extLst>
          </p:cNvPr>
          <p:cNvGrpSpPr/>
          <p:nvPr/>
        </p:nvGrpSpPr>
        <p:grpSpPr>
          <a:xfrm>
            <a:off x="3072204" y="455967"/>
            <a:ext cx="4852595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72AA3-BCCD-46BD-9911-C44F32B6CBC3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</a:rPr>
                <a:t>Cảm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ơn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bạn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</a:rPr>
                <a:t>rất</a:t>
              </a:r>
              <a:r>
                <a:rPr lang="en-US" sz="32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nhiều</a:t>
              </a:r>
              <a:r>
                <a:rPr lang="en-US" sz="3200" b="1" dirty="0">
                  <a:solidFill>
                    <a:schemeClr val="bg1"/>
                  </a:solidFill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144" y="466569"/>
            <a:ext cx="10002983" cy="5558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256144" y="1966823"/>
            <a:ext cx="9604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D1729CAB-3A01-4493-96F8-06616B6B2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91"/>
            <a:ext cx="12569588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6F616-DF46-4244-A611-20DF534B08B6}"/>
              </a:ext>
            </a:extLst>
          </p:cNvPr>
          <p:cNvSpPr txBox="1"/>
          <p:nvPr/>
        </p:nvSpPr>
        <p:spPr>
          <a:xfrm>
            <a:off x="643921" y="354108"/>
            <a:ext cx="888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Ba,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21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</a:t>
            </a:r>
            <a:r>
              <a:rPr lang="vi-VN" sz="32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2024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05090-5AAC-4E3A-8F2B-F8ED405B2A3B}"/>
              </a:ext>
            </a:extLst>
          </p:cNvPr>
          <p:cNvSpPr txBox="1"/>
          <p:nvPr/>
        </p:nvSpPr>
        <p:spPr>
          <a:xfrm>
            <a:off x="501368" y="1447854"/>
            <a:ext cx="1045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: 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Phép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trừ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(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có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nhớ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) 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trong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5 hàng" panose="020B0603050302020204" pitchFamily="34" charset="0"/>
              </a:rPr>
              <a:t>phạm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0"/>
              </a:rPr>
              <a:t> vi 100</a:t>
            </a:r>
            <a:endParaRPr lang="en-US" sz="36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3F387-1543-43E3-BD9E-3402038C38C7}"/>
              </a:ext>
            </a:extLst>
          </p:cNvPr>
          <p:cNvSpPr txBox="1"/>
          <p:nvPr/>
        </p:nvSpPr>
        <p:spPr>
          <a:xfrm>
            <a:off x="2517579" y="876151"/>
            <a:ext cx="298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2544258" y="1361886"/>
            <a:ext cx="10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62250D-59DC-439C-99A0-03DA8DFF7D01}"/>
              </a:ext>
            </a:extLst>
          </p:cNvPr>
          <p:cNvCxnSpPr>
            <a:cxnSpLocks/>
          </p:cNvCxnSpPr>
          <p:nvPr/>
        </p:nvCxnSpPr>
        <p:spPr>
          <a:xfrm>
            <a:off x="934282" y="2042965"/>
            <a:ext cx="84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F1CD58-0453-4E38-9DAC-FA1DDCF9FAAE}"/>
              </a:ext>
            </a:extLst>
          </p:cNvPr>
          <p:cNvSpPr txBox="1"/>
          <p:nvPr/>
        </p:nvSpPr>
        <p:spPr>
          <a:xfrm>
            <a:off x="1401858" y="3103775"/>
            <a:ext cx="5568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Đặt tính rồi tính :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368" y="3113818"/>
            <a:ext cx="250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2.</a:t>
            </a:r>
            <a:endParaRPr lang="en-US" sz="28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80043" y="2042965"/>
            <a:ext cx="2508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HP001 5 hàng" panose="020B0603050302020204" pitchFamily="34" charset="0"/>
              </a:rPr>
              <a:t>(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tiếp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theo</a:t>
            </a:r>
            <a:r>
              <a:rPr lang="en-US" sz="32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5586" y="3701146"/>
            <a:ext cx="1402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41  - 5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98085" y="3672978"/>
            <a:ext cx="1321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23 - 4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0527" y="4112065"/>
            <a:ext cx="4154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36400" y="4224632"/>
            <a:ext cx="572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41</a:t>
            </a:r>
            <a:endParaRPr lang="en-US" sz="32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 flipH="1">
            <a:off x="1354740" y="4725381"/>
            <a:ext cx="1557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5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1132941" y="5136012"/>
            <a:ext cx="670155" cy="50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87334" y="5288267"/>
            <a:ext cx="961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3</a:t>
            </a:r>
            <a:endParaRPr lang="en-US" sz="3200" b="1">
              <a:solidFill>
                <a:schemeClr val="bg1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7736" y="5314611"/>
            <a:ext cx="618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6</a:t>
            </a:r>
            <a:endParaRPr lang="en-US" sz="3200" b="1">
              <a:solidFill>
                <a:schemeClr val="bg1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910527" y="4464062"/>
            <a:ext cx="291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</a:rPr>
              <a:t>-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7827" y="6414039"/>
            <a:ext cx="1300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34 - 9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69115" y="6414039"/>
            <a:ext cx="1279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96 - 8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3" grpId="0"/>
      <p:bldP spid="24" grpId="0"/>
      <p:bldP spid="25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9C1C7-BF2C-467B-9B4B-E8E255CC1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A3307618-822C-44E0-B319-A95DDEEF022E}"/>
              </a:ext>
            </a:extLst>
          </p:cNvPr>
          <p:cNvSpPr txBox="1"/>
          <p:nvPr/>
        </p:nvSpPr>
        <p:spPr>
          <a:xfrm>
            <a:off x="1132764" y="1295949"/>
            <a:ext cx="1030406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</a:t>
            </a:r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DÒ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 THÀNH BÀI 1,2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VỞ BÀI TẬP TOÁN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TRANG 55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83C47E-1621-4668-AB54-819FF9D29237}"/>
              </a:ext>
            </a:extLst>
          </p:cNvPr>
          <p:cNvSpPr/>
          <p:nvPr/>
        </p:nvSpPr>
        <p:spPr>
          <a:xfrm>
            <a:off x="581187" y="1492872"/>
            <a:ext cx="107020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Phép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trừ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(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có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nhớ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)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phạm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vi 100 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theo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) 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31446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E08AA61E-E94A-4FE2-BFD7-1670A09C9E13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45855B1-B096-4CC3-9F15-15851EC5B209}"/>
              </a:ext>
            </a:extLst>
          </p:cNvPr>
          <p:cNvGrpSpPr/>
          <p:nvPr/>
        </p:nvGrpSpPr>
        <p:grpSpPr>
          <a:xfrm>
            <a:off x="0" y="494102"/>
            <a:ext cx="12224327" cy="5933760"/>
            <a:chOff x="0" y="494102"/>
            <a:chExt cx="12224327" cy="59337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CE5B1F-3DD7-44CB-A0DA-D31FB4CDA135}"/>
                </a:ext>
              </a:extLst>
            </p:cNvPr>
            <p:cNvSpPr/>
            <p:nvPr/>
          </p:nvSpPr>
          <p:spPr>
            <a:xfrm>
              <a:off x="0" y="494102"/>
              <a:ext cx="12192000" cy="4874800"/>
            </a:xfrm>
            <a:prstGeom prst="rect">
              <a:avLst/>
            </a:prstGeom>
            <a:solidFill>
              <a:srgbClr val="FCD5B5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7DA1E1-C681-4D29-A3A4-5A84B67828B7}"/>
                </a:ext>
              </a:extLst>
            </p:cNvPr>
            <p:cNvGrpSpPr/>
            <p:nvPr/>
          </p:nvGrpSpPr>
          <p:grpSpPr>
            <a:xfrm>
              <a:off x="0" y="5368902"/>
              <a:ext cx="12224327" cy="1058960"/>
              <a:chOff x="-32326" y="5368902"/>
              <a:chExt cx="12256653" cy="105896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75B3879-1B7C-4A51-B370-33F006B4A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2326" y="5888334"/>
                <a:ext cx="12224326" cy="539528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928ACA6B-3AAC-4E18-B1A5-999FE9F8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2325" y="5368902"/>
                <a:ext cx="12256652" cy="539528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4AE5AD7-39E2-4F30-9142-6149140FD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03" b="97899" l="2874" r="94828">
                        <a14:foregroundMark x1="50575" y1="6303" x2="50575" y2="6303"/>
                        <a14:foregroundMark x1="91379" y1="29832" x2="91379" y2="29832"/>
                        <a14:foregroundMark x1="95977" y1="34034" x2="95977" y2="34034"/>
                        <a14:foregroundMark x1="10920" y1="31933" x2="10920" y2="31933"/>
                        <a14:foregroundMark x1="2874" y1="35294" x2="2874" y2="35294"/>
                        <a14:foregroundMark x1="49425" y1="62605" x2="49425" y2="62605"/>
                        <a14:foregroundMark x1="67241" y1="64286" x2="67241" y2="64286"/>
                        <a14:foregroundMark x1="65517" y1="57143" x2="56322" y2="84874"/>
                        <a14:foregroundMark x1="56322" y1="84874" x2="54598" y2="85714"/>
                        <a14:foregroundMark x1="41379" y1="61765" x2="54023" y2="90756"/>
                        <a14:foregroundMark x1="55172" y1="75210" x2="55172" y2="75210"/>
                        <a14:foregroundMark x1="71264" y1="91597" x2="71264" y2="91597"/>
                        <a14:foregroundMark x1="59195" y1="97899" x2="59195" y2="97899"/>
                        <a14:foregroundMark x1="52299" y1="96218" x2="52299" y2="96218"/>
                        <a14:foregroundMark x1="33333" y1="80672" x2="33333" y2="80672"/>
                        <a14:foregroundMark x1="32759" y1="55882" x2="40230" y2="89496"/>
                        <a14:foregroundMark x1="40230" y1="89496" x2="40230" y2="89496"/>
                        <a14:backgroundMark x1="8621" y1="54622" x2="8621" y2="54622"/>
                        <a14:backgroundMark x1="1724" y1="36134" x2="1724" y2="36134"/>
                        <a14:backgroundMark x1="82184" y1="66807" x2="82184" y2="66807"/>
                        <a14:backgroundMark x1="77586" y1="60924" x2="77586" y2="60924"/>
                        <a14:backgroundMark x1="77586" y1="59244" x2="77586" y2="5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142" y="1400175"/>
            <a:ext cx="1987560" cy="27186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EAD15D-017D-45CB-ACF3-52A6A5E76520}"/>
              </a:ext>
            </a:extLst>
          </p:cNvPr>
          <p:cNvGrpSpPr/>
          <p:nvPr/>
        </p:nvGrpSpPr>
        <p:grpSpPr>
          <a:xfrm>
            <a:off x="1438275" y="4000165"/>
            <a:ext cx="8919121" cy="2189620"/>
            <a:chOff x="2793442" y="1997110"/>
            <a:chExt cx="5998866" cy="284619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693015-61ED-451D-88C2-932ABB63F31F}"/>
                </a:ext>
              </a:extLst>
            </p:cNvPr>
            <p:cNvSpPr/>
            <p:nvPr/>
          </p:nvSpPr>
          <p:spPr>
            <a:xfrm>
              <a:off x="2964264" y="4250452"/>
              <a:ext cx="5697416" cy="592853"/>
            </a:xfrm>
            <a:prstGeom prst="rect">
              <a:avLst/>
            </a:prstGeom>
            <a:solidFill>
              <a:srgbClr val="DE4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6D2BC36-0F21-433E-8196-B62EE2DD8C49}"/>
                </a:ext>
              </a:extLst>
            </p:cNvPr>
            <p:cNvSpPr/>
            <p:nvPr/>
          </p:nvSpPr>
          <p:spPr>
            <a:xfrm>
              <a:off x="2964264" y="2944166"/>
              <a:ext cx="5697416" cy="1306285"/>
            </a:xfrm>
            <a:prstGeom prst="rect">
              <a:avLst/>
            </a:prstGeom>
            <a:solidFill>
              <a:srgbClr val="E38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6FA5567-9AFF-4945-9851-BD52EB55D81B}"/>
                </a:ext>
              </a:extLst>
            </p:cNvPr>
            <p:cNvSpPr/>
            <p:nvPr/>
          </p:nvSpPr>
          <p:spPr>
            <a:xfrm>
              <a:off x="2964264" y="2351312"/>
              <a:ext cx="5697416" cy="592853"/>
            </a:xfrm>
            <a:prstGeom prst="rect">
              <a:avLst/>
            </a:prstGeom>
            <a:solidFill>
              <a:srgbClr val="DE4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13BDEC09-71CA-453A-911A-3B8438B15E5A}"/>
                </a:ext>
              </a:extLst>
            </p:cNvPr>
            <p:cNvSpPr/>
            <p:nvPr/>
          </p:nvSpPr>
          <p:spPr>
            <a:xfrm>
              <a:off x="2793442" y="1997110"/>
              <a:ext cx="5998866" cy="354202"/>
            </a:xfrm>
            <a:prstGeom prst="rect">
              <a:avLst/>
            </a:prstGeom>
            <a:solidFill>
              <a:srgbClr val="B13605"/>
            </a:solidFill>
            <a:ln>
              <a:noFill/>
            </a:ln>
            <a:scene3d>
              <a:camera prst="perspectiveRelaxedModerately"/>
              <a:lightRig rig="threePt" dir="t"/>
            </a:scene3d>
            <a:sp3d>
              <a:bevelT w="101600"/>
              <a:bevelB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069DAC8-4F60-4A63-909D-B24846E55B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96" r="18524"/>
          <a:stretch/>
        </p:blipFill>
        <p:spPr>
          <a:xfrm>
            <a:off x="2629323" y="1297172"/>
            <a:ext cx="1888407" cy="284508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20575E8-F5C4-4512-9A7A-FEB3BFC2E08A}"/>
              </a:ext>
            </a:extLst>
          </p:cNvPr>
          <p:cNvSpPr txBox="1"/>
          <p:nvPr/>
        </p:nvSpPr>
        <p:spPr>
          <a:xfrm>
            <a:off x="2744137" y="4044033"/>
            <a:ext cx="1658777" cy="49244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CB42E47-36F1-4FD2-8731-FD0B7F001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4577" y="2844321"/>
            <a:ext cx="2811351" cy="420127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38E0B0A-4ED2-4214-953B-CE0270F14A8F}"/>
              </a:ext>
            </a:extLst>
          </p:cNvPr>
          <p:cNvGrpSpPr/>
          <p:nvPr/>
        </p:nvGrpSpPr>
        <p:grpSpPr>
          <a:xfrm>
            <a:off x="4694547" y="2450515"/>
            <a:ext cx="1660110" cy="1527385"/>
            <a:chOff x="5439087" y="2358477"/>
            <a:chExt cx="606105" cy="1348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613A46-0787-4B46-BBAE-0A8EF21F5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332" t="17701" r="25802" b="24386"/>
            <a:stretch/>
          </p:blipFill>
          <p:spPr>
            <a:xfrm>
              <a:off x="5439087" y="2358477"/>
              <a:ext cx="606105" cy="133759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53BEA8-5BDE-4D9A-B45F-C20E68F4BCB8}"/>
                </a:ext>
              </a:extLst>
            </p:cNvPr>
            <p:cNvSpPr txBox="1"/>
            <p:nvPr/>
          </p:nvSpPr>
          <p:spPr>
            <a:xfrm>
              <a:off x="5519554" y="3299172"/>
              <a:ext cx="479171" cy="40750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24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kẹo</a:t>
              </a:r>
              <a:endPara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A21CA1-4CF6-485B-ADB6-FBC602DC9541}"/>
              </a:ext>
            </a:extLst>
          </p:cNvPr>
          <p:cNvGrpSpPr/>
          <p:nvPr/>
        </p:nvGrpSpPr>
        <p:grpSpPr>
          <a:xfrm>
            <a:off x="7741699" y="2840586"/>
            <a:ext cx="2811351" cy="4201273"/>
            <a:chOff x="7732226" y="2830279"/>
            <a:chExt cx="2811351" cy="420127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CC19D59-B42F-4156-B290-49A35741B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32226" y="2830279"/>
              <a:ext cx="2811351" cy="4201273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E865DBA-2A1A-4EA5-B721-13EA456AF34C}"/>
                </a:ext>
              </a:extLst>
            </p:cNvPr>
            <p:cNvGrpSpPr/>
            <p:nvPr/>
          </p:nvGrpSpPr>
          <p:grpSpPr>
            <a:xfrm rot="1134616">
              <a:off x="8116305" y="4560293"/>
              <a:ext cx="1007030" cy="859463"/>
              <a:chOff x="5050499" y="2912687"/>
              <a:chExt cx="1007030" cy="85946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16F3818-F7B8-4617-8967-6DBA9DBCF4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6974" r="13270" b="27172"/>
              <a:stretch/>
            </p:blipFill>
            <p:spPr>
              <a:xfrm>
                <a:off x="5050499" y="2912687"/>
                <a:ext cx="1007030" cy="81120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D31312-341F-4651-9B83-E51115549017}"/>
                  </a:ext>
                </a:extLst>
              </p:cNvPr>
              <p:cNvSpPr txBox="1"/>
              <p:nvPr/>
            </p:nvSpPr>
            <p:spPr>
              <a:xfrm>
                <a:off x="5146985" y="3433596"/>
                <a:ext cx="659489" cy="33855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:r>
                  <a:rPr lang="en-US" sz="1600" b="1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endParaRPr lang="en-US" sz="16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F45AF05-8474-4C9F-9BEC-39F0485C5F62}"/>
              </a:ext>
            </a:extLst>
          </p:cNvPr>
          <p:cNvSpPr txBox="1"/>
          <p:nvPr/>
        </p:nvSpPr>
        <p:spPr>
          <a:xfrm>
            <a:off x="2702415" y="4033107"/>
            <a:ext cx="1742220" cy="49244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8563D0-B9DE-4606-BF7F-CC52AF5CEE83}"/>
              </a:ext>
            </a:extLst>
          </p:cNvPr>
          <p:cNvGrpSpPr/>
          <p:nvPr/>
        </p:nvGrpSpPr>
        <p:grpSpPr>
          <a:xfrm>
            <a:off x="7520496" y="171850"/>
            <a:ext cx="3941402" cy="1269817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40" name="Speech Bubble: Oval 39">
              <a:extLst>
                <a:ext uri="{FF2B5EF4-FFF2-40B4-BE49-F238E27FC236}">
                  <a16:creationId xmlns:a16="http://schemas.microsoft.com/office/drawing/2014/main" id="{6F25616A-BC0E-4BD4-9D1B-C423025E3EE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wedgeEllipseCallout">
              <a:avLst>
                <a:gd name="adj1" fmla="val -40004"/>
                <a:gd name="adj2" fmla="val 5807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532BD98-2373-4449-8AEF-A778E0C0A9D4}"/>
                </a:ext>
              </a:extLst>
            </p:cNvPr>
            <p:cNvSpPr txBox="1"/>
            <p:nvPr/>
          </p:nvSpPr>
          <p:spPr>
            <a:xfrm>
              <a:off x="1277828" y="3614739"/>
              <a:ext cx="36869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</a:rPr>
                <a:t>Em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hãy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đặt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đề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toán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phù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hợp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với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tình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</a:rPr>
                <a:t>huống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2A5E79C-8842-4714-B284-6F80B0521DF4}"/>
              </a:ext>
            </a:extLst>
          </p:cNvPr>
          <p:cNvSpPr txBox="1"/>
          <p:nvPr/>
        </p:nvSpPr>
        <p:spPr>
          <a:xfrm>
            <a:off x="2056681" y="4717823"/>
            <a:ext cx="7742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4E5170-51AD-418B-9044-8873AD8E9FB7}"/>
              </a:ext>
            </a:extLst>
          </p:cNvPr>
          <p:cNvGrpSpPr/>
          <p:nvPr/>
        </p:nvGrpSpPr>
        <p:grpSpPr>
          <a:xfrm>
            <a:off x="4602929" y="532188"/>
            <a:ext cx="3248912" cy="733747"/>
            <a:chOff x="168284" y="3638943"/>
            <a:chExt cx="3413739" cy="980547"/>
          </a:xfrm>
          <a:solidFill>
            <a:srgbClr val="FFFF00"/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AEC8215-A96C-4B87-A07A-5B18796A9D8C}"/>
                </a:ext>
              </a:extLst>
            </p:cNvPr>
            <p:cNvSpPr/>
            <p:nvPr/>
          </p:nvSpPr>
          <p:spPr>
            <a:xfrm>
              <a:off x="168284" y="3638943"/>
              <a:ext cx="3413739" cy="98054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C78B222-05AF-4D36-B2E3-02AAE9726170}"/>
                </a:ext>
              </a:extLst>
            </p:cNvPr>
            <p:cNvSpPr txBox="1"/>
            <p:nvPr/>
          </p:nvSpPr>
          <p:spPr>
            <a:xfrm>
              <a:off x="612849" y="3704848"/>
              <a:ext cx="2792069" cy="8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42 - 5 = ?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3C9F99DA-CE0D-4027-AF6B-93C7353DBC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1" t="20458" r="25705" b="27162"/>
          <a:stretch/>
        </p:blipFill>
        <p:spPr>
          <a:xfrm>
            <a:off x="2878532" y="1426576"/>
            <a:ext cx="1256579" cy="129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22 -0.0287 L 0.15833 0.1791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4245 0.2553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8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69903"/>
              </p:ext>
            </p:extLst>
          </p:nvPr>
        </p:nvGraphicFramePr>
        <p:xfrm>
          <a:off x="758412" y="1552544"/>
          <a:ext cx="5007634" cy="3771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7313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87032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95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3076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360665" y="409348"/>
            <a:ext cx="3248912" cy="733747"/>
            <a:chOff x="168284" y="3638943"/>
            <a:chExt cx="3413739" cy="980547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980547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612849" y="3704848"/>
              <a:ext cx="2792069" cy="86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42 - 5 = ?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CC5E7B05-4016-4FB2-80C8-E8CE1A020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1308561" y="2407865"/>
            <a:ext cx="539192" cy="264994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40BBE2C-7DC2-4C4F-9564-5E6AB5092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1746711" y="2407865"/>
            <a:ext cx="539192" cy="264994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0B6D827-7611-46BC-95A8-EF20612D5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2220065" y="2407865"/>
            <a:ext cx="539192" cy="264994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376EAD2-078B-45F5-9580-194FBA872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2739730" y="2407865"/>
            <a:ext cx="539192" cy="264994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55A6DB3-434B-4766-B0CD-2C412395D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3291288" y="2303059"/>
            <a:ext cx="539192" cy="264994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87AE9B2-9CCB-4B68-A2E1-642D6EA8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2759257" y="2303059"/>
            <a:ext cx="539192" cy="264994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68EF7E1-B38C-499F-A6C7-20867C9E1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58148" r="21930" b="4110"/>
          <a:stretch/>
        </p:blipFill>
        <p:spPr>
          <a:xfrm>
            <a:off x="4530824" y="3080342"/>
            <a:ext cx="458555" cy="10001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0E7E04-FA5C-4686-8E65-44C7E3014A81}"/>
              </a:ext>
            </a:extLst>
          </p:cNvPr>
          <p:cNvCxnSpPr>
            <a:cxnSpLocks/>
          </p:cNvCxnSpPr>
          <p:nvPr/>
        </p:nvCxnSpPr>
        <p:spPr>
          <a:xfrm>
            <a:off x="5219700" y="3200384"/>
            <a:ext cx="259440" cy="333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B14436A-1D6A-4FDF-8BC4-E129809BAFAA}"/>
              </a:ext>
            </a:extLst>
          </p:cNvPr>
          <p:cNvCxnSpPr>
            <a:cxnSpLocks/>
          </p:cNvCxnSpPr>
          <p:nvPr/>
        </p:nvCxnSpPr>
        <p:spPr>
          <a:xfrm>
            <a:off x="5210175" y="3761520"/>
            <a:ext cx="259440" cy="267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626886B-C1D6-42D0-B524-0A9A0DC1FDF6}"/>
              </a:ext>
            </a:extLst>
          </p:cNvPr>
          <p:cNvCxnSpPr>
            <a:cxnSpLocks/>
          </p:cNvCxnSpPr>
          <p:nvPr/>
        </p:nvCxnSpPr>
        <p:spPr>
          <a:xfrm>
            <a:off x="4616476" y="2538256"/>
            <a:ext cx="228600" cy="290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AC9363A-27B0-4472-8359-DE8BDB78CD18}"/>
              </a:ext>
            </a:extLst>
          </p:cNvPr>
          <p:cNvCxnSpPr>
            <a:cxnSpLocks/>
          </p:cNvCxnSpPr>
          <p:nvPr/>
        </p:nvCxnSpPr>
        <p:spPr>
          <a:xfrm>
            <a:off x="4616476" y="3080342"/>
            <a:ext cx="228600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88FC55D1-AB76-4F12-855A-ADD36937A565}"/>
              </a:ext>
            </a:extLst>
          </p:cNvPr>
          <p:cNvSpPr/>
          <p:nvPr/>
        </p:nvSpPr>
        <p:spPr>
          <a:xfrm>
            <a:off x="5957406" y="3209909"/>
            <a:ext cx="527946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5" name="Table 10">
            <a:extLst>
              <a:ext uri="{FF2B5EF4-FFF2-40B4-BE49-F238E27FC236}">
                <a16:creationId xmlns:a16="http://schemas.microsoft.com/office/drawing/2014/main" id="{873139AB-31C3-4B18-9CD0-84F98DBA9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178906"/>
              </p:ext>
            </p:extLst>
          </p:nvPr>
        </p:nvGraphicFramePr>
        <p:xfrm>
          <a:off x="6676713" y="1552544"/>
          <a:ext cx="5007634" cy="37719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37313">
                  <a:extLst>
                    <a:ext uri="{9D8B030D-6E8A-4147-A177-3AD203B41FA5}">
                      <a16:colId xmlns:a16="http://schemas.microsoft.com/office/drawing/2014/main" val="2721636771"/>
                    </a:ext>
                  </a:extLst>
                </a:gridCol>
                <a:gridCol w="1870321">
                  <a:extLst>
                    <a:ext uri="{9D8B030D-6E8A-4147-A177-3AD203B41FA5}">
                      <a16:colId xmlns:a16="http://schemas.microsoft.com/office/drawing/2014/main" val="2062378497"/>
                    </a:ext>
                  </a:extLst>
                </a:gridCol>
              </a:tblGrid>
              <a:tr h="6953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358609"/>
                  </a:ext>
                </a:extLst>
              </a:tr>
              <a:tr h="30765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07493"/>
                  </a:ext>
                </a:extLst>
              </a:tr>
            </a:tbl>
          </a:graphicData>
        </a:graphic>
      </p:graphicFrame>
      <p:pic>
        <p:nvPicPr>
          <p:cNvPr id="86" name="Picture 85">
            <a:extLst>
              <a:ext uri="{FF2B5EF4-FFF2-40B4-BE49-F238E27FC236}">
                <a16:creationId xmlns:a16="http://schemas.microsoft.com/office/drawing/2014/main" id="{098BAD08-257E-471E-8E34-C4F6F54B3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7171427" y="2436550"/>
            <a:ext cx="539192" cy="264994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1F084A9-8BAB-48D9-9308-1E7D56863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7609577" y="2436550"/>
            <a:ext cx="539192" cy="264994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D06DA85-258A-430B-BB4E-00242EFD5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-4110" r="18575" b="4110"/>
          <a:stretch/>
        </p:blipFill>
        <p:spPr>
          <a:xfrm>
            <a:off x="10175693" y="2303059"/>
            <a:ext cx="539192" cy="264994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A9A7E53E-F499-43B3-A7E9-2B9A41652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90" t="61018" r="18575" b="4110"/>
          <a:stretch/>
        </p:blipFill>
        <p:spPr>
          <a:xfrm>
            <a:off x="10759711" y="4028925"/>
            <a:ext cx="539192" cy="924073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501CEACA-278D-40D2-AC03-70C0FDF5A5B5}"/>
              </a:ext>
            </a:extLst>
          </p:cNvPr>
          <p:cNvGrpSpPr/>
          <p:nvPr/>
        </p:nvGrpSpPr>
        <p:grpSpPr>
          <a:xfrm>
            <a:off x="4653299" y="5483827"/>
            <a:ext cx="2904562" cy="711406"/>
            <a:chOff x="168284" y="3439164"/>
            <a:chExt cx="3051920" cy="1056778"/>
          </a:xfrm>
          <a:solidFill>
            <a:srgbClr val="C00000"/>
          </a:solidFill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C8398B8-C3D8-4FD4-ADC2-C586CD200196}"/>
                </a:ext>
              </a:extLst>
            </p:cNvPr>
            <p:cNvSpPr/>
            <p:nvPr/>
          </p:nvSpPr>
          <p:spPr>
            <a:xfrm>
              <a:off x="168284" y="3439164"/>
              <a:ext cx="3039813" cy="105677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00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9260E06-F1F6-459D-9A6D-76E346BDAC37}"/>
                </a:ext>
              </a:extLst>
            </p:cNvPr>
            <p:cNvSpPr txBox="1"/>
            <p:nvPr/>
          </p:nvSpPr>
          <p:spPr>
            <a:xfrm>
              <a:off x="453234" y="3559764"/>
              <a:ext cx="2766970" cy="868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42 – 5 = 37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B590E2C-20C3-4EBE-A3AE-3A388F18B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65"/>
          <a:stretch/>
        </p:blipFill>
        <p:spPr>
          <a:xfrm>
            <a:off x="8114889" y="2425618"/>
            <a:ext cx="539192" cy="264994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11C63E-B83D-4B93-9A53-E6DFD0C8EACA}"/>
              </a:ext>
            </a:extLst>
          </p:cNvPr>
          <p:cNvCxnSpPr>
            <a:cxnSpLocks/>
          </p:cNvCxnSpPr>
          <p:nvPr/>
        </p:nvCxnSpPr>
        <p:spPr>
          <a:xfrm>
            <a:off x="4653299" y="3595398"/>
            <a:ext cx="228600" cy="3001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40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0579 L 0.04428 0.0057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0312 0.0002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0983 -0.0011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56391"/>
            <a:ext cx="3027030" cy="641298"/>
            <a:chOff x="168284" y="3638943"/>
            <a:chExt cx="3180600" cy="857000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2985902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56815" y="3693092"/>
              <a:ext cx="2792069" cy="78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42 - 5 = 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3115345" y="1057154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Hướng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dẫn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dọc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" t="-2724" r="3453" b="69682"/>
          <a:stretch/>
        </p:blipFill>
        <p:spPr>
          <a:xfrm>
            <a:off x="1190810" y="1532822"/>
            <a:ext cx="9810379" cy="244477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4B2E84E-42EA-4487-8F27-0B4487A2C72B}"/>
              </a:ext>
            </a:extLst>
          </p:cNvPr>
          <p:cNvSpPr txBox="1"/>
          <p:nvPr/>
        </p:nvSpPr>
        <p:spPr>
          <a:xfrm>
            <a:off x="1963143" y="2029781"/>
            <a:ext cx="795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617FAF-A2CC-47B6-9552-804817C278BC}"/>
              </a:ext>
            </a:extLst>
          </p:cNvPr>
          <p:cNvSpPr txBox="1"/>
          <p:nvPr/>
        </p:nvSpPr>
        <p:spPr>
          <a:xfrm>
            <a:off x="2163251" y="2675024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6E055D2-4CAF-43B4-92B3-1708654CDEFB}"/>
              </a:ext>
            </a:extLst>
          </p:cNvPr>
          <p:cNvSpPr txBox="1"/>
          <p:nvPr/>
        </p:nvSpPr>
        <p:spPr>
          <a:xfrm>
            <a:off x="1681711" y="2227922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1754371" y="324236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1523004" y="411001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B64E3C-ACD7-4FB2-B73E-C9AE2A8970B2}"/>
              </a:ext>
            </a:extLst>
          </p:cNvPr>
          <p:cNvSpPr txBox="1"/>
          <p:nvPr/>
        </p:nvSpPr>
        <p:spPr>
          <a:xfrm>
            <a:off x="5129405" y="202408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939343-F996-4C32-B7BC-271FE8AD58B3}"/>
              </a:ext>
            </a:extLst>
          </p:cNvPr>
          <p:cNvSpPr txBox="1"/>
          <p:nvPr/>
        </p:nvSpPr>
        <p:spPr>
          <a:xfrm>
            <a:off x="4899442" y="225776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F4E042C-A7FF-4DD3-9CE5-BE87AAC02818}"/>
              </a:ext>
            </a:extLst>
          </p:cNvPr>
          <p:cNvCxnSpPr/>
          <p:nvPr/>
        </p:nvCxnSpPr>
        <p:spPr>
          <a:xfrm>
            <a:off x="4959018" y="321923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2CB9EF7-0AD8-4FAC-A141-D21AB7D02A3E}"/>
              </a:ext>
            </a:extLst>
          </p:cNvPr>
          <p:cNvSpPr txBox="1"/>
          <p:nvPr/>
        </p:nvSpPr>
        <p:spPr>
          <a:xfrm>
            <a:off x="5428567" y="202296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E12029-128D-44E3-9354-9D16EE77DA01}"/>
              </a:ext>
            </a:extLst>
          </p:cNvPr>
          <p:cNvSpPr txBox="1"/>
          <p:nvPr/>
        </p:nvSpPr>
        <p:spPr>
          <a:xfrm>
            <a:off x="5415808" y="2662892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5422177" y="3301788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4D05F9-485E-4C58-8527-BD6030386733}"/>
              </a:ext>
            </a:extLst>
          </p:cNvPr>
          <p:cNvSpPr txBox="1"/>
          <p:nvPr/>
        </p:nvSpPr>
        <p:spPr>
          <a:xfrm>
            <a:off x="5129405" y="2837617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3674804" y="4141570"/>
            <a:ext cx="31977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2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5, 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lấy</a:t>
            </a:r>
            <a:r>
              <a:rPr lang="en-US" sz="2400" b="1" dirty="0"/>
              <a:t> 12 </a:t>
            </a:r>
            <a:r>
              <a:rPr lang="en-US" sz="2400" b="1" dirty="0" err="1"/>
              <a:t>trừ</a:t>
            </a:r>
            <a:r>
              <a:rPr lang="en-US" sz="2400" b="1" dirty="0"/>
              <a:t> 5 </a:t>
            </a:r>
            <a:r>
              <a:rPr lang="en-US" sz="2400" b="1" dirty="0" err="1"/>
              <a:t>bằng</a:t>
            </a:r>
            <a:r>
              <a:rPr lang="en-US" sz="2400" b="1" dirty="0"/>
              <a:t> 7,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7,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6E34DD6-87EB-45EE-94B2-5B74BBDC65C3}"/>
              </a:ext>
            </a:extLst>
          </p:cNvPr>
          <p:cNvSpPr txBox="1"/>
          <p:nvPr/>
        </p:nvSpPr>
        <p:spPr>
          <a:xfrm>
            <a:off x="8642784" y="202508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1BFF280-7C05-4328-8077-6DECEF042E40}"/>
              </a:ext>
            </a:extLst>
          </p:cNvPr>
          <p:cNvSpPr txBox="1"/>
          <p:nvPr/>
        </p:nvSpPr>
        <p:spPr>
          <a:xfrm>
            <a:off x="8640969" y="2662285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9571E9-D958-4359-A377-6E40D483B11B}"/>
              </a:ext>
            </a:extLst>
          </p:cNvPr>
          <p:cNvSpPr txBox="1"/>
          <p:nvPr/>
        </p:nvSpPr>
        <p:spPr>
          <a:xfrm>
            <a:off x="8161397" y="226187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89E5FA-CB89-448C-BCE0-3B42318A2DC7}"/>
              </a:ext>
            </a:extLst>
          </p:cNvPr>
          <p:cNvSpPr txBox="1"/>
          <p:nvPr/>
        </p:nvSpPr>
        <p:spPr>
          <a:xfrm>
            <a:off x="8343833" y="202629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D7AAF5-BA81-4E3F-A930-E6B58304F488}"/>
              </a:ext>
            </a:extLst>
          </p:cNvPr>
          <p:cNvSpPr txBox="1"/>
          <p:nvPr/>
        </p:nvSpPr>
        <p:spPr>
          <a:xfrm>
            <a:off x="8632002" y="329786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7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9B59FC-24C2-49F5-AB57-3B8C48BE6E5B}"/>
              </a:ext>
            </a:extLst>
          </p:cNvPr>
          <p:cNvCxnSpPr/>
          <p:nvPr/>
        </p:nvCxnSpPr>
        <p:spPr>
          <a:xfrm>
            <a:off x="8217789" y="322364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DCB70530-A41E-4E95-9D83-F3138833648D}"/>
              </a:ext>
            </a:extLst>
          </p:cNvPr>
          <p:cNvSpPr txBox="1"/>
          <p:nvPr/>
        </p:nvSpPr>
        <p:spPr>
          <a:xfrm>
            <a:off x="8370243" y="330865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7734683" y="4110012"/>
            <a:ext cx="265954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4 </a:t>
            </a:r>
            <a:r>
              <a:rPr lang="en-US" sz="2400" b="1" dirty="0" err="1"/>
              <a:t>trừ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3,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1284275" y="4301850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3426143" y="434084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896B5EB-D8E5-4FC9-87ED-87758D451BFB}"/>
              </a:ext>
            </a:extLst>
          </p:cNvPr>
          <p:cNvSpPr/>
          <p:nvPr/>
        </p:nvSpPr>
        <p:spPr>
          <a:xfrm>
            <a:off x="7514284" y="4290950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4164986" y="5529811"/>
            <a:ext cx="2893040" cy="647114"/>
            <a:chOff x="168284" y="3638943"/>
            <a:chExt cx="3039813" cy="961274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96127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429722" y="3685244"/>
              <a:ext cx="2663858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42 – 5 = 37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0.26381 0.0011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6" grpId="0"/>
      <p:bldP spid="49" grpId="0"/>
      <p:bldP spid="50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C4D2FA-7304-4BEB-B484-919573B09AB8}"/>
              </a:ext>
            </a:extLst>
          </p:cNvPr>
          <p:cNvSpPr txBox="1"/>
          <p:nvPr/>
        </p:nvSpPr>
        <p:spPr>
          <a:xfrm>
            <a:off x="2019701" y="1791732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3D925-17C1-44F4-827B-89E154BB1722}"/>
              </a:ext>
            </a:extLst>
          </p:cNvPr>
          <p:cNvSpPr txBox="1"/>
          <p:nvPr/>
        </p:nvSpPr>
        <p:spPr>
          <a:xfrm>
            <a:off x="2187508" y="2364560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B83E2-3A86-462B-BFE3-3BAD0B85BBD3}"/>
              </a:ext>
            </a:extLst>
          </p:cNvPr>
          <p:cNvSpPr txBox="1"/>
          <p:nvPr/>
        </p:nvSpPr>
        <p:spPr>
          <a:xfrm>
            <a:off x="1807494" y="19441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5090E0-3BD3-4D03-847C-4D03C0990B9B}"/>
              </a:ext>
            </a:extLst>
          </p:cNvPr>
          <p:cNvCxnSpPr/>
          <p:nvPr/>
        </p:nvCxnSpPr>
        <p:spPr>
          <a:xfrm>
            <a:off x="1778290" y="286748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627670" y="3440312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Đặt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011CD-0FF6-4C3E-8D0B-C4924A16C291}"/>
              </a:ext>
            </a:extLst>
          </p:cNvPr>
          <p:cNvSpPr txBox="1"/>
          <p:nvPr/>
        </p:nvSpPr>
        <p:spPr>
          <a:xfrm>
            <a:off x="5022285" y="178895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4783444" y="197685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4807508" y="286470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5312569" y="178783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5299810" y="2392740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5271948" y="297335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114400" y="3489885"/>
            <a:ext cx="31983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5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trừ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7,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lấy</a:t>
            </a:r>
            <a:r>
              <a:rPr lang="en-US" sz="2400" b="1" dirty="0"/>
              <a:t> 15 </a:t>
            </a:r>
            <a:r>
              <a:rPr lang="en-US" sz="2400" b="1" dirty="0" err="1"/>
              <a:t>trừ</a:t>
            </a:r>
            <a:r>
              <a:rPr lang="en-US" sz="2400" b="1" dirty="0"/>
              <a:t> 7 </a:t>
            </a:r>
            <a:r>
              <a:rPr lang="en-US" sz="2400" b="1" dirty="0" err="1"/>
              <a:t>bằng</a:t>
            </a:r>
            <a:r>
              <a:rPr lang="en-US" sz="2400" b="1" dirty="0"/>
              <a:t> 8, </a:t>
            </a:r>
            <a:r>
              <a:rPr lang="en-US" sz="2400" b="1" dirty="0" err="1"/>
              <a:t>viết</a:t>
            </a:r>
            <a:r>
              <a:rPr lang="en-US" sz="2400" b="1" dirty="0"/>
              <a:t> , </a:t>
            </a:r>
            <a:r>
              <a:rPr lang="en-US" sz="2400" b="1" dirty="0" err="1"/>
              <a:t>nhớ</a:t>
            </a:r>
            <a:r>
              <a:rPr lang="en-US" sz="2400" b="1" dirty="0"/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EAFA8-3D83-45BC-8192-F867265CC868}"/>
              </a:ext>
            </a:extLst>
          </p:cNvPr>
          <p:cNvSpPr txBox="1"/>
          <p:nvPr/>
        </p:nvSpPr>
        <p:spPr>
          <a:xfrm>
            <a:off x="9039291" y="183100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3DD17-6F6F-4636-B63E-E4A4F3472B80}"/>
              </a:ext>
            </a:extLst>
          </p:cNvPr>
          <p:cNvSpPr txBox="1"/>
          <p:nvPr/>
        </p:nvSpPr>
        <p:spPr>
          <a:xfrm>
            <a:off x="9032932" y="2393144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B2E7C-46EE-4FB1-B692-98FE763830E9}"/>
              </a:ext>
            </a:extLst>
          </p:cNvPr>
          <p:cNvSpPr txBox="1"/>
          <p:nvPr/>
        </p:nvSpPr>
        <p:spPr>
          <a:xfrm>
            <a:off x="8510279" y="19816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8746639" y="182388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C4A54-BE67-4DDA-9A8C-D109B72C26F6}"/>
              </a:ext>
            </a:extLst>
          </p:cNvPr>
          <p:cNvSpPr txBox="1"/>
          <p:nvPr/>
        </p:nvSpPr>
        <p:spPr>
          <a:xfrm>
            <a:off x="9036133" y="300090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B74622-5BCB-4B11-86A3-44C91AC0CAF0}"/>
              </a:ext>
            </a:extLst>
          </p:cNvPr>
          <p:cNvCxnSpPr/>
          <p:nvPr/>
        </p:nvCxnSpPr>
        <p:spPr>
          <a:xfrm>
            <a:off x="8550856" y="28914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F53AC4-DF70-4187-AF98-031875F68C1A}"/>
              </a:ext>
            </a:extLst>
          </p:cNvPr>
          <p:cNvSpPr txBox="1"/>
          <p:nvPr/>
        </p:nvSpPr>
        <p:spPr>
          <a:xfrm>
            <a:off x="8788127" y="300266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8358122" y="3493028"/>
            <a:ext cx="339146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6 </a:t>
            </a:r>
            <a:r>
              <a:rPr lang="en-US" sz="2400" b="1" dirty="0" err="1"/>
              <a:t>trừ</a:t>
            </a:r>
            <a:r>
              <a:rPr lang="en-US" sz="2400" b="1" dirty="0"/>
              <a:t> 1 </a:t>
            </a:r>
            <a:r>
              <a:rPr lang="en-US" sz="2400" b="1" dirty="0" err="1"/>
              <a:t>bằng</a:t>
            </a:r>
            <a:r>
              <a:rPr lang="en-US" sz="2400" b="1" dirty="0"/>
              <a:t> 5, </a:t>
            </a:r>
          </a:p>
          <a:p>
            <a:pPr>
              <a:spcAft>
                <a:spcPts val="600"/>
              </a:spcAft>
            </a:pPr>
            <a:r>
              <a:rPr lang="en-US" sz="2400" b="1" dirty="0" err="1"/>
              <a:t>viết</a:t>
            </a:r>
            <a:r>
              <a:rPr lang="en-US" sz="2400" b="1" dirty="0"/>
              <a:t> 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3905041" y="3652837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8125951" y="3676460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273B70-42D0-4CF3-A44B-A0902AED201D}"/>
              </a:ext>
            </a:extLst>
          </p:cNvPr>
          <p:cNvSpPr/>
          <p:nvPr/>
        </p:nvSpPr>
        <p:spPr>
          <a:xfrm>
            <a:off x="1350387" y="3654218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029718" y="687398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65 - 7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762299" y="5222110"/>
            <a:ext cx="3783751" cy="782714"/>
            <a:chOff x="168284" y="3333237"/>
            <a:chExt cx="3039813" cy="1162706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333237"/>
              <a:ext cx="3039813" cy="116270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414807" y="3480253"/>
              <a:ext cx="2663858" cy="86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</a:rPr>
                <a:t>Vậy</a:t>
              </a:r>
              <a:r>
                <a:rPr lang="en-US" sz="3200" b="1" dirty="0">
                  <a:solidFill>
                    <a:srgbClr val="FFFF00"/>
                  </a:solidFill>
                </a:rPr>
                <a:t>: 65 - 7 = 58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3C19A1A-0462-444B-B071-30FCA6B3731D}"/>
              </a:ext>
            </a:extLst>
          </p:cNvPr>
          <p:cNvSpPr txBox="1"/>
          <p:nvPr/>
        </p:nvSpPr>
        <p:spPr>
          <a:xfrm>
            <a:off x="4993745" y="2528498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30573 0.00162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  <p:bldP spid="12" grpId="0"/>
      <p:bldP spid="12" grpId="1"/>
      <p:bldP spid="13" grpId="0"/>
      <p:bldP spid="13" grpId="1"/>
      <p:bldP spid="14" grpId="0"/>
      <p:bldP spid="16" grpId="0"/>
      <p:bldP spid="17" grpId="0"/>
      <p:bldP spid="18" grpId="0"/>
      <p:bldP spid="19" grpId="0"/>
      <p:bldP spid="20" grpId="0"/>
      <p:bldP spid="20" grpId="1"/>
      <p:bldP spid="22" grpId="0"/>
      <p:bldP spid="24" grpId="0"/>
      <p:bldP spid="25" grpId="0"/>
      <p:bldP spid="26" grpId="0" animBg="1"/>
      <p:bldP spid="27" grpId="0" animBg="1"/>
      <p:bldP spid="28" grpId="0" animBg="1"/>
      <p:bldP spid="35" grpId="0"/>
      <p:bldP spid="35" grpId="1"/>
      <p:bldP spid="3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42774" y="2032360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76227" y="2032360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77862" y="2032360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79497" y="2032360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82001" y="644596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45499" y="219565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</a:t>
            </a:r>
            <a:r>
              <a:rPr lang="en-US" sz="3200" b="1" dirty="0" smtClean="0">
                <a:solidFill>
                  <a:srgbClr val="0000FF"/>
                </a:solidFill>
              </a:rPr>
              <a:t>2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200" b="1" dirty="0">
                <a:solidFill>
                  <a:srgbClr val="0000FF"/>
                </a:solidFill>
              </a:rPr>
              <a:t>  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739020" y="3254859"/>
            <a:ext cx="982917" cy="90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08018" y="232308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453284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>
            <a:off x="4207213" y="3263866"/>
            <a:ext cx="99115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50268" y="232308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15155" y="218664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94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 flipV="1">
            <a:off x="6769084" y="3254859"/>
            <a:ext cx="924085" cy="1801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61743" y="2352239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374850" y="217764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  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 flipV="1">
            <a:off x="9128779" y="3254859"/>
            <a:ext cx="1000673" cy="90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43374" y="2334157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2610875" y="3615864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7693169" y="3615864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10206909" y="3683498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198372" y="3546772"/>
            <a:ext cx="626178" cy="11282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8019" y="3283691"/>
            <a:ext cx="51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85208" y="3251169"/>
            <a:ext cx="66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93816" y="3207450"/>
            <a:ext cx="66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3498" y="3263866"/>
            <a:ext cx="66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16606" y="3284500"/>
            <a:ext cx="51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02630" y="3251169"/>
            <a:ext cx="66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39964" y="3218037"/>
            <a:ext cx="66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371667" y="3275496"/>
            <a:ext cx="66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81812" y="2503432"/>
            <a:ext cx="667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6254" y="2547786"/>
            <a:ext cx="667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66039" y="2510151"/>
            <a:ext cx="667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438676" y="2503431"/>
            <a:ext cx="667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5" grpId="0"/>
      <p:bldP spid="36" grpId="0"/>
      <p:bldP spid="40" grpId="0"/>
      <p:bldP spid="42" grpId="0"/>
      <p:bldP spid="48" grpId="0"/>
      <p:bldP spid="4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solidFill>
            <a:srgbClr val="E0FEB7"/>
          </a:solidFill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458547"/>
            <a:ext cx="4068342" cy="659881"/>
            <a:chOff x="-3365820" y="306647"/>
            <a:chExt cx="3996328" cy="8049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306647"/>
              <a:ext cx="3996328" cy="80492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38512" y="357468"/>
              <a:ext cx="570540" cy="67517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41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95121" y="3174832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41 - 5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23 - 4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34 - 9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96 - 8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273325" y="3545018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23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321486" y="315305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575297" y="3519560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774350" y="3149767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 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262615" y="3191075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  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4295</TotalTime>
  <Words>446</Words>
  <Application>Microsoft Office PowerPoint</Application>
  <PresentationFormat>Widescreen</PresentationFormat>
  <Paragraphs>176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Frankfurter</vt:lpstr>
      <vt:lpstr>HP001 4 hàng</vt:lpstr>
      <vt:lpstr>HP001 5 hàng</vt:lpstr>
      <vt:lpstr>iCiel Panton Black</vt:lpstr>
      <vt:lpstr>Tahoma</vt:lpstr>
      <vt:lpstr>Times New Roman</vt:lpstr>
      <vt:lpstr>UTM Avo</vt:lpstr>
      <vt:lpstr>Yu Gothic UI Light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623</cp:revision>
  <dcterms:created xsi:type="dcterms:W3CDTF">2021-02-20T02:56:00Z</dcterms:created>
  <dcterms:modified xsi:type="dcterms:W3CDTF">2026-02-10T03:46:40Z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