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14"/>
  </p:notesMasterIdLst>
  <p:sldIdLst>
    <p:sldId id="575" r:id="rId2"/>
    <p:sldId id="257" r:id="rId3"/>
    <p:sldId id="577" r:id="rId4"/>
    <p:sldId id="578" r:id="rId5"/>
    <p:sldId id="579" r:id="rId6"/>
    <p:sldId id="580" r:id="rId7"/>
    <p:sldId id="576" r:id="rId8"/>
    <p:sldId id="582" r:id="rId9"/>
    <p:sldId id="581" r:id="rId10"/>
    <p:sldId id="261" r:id="rId11"/>
    <p:sldId id="584" r:id="rId12"/>
    <p:sldId id="269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163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392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53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654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5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16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84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80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116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1826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627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8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791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90" r:id="rId3"/>
    <p:sldLayoutId id="2147483685" r:id="rId4"/>
    <p:sldLayoutId id="2147483686" r:id="rId5"/>
    <p:sldLayoutId id="2147483687" r:id="rId6"/>
    <p:sldLayoutId id="2147483691" r:id="rId7"/>
    <p:sldLayoutId id="2147483688" r:id="rId8"/>
    <p:sldLayoutId id="214748368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/>
        </p:nvSpPr>
        <p:spPr>
          <a:xfrm>
            <a:off x="2260879" y="2563803"/>
            <a:ext cx="71745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endParaRPr sz="3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D8F706-D7CA-4F59-8DD3-F21E9755CFC2}"/>
              </a:ext>
            </a:extLst>
          </p:cNvPr>
          <p:cNvSpPr txBox="1">
            <a:spLocks/>
          </p:cNvSpPr>
          <p:nvPr/>
        </p:nvSpPr>
        <p:spPr>
          <a:xfrm>
            <a:off x="1381989" y="1246930"/>
            <a:ext cx="9093933" cy="88552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457189" indent="-330192" algn="ctr" defTabSz="914377" eaLnBrk="0" fontAlgn="base" hangingPunct="0">
              <a:buClr>
                <a:srgbClr val="282828"/>
              </a:buClr>
              <a:defRPr/>
            </a:pPr>
            <a:r>
              <a:rPr lang="en-GB" sz="6000" b="1" kern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marL="457189" indent="-330192" algn="ctr" defTabSz="914377" eaLnBrk="0" fontAlgn="base" hangingPunct="0">
              <a:buClr>
                <a:srgbClr val="282828"/>
              </a:buClr>
              <a:defRPr/>
            </a:pPr>
            <a:r>
              <a:rPr lang="en-GB" sz="6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  <a:endParaRPr lang="en-US" sz="6000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1D964-9B8E-47B4-8141-00ECDBD23EE4}"/>
              </a:ext>
            </a:extLst>
          </p:cNvPr>
          <p:cNvSpPr txBox="1"/>
          <p:nvPr/>
        </p:nvSpPr>
        <p:spPr>
          <a:xfrm flipH="1">
            <a:off x="-325599" y="3781883"/>
            <a:ext cx="12347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8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-124739"/>
            <a:ext cx="1699161" cy="10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4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" name="Google Shape;952;p40"/>
          <p:cNvPicPr preferRelativeResize="0"/>
          <p:nvPr/>
        </p:nvPicPr>
        <p:blipFill rotWithShape="1">
          <a:blip r:embed="rId4">
            <a:alphaModFix/>
          </a:blip>
          <a:srcRect l="760" r="760"/>
          <a:stretch/>
        </p:blipFill>
        <p:spPr>
          <a:xfrm>
            <a:off x="1518209" y="1865294"/>
            <a:ext cx="9628691" cy="3794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</p:spPr>
      </p:pic>
      <p:grpSp>
        <p:nvGrpSpPr>
          <p:cNvPr id="956" name="Google Shape;956;p40"/>
          <p:cNvGrpSpPr/>
          <p:nvPr/>
        </p:nvGrpSpPr>
        <p:grpSpPr>
          <a:xfrm>
            <a:off x="876300" y="422646"/>
            <a:ext cx="10912510" cy="1031746"/>
            <a:chOff x="102018" y="508824"/>
            <a:chExt cx="10782931" cy="1031746"/>
          </a:xfrm>
        </p:grpSpPr>
        <p:grpSp>
          <p:nvGrpSpPr>
            <p:cNvPr id="957" name="Google Shape;957;p40"/>
            <p:cNvGrpSpPr/>
            <p:nvPr/>
          </p:nvGrpSpPr>
          <p:grpSpPr>
            <a:xfrm>
              <a:off x="102018" y="508824"/>
              <a:ext cx="10782931" cy="1031746"/>
              <a:chOff x="-3321102" y="246791"/>
              <a:chExt cx="10719348" cy="1258526"/>
            </a:xfrm>
          </p:grpSpPr>
          <p:sp>
            <p:nvSpPr>
              <p:cNvPr id="958" name="Google Shape;958;p40"/>
              <p:cNvSpPr/>
              <p:nvPr/>
            </p:nvSpPr>
            <p:spPr>
              <a:xfrm>
                <a:off x="-3321102" y="246791"/>
                <a:ext cx="10719348" cy="1258526"/>
              </a:xfrm>
              <a:prstGeom prst="roundRect">
                <a:avLst>
                  <a:gd name="adj" fmla="val 49773"/>
                </a:avLst>
              </a:prstGeom>
              <a:solidFill>
                <a:schemeClr val="lt1"/>
              </a:solidFill>
              <a:ln w="381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  Tính</a:t>
                </a:r>
                <a:endParaRPr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40"/>
              <p:cNvSpPr/>
              <p:nvPr/>
            </p:nvSpPr>
            <p:spPr>
              <a:xfrm>
                <a:off x="-3293033" y="558881"/>
                <a:ext cx="505791" cy="634345"/>
              </a:xfrm>
              <a:prstGeom prst="ellipse">
                <a:avLst/>
              </a:prstGeom>
              <a:solidFill>
                <a:srgbClr val="FFC000"/>
              </a:solidFill>
              <a:ln w="381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0" u="none" strike="noStrike" cap="none">
                    <a:solidFill>
                      <a:srgbClr val="C000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</p:grpSp>
        <p:sp>
          <p:nvSpPr>
            <p:cNvPr id="960" name="Google Shape;960;p40"/>
            <p:cNvSpPr txBox="1"/>
            <p:nvPr/>
          </p:nvSpPr>
          <p:spPr>
            <a:xfrm>
              <a:off x="798498" y="605685"/>
              <a:ext cx="10086451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Kiên và Mai giúp bà nhặt trứng gà, Kiên nhặt được 35 quả, Mai nhặt được ít hơn Kiên 16 quả. Hỏi Mai nhặt được bao nhiêu quả trứng gà?</a:t>
              </a:r>
              <a:endParaRPr/>
            </a:p>
          </p:txBody>
        </p:sp>
      </p:grpSp>
      <p:sp>
        <p:nvSpPr>
          <p:cNvPr id="962" name="Google Shape;962;p40"/>
          <p:cNvSpPr/>
          <p:nvPr/>
        </p:nvSpPr>
        <p:spPr>
          <a:xfrm>
            <a:off x="744034" y="1807596"/>
            <a:ext cx="5351966" cy="1686346"/>
          </a:xfrm>
          <a:prstGeom prst="roundRect">
            <a:avLst>
              <a:gd name="adj" fmla="val 11404"/>
            </a:avLst>
          </a:prstGeom>
          <a:solidFill>
            <a:srgbClr val="FBD4B4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Kiên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nhặt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                 35 </a:t>
            </a:r>
            <a:r>
              <a:rPr lang="en-US" sz="26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endParaRPr sz="26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Mai </a:t>
            </a:r>
            <a:r>
              <a:rPr lang="en-US" sz="26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nhặt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ít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Kiên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16 </a:t>
            </a:r>
            <a:r>
              <a:rPr lang="en-US" sz="26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endParaRPr sz="26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Mai </a:t>
            </a:r>
            <a:r>
              <a:rPr lang="en-US" sz="26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nhặt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6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                       </a:t>
            </a:r>
            <a:r>
              <a:rPr lang="en-US" sz="26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endParaRPr sz="26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40"/>
          <p:cNvSpPr/>
          <p:nvPr/>
        </p:nvSpPr>
        <p:spPr>
          <a:xfrm>
            <a:off x="4833210" y="2891666"/>
            <a:ext cx="461323" cy="40455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grpSp>
        <p:nvGrpSpPr>
          <p:cNvPr id="15" name="Google Shape;1052;p1"/>
          <p:cNvGrpSpPr/>
          <p:nvPr/>
        </p:nvGrpSpPr>
        <p:grpSpPr>
          <a:xfrm>
            <a:off x="10348222" y="6181562"/>
            <a:ext cx="1900879" cy="712279"/>
            <a:chOff x="7162134" y="141830"/>
            <a:chExt cx="1425659" cy="534209"/>
          </a:xfrm>
        </p:grpSpPr>
        <p:pic>
          <p:nvPicPr>
            <p:cNvPr id="16" name="Google Shape;1053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7" name="Google Shape;1054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8" name="Google Shape;1055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19" name="Google Shape;1052;p1"/>
          <p:cNvGrpSpPr/>
          <p:nvPr/>
        </p:nvGrpSpPr>
        <p:grpSpPr>
          <a:xfrm>
            <a:off x="10143662" y="6204391"/>
            <a:ext cx="1900879" cy="712279"/>
            <a:chOff x="7162134" y="141830"/>
            <a:chExt cx="1425659" cy="534209"/>
          </a:xfrm>
        </p:grpSpPr>
        <p:pic>
          <p:nvPicPr>
            <p:cNvPr id="20" name="Google Shape;1053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21" name="Google Shape;1054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22" name="Google Shape;1055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23" name="Google Shape;1052;p1"/>
          <p:cNvGrpSpPr/>
          <p:nvPr/>
        </p:nvGrpSpPr>
        <p:grpSpPr>
          <a:xfrm>
            <a:off x="52826" y="6204390"/>
            <a:ext cx="1900879" cy="712279"/>
            <a:chOff x="7162134" y="141830"/>
            <a:chExt cx="1425659" cy="534209"/>
          </a:xfrm>
        </p:grpSpPr>
        <p:pic>
          <p:nvPicPr>
            <p:cNvPr id="24" name="Google Shape;1053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25" name="Google Shape;1054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26" name="Google Shape;1055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27" name="Google Shape;1052;p1"/>
          <p:cNvGrpSpPr/>
          <p:nvPr/>
        </p:nvGrpSpPr>
        <p:grpSpPr>
          <a:xfrm>
            <a:off x="425766" y="6208760"/>
            <a:ext cx="1900879" cy="712279"/>
            <a:chOff x="7162134" y="141830"/>
            <a:chExt cx="1425659" cy="534209"/>
          </a:xfrm>
        </p:grpSpPr>
        <p:pic>
          <p:nvPicPr>
            <p:cNvPr id="28" name="Google Shape;1053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29" name="Google Shape;1054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30" name="Google Shape;1055;p1"/>
            <p:cNvPicPr preferRelativeResize="0"/>
            <p:nvPr/>
          </p:nvPicPr>
          <p:blipFill rotWithShape="1">
            <a:blip r:embed="rId5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 ảnh.">
            <a:extLst>
              <a:ext uri="{FF2B5EF4-FFF2-40B4-BE49-F238E27FC236}">
                <a16:creationId xmlns:a16="http://schemas.microsoft.com/office/drawing/2014/main" id="{D1729CAB-3A01-4493-96F8-06616B6B2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377"/>
            <a:ext cx="12569588" cy="704237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6F616-DF46-4244-A611-20DF534B08B6}"/>
              </a:ext>
            </a:extLst>
          </p:cNvPr>
          <p:cNvSpPr txBox="1"/>
          <p:nvPr/>
        </p:nvSpPr>
        <p:spPr>
          <a:xfrm>
            <a:off x="662488" y="204616"/>
            <a:ext cx="888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Thứ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sáu </a:t>
            </a:r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21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 </a:t>
            </a:r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tháng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11  </a:t>
            </a:r>
            <a:r>
              <a:rPr lang="en-US" sz="3200" b="1" err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năm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2024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  <a:ea typeface="Yu Gothic UI Light" panose="020B03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05090-5AAC-4E3A-8F2B-F8ED405B2A3B}"/>
              </a:ext>
            </a:extLst>
          </p:cNvPr>
          <p:cNvSpPr txBox="1"/>
          <p:nvPr/>
        </p:nvSpPr>
        <p:spPr>
          <a:xfrm>
            <a:off x="412771" y="1264388"/>
            <a:ext cx="1045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Bài</a:t>
            </a:r>
            <a:r>
              <a:rPr lang="en-US" sz="3600" b="1">
                <a:solidFill>
                  <a:schemeClr val="bg1"/>
                </a:solidFill>
                <a:latin typeface="HP001 5 hàng" panose="020B0603050302020204" pitchFamily="34" charset="0"/>
              </a:rPr>
              <a:t>: </a:t>
            </a:r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Phép trừ </a:t>
            </a:r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(có nhớ) </a:t>
            </a:r>
            <a:r>
              <a:rPr lang="en-US" sz="3600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trong phạm vi 100</a:t>
            </a:r>
            <a:endParaRPr lang="en-US" sz="36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3F387-1543-43E3-BD9E-3402038C38C7}"/>
              </a:ext>
            </a:extLst>
          </p:cNvPr>
          <p:cNvSpPr txBox="1"/>
          <p:nvPr/>
        </p:nvSpPr>
        <p:spPr>
          <a:xfrm>
            <a:off x="3912558" y="624855"/>
            <a:ext cx="298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Toán</a:t>
            </a:r>
            <a:r>
              <a:rPr 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>
            <a:off x="4026288" y="1185623"/>
            <a:ext cx="10348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791081" y="1772022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4F1CD58-0453-4E38-9DAC-FA1DDCF9FAAE}"/>
              </a:ext>
            </a:extLst>
          </p:cNvPr>
          <p:cNvSpPr txBox="1"/>
          <p:nvPr/>
        </p:nvSpPr>
        <p:spPr>
          <a:xfrm>
            <a:off x="3097526" y="2916805"/>
            <a:ext cx="5568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Bài giải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445" y="2949559"/>
            <a:ext cx="250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HP001 5 hàng" panose="020B0603050302020204" pitchFamily="34" charset="0"/>
              </a:rPr>
              <a:t>4.</a:t>
            </a:r>
            <a:endParaRPr lang="en-US" sz="28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4035" y="1865917"/>
            <a:ext cx="250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( </a:t>
            </a:r>
            <a:r>
              <a:rPr lang="en-US" sz="3200" b="1" smtClean="0">
                <a:solidFill>
                  <a:schemeClr val="bg1"/>
                </a:solidFill>
                <a:latin typeface="HP001 5 hàng" panose="020B0603050302020204" pitchFamily="34" charset="0"/>
              </a:rPr>
              <a:t>tiết 2)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3213048" y="3336811"/>
            <a:ext cx="1504097" cy="16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7445" y="5196432"/>
            <a:ext cx="124885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Kiên và Mai giúp bà nhặt trứng gà, Kiên nhặt được 35 quả, Mai nhặt </a:t>
            </a:r>
            <a:r>
              <a:rPr lang="en-US" sz="2667" b="1" smtClean="0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2667" b="1">
              <a:solidFill>
                <a:srgbClr val="FFFF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314" y="5719665"/>
            <a:ext cx="12126686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67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được </a:t>
            </a:r>
            <a:r>
              <a:rPr lang="en-US" sz="2667" b="1" smtClean="0">
                <a:solidFill>
                  <a:srgbClr val="FFFF00"/>
                </a:solidFill>
                <a:latin typeface="HP001 5 hàng" panose="020B0603050302020204" pitchFamily="34" charset="0"/>
              </a:rPr>
              <a:t>ít </a:t>
            </a:r>
            <a:r>
              <a:rPr lang="en-US" sz="2667" b="1">
                <a:solidFill>
                  <a:srgbClr val="FFFF00"/>
                </a:solidFill>
                <a:latin typeface="HP001 5 hàng" panose="020B0603050302020204" pitchFamily="34" charset="0"/>
              </a:rPr>
              <a:t>hơn Kiên 16 quả. Hỏi Mai nhặt được bao nhiêu quả trứng gà ? </a:t>
            </a:r>
            <a:endParaRPr lang="en-US" sz="2667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74187" y="3472363"/>
            <a:ext cx="6353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Mai nhặt được số quả trứng gà là :</a:t>
            </a:r>
            <a:endParaRPr lang="en-US" sz="3200" b="1" dirty="0">
              <a:solidFill>
                <a:schemeClr val="bg1"/>
              </a:solidFill>
              <a:latin typeface="HP001 5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6585" y="4460837"/>
            <a:ext cx="6095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67"/>
          </a:p>
        </p:txBody>
      </p:sp>
      <p:sp>
        <p:nvSpPr>
          <p:cNvPr id="10" name="TextBox 9"/>
          <p:cNvSpPr txBox="1"/>
          <p:nvPr/>
        </p:nvSpPr>
        <p:spPr>
          <a:xfrm>
            <a:off x="2580043" y="4059252"/>
            <a:ext cx="303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35 - 16 = 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5695" y="4056694"/>
            <a:ext cx="303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(quả)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23711" y="4553261"/>
            <a:ext cx="303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Đáp số: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99497" y="4556712"/>
            <a:ext cx="303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19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51830" y="4571216"/>
            <a:ext cx="303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</a:rPr>
              <a:t>quả trứng gà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180737-844D-4AD5-BFDF-CCACB5D0A6F5}"/>
              </a:ext>
            </a:extLst>
          </p:cNvPr>
          <p:cNvCxnSpPr>
            <a:cxnSpLocks/>
          </p:cNvCxnSpPr>
          <p:nvPr/>
        </p:nvCxnSpPr>
        <p:spPr>
          <a:xfrm flipV="1">
            <a:off x="3734972" y="5025854"/>
            <a:ext cx="1504097" cy="16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9441786" y="6159121"/>
            <a:ext cx="7109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9433251" y="6251510"/>
            <a:ext cx="23233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50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3" grpId="0"/>
      <p:bldP spid="28" grpId="0"/>
      <p:bldP spid="17" grpId="0"/>
      <p:bldP spid="10" grpId="0"/>
      <p:bldP spid="19" grpId="0"/>
      <p:bldP spid="20" grpId="0"/>
      <p:bldP spid="21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Google Shape;1069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9754" y="1140643"/>
            <a:ext cx="7892492" cy="4813516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Google Shape;1070;p48"/>
          <p:cNvSpPr txBox="1"/>
          <p:nvPr/>
        </p:nvSpPr>
        <p:spPr>
          <a:xfrm>
            <a:off x="501172" y="1263335"/>
            <a:ext cx="1147925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</a:t>
            </a:r>
            <a:r>
              <a:rPr lang="en-US" sz="7200" b="1" i="0" u="none" strike="noStrike" cap="none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DÒ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HOÀN THÀNH BÀI 3,4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i="0" u="none" strike="noStrike" cap="none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VỞ BÀI TẬP TOÁN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TRANG 54</a:t>
            </a:r>
            <a:endParaRPr sz="72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699161" cy="1006827"/>
          </a:xfrm>
          <a:prstGeom prst="rect">
            <a:avLst/>
          </a:prstGeom>
        </p:spPr>
      </p:pic>
      <p:grpSp>
        <p:nvGrpSpPr>
          <p:cNvPr id="5" name="Google Shape;1052;p1"/>
          <p:cNvGrpSpPr/>
          <p:nvPr/>
        </p:nvGrpSpPr>
        <p:grpSpPr>
          <a:xfrm>
            <a:off x="128234" y="6145721"/>
            <a:ext cx="1900879" cy="712279"/>
            <a:chOff x="7162134" y="141830"/>
            <a:chExt cx="1425659" cy="534209"/>
          </a:xfrm>
        </p:grpSpPr>
        <p:pic>
          <p:nvPicPr>
            <p:cNvPr id="6" name="Google Shape;1053;p1"/>
            <p:cNvPicPr preferRelativeResize="0"/>
            <p:nvPr/>
          </p:nvPicPr>
          <p:blipFill rotWithShape="1">
            <a:blip r:embed="rId7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7" name="Google Shape;1054;p1"/>
            <p:cNvPicPr preferRelativeResize="0"/>
            <p:nvPr/>
          </p:nvPicPr>
          <p:blipFill rotWithShape="1">
            <a:blip r:embed="rId7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8" name="Google Shape;1055;p1"/>
            <p:cNvPicPr preferRelativeResize="0"/>
            <p:nvPr/>
          </p:nvPicPr>
          <p:blipFill rotWithShape="1">
            <a:blip r:embed="rId7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9" name="Google Shape;1052;p1"/>
          <p:cNvGrpSpPr/>
          <p:nvPr/>
        </p:nvGrpSpPr>
        <p:grpSpPr>
          <a:xfrm>
            <a:off x="501173" y="6145720"/>
            <a:ext cx="1900879" cy="712279"/>
            <a:chOff x="7162134" y="141830"/>
            <a:chExt cx="1425659" cy="534209"/>
          </a:xfrm>
        </p:grpSpPr>
        <p:pic>
          <p:nvPicPr>
            <p:cNvPr id="10" name="Google Shape;1053;p1"/>
            <p:cNvPicPr preferRelativeResize="0"/>
            <p:nvPr/>
          </p:nvPicPr>
          <p:blipFill rotWithShape="1">
            <a:blip r:embed="rId7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1" name="Google Shape;1054;p1"/>
            <p:cNvPicPr preferRelativeResize="0"/>
            <p:nvPr/>
          </p:nvPicPr>
          <p:blipFill rotWithShape="1">
            <a:blip r:embed="rId7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2" name="Google Shape;1055;p1"/>
            <p:cNvPicPr preferRelativeResize="0"/>
            <p:nvPr/>
          </p:nvPicPr>
          <p:blipFill rotWithShape="1">
            <a:blip r:embed="rId7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/>
        </p:nvSpPr>
        <p:spPr>
          <a:xfrm>
            <a:off x="4079214" y="2714117"/>
            <a:ext cx="57905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6000" b="1" i="0" u="none" strike="noStrike" cap="none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 ĐỘNG</a:t>
            </a:r>
            <a:endParaRPr sz="6000" b="1" i="0" u="none" strike="noStrike" cap="none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767"/>
            <a:ext cx="1699161" cy="1006827"/>
          </a:xfrm>
          <a:prstGeom prst="rect">
            <a:avLst/>
          </a:prstGeom>
        </p:spPr>
      </p:pic>
      <p:grpSp>
        <p:nvGrpSpPr>
          <p:cNvPr id="7" name="Google Shape;1052;p1"/>
          <p:cNvGrpSpPr/>
          <p:nvPr/>
        </p:nvGrpSpPr>
        <p:grpSpPr>
          <a:xfrm>
            <a:off x="142908" y="6145721"/>
            <a:ext cx="1900879" cy="712279"/>
            <a:chOff x="7162134" y="141830"/>
            <a:chExt cx="1425659" cy="534209"/>
          </a:xfrm>
        </p:grpSpPr>
        <p:pic>
          <p:nvPicPr>
            <p:cNvPr id="8" name="Google Shape;1053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9" name="Google Shape;1054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0" name="Google Shape;1055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11" name="Google Shape;1052;p1"/>
          <p:cNvGrpSpPr/>
          <p:nvPr/>
        </p:nvGrpSpPr>
        <p:grpSpPr>
          <a:xfrm>
            <a:off x="515849" y="6145721"/>
            <a:ext cx="1900879" cy="712279"/>
            <a:chOff x="7162134" y="141830"/>
            <a:chExt cx="1425659" cy="534209"/>
          </a:xfrm>
        </p:grpSpPr>
        <p:pic>
          <p:nvPicPr>
            <p:cNvPr id="12" name="Google Shape;1053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3" name="Google Shape;1054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14" name="Google Shape;1055;p1"/>
            <p:cNvPicPr preferRelativeResize="0"/>
            <p:nvPr/>
          </p:nvPicPr>
          <p:blipFill rotWithShape="1">
            <a:blip r:embed="rId6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5902697" y="303544"/>
            <a:ext cx="4533532" cy="3411804"/>
            <a:chOff x="210559" y="170974"/>
            <a:chExt cx="4308263" cy="341180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2132604"/>
              <a:chOff x="952285" y="1450174"/>
              <a:chExt cx="3566537" cy="2132604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/>
                  <a:t>13 </a:t>
                </a:r>
                <a:r>
                  <a:rPr lang="en-US" sz="5400" b="1" smtClean="0"/>
                  <a:t>– 5 = </a:t>
                </a:r>
                <a:r>
                  <a:rPr lang="en-US" sz="5400" b="1" dirty="0"/>
                  <a:t>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7952274" y="319479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8857113" y="3194794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6913701" y="4196731"/>
            <a:ext cx="284357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8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53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6229114" y="358207"/>
            <a:ext cx="4128537" cy="2941114"/>
            <a:chOff x="390285" y="121110"/>
            <a:chExt cx="4128537" cy="294111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FF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15 – 6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08800">
              <a:off x="390285" y="121110"/>
              <a:ext cx="1537932" cy="1442318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8094495" y="3299321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8986736" y="3299321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7142196" y="4246007"/>
            <a:ext cx="2843571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9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6096843" y="363193"/>
            <a:ext cx="4425806" cy="2787125"/>
            <a:chOff x="93016" y="275099"/>
            <a:chExt cx="4425806" cy="27871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C000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</a:rPr>
                  <a:t>11 – 5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208800">
              <a:off x="93016" y="275099"/>
              <a:ext cx="2368218" cy="1575061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8248258" y="3156686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9225732" y="3150318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7223748" y="4084811"/>
            <a:ext cx="2843571" cy="997527"/>
          </a:xfrm>
          <a:prstGeom prst="hexagon">
            <a:avLst/>
          </a:prstGeom>
          <a:solidFill>
            <a:srgbClr val="00CC0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smtClean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6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Oval 1379">
            <a:extLst>
              <a:ext uri="{FF2B5EF4-FFF2-40B4-BE49-F238E27FC236}">
                <a16:creationId xmlns:a16="http://schemas.microsoft.com/office/drawing/2014/main" id="{64EEDFBE-A4CF-45B9-B24F-3340AAAA42D2}"/>
              </a:ext>
            </a:extLst>
          </p:cNvPr>
          <p:cNvSpPr/>
          <p:nvPr/>
        </p:nvSpPr>
        <p:spPr>
          <a:xfrm>
            <a:off x="8888184" y="5925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>
            <a:extLst>
              <a:ext uri="{FF2B5EF4-FFF2-40B4-BE49-F238E27FC236}">
                <a16:creationId xmlns:a16="http://schemas.microsoft.com/office/drawing/2014/main" id="{95E1051C-5B19-47AD-B51A-A9D0164170BF}"/>
              </a:ext>
            </a:extLst>
          </p:cNvPr>
          <p:cNvSpPr/>
          <p:nvPr/>
        </p:nvSpPr>
        <p:spPr>
          <a:xfrm>
            <a:off x="9318713" y="7437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>
            <a:extLst>
              <a:ext uri="{FF2B5EF4-FFF2-40B4-BE49-F238E27FC236}">
                <a16:creationId xmlns:a16="http://schemas.microsoft.com/office/drawing/2014/main" id="{25989609-C257-460E-B2C9-36868151DEBC}"/>
              </a:ext>
            </a:extLst>
          </p:cNvPr>
          <p:cNvSpPr/>
          <p:nvPr/>
        </p:nvSpPr>
        <p:spPr>
          <a:xfrm>
            <a:off x="9701592" y="98278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>
            <a:extLst>
              <a:ext uri="{FF2B5EF4-FFF2-40B4-BE49-F238E27FC236}">
                <a16:creationId xmlns:a16="http://schemas.microsoft.com/office/drawing/2014/main" id="{894397A2-0A0E-4502-BEA4-AB973FD6AD89}"/>
              </a:ext>
            </a:extLst>
          </p:cNvPr>
          <p:cNvSpPr/>
          <p:nvPr/>
        </p:nvSpPr>
        <p:spPr>
          <a:xfrm>
            <a:off x="10039612" y="12119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>
            <a:extLst>
              <a:ext uri="{FF2B5EF4-FFF2-40B4-BE49-F238E27FC236}">
                <a16:creationId xmlns:a16="http://schemas.microsoft.com/office/drawing/2014/main" id="{1078EAC5-C88A-4988-977A-92519547D63A}"/>
              </a:ext>
            </a:extLst>
          </p:cNvPr>
          <p:cNvSpPr/>
          <p:nvPr/>
        </p:nvSpPr>
        <p:spPr>
          <a:xfrm>
            <a:off x="10337677" y="152507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>
            <a:extLst>
              <a:ext uri="{FF2B5EF4-FFF2-40B4-BE49-F238E27FC236}">
                <a16:creationId xmlns:a16="http://schemas.microsoft.com/office/drawing/2014/main" id="{DB099B76-86F5-4259-91BF-265EA1235888}"/>
              </a:ext>
            </a:extLst>
          </p:cNvPr>
          <p:cNvSpPr/>
          <p:nvPr/>
        </p:nvSpPr>
        <p:spPr>
          <a:xfrm>
            <a:off x="10566832" y="18598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>
            <a:extLst>
              <a:ext uri="{FF2B5EF4-FFF2-40B4-BE49-F238E27FC236}">
                <a16:creationId xmlns:a16="http://schemas.microsoft.com/office/drawing/2014/main" id="{ADE1F7B9-217C-4782-A36D-08A8963445ED}"/>
              </a:ext>
            </a:extLst>
          </p:cNvPr>
          <p:cNvSpPr/>
          <p:nvPr/>
        </p:nvSpPr>
        <p:spPr>
          <a:xfrm>
            <a:off x="10747329" y="22390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>
            <a:extLst>
              <a:ext uri="{FF2B5EF4-FFF2-40B4-BE49-F238E27FC236}">
                <a16:creationId xmlns:a16="http://schemas.microsoft.com/office/drawing/2014/main" id="{047DA44F-7874-44DA-9590-5DCD943C6F4C}"/>
              </a:ext>
            </a:extLst>
          </p:cNvPr>
          <p:cNvSpPr/>
          <p:nvPr/>
        </p:nvSpPr>
        <p:spPr>
          <a:xfrm>
            <a:off x="10888617" y="2652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>
            <a:extLst>
              <a:ext uri="{FF2B5EF4-FFF2-40B4-BE49-F238E27FC236}">
                <a16:creationId xmlns:a16="http://schemas.microsoft.com/office/drawing/2014/main" id="{626E792B-958B-4D43-8C7C-3D928A24C964}"/>
              </a:ext>
            </a:extLst>
          </p:cNvPr>
          <p:cNvSpPr/>
          <p:nvPr/>
        </p:nvSpPr>
        <p:spPr>
          <a:xfrm>
            <a:off x="10938868" y="300211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>
            <a:extLst>
              <a:ext uri="{FF2B5EF4-FFF2-40B4-BE49-F238E27FC236}">
                <a16:creationId xmlns:a16="http://schemas.microsoft.com/office/drawing/2014/main" id="{E391A64B-2AA8-4A8B-A671-D7B08AF2925B}"/>
              </a:ext>
            </a:extLst>
          </p:cNvPr>
          <p:cNvSpPr/>
          <p:nvPr/>
        </p:nvSpPr>
        <p:spPr>
          <a:xfrm>
            <a:off x="10880563" y="39061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>
            <a:extLst>
              <a:ext uri="{FF2B5EF4-FFF2-40B4-BE49-F238E27FC236}">
                <a16:creationId xmlns:a16="http://schemas.microsoft.com/office/drawing/2014/main" id="{15F1AE03-E0AF-413F-BF13-79145D3352F6}"/>
              </a:ext>
            </a:extLst>
          </p:cNvPr>
          <p:cNvSpPr/>
          <p:nvPr/>
        </p:nvSpPr>
        <p:spPr>
          <a:xfrm>
            <a:off x="10777438" y="427927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>
            <a:extLst>
              <a:ext uri="{FF2B5EF4-FFF2-40B4-BE49-F238E27FC236}">
                <a16:creationId xmlns:a16="http://schemas.microsoft.com/office/drawing/2014/main" id="{5C159E43-A620-436E-A710-5372B4BE802C}"/>
              </a:ext>
            </a:extLst>
          </p:cNvPr>
          <p:cNvSpPr/>
          <p:nvPr/>
        </p:nvSpPr>
        <p:spPr>
          <a:xfrm>
            <a:off x="10561312" y="46462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>
            <a:extLst>
              <a:ext uri="{FF2B5EF4-FFF2-40B4-BE49-F238E27FC236}">
                <a16:creationId xmlns:a16="http://schemas.microsoft.com/office/drawing/2014/main" id="{CC19E7BE-5150-4D72-82BF-D94BF02A6838}"/>
              </a:ext>
            </a:extLst>
          </p:cNvPr>
          <p:cNvSpPr/>
          <p:nvPr/>
        </p:nvSpPr>
        <p:spPr>
          <a:xfrm>
            <a:off x="10308375" y="50212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>
            <a:extLst>
              <a:ext uri="{FF2B5EF4-FFF2-40B4-BE49-F238E27FC236}">
                <a16:creationId xmlns:a16="http://schemas.microsoft.com/office/drawing/2014/main" id="{F5C526CD-A44C-4F35-BBCE-01FA72E0FDB0}"/>
              </a:ext>
            </a:extLst>
          </p:cNvPr>
          <p:cNvSpPr/>
          <p:nvPr/>
        </p:nvSpPr>
        <p:spPr>
          <a:xfrm>
            <a:off x="9985767" y="533823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>
            <a:extLst>
              <a:ext uri="{FF2B5EF4-FFF2-40B4-BE49-F238E27FC236}">
                <a16:creationId xmlns:a16="http://schemas.microsoft.com/office/drawing/2014/main" id="{6DEF6EE6-2277-4834-949C-0FBAD2CB3FF0}"/>
              </a:ext>
            </a:extLst>
          </p:cNvPr>
          <p:cNvSpPr/>
          <p:nvPr/>
        </p:nvSpPr>
        <p:spPr>
          <a:xfrm>
            <a:off x="9603040" y="56564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>
            <a:extLst>
              <a:ext uri="{FF2B5EF4-FFF2-40B4-BE49-F238E27FC236}">
                <a16:creationId xmlns:a16="http://schemas.microsoft.com/office/drawing/2014/main" id="{31AFA756-56BA-4CBF-9225-105B2601FE17}"/>
              </a:ext>
            </a:extLst>
          </p:cNvPr>
          <p:cNvSpPr/>
          <p:nvPr/>
        </p:nvSpPr>
        <p:spPr>
          <a:xfrm>
            <a:off x="9225732" y="581206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>
            <a:extLst>
              <a:ext uri="{FF2B5EF4-FFF2-40B4-BE49-F238E27FC236}">
                <a16:creationId xmlns:a16="http://schemas.microsoft.com/office/drawing/2014/main" id="{1D347FD4-8F65-45DE-BD47-3564519811A6}"/>
              </a:ext>
            </a:extLst>
          </p:cNvPr>
          <p:cNvSpPr/>
          <p:nvPr/>
        </p:nvSpPr>
        <p:spPr>
          <a:xfrm>
            <a:off x="8838908" y="595028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>
            <a:extLst>
              <a:ext uri="{FF2B5EF4-FFF2-40B4-BE49-F238E27FC236}">
                <a16:creationId xmlns:a16="http://schemas.microsoft.com/office/drawing/2014/main" id="{363E30E9-64E4-4B90-B8F8-3788AD1E8D51}"/>
              </a:ext>
            </a:extLst>
          </p:cNvPr>
          <p:cNvSpPr/>
          <p:nvPr/>
        </p:nvSpPr>
        <p:spPr>
          <a:xfrm>
            <a:off x="8416168" y="603119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>
            <a:extLst>
              <a:ext uri="{FF2B5EF4-FFF2-40B4-BE49-F238E27FC236}">
                <a16:creationId xmlns:a16="http://schemas.microsoft.com/office/drawing/2014/main" id="{EA5F6815-3889-4B64-8F77-849F6BAB190E}"/>
              </a:ext>
            </a:extLst>
          </p:cNvPr>
          <p:cNvSpPr/>
          <p:nvPr/>
        </p:nvSpPr>
        <p:spPr>
          <a:xfrm>
            <a:off x="7930438" y="60625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>
            <a:extLst>
              <a:ext uri="{FF2B5EF4-FFF2-40B4-BE49-F238E27FC236}">
                <a16:creationId xmlns:a16="http://schemas.microsoft.com/office/drawing/2014/main" id="{60140A25-7B25-4AC3-98F1-03CF745E36DB}"/>
              </a:ext>
            </a:extLst>
          </p:cNvPr>
          <p:cNvSpPr/>
          <p:nvPr/>
        </p:nvSpPr>
        <p:spPr>
          <a:xfrm>
            <a:off x="7459047" y="594118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>
            <a:extLst>
              <a:ext uri="{FF2B5EF4-FFF2-40B4-BE49-F238E27FC236}">
                <a16:creationId xmlns:a16="http://schemas.microsoft.com/office/drawing/2014/main" id="{1D2178A1-D082-4369-8D6E-07E70FF63C69}"/>
              </a:ext>
            </a:extLst>
          </p:cNvPr>
          <p:cNvSpPr/>
          <p:nvPr/>
        </p:nvSpPr>
        <p:spPr>
          <a:xfrm>
            <a:off x="7023207" y="579668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>
            <a:extLst>
              <a:ext uri="{FF2B5EF4-FFF2-40B4-BE49-F238E27FC236}">
                <a16:creationId xmlns:a16="http://schemas.microsoft.com/office/drawing/2014/main" id="{7DD413AE-CF6B-4542-85D9-4DC6659065F4}"/>
              </a:ext>
            </a:extLst>
          </p:cNvPr>
          <p:cNvSpPr/>
          <p:nvPr/>
        </p:nvSpPr>
        <p:spPr>
          <a:xfrm>
            <a:off x="6597242" y="559916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>
            <a:extLst>
              <a:ext uri="{FF2B5EF4-FFF2-40B4-BE49-F238E27FC236}">
                <a16:creationId xmlns:a16="http://schemas.microsoft.com/office/drawing/2014/main" id="{514DA2BB-6B58-4128-A93C-63182EFAED7A}"/>
              </a:ext>
            </a:extLst>
          </p:cNvPr>
          <p:cNvSpPr/>
          <p:nvPr/>
        </p:nvSpPr>
        <p:spPr>
          <a:xfrm>
            <a:off x="6255639" y="535378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>
            <a:extLst>
              <a:ext uri="{FF2B5EF4-FFF2-40B4-BE49-F238E27FC236}">
                <a16:creationId xmlns:a16="http://schemas.microsoft.com/office/drawing/2014/main" id="{AFBB5476-8987-42CA-993B-7660CD693EEE}"/>
              </a:ext>
            </a:extLst>
          </p:cNvPr>
          <p:cNvSpPr/>
          <p:nvPr/>
        </p:nvSpPr>
        <p:spPr>
          <a:xfrm>
            <a:off x="5959988" y="500956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>
            <a:extLst>
              <a:ext uri="{FF2B5EF4-FFF2-40B4-BE49-F238E27FC236}">
                <a16:creationId xmlns:a16="http://schemas.microsoft.com/office/drawing/2014/main" id="{3B13EE2A-8FC9-4218-8172-F0E2D2DB38FC}"/>
              </a:ext>
            </a:extLst>
          </p:cNvPr>
          <p:cNvSpPr/>
          <p:nvPr/>
        </p:nvSpPr>
        <p:spPr>
          <a:xfrm>
            <a:off x="5720643" y="46605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>
            <a:extLst>
              <a:ext uri="{FF2B5EF4-FFF2-40B4-BE49-F238E27FC236}">
                <a16:creationId xmlns:a16="http://schemas.microsoft.com/office/drawing/2014/main" id="{7C22F5C9-F662-49EE-BA19-73FB8CC26B30}"/>
              </a:ext>
            </a:extLst>
          </p:cNvPr>
          <p:cNvSpPr/>
          <p:nvPr/>
        </p:nvSpPr>
        <p:spPr>
          <a:xfrm>
            <a:off x="5500876" y="428044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>
            <a:extLst>
              <a:ext uri="{FF2B5EF4-FFF2-40B4-BE49-F238E27FC236}">
                <a16:creationId xmlns:a16="http://schemas.microsoft.com/office/drawing/2014/main" id="{D78E6FA3-3F04-43F7-9A41-CCEDB47DB396}"/>
              </a:ext>
            </a:extLst>
          </p:cNvPr>
          <p:cNvSpPr/>
          <p:nvPr/>
        </p:nvSpPr>
        <p:spPr>
          <a:xfrm>
            <a:off x="5304298" y="34090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>
            <a:extLst>
              <a:ext uri="{FF2B5EF4-FFF2-40B4-BE49-F238E27FC236}">
                <a16:creationId xmlns:a16="http://schemas.microsoft.com/office/drawing/2014/main" id="{28CE04EA-AEC6-42F2-81F4-564B947128F9}"/>
              </a:ext>
            </a:extLst>
          </p:cNvPr>
          <p:cNvSpPr/>
          <p:nvPr/>
        </p:nvSpPr>
        <p:spPr>
          <a:xfrm>
            <a:off x="5293331" y="30348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>
            <a:extLst>
              <a:ext uri="{FF2B5EF4-FFF2-40B4-BE49-F238E27FC236}">
                <a16:creationId xmlns:a16="http://schemas.microsoft.com/office/drawing/2014/main" id="{376FE020-7390-4D4B-A862-9D0592241B6B}"/>
              </a:ext>
            </a:extLst>
          </p:cNvPr>
          <p:cNvSpPr/>
          <p:nvPr/>
        </p:nvSpPr>
        <p:spPr>
          <a:xfrm>
            <a:off x="5409063" y="259809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>
            <a:extLst>
              <a:ext uri="{FF2B5EF4-FFF2-40B4-BE49-F238E27FC236}">
                <a16:creationId xmlns:a16="http://schemas.microsoft.com/office/drawing/2014/main" id="{3DAB77EA-002D-4123-AB5C-7EBACDB03991}"/>
              </a:ext>
            </a:extLst>
          </p:cNvPr>
          <p:cNvSpPr/>
          <p:nvPr/>
        </p:nvSpPr>
        <p:spPr>
          <a:xfrm>
            <a:off x="5518011" y="22073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>
            <a:extLst>
              <a:ext uri="{FF2B5EF4-FFF2-40B4-BE49-F238E27FC236}">
                <a16:creationId xmlns:a16="http://schemas.microsoft.com/office/drawing/2014/main" id="{04363FC4-F838-4FF4-8877-5528F72EF463}"/>
              </a:ext>
            </a:extLst>
          </p:cNvPr>
          <p:cNvSpPr/>
          <p:nvPr/>
        </p:nvSpPr>
        <p:spPr>
          <a:xfrm>
            <a:off x="6075603" y="139535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>
            <a:extLst>
              <a:ext uri="{FF2B5EF4-FFF2-40B4-BE49-F238E27FC236}">
                <a16:creationId xmlns:a16="http://schemas.microsoft.com/office/drawing/2014/main" id="{EF5932D6-0394-4A5E-AE03-FB5B05C35990}"/>
              </a:ext>
            </a:extLst>
          </p:cNvPr>
          <p:cNvSpPr/>
          <p:nvPr/>
        </p:nvSpPr>
        <p:spPr>
          <a:xfrm>
            <a:off x="6377958" y="11215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>
            <a:extLst>
              <a:ext uri="{FF2B5EF4-FFF2-40B4-BE49-F238E27FC236}">
                <a16:creationId xmlns:a16="http://schemas.microsoft.com/office/drawing/2014/main" id="{20CB8476-6E07-4E00-9034-FB3C4D648997}"/>
              </a:ext>
            </a:extLst>
          </p:cNvPr>
          <p:cNvSpPr/>
          <p:nvPr/>
        </p:nvSpPr>
        <p:spPr>
          <a:xfrm>
            <a:off x="6729545" y="8605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>
            <a:extLst>
              <a:ext uri="{FF2B5EF4-FFF2-40B4-BE49-F238E27FC236}">
                <a16:creationId xmlns:a16="http://schemas.microsoft.com/office/drawing/2014/main" id="{CA5EB3F2-A803-433F-BC9B-C4DE510950AD}"/>
              </a:ext>
            </a:extLst>
          </p:cNvPr>
          <p:cNvSpPr/>
          <p:nvPr/>
        </p:nvSpPr>
        <p:spPr>
          <a:xfrm>
            <a:off x="7125196" y="68593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>
            <a:extLst>
              <a:ext uri="{FF2B5EF4-FFF2-40B4-BE49-F238E27FC236}">
                <a16:creationId xmlns:a16="http://schemas.microsoft.com/office/drawing/2014/main" id="{B3DEFF4C-70A5-404F-AA63-CBA9359CD2E1}"/>
              </a:ext>
            </a:extLst>
          </p:cNvPr>
          <p:cNvSpPr/>
          <p:nvPr/>
        </p:nvSpPr>
        <p:spPr>
          <a:xfrm>
            <a:off x="7483713" y="5589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>
            <a:extLst>
              <a:ext uri="{FF2B5EF4-FFF2-40B4-BE49-F238E27FC236}">
                <a16:creationId xmlns:a16="http://schemas.microsoft.com/office/drawing/2014/main" id="{F20E0677-5FD7-48C1-BA9A-FDBD65B3F599}"/>
              </a:ext>
            </a:extLst>
          </p:cNvPr>
          <p:cNvSpPr/>
          <p:nvPr/>
        </p:nvSpPr>
        <p:spPr>
          <a:xfrm>
            <a:off x="7963460" y="4939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>
            <a:extLst>
              <a:ext uri="{FF2B5EF4-FFF2-40B4-BE49-F238E27FC236}">
                <a16:creationId xmlns:a16="http://schemas.microsoft.com/office/drawing/2014/main" id="{7EEDEAC8-6935-43F5-83E3-6BD3676988F2}"/>
              </a:ext>
            </a:extLst>
          </p:cNvPr>
          <p:cNvSpPr/>
          <p:nvPr/>
        </p:nvSpPr>
        <p:spPr>
          <a:xfrm>
            <a:off x="8381753" y="5242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>
            <a:extLst>
              <a:ext uri="{FF2B5EF4-FFF2-40B4-BE49-F238E27FC236}">
                <a16:creationId xmlns:a16="http://schemas.microsoft.com/office/drawing/2014/main" id="{E26EAD3F-B0B6-4A21-8DBD-E161E776CCAF}"/>
              </a:ext>
            </a:extLst>
          </p:cNvPr>
          <p:cNvSpPr/>
          <p:nvPr/>
        </p:nvSpPr>
        <p:spPr>
          <a:xfrm>
            <a:off x="5381903" y="388175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>
            <a:extLst>
              <a:ext uri="{FF2B5EF4-FFF2-40B4-BE49-F238E27FC236}">
                <a16:creationId xmlns:a16="http://schemas.microsoft.com/office/drawing/2014/main" id="{6EA031BB-19C1-43B5-8331-41B3664C07B8}"/>
              </a:ext>
            </a:extLst>
          </p:cNvPr>
          <p:cNvSpPr/>
          <p:nvPr/>
        </p:nvSpPr>
        <p:spPr>
          <a:xfrm>
            <a:off x="5752544" y="17847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>
            <a:extLst>
              <a:ext uri="{FF2B5EF4-FFF2-40B4-BE49-F238E27FC236}">
                <a16:creationId xmlns:a16="http://schemas.microsoft.com/office/drawing/2014/main" id="{3FF7F92B-0DCF-4076-A790-291A20346FB5}"/>
              </a:ext>
            </a:extLst>
          </p:cNvPr>
          <p:cNvSpPr/>
          <p:nvPr/>
        </p:nvSpPr>
        <p:spPr>
          <a:xfrm>
            <a:off x="10945227" y="34745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7E2334-1B1E-4D70-AA12-AA4B43314833}"/>
              </a:ext>
            </a:extLst>
          </p:cNvPr>
          <p:cNvGrpSpPr/>
          <p:nvPr/>
        </p:nvGrpSpPr>
        <p:grpSpPr>
          <a:xfrm>
            <a:off x="6292956" y="113063"/>
            <a:ext cx="4169705" cy="3123903"/>
            <a:chOff x="349117" y="-61679"/>
            <a:chExt cx="4169705" cy="312390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B50213-1AA2-485A-901F-DE8924863A27}"/>
                </a:ext>
              </a:extLst>
            </p:cNvPr>
            <p:cNvGrpSpPr/>
            <p:nvPr/>
          </p:nvGrpSpPr>
          <p:grpSpPr>
            <a:xfrm>
              <a:off x="952285" y="1450174"/>
              <a:ext cx="3566537" cy="1612050"/>
              <a:chOff x="952285" y="1450174"/>
              <a:chExt cx="3566537" cy="161205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E163FF6-CD55-415E-AF55-C30EDAF61C89}"/>
                  </a:ext>
                </a:extLst>
              </p:cNvPr>
              <p:cNvSpPr/>
              <p:nvPr/>
            </p:nvSpPr>
            <p:spPr>
              <a:xfrm>
                <a:off x="952285" y="1450174"/>
                <a:ext cx="3490343" cy="1612050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FAEEFB-74ED-4FA8-ADA3-08B1BC5AC30E}"/>
                  </a:ext>
                </a:extLst>
              </p:cNvPr>
              <p:cNvSpPr txBox="1"/>
              <p:nvPr/>
            </p:nvSpPr>
            <p:spPr>
              <a:xfrm>
                <a:off x="1258628" y="1828452"/>
                <a:ext cx="32601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14 – 6 = ?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46A16D-7501-41B8-9F68-7B386678A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rot="647168" flipH="1">
              <a:off x="349117" y="-61679"/>
              <a:ext cx="1692321" cy="1692321"/>
            </a:xfrm>
            <a:prstGeom prst="rect">
              <a:avLst/>
            </a:prstGeom>
          </p:spPr>
        </p:pic>
      </p:grpSp>
      <p:cxnSp>
        <p:nvCxnSpPr>
          <p:cNvPr id="920" name="Straight Connector 919">
            <a:extLst>
              <a:ext uri="{FF2B5EF4-FFF2-40B4-BE49-F238E27FC236}">
                <a16:creationId xmlns:a16="http://schemas.microsoft.com/office/drawing/2014/main" id="{57D128CA-DB55-44F9-A2A4-C749967AAF7F}"/>
              </a:ext>
            </a:extLst>
          </p:cNvPr>
          <p:cNvCxnSpPr/>
          <p:nvPr/>
        </p:nvCxnSpPr>
        <p:spPr>
          <a:xfrm>
            <a:off x="8127004" y="3225899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" name="Straight Connector 920">
            <a:extLst>
              <a:ext uri="{FF2B5EF4-FFF2-40B4-BE49-F238E27FC236}">
                <a16:creationId xmlns:a16="http://schemas.microsoft.com/office/drawing/2014/main" id="{28082A09-C720-4952-A536-B4445F34495D}"/>
              </a:ext>
            </a:extLst>
          </p:cNvPr>
          <p:cNvCxnSpPr/>
          <p:nvPr/>
        </p:nvCxnSpPr>
        <p:spPr>
          <a:xfrm>
            <a:off x="8986736" y="3236966"/>
            <a:ext cx="0" cy="924791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" name="Hexagon 921">
            <a:extLst>
              <a:ext uri="{FF2B5EF4-FFF2-40B4-BE49-F238E27FC236}">
                <a16:creationId xmlns:a16="http://schemas.microsoft.com/office/drawing/2014/main" id="{F7440AC6-0DF8-4F0C-A19B-FD8B659802AF}"/>
              </a:ext>
            </a:extLst>
          </p:cNvPr>
          <p:cNvSpPr/>
          <p:nvPr/>
        </p:nvSpPr>
        <p:spPr>
          <a:xfrm>
            <a:off x="7121759" y="4133175"/>
            <a:ext cx="2843571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8</a:t>
            </a:r>
            <a:endParaRPr lang="zh-CN" altLang="en-US" sz="4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3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75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75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75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750" fill="hold"/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750" fill="hold"/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750" fill="hold"/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75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750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750" fill="hold"/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75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750" fill="hold"/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750"/>
                            </p:stCondLst>
                            <p:childTnLst>
                              <p:par>
                                <p:cTn id="9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750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500"/>
                            </p:stCondLst>
                            <p:childTnLst>
                              <p:par>
                                <p:cTn id="9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750" fill="hold"/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250"/>
                            </p:stCondLst>
                            <p:childTnLst>
                              <p:par>
                                <p:cTn id="9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75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75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750"/>
                            </p:stCondLst>
                            <p:childTnLst>
                              <p:par>
                                <p:cTn id="10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75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7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75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250"/>
                            </p:stCondLst>
                            <p:childTnLst>
                              <p:par>
                                <p:cTn id="11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750" fill="hold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750" fill="hold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750"/>
                            </p:stCondLst>
                            <p:childTnLst>
                              <p:par>
                                <p:cTn id="116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75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750" fill="hold"/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250"/>
                            </p:stCondLst>
                            <p:childTnLst>
                              <p:par>
                                <p:cTn id="1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750" fill="hold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0" grpId="0" animBg="1"/>
      <p:bldP spid="1383" grpId="0" animBg="1"/>
      <p:bldP spid="1385" grpId="0" animBg="1"/>
      <p:bldP spid="1387" grpId="0" animBg="1"/>
      <p:bldP spid="1390" grpId="0" animBg="1"/>
      <p:bldP spid="1395" grpId="0" animBg="1"/>
      <p:bldP spid="1396" grpId="0" animBg="1"/>
      <p:bldP spid="1397" grpId="0" animBg="1"/>
      <p:bldP spid="1398" grpId="0" animBg="1"/>
      <p:bldP spid="1399" grpId="0" animBg="1"/>
      <p:bldP spid="1400" grpId="0" animBg="1"/>
      <p:bldP spid="1401" grpId="0" animBg="1"/>
      <p:bldP spid="1402" grpId="0" animBg="1"/>
      <p:bldP spid="1403" grpId="0" animBg="1"/>
      <p:bldP spid="1404" grpId="0" animBg="1"/>
      <p:bldP spid="1405" grpId="0" animBg="1"/>
      <p:bldP spid="1406" grpId="0" animBg="1"/>
      <p:bldP spid="1407" grpId="0" animBg="1"/>
      <p:bldP spid="1408" grpId="0" animBg="1"/>
      <p:bldP spid="1409" grpId="0" animBg="1"/>
      <p:bldP spid="1411" grpId="0" animBg="1"/>
      <p:bldP spid="1419" grpId="0" animBg="1"/>
      <p:bldP spid="1426" grpId="0" animBg="1"/>
      <p:bldP spid="1434" grpId="0" animBg="1"/>
      <p:bldP spid="1447" grpId="0" animBg="1"/>
      <p:bldP spid="1467" grpId="0" animBg="1"/>
      <p:bldP spid="1493" grpId="0" animBg="1"/>
      <p:bldP spid="1540" grpId="0" animBg="1"/>
      <p:bldP spid="1558" grpId="0" animBg="1"/>
      <p:bldP spid="1695" grpId="0" animBg="1"/>
      <p:bldP spid="1714" grpId="0" animBg="1"/>
      <p:bldP spid="1802" grpId="0" animBg="1"/>
      <p:bldP spid="1803" grpId="0" animBg="1"/>
      <p:bldP spid="1804" grpId="0" animBg="1"/>
      <p:bldP spid="1805" grpId="0" animBg="1"/>
      <p:bldP spid="1806" grpId="0" animBg="1"/>
      <p:bldP spid="1807" grpId="0" animBg="1"/>
      <p:bldP spid="1808" grpId="0" animBg="1"/>
      <p:bldP spid="1809" grpId="0" animBg="1"/>
      <p:bldP spid="1810" grpId="0" animBg="1"/>
      <p:bldP spid="9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/>
        </p:nvSpPr>
        <p:spPr>
          <a:xfrm>
            <a:off x="2260879" y="2563803"/>
            <a:ext cx="71745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endParaRPr sz="3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F1D964-9B8E-47B4-8141-00ECDBD23EE4}"/>
              </a:ext>
            </a:extLst>
          </p:cNvPr>
          <p:cNvSpPr txBox="1"/>
          <p:nvPr/>
        </p:nvSpPr>
        <p:spPr>
          <a:xfrm flipH="1">
            <a:off x="55425" y="3025045"/>
            <a:ext cx="12347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54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400" b="1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trừ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nhớ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)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vi 100 (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2)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739"/>
            <a:ext cx="1699161" cy="100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/>
        </p:nvSpPr>
        <p:spPr>
          <a:xfrm>
            <a:off x="2260879" y="2563803"/>
            <a:ext cx="71745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endParaRPr sz="3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739"/>
            <a:ext cx="1699161" cy="10068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8590" y="1403514"/>
            <a:ext cx="5443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– 18 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1430" y="1480458"/>
            <a:ext cx="5443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 – 37 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0218" y="2400072"/>
            <a:ext cx="1146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8769" y="3045110"/>
            <a:ext cx="1146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5361" y="2469161"/>
            <a:ext cx="1146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4748" y="2986226"/>
            <a:ext cx="1146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7845" y="3771343"/>
            <a:ext cx="1146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768" y="3742206"/>
            <a:ext cx="1146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02348" y="3641383"/>
            <a:ext cx="1146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74744" y="3652166"/>
            <a:ext cx="1146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1511387" y="3727479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B62250D-59DC-439C-99A0-03DA8DFF7D01}"/>
              </a:ext>
            </a:extLst>
          </p:cNvPr>
          <p:cNvCxnSpPr>
            <a:cxnSpLocks/>
          </p:cNvCxnSpPr>
          <p:nvPr/>
        </p:nvCxnSpPr>
        <p:spPr>
          <a:xfrm>
            <a:off x="8374744" y="3727479"/>
            <a:ext cx="840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57378" y="2901339"/>
            <a:ext cx="2007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1880" y="2853223"/>
            <a:ext cx="2007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890" y="2560087"/>
            <a:ext cx="2258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46392" y="2614967"/>
            <a:ext cx="2258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3" grpId="0"/>
      <p:bldP spid="14" grpId="0"/>
      <p:bldP spid="15" grpId="0"/>
      <p:bldP spid="4" grpId="0"/>
      <p:bldP spid="18" grpId="0"/>
      <p:bldP spid="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Google Shape;91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422711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39"/>
          <p:cNvSpPr/>
          <p:nvPr/>
        </p:nvSpPr>
        <p:spPr>
          <a:xfrm>
            <a:off x="1984023" y="2225878"/>
            <a:ext cx="1545307" cy="2183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39"/>
          <p:cNvSpPr/>
          <p:nvPr/>
        </p:nvSpPr>
        <p:spPr>
          <a:xfrm>
            <a:off x="8662670" y="2225878"/>
            <a:ext cx="1545307" cy="2183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39"/>
          <p:cNvSpPr/>
          <p:nvPr/>
        </p:nvSpPr>
        <p:spPr>
          <a:xfrm>
            <a:off x="5323346" y="2225878"/>
            <a:ext cx="1545307" cy="21838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2857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1" name="Google Shape;921;p39"/>
          <p:cNvGrpSpPr/>
          <p:nvPr/>
        </p:nvGrpSpPr>
        <p:grpSpPr>
          <a:xfrm>
            <a:off x="4905383" y="572923"/>
            <a:ext cx="2125048" cy="627545"/>
            <a:chOff x="-3359380" y="319570"/>
            <a:chExt cx="2359131" cy="789830"/>
          </a:xfrm>
        </p:grpSpPr>
        <p:sp>
          <p:nvSpPr>
            <p:cNvPr id="922" name="Google Shape;922;p39"/>
            <p:cNvSpPr/>
            <p:nvPr/>
          </p:nvSpPr>
          <p:spPr>
            <a:xfrm>
              <a:off x="-3359380" y="319570"/>
              <a:ext cx="2359131" cy="789830"/>
            </a:xfrm>
            <a:prstGeom prst="roundRect">
              <a:avLst>
                <a:gd name="adj" fmla="val 49773"/>
              </a:avLst>
            </a:prstGeom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  Số?</a:t>
              </a: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-3304725" y="392047"/>
              <a:ext cx="549170" cy="634346"/>
            </a:xfrm>
            <a:prstGeom prst="ellipse">
              <a:avLst/>
            </a:prstGeom>
            <a:solidFill>
              <a:srgbClr val="FFC000"/>
            </a:solidFill>
            <a:ln w="38100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924" name="Google Shape;924;p39"/>
          <p:cNvSpPr txBox="1"/>
          <p:nvPr/>
        </p:nvSpPr>
        <p:spPr>
          <a:xfrm>
            <a:off x="2480609" y="2326790"/>
            <a:ext cx="75460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3 1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1 8</a:t>
            </a:r>
            <a:endParaRPr dirty="0"/>
          </a:p>
        </p:txBody>
      </p:sp>
      <p:cxnSp>
        <p:nvCxnSpPr>
          <p:cNvPr id="925" name="Google Shape;925;p39"/>
          <p:cNvCxnSpPr/>
          <p:nvPr/>
        </p:nvCxnSpPr>
        <p:spPr>
          <a:xfrm>
            <a:off x="2319273" y="3384036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6" name="Google Shape;926;p39"/>
          <p:cNvSpPr txBox="1"/>
          <p:nvPr/>
        </p:nvSpPr>
        <p:spPr>
          <a:xfrm>
            <a:off x="2209445" y="2526846"/>
            <a:ext cx="3466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927" name="Google Shape;927;p39"/>
          <p:cNvSpPr txBox="1"/>
          <p:nvPr/>
        </p:nvSpPr>
        <p:spPr>
          <a:xfrm>
            <a:off x="2438938" y="3393732"/>
            <a:ext cx="758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1 3</a:t>
            </a:r>
            <a:endParaRPr dirty="0"/>
          </a:p>
        </p:txBody>
      </p:sp>
      <p:sp>
        <p:nvSpPr>
          <p:cNvPr id="928" name="Google Shape;928;p39"/>
          <p:cNvSpPr txBox="1"/>
          <p:nvPr/>
        </p:nvSpPr>
        <p:spPr>
          <a:xfrm>
            <a:off x="5746784" y="2426483"/>
            <a:ext cx="75460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9 5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3 8</a:t>
            </a:r>
            <a:endParaRPr dirty="0"/>
          </a:p>
        </p:txBody>
      </p:sp>
      <p:cxnSp>
        <p:nvCxnSpPr>
          <p:cNvPr id="929" name="Google Shape;929;p39"/>
          <p:cNvCxnSpPr/>
          <p:nvPr/>
        </p:nvCxnSpPr>
        <p:spPr>
          <a:xfrm>
            <a:off x="5591657" y="3503701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0" name="Google Shape;930;p39"/>
          <p:cNvSpPr txBox="1"/>
          <p:nvPr/>
        </p:nvSpPr>
        <p:spPr>
          <a:xfrm>
            <a:off x="5486124" y="2663657"/>
            <a:ext cx="3466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931" name="Google Shape;931;p39"/>
          <p:cNvSpPr txBox="1"/>
          <p:nvPr/>
        </p:nvSpPr>
        <p:spPr>
          <a:xfrm>
            <a:off x="5742745" y="3523521"/>
            <a:ext cx="758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5 7</a:t>
            </a:r>
            <a:endParaRPr/>
          </a:p>
        </p:txBody>
      </p:sp>
      <p:sp>
        <p:nvSpPr>
          <p:cNvPr id="932" name="Google Shape;932;p39"/>
          <p:cNvSpPr txBox="1"/>
          <p:nvPr/>
        </p:nvSpPr>
        <p:spPr>
          <a:xfrm>
            <a:off x="9147030" y="2522458"/>
            <a:ext cx="75460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4 5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1 6</a:t>
            </a:r>
            <a:endParaRPr/>
          </a:p>
        </p:txBody>
      </p:sp>
      <p:cxnSp>
        <p:nvCxnSpPr>
          <p:cNvPr id="933" name="Google Shape;933;p39"/>
          <p:cNvCxnSpPr/>
          <p:nvPr/>
        </p:nvCxnSpPr>
        <p:spPr>
          <a:xfrm>
            <a:off x="9008302" y="3549436"/>
            <a:ext cx="846667" cy="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4" name="Google Shape;934;p39"/>
          <p:cNvSpPr txBox="1"/>
          <p:nvPr/>
        </p:nvSpPr>
        <p:spPr>
          <a:xfrm>
            <a:off x="8904322" y="2734495"/>
            <a:ext cx="3466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935" name="Google Shape;935;p39"/>
          <p:cNvSpPr txBox="1"/>
          <p:nvPr/>
        </p:nvSpPr>
        <p:spPr>
          <a:xfrm>
            <a:off x="9150070" y="3599676"/>
            <a:ext cx="7582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2 9</a:t>
            </a:r>
            <a:endParaRPr/>
          </a:p>
        </p:txBody>
      </p:sp>
      <p:pic>
        <p:nvPicPr>
          <p:cNvPr id="936" name="Google Shape;936;p39"/>
          <p:cNvPicPr preferRelativeResize="0"/>
          <p:nvPr/>
        </p:nvPicPr>
        <p:blipFill rotWithShape="1">
          <a:blip r:embed="rId4">
            <a:alphaModFix/>
          </a:blip>
          <a:srcRect l="48358" t="-1097" r="2379" b="16175"/>
          <a:stretch/>
        </p:blipFill>
        <p:spPr>
          <a:xfrm>
            <a:off x="7454956" y="3827887"/>
            <a:ext cx="4138749" cy="2617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0749" y="2245434"/>
            <a:ext cx="754454" cy="754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23077" y="2883313"/>
            <a:ext cx="595555" cy="65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27094" y="2999888"/>
            <a:ext cx="707198" cy="54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679" y="5020740"/>
            <a:ext cx="1367430" cy="140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89720">
            <a:off x="1212792" y="5020738"/>
            <a:ext cx="1367430" cy="140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679" y="5020741"/>
            <a:ext cx="1367430" cy="140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2850" y="5613588"/>
            <a:ext cx="841088" cy="86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42935" y="5616504"/>
            <a:ext cx="841088" cy="86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799276">
            <a:off x="1944566" y="644512"/>
            <a:ext cx="767133" cy="88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427680">
            <a:off x="1259370" y="133101"/>
            <a:ext cx="767133" cy="89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3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-837029">
            <a:off x="398725" y="479845"/>
            <a:ext cx="969656" cy="10985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1052;p1"/>
          <p:cNvGrpSpPr/>
          <p:nvPr/>
        </p:nvGrpSpPr>
        <p:grpSpPr>
          <a:xfrm>
            <a:off x="83144" y="6198141"/>
            <a:ext cx="1900879" cy="712279"/>
            <a:chOff x="7162134" y="141830"/>
            <a:chExt cx="1425659" cy="534209"/>
          </a:xfrm>
        </p:grpSpPr>
        <p:pic>
          <p:nvPicPr>
            <p:cNvPr id="34" name="Google Shape;1053;p1"/>
            <p:cNvPicPr preferRelativeResize="0"/>
            <p:nvPr/>
          </p:nvPicPr>
          <p:blipFill rotWithShape="1">
            <a:blip r:embed="rId12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35" name="Google Shape;1054;p1"/>
            <p:cNvPicPr preferRelativeResize="0"/>
            <p:nvPr/>
          </p:nvPicPr>
          <p:blipFill rotWithShape="1">
            <a:blip r:embed="rId12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36" name="Google Shape;1055;p1"/>
            <p:cNvPicPr preferRelativeResize="0"/>
            <p:nvPr/>
          </p:nvPicPr>
          <p:blipFill rotWithShape="1">
            <a:blip r:embed="rId12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37" name="Google Shape;1052;p1"/>
          <p:cNvGrpSpPr/>
          <p:nvPr/>
        </p:nvGrpSpPr>
        <p:grpSpPr>
          <a:xfrm>
            <a:off x="456164" y="6233981"/>
            <a:ext cx="1900879" cy="712279"/>
            <a:chOff x="7162134" y="141830"/>
            <a:chExt cx="1425659" cy="534209"/>
          </a:xfrm>
        </p:grpSpPr>
        <p:pic>
          <p:nvPicPr>
            <p:cNvPr id="38" name="Google Shape;1053;p1"/>
            <p:cNvPicPr preferRelativeResize="0"/>
            <p:nvPr/>
          </p:nvPicPr>
          <p:blipFill rotWithShape="1">
            <a:blip r:embed="rId12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39" name="Google Shape;1054;p1"/>
            <p:cNvPicPr preferRelativeResize="0"/>
            <p:nvPr/>
          </p:nvPicPr>
          <p:blipFill rotWithShape="1">
            <a:blip r:embed="rId12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0" name="Google Shape;1055;p1"/>
            <p:cNvPicPr preferRelativeResize="0"/>
            <p:nvPr/>
          </p:nvPicPr>
          <p:blipFill rotWithShape="1">
            <a:blip r:embed="rId12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41" name="Google Shape;1052;p1"/>
          <p:cNvGrpSpPr/>
          <p:nvPr/>
        </p:nvGrpSpPr>
        <p:grpSpPr>
          <a:xfrm>
            <a:off x="10348222" y="6181562"/>
            <a:ext cx="1900879" cy="712279"/>
            <a:chOff x="7162134" y="141830"/>
            <a:chExt cx="1425659" cy="534209"/>
          </a:xfrm>
        </p:grpSpPr>
        <p:pic>
          <p:nvPicPr>
            <p:cNvPr id="42" name="Google Shape;1053;p1"/>
            <p:cNvPicPr preferRelativeResize="0"/>
            <p:nvPr/>
          </p:nvPicPr>
          <p:blipFill rotWithShape="1">
            <a:blip r:embed="rId12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3" name="Google Shape;1054;p1"/>
            <p:cNvPicPr preferRelativeResize="0"/>
            <p:nvPr/>
          </p:nvPicPr>
          <p:blipFill rotWithShape="1">
            <a:blip r:embed="rId12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4" name="Google Shape;1055;p1"/>
            <p:cNvPicPr preferRelativeResize="0"/>
            <p:nvPr/>
          </p:nvPicPr>
          <p:blipFill rotWithShape="1">
            <a:blip r:embed="rId12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  <p:grpSp>
        <p:nvGrpSpPr>
          <p:cNvPr id="45" name="Google Shape;1052;p1"/>
          <p:cNvGrpSpPr/>
          <p:nvPr/>
        </p:nvGrpSpPr>
        <p:grpSpPr>
          <a:xfrm>
            <a:off x="10134292" y="6217524"/>
            <a:ext cx="1900879" cy="712279"/>
            <a:chOff x="7162134" y="141830"/>
            <a:chExt cx="1425659" cy="534209"/>
          </a:xfrm>
        </p:grpSpPr>
        <p:pic>
          <p:nvPicPr>
            <p:cNvPr id="46" name="Google Shape;1053;p1"/>
            <p:cNvPicPr preferRelativeResize="0"/>
            <p:nvPr/>
          </p:nvPicPr>
          <p:blipFill rotWithShape="1">
            <a:blip r:embed="rId12">
              <a:alphaModFix/>
            </a:blip>
            <a:srcRect l="42926" t="80332" r="41958" b="5684"/>
            <a:stretch/>
          </p:blipFill>
          <p:spPr>
            <a:xfrm rot="860017">
              <a:off x="807459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7" name="Google Shape;1054;p1"/>
            <p:cNvPicPr preferRelativeResize="0"/>
            <p:nvPr/>
          </p:nvPicPr>
          <p:blipFill rotWithShape="1">
            <a:blip r:embed="rId12">
              <a:alphaModFix/>
            </a:blip>
            <a:srcRect l="42926" t="80332" r="41958" b="5684"/>
            <a:stretch/>
          </p:blipFill>
          <p:spPr>
            <a:xfrm rot="860017">
              <a:off x="7641471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  <p:pic>
          <p:nvPicPr>
            <p:cNvPr id="48" name="Google Shape;1055;p1"/>
            <p:cNvPicPr preferRelativeResize="0"/>
            <p:nvPr/>
          </p:nvPicPr>
          <p:blipFill rotWithShape="1">
            <a:blip r:embed="rId12">
              <a:alphaModFix/>
            </a:blip>
            <a:srcRect l="42926" t="80332" r="41958" b="5684"/>
            <a:stretch/>
          </p:blipFill>
          <p:spPr>
            <a:xfrm rot="860017">
              <a:off x="7208346" y="192910"/>
              <a:ext cx="466985" cy="43204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F48C9B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856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253</Words>
  <Application>Microsoft Office PowerPoint</Application>
  <PresentationFormat>Widescreen</PresentationFormat>
  <Paragraphs>67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Yu Gothic UI Light</vt:lpstr>
      <vt:lpstr>Arial</vt:lpstr>
      <vt:lpstr>Calibri</vt:lpstr>
      <vt:lpstr>HP001 5 hàng</vt:lpstr>
      <vt:lpstr>Maven Pro</vt:lpstr>
      <vt:lpstr>Times New Roman</vt:lpstr>
      <vt:lpstr>UTM Avo</vt:lpstr>
      <vt:lpstr>华康方圆体W7(P)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Asus</cp:lastModifiedBy>
  <cp:revision>28</cp:revision>
  <dcterms:modified xsi:type="dcterms:W3CDTF">2024-11-21T08:09:08Z</dcterms:modified>
</cp:coreProperties>
</file>